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3.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56"/>
  </p:notesMasterIdLst>
  <p:sldIdLst>
    <p:sldId id="1131" r:id="rId4"/>
    <p:sldId id="1132" r:id="rId5"/>
    <p:sldId id="1133" r:id="rId6"/>
    <p:sldId id="1134" r:id="rId7"/>
    <p:sldId id="1135" r:id="rId8"/>
    <p:sldId id="1136" r:id="rId9"/>
    <p:sldId id="1137" r:id="rId10"/>
    <p:sldId id="1138" r:id="rId11"/>
    <p:sldId id="1139" r:id="rId12"/>
    <p:sldId id="1140" r:id="rId13"/>
    <p:sldId id="1141" r:id="rId14"/>
    <p:sldId id="1142" r:id="rId15"/>
    <p:sldId id="1143" r:id="rId16"/>
    <p:sldId id="1144" r:id="rId17"/>
    <p:sldId id="1145" r:id="rId18"/>
    <p:sldId id="1146" r:id="rId19"/>
    <p:sldId id="1147" r:id="rId20"/>
    <p:sldId id="1148" r:id="rId21"/>
    <p:sldId id="1149" r:id="rId22"/>
    <p:sldId id="1150" r:id="rId23"/>
    <p:sldId id="1151" r:id="rId24"/>
    <p:sldId id="1152" r:id="rId25"/>
    <p:sldId id="1153" r:id="rId26"/>
    <p:sldId id="1154" r:id="rId27"/>
    <p:sldId id="1155" r:id="rId28"/>
    <p:sldId id="1156" r:id="rId29"/>
    <p:sldId id="1157" r:id="rId30"/>
    <p:sldId id="1158" r:id="rId31"/>
    <p:sldId id="1159" r:id="rId32"/>
    <p:sldId id="1160" r:id="rId33"/>
    <p:sldId id="1161" r:id="rId34"/>
    <p:sldId id="1162" r:id="rId35"/>
    <p:sldId id="1163" r:id="rId36"/>
    <p:sldId id="1164" r:id="rId37"/>
    <p:sldId id="1165" r:id="rId38"/>
    <p:sldId id="1166" r:id="rId39"/>
    <p:sldId id="1167" r:id="rId40"/>
    <p:sldId id="1168" r:id="rId41"/>
    <p:sldId id="1169" r:id="rId42"/>
    <p:sldId id="1170" r:id="rId43"/>
    <p:sldId id="1171" r:id="rId44"/>
    <p:sldId id="1172" r:id="rId45"/>
    <p:sldId id="1173" r:id="rId46"/>
    <p:sldId id="1174" r:id="rId47"/>
    <p:sldId id="1175" r:id="rId48"/>
    <p:sldId id="1176" r:id="rId49"/>
    <p:sldId id="1177" r:id="rId50"/>
    <p:sldId id="1178" r:id="rId51"/>
    <p:sldId id="1179" r:id="rId52"/>
    <p:sldId id="1180" r:id="rId53"/>
    <p:sldId id="1181" r:id="rId54"/>
    <p:sldId id="1182" r:id="rId55"/>
  </p:sldIdLst>
  <p:sldSz cx="12192000" cy="6858000"/>
  <p:notesSz cx="6858000" cy="9144000"/>
  <p:custDataLst>
    <p:tags r:id="rId6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60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eimiao2" initials="f" lastIdx="1" clrIdx="0"/>
  <p:cmAuthor id="2" name="45542" initials="4"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24" autoAdjust="0"/>
    <p:restoredTop sz="95461" autoAdjust="0"/>
  </p:normalViewPr>
  <p:slideViewPr>
    <p:cSldViewPr showGuides="1">
      <p:cViewPr>
        <p:scale>
          <a:sx n="66" d="100"/>
          <a:sy n="66" d="100"/>
        </p:scale>
        <p:origin x="1278" y="630"/>
      </p:cViewPr>
      <p:guideLst>
        <p:guide orient="horz" pos="2160"/>
        <p:guide pos="3609"/>
      </p:guideLst>
    </p:cSldViewPr>
  </p:slideViewPr>
  <p:notesTextViewPr>
    <p:cViewPr>
      <p:scale>
        <a:sx n="1" d="1"/>
        <a:sy n="1" d="1"/>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1" Type="http://schemas.openxmlformats.org/officeDocument/2006/relationships/tags" Target="tags/tag712.xml"/><Relationship Id="rId60" Type="http://schemas.openxmlformats.org/officeDocument/2006/relationships/commentAuthors" Target="commentAuthors.xml"/><Relationship Id="rId6" Type="http://schemas.openxmlformats.org/officeDocument/2006/relationships/slide" Target="slides/slide3.xml"/><Relationship Id="rId59" Type="http://schemas.openxmlformats.org/officeDocument/2006/relationships/tableStyles" Target="tableStyles.xml"/><Relationship Id="rId58" Type="http://schemas.openxmlformats.org/officeDocument/2006/relationships/viewProps" Target="viewProps.xml"/><Relationship Id="rId57" Type="http://schemas.openxmlformats.org/officeDocument/2006/relationships/presProps" Target="presProps.xml"/><Relationship Id="rId56" Type="http://schemas.openxmlformats.org/officeDocument/2006/relationships/notesMaster" Target="notesMasters/notesMaster1.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tags" Target="../tags/tag37.xml"/><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7" Type="http://schemas.openxmlformats.org/officeDocument/2006/relationships/tags" Target="../tags/tag51.xml"/><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0" Type="http://schemas.openxmlformats.org/officeDocument/2006/relationships/tags" Target="../tags/tag90.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98.xml"/><Relationship Id="rId8" Type="http://schemas.openxmlformats.org/officeDocument/2006/relationships/tags" Target="../tags/tag97.xml"/><Relationship Id="rId7" Type="http://schemas.openxmlformats.org/officeDocument/2006/relationships/tags" Target="../tags/tag96.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0" Type="http://schemas.openxmlformats.org/officeDocument/2006/relationships/tags" Target="../tags/tag99.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tags" Target="../tags/tag106.xml"/><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0" Type="http://schemas.openxmlformats.org/officeDocument/2006/relationships/tags" Target="../tags/tag116.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7" Type="http://schemas.openxmlformats.org/officeDocument/2006/relationships/tags" Target="../tags/tag122.xml"/><Relationship Id="rId6" Type="http://schemas.openxmlformats.org/officeDocument/2006/relationships/tags" Target="../tags/tag121.xml"/><Relationship Id="rId5" Type="http://schemas.openxmlformats.org/officeDocument/2006/relationships/tags" Target="../tags/tag120.xml"/><Relationship Id="rId4" Type="http://schemas.openxmlformats.org/officeDocument/2006/relationships/tags" Target="../tags/tag119.xml"/><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r>
              <a:rPr lang="zh-CN" altLang="en-US"/>
              <a:t>加微信：132872 ，方便后续更新通知</a:t>
            </a:r>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200" y="1825625"/>
            <a:ext cx="10515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r>
              <a:rPr lang="zh-CN" altLang="en-US"/>
              <a:t>加微信：132872 ，方便后续更新通知</a:t>
            </a:r>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r>
              <a:rPr lang="zh-CN" altLang="en-US"/>
              <a:t>加微信：132872 ，方便后续更新通知</a:t>
            </a:r>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r>
              <a:rPr lang="zh-CN" altLang="en-US"/>
              <a:t>加微信：132872 ，方便后续更新通知</a:t>
            </a:r>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r>
              <a:rPr lang="zh-CN" altLang="en-US"/>
              <a:t>加微信：132872 ，方便后续更新通知</a:t>
            </a:r>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r>
              <a:rPr lang="zh-CN" altLang="en-US"/>
              <a:t>加微信：132872 ，方便后续更新通知</a:t>
            </a:r>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r>
              <a:rPr lang="zh-CN" altLang="en-US"/>
              <a:t>加微信：132872 ，方便后续更新通知</a:t>
            </a:r>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r>
              <a:rPr lang="zh-CN" altLang="en-US"/>
              <a:t>加微信：132872 ，方便后续更新通知</a:t>
            </a:r>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r>
              <a:rPr lang="zh-CN" altLang="en-US"/>
              <a:t>加微信：132872 ，方便后续更新通知</a:t>
            </a:r>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r>
              <a:rPr lang="zh-CN" altLang="en-US"/>
              <a:t>加微信：132872 ，方便后续更新通知</a:t>
            </a:r>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r>
              <a:rPr lang="zh-CN" altLang="en-US"/>
              <a:t>加微信：132872 ，方便后续更新通知</a:t>
            </a:r>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grpSp>
        <p:nvGrpSpPr>
          <p:cNvPr id="8" name="组合 7"/>
          <p:cNvGrpSpPr/>
          <p:nvPr userDrawn="1"/>
        </p:nvGrpSpPr>
        <p:grpSpPr>
          <a:xfrm>
            <a:off x="353762" y="418559"/>
            <a:ext cx="271649" cy="385011"/>
            <a:chOff x="312818" y="1106905"/>
            <a:chExt cx="271649" cy="385011"/>
          </a:xfrm>
        </p:grpSpPr>
        <p:sp>
          <p:nvSpPr>
            <p:cNvPr id="9" name="平行四边形 8"/>
            <p:cNvSpPr/>
            <p:nvPr/>
          </p:nvSpPr>
          <p:spPr>
            <a:xfrm>
              <a:off x="312818" y="1106905"/>
              <a:ext cx="216572" cy="385011"/>
            </a:xfrm>
            <a:prstGeom prst="parallelogram">
              <a:avLst>
                <a:gd name="adj" fmla="val 28125"/>
              </a:avLst>
            </a:prstGeom>
            <a:solidFill>
              <a:srgbClr val="FF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10" name="任意多边形: 形状 9"/>
            <p:cNvSpPr/>
            <p:nvPr/>
          </p:nvSpPr>
          <p:spPr>
            <a:xfrm>
              <a:off x="497420" y="1106905"/>
              <a:ext cx="87047" cy="385011"/>
            </a:xfrm>
            <a:custGeom>
              <a:avLst/>
              <a:gdLst>
                <a:gd name="connsiteX0" fmla="*/ 60911 w 87047"/>
                <a:gd name="connsiteY0" fmla="*/ 0 h 385011"/>
                <a:gd name="connsiteX1" fmla="*/ 87047 w 87047"/>
                <a:gd name="connsiteY1" fmla="*/ 0 h 385011"/>
                <a:gd name="connsiteX2" fmla="*/ 26136 w 87047"/>
                <a:gd name="connsiteY2" fmla="*/ 385011 h 385011"/>
                <a:gd name="connsiteX3" fmla="*/ 0 w 87047"/>
                <a:gd name="connsiteY3" fmla="*/ 385011 h 385011"/>
              </a:gdLst>
              <a:ahLst/>
              <a:cxnLst>
                <a:cxn ang="0">
                  <a:pos x="connsiteX0" y="connsiteY0"/>
                </a:cxn>
                <a:cxn ang="0">
                  <a:pos x="connsiteX1" y="connsiteY1"/>
                </a:cxn>
                <a:cxn ang="0">
                  <a:pos x="connsiteX2" y="connsiteY2"/>
                </a:cxn>
                <a:cxn ang="0">
                  <a:pos x="connsiteX3" y="connsiteY3"/>
                </a:cxn>
              </a:cxnLst>
              <a:rect l="l" t="t" r="r" b="b"/>
              <a:pathLst>
                <a:path w="87047" h="385011">
                  <a:moveTo>
                    <a:pt x="60911" y="0"/>
                  </a:moveTo>
                  <a:lnTo>
                    <a:pt x="87047" y="0"/>
                  </a:lnTo>
                  <a:lnTo>
                    <a:pt x="26136" y="385011"/>
                  </a:lnTo>
                  <a:lnTo>
                    <a:pt x="0" y="385011"/>
                  </a:lnTo>
                  <a:close/>
                </a:path>
              </a:pathLst>
            </a:custGeom>
            <a:solidFill>
              <a:srgbClr val="FF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pic>
        <p:nvPicPr>
          <p:cNvPr id="6" name="图片 5" descr="图片包含 游戏机, 画&#10;&#10;描述已自动生成"/>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05208" y="188513"/>
            <a:ext cx="1385802" cy="497285"/>
          </a:xfrm>
          <a:prstGeom prst="rect">
            <a:avLst/>
          </a:prstGeom>
        </p:spPr>
      </p:pic>
    </p:spTree>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目录">
    <p:spTree>
      <p:nvGrpSpPr>
        <p:cNvPr id="1" name=""/>
        <p:cNvGrpSpPr/>
        <p:nvPr/>
      </p:nvGrpSpPr>
      <p:grpSpPr>
        <a:xfrm>
          <a:off x="0" y="0"/>
          <a:ext cx="0" cy="0"/>
          <a:chOff x="0" y="0"/>
          <a:chExt cx="0" cy="0"/>
        </a:xfrm>
      </p:grpSpPr>
      <p:sp>
        <p:nvSpPr>
          <p:cNvPr id="7" name="矩形 6"/>
          <p:cNvSpPr/>
          <p:nvPr userDrawn="1"/>
        </p:nvSpPr>
        <p:spPr>
          <a:xfrm>
            <a:off x="0" y="2390275"/>
            <a:ext cx="3577389" cy="21015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Heavy" panose="02020900000000000000" pitchFamily="18" charset="-122"/>
              <a:ea typeface="思源宋体 CN Heavy" panose="02020900000000000000" pitchFamily="18" charset="-122"/>
            </a:endParaRPr>
          </a:p>
        </p:txBody>
      </p:sp>
      <p:sp>
        <p:nvSpPr>
          <p:cNvPr id="8" name="矩形 7"/>
          <p:cNvSpPr/>
          <p:nvPr userDrawn="1"/>
        </p:nvSpPr>
        <p:spPr>
          <a:xfrm>
            <a:off x="489285" y="2582781"/>
            <a:ext cx="3577389" cy="1716505"/>
          </a:xfrm>
          <a:prstGeom prst="rect">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Heavy" panose="02020900000000000000" pitchFamily="18" charset="-122"/>
              <a:ea typeface="思源宋体 CN Heavy" panose="02020900000000000000" pitchFamily="18" charset="-122"/>
            </a:endParaRPr>
          </a:p>
        </p:txBody>
      </p:sp>
      <p:sp>
        <p:nvSpPr>
          <p:cNvPr id="14" name="文本框 13"/>
          <p:cNvSpPr txBox="1"/>
          <p:nvPr userDrawn="1"/>
        </p:nvSpPr>
        <p:spPr>
          <a:xfrm>
            <a:off x="1263316" y="2887035"/>
            <a:ext cx="2029325" cy="1107996"/>
          </a:xfrm>
          <a:prstGeom prst="rect">
            <a:avLst/>
          </a:prstGeom>
          <a:noFill/>
        </p:spPr>
        <p:txBody>
          <a:bodyPr wrap="square" rtlCol="0">
            <a:spAutoFit/>
          </a:bodyPr>
          <a:lstStyle/>
          <a:p>
            <a:pPr algn="dist"/>
            <a:r>
              <a:rPr lang="zh-CN" altLang="en-US" sz="6600" b="0" dirty="0">
                <a:solidFill>
                  <a:schemeClr val="bg1"/>
                </a:solidFill>
                <a:latin typeface="思源宋体 CN Heavy" panose="02020900000000000000" pitchFamily="18" charset="-122"/>
                <a:ea typeface="思源宋体 CN Heavy" panose="02020900000000000000" pitchFamily="18" charset="-122"/>
              </a:rPr>
              <a:t>目录</a:t>
            </a:r>
            <a:endParaRPr lang="zh-CN" altLang="en-US" sz="6600" b="0" dirty="0">
              <a:solidFill>
                <a:schemeClr val="bg1"/>
              </a:solidFill>
              <a:latin typeface="思源宋体 CN Heavy" panose="02020900000000000000" pitchFamily="18" charset="-122"/>
              <a:ea typeface="思源宋体 CN Heavy" panose="02020900000000000000" pitchFamily="18" charset="-122"/>
            </a:endParaRPr>
          </a:p>
        </p:txBody>
      </p:sp>
    </p:spTree>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274320" y="321260"/>
            <a:ext cx="11683455" cy="39305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8" name="任意形状 8"/>
          <p:cNvSpPr/>
          <p:nvPr userDrawn="1">
            <p:custDataLst>
              <p:tags r:id="rId3"/>
            </p:custDataLst>
          </p:nvPr>
        </p:nvSpPr>
        <p:spPr>
          <a:xfrm>
            <a:off x="9490237" y="321259"/>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99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9" name="任意形状 9"/>
          <p:cNvSpPr/>
          <p:nvPr userDrawn="1">
            <p:custDataLst>
              <p:tags r:id="rId4"/>
            </p:custDataLst>
          </p:nvPr>
        </p:nvSpPr>
        <p:spPr>
          <a:xfrm rot="10800000">
            <a:off x="261015" y="2411670"/>
            <a:ext cx="1887415" cy="184012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10" name="矩形 9"/>
          <p:cNvSpPr/>
          <p:nvPr userDrawn="1">
            <p:custDataLst>
              <p:tags r:id="rId5"/>
            </p:custDataLst>
          </p:nvPr>
        </p:nvSpPr>
        <p:spPr>
          <a:xfrm>
            <a:off x="9471025" y="6254750"/>
            <a:ext cx="180022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custDataLst>
              <p:tags r:id="rId6"/>
            </p:custDataLst>
          </p:nvPr>
        </p:nvSpPr>
        <p:spPr>
          <a:xfrm flipV="1">
            <a:off x="750570" y="6305550"/>
            <a:ext cx="71564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custDataLst>
              <p:tags r:id="rId7"/>
            </p:custDataLst>
          </p:nvPr>
        </p:nvSpPr>
        <p:spPr>
          <a:xfrm>
            <a:off x="1555115" y="6306820"/>
            <a:ext cx="88900"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custDataLst>
              <p:tags r:id="rId8"/>
            </p:custDataLst>
          </p:nvPr>
        </p:nvSpPr>
        <p:spPr>
          <a:xfrm>
            <a:off x="1731010" y="6306820"/>
            <a:ext cx="25336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日期占位符 15"/>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0"/>
            </p:custDataLst>
          </p:nvPr>
        </p:nvSpPr>
        <p:spPr/>
        <p:txBody>
          <a:bodyPr/>
          <a:lstStyle/>
          <a:p>
            <a:endParaRPr lang="zh-CN" altLang="en-US" dirty="0"/>
          </a:p>
        </p:txBody>
      </p:sp>
      <p:sp>
        <p:nvSpPr>
          <p:cNvPr id="18" name="灯片编号占位符 17"/>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dirty="0"/>
          </a:p>
        </p:txBody>
      </p:sp>
      <p:sp>
        <p:nvSpPr>
          <p:cNvPr id="2" name="标题 1"/>
          <p:cNvSpPr>
            <a:spLocks noGrp="1"/>
          </p:cNvSpPr>
          <p:nvPr>
            <p:ph type="ctrTitle" hasCustomPrompt="1"/>
            <p:custDataLst>
              <p:tags r:id="rId12"/>
            </p:custDataLst>
          </p:nvPr>
        </p:nvSpPr>
        <p:spPr>
          <a:xfrm>
            <a:off x="883644" y="809127"/>
            <a:ext cx="9144000" cy="1896745"/>
          </a:xfrm>
        </p:spPr>
        <p:txBody>
          <a:bodyPr lIns="91440" tIns="45720" rIns="91440" bIns="0" anchor="b" anchorCtr="0">
            <a:normAutofit/>
          </a:bodyPr>
          <a:lstStyle>
            <a:lvl1pPr algn="l">
              <a:defRPr sz="6600" b="1" spc="600" baseline="0">
                <a:latin typeface="Arial" panose="020B0604020202020204" pitchFamily="34" charset="0"/>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13"/>
            </p:custDataLst>
          </p:nvPr>
        </p:nvSpPr>
        <p:spPr>
          <a:xfrm>
            <a:off x="883643" y="3017520"/>
            <a:ext cx="9144000" cy="890270"/>
          </a:xfrm>
        </p:spPr>
        <p:txBody>
          <a:bodyPr lIns="91440" tIns="0" rIns="91440" bIns="45720">
            <a:normAutofit/>
          </a:bodyPr>
          <a:lstStyle>
            <a:lvl1pPr marL="0" indent="0" algn="l" eaLnBrk="1" fontAlgn="auto" latinLnBrk="0" hangingPunct="1">
              <a:lnSpc>
                <a:spcPct val="100000"/>
              </a:lnSpc>
              <a:buNone/>
              <a:defRPr sz="2400" u="none" strike="noStrike" kern="1200" cap="none" spc="200" normalizeH="0" baseline="0">
                <a:solidFill>
                  <a:schemeClr val="tx1">
                    <a:lumMod val="75000"/>
                    <a:lumOff val="25000"/>
                  </a:schemeClr>
                </a:solidFill>
                <a:uFillTx/>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5" name="文本占位符 4"/>
          <p:cNvSpPr>
            <a:spLocks noGrp="1"/>
          </p:cNvSpPr>
          <p:nvPr>
            <p:ph type="body" sz="quarter" idx="13" hasCustomPrompt="1"/>
            <p:custDataLst>
              <p:tags r:id="rId14"/>
            </p:custDataLst>
          </p:nvPr>
        </p:nvSpPr>
        <p:spPr>
          <a:xfrm>
            <a:off x="883644" y="5050433"/>
            <a:ext cx="3365430" cy="579657"/>
          </a:xfrm>
        </p:spPr>
        <p:txBody>
          <a:bodyPr lIns="91440" tIns="45720" rIns="91440" bIns="45720">
            <a:normAutofit/>
          </a:bodyPr>
          <a:lstStyle>
            <a:lvl1pPr marL="0" indent="0">
              <a:buNone/>
              <a:defRPr sz="2400" baseline="0">
                <a:solidFill>
                  <a:schemeClr val="accent1"/>
                </a:solidFill>
                <a:latin typeface="Arial" panose="020B0604020202020204" pitchFamily="34" charset="0"/>
              </a:defRPr>
            </a:lvl1pPr>
          </a:lstStyle>
          <a:p>
            <a:pPr lvl="0"/>
            <a:r>
              <a:rPr lang="zh-CN" altLang="en-US" dirty="0"/>
              <a:t>编辑文本</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6474460"/>
            <a:ext cx="12249150" cy="3835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2" name="标题 1"/>
          <p:cNvSpPr>
            <a:spLocks noGrp="1"/>
          </p:cNvSpPr>
          <p:nvPr>
            <p:ph type="title" hasCustomPrompt="1"/>
            <p:custDataLst>
              <p:tags r:id="rId3"/>
            </p:custDataLst>
          </p:nvPr>
        </p:nvSpPr>
        <p:spPr>
          <a:xfrm>
            <a:off x="4676775" y="2059757"/>
            <a:ext cx="6243774" cy="922021"/>
          </a:xfrm>
        </p:spPr>
        <p:txBody>
          <a:bodyPr lIns="91440" tIns="45720" rIns="91440" bIns="0" anchor="b" anchorCtr="0">
            <a:normAutofit/>
          </a:bodyPr>
          <a:lstStyle>
            <a:lvl1pPr>
              <a:defRPr sz="5400" u="none" strike="noStrike" kern="1200" cap="none" spc="300" normalizeH="0" baseline="0">
                <a:solidFill>
                  <a:schemeClr val="accent1"/>
                </a:solidFill>
                <a:uFillTx/>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4"/>
            </p:custDataLst>
          </p:nvPr>
        </p:nvSpPr>
        <p:spPr>
          <a:xfrm>
            <a:off x="4676775" y="3102596"/>
            <a:ext cx="6243774" cy="1401006"/>
          </a:xfrm>
        </p:spPr>
        <p:txBody>
          <a:bodyPr lIns="91440" tIns="0" rIns="91440" bIns="45720">
            <a:normAutofit/>
          </a:bodyPr>
          <a:lstStyle>
            <a:lvl1pPr marL="0" indent="0" eaLnBrk="1" fontAlgn="auto" latinLnBrk="0" hangingPunct="1">
              <a:buNone/>
              <a:defRPr kumimoji="0" lang="zh-CN" altLang="en-US" sz="18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7628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45227" y="952508"/>
            <a:ext cx="5283242" cy="5388907"/>
          </a:xfrm>
        </p:spPr>
        <p:txBody>
          <a:bodyPr>
            <a:noAutofit/>
          </a:bodyPr>
          <a:lstStyle>
            <a:lvl1pPr>
              <a:defRPr sz="1600" baseline="0">
                <a:solidFill>
                  <a:schemeClr val="tx1">
                    <a:lumMod val="75000"/>
                    <a:lumOff val="25000"/>
                  </a:schemeClr>
                </a:solidFill>
                <a:latin typeface="Arial" panose="020B0604020202020204" pitchFamily="34" charset="0"/>
                <a:ea typeface="微软雅黑" panose="020B0503020204020204" charset="-122"/>
              </a:defRPr>
            </a:lvl1pPr>
            <a:lvl2pPr>
              <a:defRPr sz="1600" baseline="0">
                <a:solidFill>
                  <a:schemeClr val="tx1">
                    <a:lumMod val="75000"/>
                    <a:lumOff val="25000"/>
                  </a:schemeClr>
                </a:solidFill>
                <a:latin typeface="Arial" panose="020B0604020202020204" pitchFamily="34" charset="0"/>
                <a:ea typeface="微软雅黑" panose="020B0503020204020204" charset="-122"/>
              </a:defRPr>
            </a:lvl2pPr>
            <a:lvl3pPr>
              <a:defRPr sz="1600" baseline="0">
                <a:solidFill>
                  <a:schemeClr val="tx1">
                    <a:lumMod val="75000"/>
                    <a:lumOff val="25000"/>
                  </a:schemeClr>
                </a:solidFill>
                <a:latin typeface="Arial" panose="020B0604020202020204" pitchFamily="34" charset="0"/>
                <a:ea typeface="微软雅黑" panose="020B0503020204020204" charset="-122"/>
              </a:defRPr>
            </a:lvl3pPr>
            <a:lvl4pPr>
              <a:defRPr sz="1600" baseline="0">
                <a:solidFill>
                  <a:schemeClr val="tx1">
                    <a:lumMod val="75000"/>
                    <a:lumOff val="25000"/>
                  </a:schemeClr>
                </a:solidFill>
                <a:latin typeface="Arial" panose="020B0604020202020204" pitchFamily="34" charset="0"/>
                <a:ea typeface="微软雅黑" panose="020B0503020204020204" charset="-122"/>
              </a:defRPr>
            </a:lvl4pPr>
            <a:lvl5pPr>
              <a:defRPr sz="1600"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baseline="0">
                <a:solidFill>
                  <a:schemeClr val="tx1">
                    <a:lumMod val="75000"/>
                    <a:lumOff val="25000"/>
                  </a:schemeClr>
                </a:solidFill>
                <a:latin typeface="Arial" panose="020B0604020202020204" pitchFamily="34" charset="0"/>
              </a:defRPr>
            </a:lvl1pPr>
            <a:lvl2pPr>
              <a:defRPr baseline="0">
                <a:solidFill>
                  <a:schemeClr val="tx1">
                    <a:lumMod val="75000"/>
                    <a:lumOff val="25000"/>
                  </a:schemeClr>
                </a:solidFill>
                <a:latin typeface="Arial" panose="020B0604020202020204" pitchFamily="34" charset="0"/>
              </a:defRPr>
            </a:lvl2pPr>
            <a:lvl3pPr>
              <a:defRPr baseline="0">
                <a:solidFill>
                  <a:schemeClr val="tx1">
                    <a:lumMod val="75000"/>
                    <a:lumOff val="25000"/>
                  </a:schemeClr>
                </a:solidFill>
                <a:latin typeface="Arial" panose="020B0604020202020204" pitchFamily="34" charset="0"/>
              </a:defRPr>
            </a:lvl3pPr>
            <a:lvl4pPr>
              <a:defRPr baseline="0">
                <a:solidFill>
                  <a:schemeClr val="tx1">
                    <a:lumMod val="75000"/>
                    <a:lumOff val="25000"/>
                  </a:schemeClr>
                </a:solidFill>
                <a:latin typeface="Arial" panose="020B0604020202020204" pitchFamily="34" charset="0"/>
              </a:defRPr>
            </a:lvl4pPr>
            <a:lvl5pPr>
              <a:defRPr baseline="0">
                <a:solidFill>
                  <a:schemeClr val="tx1">
                    <a:lumMod val="75000"/>
                    <a:lumOff val="2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266065" y="313690"/>
            <a:ext cx="11683365" cy="5634990"/>
          </a:xfrm>
          <a:prstGeom prst="rect">
            <a:avLst/>
          </a:prstGeom>
          <a:solidFill>
            <a:schemeClr val="tx2"/>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9" name="矩形 8"/>
          <p:cNvSpPr/>
          <p:nvPr userDrawn="1">
            <p:custDataLst>
              <p:tags r:id="rId3"/>
            </p:custDataLst>
          </p:nvPr>
        </p:nvSpPr>
        <p:spPr>
          <a:xfrm>
            <a:off x="1422400" y="4064000"/>
            <a:ext cx="5283200" cy="12700"/>
          </a:xfrm>
          <a:prstGeom prst="rect">
            <a:avLst/>
          </a:prstGeom>
          <a:solidFill>
            <a:schemeClr val="accent1">
              <a:lumMod val="50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形状 8"/>
          <p:cNvSpPr/>
          <p:nvPr userDrawn="1">
            <p:custDataLst>
              <p:tags r:id="rId4"/>
            </p:custDataLst>
          </p:nvPr>
        </p:nvSpPr>
        <p:spPr>
          <a:xfrm>
            <a:off x="9480712" y="313004"/>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8" name="任意形状 9"/>
          <p:cNvSpPr/>
          <p:nvPr userDrawn="1">
            <p:custDataLst>
              <p:tags r:id="rId5"/>
            </p:custDataLst>
          </p:nvPr>
        </p:nvSpPr>
        <p:spPr>
          <a:xfrm rot="10800000">
            <a:off x="261015" y="4113028"/>
            <a:ext cx="1887415" cy="184012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99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hasCustomPrompt="1"/>
            <p:custDataLst>
              <p:tags r:id="rId6"/>
            </p:custDataLst>
          </p:nvPr>
        </p:nvSpPr>
        <p:spPr>
          <a:xfrm>
            <a:off x="1320799" y="2376714"/>
            <a:ext cx="6653601" cy="1607337"/>
          </a:xfrm>
        </p:spPr>
        <p:txBody>
          <a:bodyPr vert="horz" lIns="91440" tIns="45720" rIns="91440" bIns="0" rtlCol="0" anchor="b" anchorCtr="0">
            <a:normAutofit/>
          </a:bodyPr>
          <a:lstStyle>
            <a:lvl1pPr marL="0" marR="0" algn="l" defTabSz="914400" rtl="0" eaLnBrk="1" fontAlgn="auto" latinLnBrk="0" hangingPunct="1">
              <a:lnSpc>
                <a:spcPct val="100000"/>
              </a:lnSpc>
              <a:buNone/>
              <a:defRPr kumimoji="0" lang="zh-CN" altLang="en-US" sz="960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2"/>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6" name="任意形状 8"/>
          <p:cNvSpPr/>
          <p:nvPr userDrawn="1">
            <p:custDataLst>
              <p:tags r:id="rId3"/>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4"/>
            </p:custDataLst>
          </p:nvPr>
        </p:nvSpPr>
        <p:spPr/>
        <p:txBody>
          <a:bodyPr>
            <a:normAutofit/>
          </a:bodyPr>
          <a:lstStyle>
            <a:lvl1pPr>
              <a:defRPr baseline="0">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63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custDataLst>
              <p:tags r:id="rId3"/>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custDataLst>
              <p:tags r:id="rId4"/>
            </p:custDataLst>
          </p:nvPr>
        </p:nvSpPr>
        <p:spPr>
          <a:xfrm>
            <a:off x="1281600" y="1249200"/>
            <a:ext cx="9626400" cy="723600"/>
          </a:xfrm>
        </p:spPr>
        <p:txBody>
          <a:bodyPr anchor="ctr">
            <a:normAutofit/>
          </a:bodyPr>
          <a:lstStyle>
            <a:lvl1pPr>
              <a:defRPr sz="3200" baseline="0">
                <a:solidFill>
                  <a:schemeClr val="accent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4823460" cy="686625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6" name="任意形状 8"/>
          <p:cNvSpPr/>
          <p:nvPr userDrawn="1">
            <p:custDataLst>
              <p:tags r:id="rId3"/>
            </p:custDataLst>
          </p:nvPr>
        </p:nvSpPr>
        <p:spPr>
          <a:xfrm rot="16200000">
            <a:off x="-21591" y="25773"/>
            <a:ext cx="1741805" cy="169862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10" name="任意形状 9"/>
          <p:cNvSpPr/>
          <p:nvPr userDrawn="1">
            <p:custDataLst>
              <p:tags r:id="rId4"/>
            </p:custDataLst>
          </p:nvPr>
        </p:nvSpPr>
        <p:spPr>
          <a:xfrm rot="10800000">
            <a:off x="0" y="5913755"/>
            <a:ext cx="976630"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hasCustomPrompt="1"/>
            <p:custDataLst>
              <p:tags r:id="rId5"/>
            </p:custDataLst>
          </p:nvPr>
        </p:nvSpPr>
        <p:spPr>
          <a:xfrm>
            <a:off x="583200" y="770400"/>
            <a:ext cx="3960000" cy="882000"/>
          </a:xfrm>
        </p:spPr>
        <p:txBody>
          <a:bodyPr anchor="ctr">
            <a:normAutofit/>
          </a:bodyPr>
          <a:lstStyle>
            <a:lvl1pPr>
              <a:defRPr sz="3600" baseline="0">
                <a:solidFill>
                  <a:schemeClr val="accent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586800" y="1764000"/>
            <a:ext cx="3956400" cy="4093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5101200" y="769938"/>
            <a:ext cx="6480000" cy="5087937"/>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382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8" name="任意形状 9"/>
          <p:cNvSpPr/>
          <p:nvPr userDrawn="1">
            <p:custDataLst>
              <p:tags r:id="rId3"/>
            </p:custDataLst>
          </p:nvPr>
        </p:nvSpPr>
        <p:spPr>
          <a:xfrm rot="16200000">
            <a:off x="-18383" y="15240"/>
            <a:ext cx="1243965" cy="121348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6" name="任意形状 8"/>
          <p:cNvSpPr/>
          <p:nvPr userDrawn="1">
            <p:custDataLst>
              <p:tags r:id="rId4"/>
            </p:custDataLst>
          </p:nvPr>
        </p:nvSpPr>
        <p:spPr>
          <a:xfrm>
            <a:off x="10344785" y="0"/>
            <a:ext cx="1847215" cy="180149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5"/>
            </p:custDataLst>
          </p:nvPr>
        </p:nvSpPr>
        <p:spPr>
          <a:xfrm>
            <a:off x="612000" y="781200"/>
            <a:ext cx="10976400" cy="626400"/>
          </a:xfrm>
        </p:spPr>
        <p:txBody>
          <a:bodyPr anchor="ctr">
            <a:normAutofit/>
          </a:bodyPr>
          <a:lstStyle>
            <a:lvl1pPr algn="ctr">
              <a:defRPr sz="36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612000" y="1659600"/>
            <a:ext cx="10975975" cy="828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0"/>
            </p:custDataLst>
          </p:nvPr>
        </p:nvSpPr>
        <p:spPr>
          <a:xfrm>
            <a:off x="612775" y="2808000"/>
            <a:ext cx="10965600" cy="343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3810" y="5029201"/>
            <a:ext cx="12192000" cy="1828799"/>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10" name="任意形状 9"/>
          <p:cNvSpPr/>
          <p:nvPr userDrawn="1">
            <p:custDataLst>
              <p:tags r:id="rId3"/>
            </p:custDataLst>
          </p:nvPr>
        </p:nvSpPr>
        <p:spPr>
          <a:xfrm rot="10800000">
            <a:off x="3810" y="5905500"/>
            <a:ext cx="976630"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4"/>
            </p:custDataLst>
          </p:nvPr>
        </p:nvSpPr>
        <p:spPr>
          <a:xfrm>
            <a:off x="604800" y="669600"/>
            <a:ext cx="10976400" cy="565200"/>
          </a:xfrm>
        </p:spPr>
        <p:txBody>
          <a:bodyPr anchor="ctr">
            <a:normAutofit/>
          </a:bodyPr>
          <a:lstStyle>
            <a:lvl1pPr algn="ctr">
              <a:defRPr sz="32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3492"/>
            <a:ext cx="12192000" cy="914400"/>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3"/>
            </p:custDataLst>
          </p:nvPr>
        </p:nvSpPr>
        <p:spPr>
          <a:xfrm>
            <a:off x="579755" y="193040"/>
            <a:ext cx="11037570" cy="521335"/>
          </a:xfrm>
        </p:spPr>
        <p:txBody>
          <a:bodyPr>
            <a:noAutofit/>
          </a:bodyPr>
          <a:lstStyle>
            <a:lvl1pPr>
              <a:defRPr sz="28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hasCustomPrompt="1"/>
            <p:custDataLst>
              <p:tags r:id="rId3"/>
            </p:custDataLst>
          </p:nvPr>
        </p:nvSpPr>
        <p:spPr>
          <a:xfrm>
            <a:off x="1522800" y="1339200"/>
            <a:ext cx="9144000" cy="2386800"/>
          </a:xfrm>
        </p:spPr>
        <p:txBody>
          <a:bodyPr anchor="b">
            <a:normAutofit/>
          </a:bodyPr>
          <a:lstStyle>
            <a:lvl1pPr algn="ctr">
              <a:defRPr sz="6000" baseline="0">
                <a:solidFill>
                  <a:schemeClr val="accent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1522413" y="3862800"/>
            <a:ext cx="9144000" cy="1656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3.png"/><Relationship Id="rId14" Type="http://schemas.openxmlformats.org/officeDocument/2006/relationships/image" Target="../media/image2.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6" Type="http://schemas.openxmlformats.org/officeDocument/2006/relationships/theme" Target="../theme/theme2.xml"/><Relationship Id="rId25" Type="http://schemas.openxmlformats.org/officeDocument/2006/relationships/tags" Target="../tags/tag128.xml"/><Relationship Id="rId24" Type="http://schemas.openxmlformats.org/officeDocument/2006/relationships/tags" Target="../tags/tag127.xml"/><Relationship Id="rId23" Type="http://schemas.openxmlformats.org/officeDocument/2006/relationships/tags" Target="../tags/tag126.xml"/><Relationship Id="rId22" Type="http://schemas.openxmlformats.org/officeDocument/2006/relationships/tags" Target="../tags/tag125.xml"/><Relationship Id="rId21" Type="http://schemas.openxmlformats.org/officeDocument/2006/relationships/tags" Target="../tags/tag124.xml"/><Relationship Id="rId20" Type="http://schemas.openxmlformats.org/officeDocument/2006/relationships/tags" Target="../tags/tag123.xml"/><Relationship Id="rId2" Type="http://schemas.openxmlformats.org/officeDocument/2006/relationships/slideLayout" Target="../slideLayouts/slideLayout15.xml"/><Relationship Id="rId19" Type="http://schemas.openxmlformats.org/officeDocument/2006/relationships/slideLayout" Target="../slideLayouts/slideLayout32.xml"/><Relationship Id="rId18" Type="http://schemas.openxmlformats.org/officeDocument/2006/relationships/slideLayout" Target="../slideLayouts/slideLayout31.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descr="微信图片_20200423141934"/>
          <p:cNvPicPr>
            <a:picLocks noChangeAspect="1"/>
          </p:cNvPicPr>
          <p:nvPr userDrawn="1"/>
        </p:nvPicPr>
        <p:blipFill>
          <a:blip r:embed="rId14"/>
          <a:stretch>
            <a:fillRect/>
          </a:stretch>
        </p:blipFill>
        <p:spPr>
          <a:xfrm>
            <a:off x="10063480" y="142240"/>
            <a:ext cx="1958340" cy="703580"/>
          </a:xfrm>
          <a:prstGeom prst="rect">
            <a:avLst/>
          </a:prstGeom>
        </p:spPr>
      </p:pic>
      <p:sp>
        <p:nvSpPr>
          <p:cNvPr id="3" name="矩形 2"/>
          <p:cNvSpPr/>
          <p:nvPr userDrawn="1"/>
        </p:nvSpPr>
        <p:spPr>
          <a:xfrm>
            <a:off x="0" y="0"/>
            <a:ext cx="12192000" cy="6858000"/>
          </a:xfrm>
          <a:prstGeom prst="rect">
            <a:avLst/>
          </a:prstGeom>
          <a:solidFill>
            <a:srgbClr val="305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4" name="图片 3" descr="文本&#10;&#10;描述已自动生成"/>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478168" y="228600"/>
            <a:ext cx="1421955" cy="50101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lIns="101600" tIns="38100" rIns="76200" bIns="38100" rtlCol="0" anchor="t"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1"/>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2"/>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3"/>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4"/>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accent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6.xml"/><Relationship Id="rId3" Type="http://schemas.openxmlformats.org/officeDocument/2006/relationships/tags" Target="../tags/tag131.xml"/><Relationship Id="rId2" Type="http://schemas.openxmlformats.org/officeDocument/2006/relationships/tags" Target="../tags/tag130.xml"/><Relationship Id="rId1" Type="http://schemas.openxmlformats.org/officeDocument/2006/relationships/tags" Target="../tags/tag129.xml"/></Relationships>
</file>

<file path=ppt/slides/_rels/slide2.xml.rels><?xml version="1.0" encoding="UTF-8" standalone="yes"?>
<Relationships xmlns="http://schemas.openxmlformats.org/package/2006/relationships"><Relationship Id="rId9" Type="http://schemas.openxmlformats.org/officeDocument/2006/relationships/tags" Target="../tags/tag136.xml"/><Relationship Id="rId8" Type="http://schemas.openxmlformats.org/officeDocument/2006/relationships/tags" Target="../tags/tag135.xml"/><Relationship Id="rId7" Type="http://schemas.openxmlformats.org/officeDocument/2006/relationships/image" Target="../media/image7.png"/><Relationship Id="rId6" Type="http://schemas.openxmlformats.org/officeDocument/2006/relationships/tags" Target="../tags/tag134.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133.xml"/><Relationship Id="rId13" Type="http://schemas.openxmlformats.org/officeDocument/2006/relationships/slideLayout" Target="../slideLayouts/slideLayout20.xml"/><Relationship Id="rId12" Type="http://schemas.openxmlformats.org/officeDocument/2006/relationships/tags" Target="../tags/tag139.xml"/><Relationship Id="rId11" Type="http://schemas.openxmlformats.org/officeDocument/2006/relationships/tags" Target="../tags/tag138.xml"/><Relationship Id="rId10" Type="http://schemas.openxmlformats.org/officeDocument/2006/relationships/tags" Target="../tags/tag137.xml"/><Relationship Id="rId1" Type="http://schemas.openxmlformats.org/officeDocument/2006/relationships/tags" Target="../tags/tag132.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tags" Target="../tags/tag144.xml"/><Relationship Id="rId4" Type="http://schemas.openxmlformats.org/officeDocument/2006/relationships/tags" Target="../tags/tag143.xml"/><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tags" Target="../tags/tag140.xml"/></Relationships>
</file>

<file path=ppt/slides/_rels/slide4.xml.rels><?xml version="1.0" encoding="UTF-8" standalone="yes"?>
<Relationships xmlns="http://schemas.openxmlformats.org/package/2006/relationships"><Relationship Id="rId9" Type="http://schemas.openxmlformats.org/officeDocument/2006/relationships/tags" Target="../tags/tag151.xml"/><Relationship Id="rId8" Type="http://schemas.openxmlformats.org/officeDocument/2006/relationships/tags" Target="../tags/tag150.xml"/><Relationship Id="rId7" Type="http://schemas.openxmlformats.org/officeDocument/2006/relationships/tags" Target="../tags/tag149.xml"/><Relationship Id="rId6" Type="http://schemas.openxmlformats.org/officeDocument/2006/relationships/tags" Target="../tags/tag148.xml"/><Relationship Id="rId5" Type="http://schemas.openxmlformats.org/officeDocument/2006/relationships/image" Target="../media/image8.png"/><Relationship Id="rId4" Type="http://schemas.openxmlformats.org/officeDocument/2006/relationships/tags" Target="../tags/tag147.xml"/><Relationship Id="rId3" Type="http://schemas.openxmlformats.org/officeDocument/2006/relationships/image" Target="../media/image4.png"/><Relationship Id="rId2" Type="http://schemas.openxmlformats.org/officeDocument/2006/relationships/tags" Target="../tags/tag146.xml"/><Relationship Id="rId10" Type="http://schemas.openxmlformats.org/officeDocument/2006/relationships/slideLayout" Target="../slideLayouts/slideLayout20.xml"/><Relationship Id="rId1" Type="http://schemas.openxmlformats.org/officeDocument/2006/relationships/tags" Target="../tags/tag145.xml"/></Relationships>
</file>

<file path=ppt/slides/_rels/slide5.xml.rels><?xml version="1.0" encoding="UTF-8" standalone="yes"?>
<Relationships xmlns="http://schemas.openxmlformats.org/package/2006/relationships"><Relationship Id="rId9" Type="http://schemas.openxmlformats.org/officeDocument/2006/relationships/tags" Target="../tags/tag158.xml"/><Relationship Id="rId8" Type="http://schemas.openxmlformats.org/officeDocument/2006/relationships/tags" Target="../tags/tag157.xml"/><Relationship Id="rId7" Type="http://schemas.openxmlformats.org/officeDocument/2006/relationships/tags" Target="../tags/tag156.xml"/><Relationship Id="rId6" Type="http://schemas.openxmlformats.org/officeDocument/2006/relationships/tags" Target="../tags/tag155.xml"/><Relationship Id="rId5" Type="http://schemas.openxmlformats.org/officeDocument/2006/relationships/image" Target="../media/image9.png"/><Relationship Id="rId4" Type="http://schemas.openxmlformats.org/officeDocument/2006/relationships/image" Target="../media/image7.png"/><Relationship Id="rId3" Type="http://schemas.openxmlformats.org/officeDocument/2006/relationships/tags" Target="../tags/tag154.xml"/><Relationship Id="rId2" Type="http://schemas.openxmlformats.org/officeDocument/2006/relationships/tags" Target="../tags/tag153.xml"/><Relationship Id="rId10" Type="http://schemas.openxmlformats.org/officeDocument/2006/relationships/slideLayout" Target="../slideLayouts/slideLayout20.xml"/><Relationship Id="rId1" Type="http://schemas.openxmlformats.org/officeDocument/2006/relationships/tags" Target="../tags/tag152.xml"/></Relationships>
</file>

<file path=ppt/slides/_rels/slide6.xml.rels><?xml version="1.0" encoding="UTF-8" standalone="yes"?>
<Relationships xmlns="http://schemas.openxmlformats.org/package/2006/relationships"><Relationship Id="rId9" Type="http://schemas.openxmlformats.org/officeDocument/2006/relationships/tags" Target="../tags/tag165.xml"/><Relationship Id="rId8" Type="http://schemas.openxmlformats.org/officeDocument/2006/relationships/tags" Target="../tags/tag164.xml"/><Relationship Id="rId7" Type="http://schemas.openxmlformats.org/officeDocument/2006/relationships/tags" Target="../tags/tag163.xml"/><Relationship Id="rId6" Type="http://schemas.openxmlformats.org/officeDocument/2006/relationships/tags" Target="../tags/tag162.xml"/><Relationship Id="rId5" Type="http://schemas.openxmlformats.org/officeDocument/2006/relationships/image" Target="../media/image10.png"/><Relationship Id="rId4" Type="http://schemas.openxmlformats.org/officeDocument/2006/relationships/tags" Target="../tags/tag161.xml"/><Relationship Id="rId3" Type="http://schemas.openxmlformats.org/officeDocument/2006/relationships/image" Target="../media/image6.png"/><Relationship Id="rId2" Type="http://schemas.openxmlformats.org/officeDocument/2006/relationships/tags" Target="../tags/tag160.xml"/><Relationship Id="rId10" Type="http://schemas.openxmlformats.org/officeDocument/2006/relationships/slideLayout" Target="../slideLayouts/slideLayout20.xml"/><Relationship Id="rId1" Type="http://schemas.openxmlformats.org/officeDocument/2006/relationships/tags" Target="../tags/tag159.xml"/></Relationships>
</file>

<file path=ppt/slides/_rels/slide7.xml.rels><?xml version="1.0" encoding="UTF-8" standalone="yes"?>
<Relationships xmlns="http://schemas.openxmlformats.org/package/2006/relationships"><Relationship Id="rId9" Type="http://schemas.openxmlformats.org/officeDocument/2006/relationships/tags" Target="../tags/tag172.xml"/><Relationship Id="rId8" Type="http://schemas.openxmlformats.org/officeDocument/2006/relationships/tags" Target="../tags/tag171.xml"/><Relationship Id="rId7" Type="http://schemas.openxmlformats.org/officeDocument/2006/relationships/tags" Target="../tags/tag170.xml"/><Relationship Id="rId6" Type="http://schemas.openxmlformats.org/officeDocument/2006/relationships/tags" Target="../tags/tag169.xml"/><Relationship Id="rId5" Type="http://schemas.openxmlformats.org/officeDocument/2006/relationships/image" Target="../media/image11.png"/><Relationship Id="rId4" Type="http://schemas.openxmlformats.org/officeDocument/2006/relationships/tags" Target="../tags/tag168.xml"/><Relationship Id="rId3" Type="http://schemas.openxmlformats.org/officeDocument/2006/relationships/image" Target="../media/image5.png"/><Relationship Id="rId2" Type="http://schemas.openxmlformats.org/officeDocument/2006/relationships/tags" Target="../tags/tag167.xml"/><Relationship Id="rId10" Type="http://schemas.openxmlformats.org/officeDocument/2006/relationships/slideLayout" Target="../slideLayouts/slideLayout20.xml"/><Relationship Id="rId1" Type="http://schemas.openxmlformats.org/officeDocument/2006/relationships/tags" Target="../tags/tag166.xml"/></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20.xml"/><Relationship Id="rId6" Type="http://schemas.openxmlformats.org/officeDocument/2006/relationships/tags" Target="../tags/tag178.xml"/><Relationship Id="rId5" Type="http://schemas.openxmlformats.org/officeDocument/2006/relationships/tags" Target="../tags/tag177.xml"/><Relationship Id="rId4" Type="http://schemas.openxmlformats.org/officeDocument/2006/relationships/tags" Target="../tags/tag176.xml"/><Relationship Id="rId3" Type="http://schemas.openxmlformats.org/officeDocument/2006/relationships/tags" Target="../tags/tag175.xml"/><Relationship Id="rId2" Type="http://schemas.openxmlformats.org/officeDocument/2006/relationships/tags" Target="../tags/tag174.xml"/><Relationship Id="rId1" Type="http://schemas.openxmlformats.org/officeDocument/2006/relationships/tags" Target="../tags/tag173.xml"/></Relationships>
</file>

<file path=ppt/slides/_rels/slide9.xml.rels><?xml version="1.0" encoding="UTF-8" standalone="yes"?>
<Relationships xmlns="http://schemas.openxmlformats.org/package/2006/relationships"><Relationship Id="rId9" Type="http://schemas.openxmlformats.org/officeDocument/2006/relationships/image" Target="../media/image13.svg"/><Relationship Id="rId8" Type="http://schemas.openxmlformats.org/officeDocument/2006/relationships/image" Target="../media/image12.png"/><Relationship Id="rId7" Type="http://schemas.openxmlformats.org/officeDocument/2006/relationships/tags" Target="../tags/tag185.xml"/><Relationship Id="rId6" Type="http://schemas.openxmlformats.org/officeDocument/2006/relationships/tags" Target="../tags/tag184.xml"/><Relationship Id="rId5" Type="http://schemas.openxmlformats.org/officeDocument/2006/relationships/tags" Target="../tags/tag183.xml"/><Relationship Id="rId4" Type="http://schemas.openxmlformats.org/officeDocument/2006/relationships/tags" Target="../tags/tag182.xml"/><Relationship Id="rId3" Type="http://schemas.openxmlformats.org/officeDocument/2006/relationships/tags" Target="../tags/tag181.xml"/><Relationship Id="rId2" Type="http://schemas.openxmlformats.org/officeDocument/2006/relationships/tags" Target="../tags/tag180.xml"/><Relationship Id="rId11" Type="http://schemas.openxmlformats.org/officeDocument/2006/relationships/slideLayout" Target="../slideLayouts/slideLayout20.xml"/><Relationship Id="rId10" Type="http://schemas.openxmlformats.org/officeDocument/2006/relationships/tags" Target="../tags/tag186.xml"/><Relationship Id="rId1" Type="http://schemas.openxmlformats.org/officeDocument/2006/relationships/tags" Target="../tags/tag179.xml"/></Relationships>
</file>

<file path=ppt/slides/_rels/slide10.xml.rels><?xml version="1.0" encoding="UTF-8" standalone="yes"?>
<Relationships xmlns="http://schemas.openxmlformats.org/package/2006/relationships"><Relationship Id="rId9" Type="http://schemas.openxmlformats.org/officeDocument/2006/relationships/tags" Target="../tags/tag195.xml"/><Relationship Id="rId8" Type="http://schemas.openxmlformats.org/officeDocument/2006/relationships/tags" Target="../tags/tag194.xml"/><Relationship Id="rId7" Type="http://schemas.openxmlformats.org/officeDocument/2006/relationships/tags" Target="../tags/tag193.xml"/><Relationship Id="rId6" Type="http://schemas.openxmlformats.org/officeDocument/2006/relationships/tags" Target="../tags/tag192.xml"/><Relationship Id="rId5" Type="http://schemas.openxmlformats.org/officeDocument/2006/relationships/tags" Target="../tags/tag191.xml"/><Relationship Id="rId4" Type="http://schemas.openxmlformats.org/officeDocument/2006/relationships/tags" Target="../tags/tag190.xml"/><Relationship Id="rId3" Type="http://schemas.openxmlformats.org/officeDocument/2006/relationships/tags" Target="../tags/tag189.xml"/><Relationship Id="rId23" Type="http://schemas.openxmlformats.org/officeDocument/2006/relationships/slideLayout" Target="../slideLayouts/slideLayout20.xml"/><Relationship Id="rId22" Type="http://schemas.openxmlformats.org/officeDocument/2006/relationships/tags" Target="../tags/tag208.xml"/><Relationship Id="rId21" Type="http://schemas.openxmlformats.org/officeDocument/2006/relationships/tags" Target="../tags/tag207.xml"/><Relationship Id="rId20" Type="http://schemas.openxmlformats.org/officeDocument/2006/relationships/tags" Target="../tags/tag206.xml"/><Relationship Id="rId2" Type="http://schemas.openxmlformats.org/officeDocument/2006/relationships/tags" Target="../tags/tag188.xml"/><Relationship Id="rId19" Type="http://schemas.openxmlformats.org/officeDocument/2006/relationships/tags" Target="../tags/tag205.xml"/><Relationship Id="rId18" Type="http://schemas.openxmlformats.org/officeDocument/2006/relationships/tags" Target="../tags/tag204.xml"/><Relationship Id="rId17" Type="http://schemas.openxmlformats.org/officeDocument/2006/relationships/tags" Target="../tags/tag203.xml"/><Relationship Id="rId16" Type="http://schemas.openxmlformats.org/officeDocument/2006/relationships/tags" Target="../tags/tag202.xml"/><Relationship Id="rId15" Type="http://schemas.openxmlformats.org/officeDocument/2006/relationships/tags" Target="../tags/tag201.xml"/><Relationship Id="rId14" Type="http://schemas.openxmlformats.org/officeDocument/2006/relationships/tags" Target="../tags/tag200.xml"/><Relationship Id="rId13" Type="http://schemas.openxmlformats.org/officeDocument/2006/relationships/tags" Target="../tags/tag199.xml"/><Relationship Id="rId12" Type="http://schemas.openxmlformats.org/officeDocument/2006/relationships/tags" Target="../tags/tag198.xml"/><Relationship Id="rId11" Type="http://schemas.openxmlformats.org/officeDocument/2006/relationships/tags" Target="../tags/tag197.xml"/><Relationship Id="rId10" Type="http://schemas.openxmlformats.org/officeDocument/2006/relationships/tags" Target="../tags/tag196.xml"/><Relationship Id="rId1" Type="http://schemas.openxmlformats.org/officeDocument/2006/relationships/tags" Target="../tags/tag187.xml"/></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20.xml"/><Relationship Id="rId6" Type="http://schemas.openxmlformats.org/officeDocument/2006/relationships/tags" Target="../tags/tag214.xml"/><Relationship Id="rId5" Type="http://schemas.openxmlformats.org/officeDocument/2006/relationships/tags" Target="../tags/tag213.xml"/><Relationship Id="rId4" Type="http://schemas.openxmlformats.org/officeDocument/2006/relationships/tags" Target="../tags/tag212.xml"/><Relationship Id="rId3" Type="http://schemas.openxmlformats.org/officeDocument/2006/relationships/tags" Target="../tags/tag211.xml"/><Relationship Id="rId2" Type="http://schemas.openxmlformats.org/officeDocument/2006/relationships/tags" Target="../tags/tag210.xml"/><Relationship Id="rId1" Type="http://schemas.openxmlformats.org/officeDocument/2006/relationships/tags" Target="../tags/tag209.xml"/></Relationships>
</file>

<file path=ppt/slides/_rels/slide12.xml.rels><?xml version="1.0" encoding="UTF-8" standalone="yes"?>
<Relationships xmlns="http://schemas.openxmlformats.org/package/2006/relationships"><Relationship Id="rId9" Type="http://schemas.openxmlformats.org/officeDocument/2006/relationships/tags" Target="../tags/tag223.xml"/><Relationship Id="rId8" Type="http://schemas.openxmlformats.org/officeDocument/2006/relationships/tags" Target="../tags/tag222.xml"/><Relationship Id="rId7" Type="http://schemas.openxmlformats.org/officeDocument/2006/relationships/tags" Target="../tags/tag221.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3" Type="http://schemas.openxmlformats.org/officeDocument/2006/relationships/tags" Target="../tags/tag217.xml"/><Relationship Id="rId22" Type="http://schemas.openxmlformats.org/officeDocument/2006/relationships/slideLayout" Target="../slideLayouts/slideLayout20.xml"/><Relationship Id="rId21" Type="http://schemas.openxmlformats.org/officeDocument/2006/relationships/tags" Target="../tags/tag235.xml"/><Relationship Id="rId20" Type="http://schemas.openxmlformats.org/officeDocument/2006/relationships/tags" Target="../tags/tag234.xml"/><Relationship Id="rId2" Type="http://schemas.openxmlformats.org/officeDocument/2006/relationships/tags" Target="../tags/tag216.xml"/><Relationship Id="rId19" Type="http://schemas.openxmlformats.org/officeDocument/2006/relationships/tags" Target="../tags/tag233.xml"/><Relationship Id="rId18" Type="http://schemas.openxmlformats.org/officeDocument/2006/relationships/tags" Target="../tags/tag232.xml"/><Relationship Id="rId17" Type="http://schemas.openxmlformats.org/officeDocument/2006/relationships/tags" Target="../tags/tag231.xml"/><Relationship Id="rId16" Type="http://schemas.openxmlformats.org/officeDocument/2006/relationships/tags" Target="../tags/tag230.xml"/><Relationship Id="rId15" Type="http://schemas.openxmlformats.org/officeDocument/2006/relationships/tags" Target="../tags/tag229.xml"/><Relationship Id="rId14" Type="http://schemas.openxmlformats.org/officeDocument/2006/relationships/tags" Target="../tags/tag228.xml"/><Relationship Id="rId13" Type="http://schemas.openxmlformats.org/officeDocument/2006/relationships/tags" Target="../tags/tag227.xml"/><Relationship Id="rId12" Type="http://schemas.openxmlformats.org/officeDocument/2006/relationships/tags" Target="../tags/tag226.xml"/><Relationship Id="rId11" Type="http://schemas.openxmlformats.org/officeDocument/2006/relationships/tags" Target="../tags/tag225.xml"/><Relationship Id="rId10" Type="http://schemas.openxmlformats.org/officeDocument/2006/relationships/tags" Target="../tags/tag224.xml"/><Relationship Id="rId1" Type="http://schemas.openxmlformats.org/officeDocument/2006/relationships/tags" Target="../tags/tag215.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6.xml"/><Relationship Id="rId3" Type="http://schemas.openxmlformats.org/officeDocument/2006/relationships/tags" Target="../tags/tag238.xml"/><Relationship Id="rId2" Type="http://schemas.openxmlformats.org/officeDocument/2006/relationships/tags" Target="../tags/tag237.xml"/><Relationship Id="rId1" Type="http://schemas.openxmlformats.org/officeDocument/2006/relationships/tags" Target="../tags/tag236.xml"/></Relationships>
</file>

<file path=ppt/slides/_rels/slide14.xml.rels><?xml version="1.0" encoding="UTF-8" standalone="yes"?>
<Relationships xmlns="http://schemas.openxmlformats.org/package/2006/relationships"><Relationship Id="rId9" Type="http://schemas.openxmlformats.org/officeDocument/2006/relationships/tags" Target="../tags/tag247.xml"/><Relationship Id="rId8" Type="http://schemas.openxmlformats.org/officeDocument/2006/relationships/tags" Target="../tags/tag246.xml"/><Relationship Id="rId7" Type="http://schemas.openxmlformats.org/officeDocument/2006/relationships/tags" Target="../tags/tag245.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3" Type="http://schemas.openxmlformats.org/officeDocument/2006/relationships/tags" Target="../tags/tag241.xml"/><Relationship Id="rId21" Type="http://schemas.openxmlformats.org/officeDocument/2006/relationships/slideLayout" Target="../slideLayouts/slideLayout20.xml"/><Relationship Id="rId20" Type="http://schemas.openxmlformats.org/officeDocument/2006/relationships/tags" Target="../tags/tag258.xml"/><Relationship Id="rId2" Type="http://schemas.openxmlformats.org/officeDocument/2006/relationships/tags" Target="../tags/tag240.xml"/><Relationship Id="rId19" Type="http://schemas.openxmlformats.org/officeDocument/2006/relationships/tags" Target="../tags/tag257.xml"/><Relationship Id="rId18" Type="http://schemas.openxmlformats.org/officeDocument/2006/relationships/tags" Target="../tags/tag256.xml"/><Relationship Id="rId17" Type="http://schemas.openxmlformats.org/officeDocument/2006/relationships/tags" Target="../tags/tag255.xml"/><Relationship Id="rId16" Type="http://schemas.openxmlformats.org/officeDocument/2006/relationships/tags" Target="../tags/tag254.xml"/><Relationship Id="rId15" Type="http://schemas.openxmlformats.org/officeDocument/2006/relationships/tags" Target="../tags/tag253.xml"/><Relationship Id="rId14" Type="http://schemas.openxmlformats.org/officeDocument/2006/relationships/tags" Target="../tags/tag252.xml"/><Relationship Id="rId13" Type="http://schemas.openxmlformats.org/officeDocument/2006/relationships/tags" Target="../tags/tag251.xml"/><Relationship Id="rId12" Type="http://schemas.openxmlformats.org/officeDocument/2006/relationships/tags" Target="../tags/tag250.xml"/><Relationship Id="rId11" Type="http://schemas.openxmlformats.org/officeDocument/2006/relationships/tags" Target="../tags/tag249.xml"/><Relationship Id="rId10" Type="http://schemas.openxmlformats.org/officeDocument/2006/relationships/tags" Target="../tags/tag248.xml"/><Relationship Id="rId1" Type="http://schemas.openxmlformats.org/officeDocument/2006/relationships/tags" Target="../tags/tag239.xml"/></Relationships>
</file>

<file path=ppt/slides/_rels/slide15.xml.rels><?xml version="1.0" encoding="UTF-8" standalone="yes"?>
<Relationships xmlns="http://schemas.openxmlformats.org/package/2006/relationships"><Relationship Id="rId9" Type="http://schemas.openxmlformats.org/officeDocument/2006/relationships/tags" Target="../tags/tag267.xml"/><Relationship Id="rId8" Type="http://schemas.openxmlformats.org/officeDocument/2006/relationships/tags" Target="../tags/tag266.xml"/><Relationship Id="rId7" Type="http://schemas.openxmlformats.org/officeDocument/2006/relationships/tags" Target="../tags/tag265.xml"/><Relationship Id="rId6" Type="http://schemas.openxmlformats.org/officeDocument/2006/relationships/tags" Target="../tags/tag264.xml"/><Relationship Id="rId5" Type="http://schemas.openxmlformats.org/officeDocument/2006/relationships/tags" Target="../tags/tag263.xml"/><Relationship Id="rId4" Type="http://schemas.openxmlformats.org/officeDocument/2006/relationships/tags" Target="../tags/tag262.xml"/><Relationship Id="rId3" Type="http://schemas.openxmlformats.org/officeDocument/2006/relationships/tags" Target="../tags/tag261.xml"/><Relationship Id="rId2" Type="http://schemas.openxmlformats.org/officeDocument/2006/relationships/tags" Target="../tags/tag260.xml"/><Relationship Id="rId17" Type="http://schemas.openxmlformats.org/officeDocument/2006/relationships/slideLayout" Target="../slideLayouts/slideLayout20.xml"/><Relationship Id="rId16" Type="http://schemas.openxmlformats.org/officeDocument/2006/relationships/tags" Target="../tags/tag274.xml"/><Relationship Id="rId15" Type="http://schemas.openxmlformats.org/officeDocument/2006/relationships/tags" Target="../tags/tag273.xml"/><Relationship Id="rId14" Type="http://schemas.openxmlformats.org/officeDocument/2006/relationships/tags" Target="../tags/tag272.xml"/><Relationship Id="rId13" Type="http://schemas.openxmlformats.org/officeDocument/2006/relationships/tags" Target="../tags/tag271.xml"/><Relationship Id="rId12" Type="http://schemas.openxmlformats.org/officeDocument/2006/relationships/tags" Target="../tags/tag270.xml"/><Relationship Id="rId11" Type="http://schemas.openxmlformats.org/officeDocument/2006/relationships/tags" Target="../tags/tag269.xml"/><Relationship Id="rId10" Type="http://schemas.openxmlformats.org/officeDocument/2006/relationships/tags" Target="../tags/tag268.xml"/><Relationship Id="rId1" Type="http://schemas.openxmlformats.org/officeDocument/2006/relationships/tags" Target="../tags/tag259.xml"/></Relationships>
</file>

<file path=ppt/slides/_rels/slide16.xml.rels><?xml version="1.0" encoding="UTF-8" standalone="yes"?>
<Relationships xmlns="http://schemas.openxmlformats.org/package/2006/relationships"><Relationship Id="rId9" Type="http://schemas.openxmlformats.org/officeDocument/2006/relationships/tags" Target="../tags/tag280.xml"/><Relationship Id="rId8" Type="http://schemas.openxmlformats.org/officeDocument/2006/relationships/tags" Target="../tags/tag279.xml"/><Relationship Id="rId7" Type="http://schemas.openxmlformats.org/officeDocument/2006/relationships/tags" Target="../tags/tag278.xml"/><Relationship Id="rId6" Type="http://schemas.openxmlformats.org/officeDocument/2006/relationships/tags" Target="../tags/tag277.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jpeg"/><Relationship Id="rId2" Type="http://schemas.openxmlformats.org/officeDocument/2006/relationships/tags" Target="../tags/tag276.xml"/><Relationship Id="rId17" Type="http://schemas.openxmlformats.org/officeDocument/2006/relationships/slideLayout" Target="../slideLayouts/slideLayout20.xml"/><Relationship Id="rId16" Type="http://schemas.openxmlformats.org/officeDocument/2006/relationships/tags" Target="../tags/tag287.xml"/><Relationship Id="rId15" Type="http://schemas.openxmlformats.org/officeDocument/2006/relationships/tags" Target="../tags/tag286.xml"/><Relationship Id="rId14" Type="http://schemas.openxmlformats.org/officeDocument/2006/relationships/tags" Target="../tags/tag285.xml"/><Relationship Id="rId13" Type="http://schemas.openxmlformats.org/officeDocument/2006/relationships/tags" Target="../tags/tag284.xml"/><Relationship Id="rId12" Type="http://schemas.openxmlformats.org/officeDocument/2006/relationships/tags" Target="../tags/tag283.xml"/><Relationship Id="rId11" Type="http://schemas.openxmlformats.org/officeDocument/2006/relationships/tags" Target="../tags/tag282.xml"/><Relationship Id="rId10" Type="http://schemas.openxmlformats.org/officeDocument/2006/relationships/tags" Target="../tags/tag281.xml"/><Relationship Id="rId1" Type="http://schemas.openxmlformats.org/officeDocument/2006/relationships/tags" Target="../tags/tag275.xml"/></Relationships>
</file>

<file path=ppt/slides/_rels/slide17.xml.rels><?xml version="1.0" encoding="UTF-8" standalone="yes"?>
<Relationships xmlns="http://schemas.openxmlformats.org/package/2006/relationships"><Relationship Id="rId9" Type="http://schemas.openxmlformats.org/officeDocument/2006/relationships/tags" Target="../tags/tag294.xml"/><Relationship Id="rId8" Type="http://schemas.openxmlformats.org/officeDocument/2006/relationships/tags" Target="../tags/tag293.xml"/><Relationship Id="rId7" Type="http://schemas.openxmlformats.org/officeDocument/2006/relationships/image" Target="../media/image18.jpeg"/><Relationship Id="rId6" Type="http://schemas.openxmlformats.org/officeDocument/2006/relationships/tags" Target="../tags/tag292.xml"/><Relationship Id="rId5" Type="http://schemas.openxmlformats.org/officeDocument/2006/relationships/image" Target="../media/image17.png"/><Relationship Id="rId4" Type="http://schemas.openxmlformats.org/officeDocument/2006/relationships/tags" Target="../tags/tag291.xml"/><Relationship Id="rId3" Type="http://schemas.openxmlformats.org/officeDocument/2006/relationships/tags" Target="../tags/tag290.xml"/><Relationship Id="rId2" Type="http://schemas.openxmlformats.org/officeDocument/2006/relationships/tags" Target="../tags/tag289.xml"/><Relationship Id="rId11" Type="http://schemas.openxmlformats.org/officeDocument/2006/relationships/slideLayout" Target="../slideLayouts/slideLayout20.xml"/><Relationship Id="rId10" Type="http://schemas.openxmlformats.org/officeDocument/2006/relationships/tags" Target="../tags/tag295.xml"/><Relationship Id="rId1" Type="http://schemas.openxmlformats.org/officeDocument/2006/relationships/tags" Target="../tags/tag288.xml"/></Relationships>
</file>

<file path=ppt/slides/_rels/slide18.xml.rels><?xml version="1.0" encoding="UTF-8" standalone="yes"?>
<Relationships xmlns="http://schemas.openxmlformats.org/package/2006/relationships"><Relationship Id="rId9" Type="http://schemas.openxmlformats.org/officeDocument/2006/relationships/tags" Target="../tags/tag302.xml"/><Relationship Id="rId8" Type="http://schemas.openxmlformats.org/officeDocument/2006/relationships/image" Target="../media/image20.jpeg"/><Relationship Id="rId7" Type="http://schemas.openxmlformats.org/officeDocument/2006/relationships/tags" Target="../tags/tag301.xml"/><Relationship Id="rId6" Type="http://schemas.openxmlformats.org/officeDocument/2006/relationships/tags" Target="../tags/tag300.xml"/><Relationship Id="rId5" Type="http://schemas.openxmlformats.org/officeDocument/2006/relationships/image" Target="../media/image19.jpeg"/><Relationship Id="rId4" Type="http://schemas.openxmlformats.org/officeDocument/2006/relationships/tags" Target="../tags/tag299.xml"/><Relationship Id="rId3" Type="http://schemas.openxmlformats.org/officeDocument/2006/relationships/tags" Target="../tags/tag298.xml"/><Relationship Id="rId2" Type="http://schemas.openxmlformats.org/officeDocument/2006/relationships/tags" Target="../tags/tag297.xml"/><Relationship Id="rId10" Type="http://schemas.openxmlformats.org/officeDocument/2006/relationships/slideLayout" Target="../slideLayouts/slideLayout20.xml"/><Relationship Id="rId1" Type="http://schemas.openxmlformats.org/officeDocument/2006/relationships/tags" Target="../tags/tag296.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20.xml"/><Relationship Id="rId7" Type="http://schemas.openxmlformats.org/officeDocument/2006/relationships/tags" Target="../tags/tag30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tags" Target="../tags/tag306.xml"/><Relationship Id="rId3" Type="http://schemas.openxmlformats.org/officeDocument/2006/relationships/tags" Target="../tags/tag305.xml"/><Relationship Id="rId2" Type="http://schemas.openxmlformats.org/officeDocument/2006/relationships/tags" Target="../tags/tag304.xml"/><Relationship Id="rId1" Type="http://schemas.openxmlformats.org/officeDocument/2006/relationships/tags" Target="../tags/tag303.xml"/></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tags" Target="../tags/tag312.xml"/><Relationship Id="rId4" Type="http://schemas.openxmlformats.org/officeDocument/2006/relationships/tags" Target="../tags/tag311.xml"/><Relationship Id="rId3" Type="http://schemas.openxmlformats.org/officeDocument/2006/relationships/tags" Target="../tags/tag310.xml"/><Relationship Id="rId2" Type="http://schemas.openxmlformats.org/officeDocument/2006/relationships/tags" Target="../tags/tag309.xml"/><Relationship Id="rId1" Type="http://schemas.openxmlformats.org/officeDocument/2006/relationships/tags" Target="../tags/tag308.xml"/></Relationships>
</file>

<file path=ppt/slides/_rels/slide21.xml.rels><?xml version="1.0" encoding="UTF-8" standalone="yes"?>
<Relationships xmlns="http://schemas.openxmlformats.org/package/2006/relationships"><Relationship Id="rId9" Type="http://schemas.openxmlformats.org/officeDocument/2006/relationships/tags" Target="../tags/tag320.xml"/><Relationship Id="rId8" Type="http://schemas.openxmlformats.org/officeDocument/2006/relationships/image" Target="../media/image23.png"/><Relationship Id="rId7" Type="http://schemas.openxmlformats.org/officeDocument/2006/relationships/tags" Target="../tags/tag319.xml"/><Relationship Id="rId6" Type="http://schemas.openxmlformats.org/officeDocument/2006/relationships/tags" Target="../tags/tag318.xml"/><Relationship Id="rId5" Type="http://schemas.openxmlformats.org/officeDocument/2006/relationships/tags" Target="../tags/tag317.xml"/><Relationship Id="rId4" Type="http://schemas.openxmlformats.org/officeDocument/2006/relationships/tags" Target="../tags/tag316.xml"/><Relationship Id="rId3" Type="http://schemas.openxmlformats.org/officeDocument/2006/relationships/tags" Target="../tags/tag315.xml"/><Relationship Id="rId2" Type="http://schemas.openxmlformats.org/officeDocument/2006/relationships/tags" Target="../tags/tag314.xml"/><Relationship Id="rId10" Type="http://schemas.openxmlformats.org/officeDocument/2006/relationships/slideLayout" Target="../slideLayouts/slideLayout20.xml"/><Relationship Id="rId1" Type="http://schemas.openxmlformats.org/officeDocument/2006/relationships/tags" Target="../tags/tag313.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tags" Target="../tags/tag328.xml"/><Relationship Id="rId7" Type="http://schemas.openxmlformats.org/officeDocument/2006/relationships/tags" Target="../tags/tag327.xml"/><Relationship Id="rId6" Type="http://schemas.openxmlformats.org/officeDocument/2006/relationships/tags" Target="../tags/tag326.xml"/><Relationship Id="rId5" Type="http://schemas.openxmlformats.org/officeDocument/2006/relationships/tags" Target="../tags/tag325.xml"/><Relationship Id="rId4" Type="http://schemas.openxmlformats.org/officeDocument/2006/relationships/tags" Target="../tags/tag324.xml"/><Relationship Id="rId3" Type="http://schemas.openxmlformats.org/officeDocument/2006/relationships/tags" Target="../tags/tag323.xml"/><Relationship Id="rId2" Type="http://schemas.openxmlformats.org/officeDocument/2006/relationships/tags" Target="../tags/tag322.xml"/><Relationship Id="rId1" Type="http://schemas.openxmlformats.org/officeDocument/2006/relationships/tags" Target="../tags/tag321.xml"/></Relationships>
</file>

<file path=ppt/slides/_rels/slide23.xml.rels><?xml version="1.0" encoding="UTF-8" standalone="yes"?>
<Relationships xmlns="http://schemas.openxmlformats.org/package/2006/relationships"><Relationship Id="rId9" Type="http://schemas.openxmlformats.org/officeDocument/2006/relationships/tags" Target="../tags/tag337.xml"/><Relationship Id="rId8" Type="http://schemas.openxmlformats.org/officeDocument/2006/relationships/tags" Target="../tags/tag336.xml"/><Relationship Id="rId7" Type="http://schemas.openxmlformats.org/officeDocument/2006/relationships/tags" Target="../tags/tag335.xml"/><Relationship Id="rId6" Type="http://schemas.openxmlformats.org/officeDocument/2006/relationships/tags" Target="../tags/tag334.xml"/><Relationship Id="rId5" Type="http://schemas.openxmlformats.org/officeDocument/2006/relationships/tags" Target="../tags/tag333.xml"/><Relationship Id="rId4" Type="http://schemas.openxmlformats.org/officeDocument/2006/relationships/tags" Target="../tags/tag332.xml"/><Relationship Id="rId3" Type="http://schemas.openxmlformats.org/officeDocument/2006/relationships/tags" Target="../tags/tag331.xml"/><Relationship Id="rId2" Type="http://schemas.openxmlformats.org/officeDocument/2006/relationships/tags" Target="../tags/tag330.xml"/><Relationship Id="rId10" Type="http://schemas.openxmlformats.org/officeDocument/2006/relationships/slideLayout" Target="../slideLayouts/slideLayout20.xml"/><Relationship Id="rId1" Type="http://schemas.openxmlformats.org/officeDocument/2006/relationships/tags" Target="../tags/tag329.xml"/></Relationships>
</file>

<file path=ppt/slides/_rels/slide24.xml.rels><?xml version="1.0" encoding="UTF-8" standalone="yes"?>
<Relationships xmlns="http://schemas.openxmlformats.org/package/2006/relationships"><Relationship Id="rId9" Type="http://schemas.openxmlformats.org/officeDocument/2006/relationships/tags" Target="../tags/tag346.xml"/><Relationship Id="rId8" Type="http://schemas.openxmlformats.org/officeDocument/2006/relationships/tags" Target="../tags/tag345.xml"/><Relationship Id="rId7" Type="http://schemas.openxmlformats.org/officeDocument/2006/relationships/tags" Target="../tags/tag344.xml"/><Relationship Id="rId6" Type="http://schemas.openxmlformats.org/officeDocument/2006/relationships/tags" Target="../tags/tag343.xml"/><Relationship Id="rId5" Type="http://schemas.openxmlformats.org/officeDocument/2006/relationships/tags" Target="../tags/tag342.xml"/><Relationship Id="rId43" Type="http://schemas.openxmlformats.org/officeDocument/2006/relationships/slideLayout" Target="../slideLayouts/slideLayout20.xml"/><Relationship Id="rId42" Type="http://schemas.openxmlformats.org/officeDocument/2006/relationships/tags" Target="../tags/tag379.xml"/><Relationship Id="rId41" Type="http://schemas.openxmlformats.org/officeDocument/2006/relationships/tags" Target="../tags/tag378.xml"/><Relationship Id="rId40" Type="http://schemas.openxmlformats.org/officeDocument/2006/relationships/tags" Target="../tags/tag377.xml"/><Relationship Id="rId4" Type="http://schemas.openxmlformats.org/officeDocument/2006/relationships/tags" Target="../tags/tag341.xml"/><Relationship Id="rId39" Type="http://schemas.openxmlformats.org/officeDocument/2006/relationships/tags" Target="../tags/tag376.xml"/><Relationship Id="rId38" Type="http://schemas.openxmlformats.org/officeDocument/2006/relationships/tags" Target="../tags/tag375.xml"/><Relationship Id="rId37" Type="http://schemas.openxmlformats.org/officeDocument/2006/relationships/tags" Target="../tags/tag374.xml"/><Relationship Id="rId36" Type="http://schemas.openxmlformats.org/officeDocument/2006/relationships/tags" Target="../tags/tag373.xml"/><Relationship Id="rId35" Type="http://schemas.openxmlformats.org/officeDocument/2006/relationships/tags" Target="../tags/tag372.xml"/><Relationship Id="rId34" Type="http://schemas.openxmlformats.org/officeDocument/2006/relationships/tags" Target="../tags/tag371.xml"/><Relationship Id="rId33" Type="http://schemas.openxmlformats.org/officeDocument/2006/relationships/tags" Target="../tags/tag370.xml"/><Relationship Id="rId32" Type="http://schemas.openxmlformats.org/officeDocument/2006/relationships/tags" Target="../tags/tag369.xml"/><Relationship Id="rId31" Type="http://schemas.openxmlformats.org/officeDocument/2006/relationships/tags" Target="../tags/tag368.xml"/><Relationship Id="rId30" Type="http://schemas.openxmlformats.org/officeDocument/2006/relationships/tags" Target="../tags/tag367.xml"/><Relationship Id="rId3" Type="http://schemas.openxmlformats.org/officeDocument/2006/relationships/tags" Target="../tags/tag340.xml"/><Relationship Id="rId29" Type="http://schemas.openxmlformats.org/officeDocument/2006/relationships/tags" Target="../tags/tag366.xml"/><Relationship Id="rId28" Type="http://schemas.openxmlformats.org/officeDocument/2006/relationships/tags" Target="../tags/tag365.xml"/><Relationship Id="rId27" Type="http://schemas.openxmlformats.org/officeDocument/2006/relationships/tags" Target="../tags/tag364.xml"/><Relationship Id="rId26" Type="http://schemas.openxmlformats.org/officeDocument/2006/relationships/tags" Target="../tags/tag363.xml"/><Relationship Id="rId25" Type="http://schemas.openxmlformats.org/officeDocument/2006/relationships/tags" Target="../tags/tag362.xml"/><Relationship Id="rId24" Type="http://schemas.openxmlformats.org/officeDocument/2006/relationships/tags" Target="../tags/tag361.xml"/><Relationship Id="rId23" Type="http://schemas.openxmlformats.org/officeDocument/2006/relationships/tags" Target="../tags/tag360.xml"/><Relationship Id="rId22" Type="http://schemas.openxmlformats.org/officeDocument/2006/relationships/tags" Target="../tags/tag359.xml"/><Relationship Id="rId21" Type="http://schemas.openxmlformats.org/officeDocument/2006/relationships/tags" Target="../tags/tag358.xml"/><Relationship Id="rId20" Type="http://schemas.openxmlformats.org/officeDocument/2006/relationships/tags" Target="../tags/tag357.xml"/><Relationship Id="rId2" Type="http://schemas.openxmlformats.org/officeDocument/2006/relationships/tags" Target="../tags/tag339.xml"/><Relationship Id="rId19" Type="http://schemas.openxmlformats.org/officeDocument/2006/relationships/tags" Target="../tags/tag356.xml"/><Relationship Id="rId18" Type="http://schemas.openxmlformats.org/officeDocument/2006/relationships/tags" Target="../tags/tag355.xml"/><Relationship Id="rId17" Type="http://schemas.openxmlformats.org/officeDocument/2006/relationships/tags" Target="../tags/tag354.xml"/><Relationship Id="rId16" Type="http://schemas.openxmlformats.org/officeDocument/2006/relationships/tags" Target="../tags/tag353.xml"/><Relationship Id="rId15" Type="http://schemas.openxmlformats.org/officeDocument/2006/relationships/tags" Target="../tags/tag352.xml"/><Relationship Id="rId14" Type="http://schemas.openxmlformats.org/officeDocument/2006/relationships/tags" Target="../tags/tag351.xml"/><Relationship Id="rId13" Type="http://schemas.openxmlformats.org/officeDocument/2006/relationships/tags" Target="../tags/tag350.xml"/><Relationship Id="rId12" Type="http://schemas.openxmlformats.org/officeDocument/2006/relationships/tags" Target="../tags/tag349.xml"/><Relationship Id="rId11" Type="http://schemas.openxmlformats.org/officeDocument/2006/relationships/tags" Target="../tags/tag348.xml"/><Relationship Id="rId10" Type="http://schemas.openxmlformats.org/officeDocument/2006/relationships/tags" Target="../tags/tag347.xml"/><Relationship Id="rId1" Type="http://schemas.openxmlformats.org/officeDocument/2006/relationships/tags" Target="../tags/tag338.xml"/></Relationships>
</file>

<file path=ppt/slides/_rels/slide25.xml.rels><?xml version="1.0" encoding="UTF-8" standalone="yes"?>
<Relationships xmlns="http://schemas.openxmlformats.org/package/2006/relationships"><Relationship Id="rId9" Type="http://schemas.openxmlformats.org/officeDocument/2006/relationships/tags" Target="../tags/tag388.xml"/><Relationship Id="rId8" Type="http://schemas.openxmlformats.org/officeDocument/2006/relationships/tags" Target="../tags/tag387.xml"/><Relationship Id="rId7" Type="http://schemas.openxmlformats.org/officeDocument/2006/relationships/tags" Target="../tags/tag386.xml"/><Relationship Id="rId6" Type="http://schemas.openxmlformats.org/officeDocument/2006/relationships/tags" Target="../tags/tag385.xml"/><Relationship Id="rId5" Type="http://schemas.openxmlformats.org/officeDocument/2006/relationships/tags" Target="../tags/tag384.xml"/><Relationship Id="rId4" Type="http://schemas.openxmlformats.org/officeDocument/2006/relationships/tags" Target="../tags/tag383.xml"/><Relationship Id="rId32" Type="http://schemas.openxmlformats.org/officeDocument/2006/relationships/slideLayout" Target="../slideLayouts/slideLayout20.xml"/><Relationship Id="rId31" Type="http://schemas.openxmlformats.org/officeDocument/2006/relationships/tags" Target="../tags/tag410.xml"/><Relationship Id="rId30" Type="http://schemas.openxmlformats.org/officeDocument/2006/relationships/tags" Target="../tags/tag409.xml"/><Relationship Id="rId3" Type="http://schemas.openxmlformats.org/officeDocument/2006/relationships/tags" Target="../tags/tag382.xml"/><Relationship Id="rId29" Type="http://schemas.openxmlformats.org/officeDocument/2006/relationships/tags" Target="../tags/tag408.xml"/><Relationship Id="rId28" Type="http://schemas.openxmlformats.org/officeDocument/2006/relationships/tags" Target="../tags/tag407.xml"/><Relationship Id="rId27" Type="http://schemas.openxmlformats.org/officeDocument/2006/relationships/tags" Target="../tags/tag406.xml"/><Relationship Id="rId26" Type="http://schemas.openxmlformats.org/officeDocument/2006/relationships/tags" Target="../tags/tag405.xml"/><Relationship Id="rId25" Type="http://schemas.openxmlformats.org/officeDocument/2006/relationships/tags" Target="../tags/tag404.xml"/><Relationship Id="rId24" Type="http://schemas.openxmlformats.org/officeDocument/2006/relationships/tags" Target="../tags/tag403.xml"/><Relationship Id="rId23" Type="http://schemas.openxmlformats.org/officeDocument/2006/relationships/tags" Target="../tags/tag402.xml"/><Relationship Id="rId22" Type="http://schemas.openxmlformats.org/officeDocument/2006/relationships/tags" Target="../tags/tag401.xml"/><Relationship Id="rId21" Type="http://schemas.openxmlformats.org/officeDocument/2006/relationships/tags" Target="../tags/tag400.xml"/><Relationship Id="rId20" Type="http://schemas.openxmlformats.org/officeDocument/2006/relationships/tags" Target="../tags/tag399.xml"/><Relationship Id="rId2" Type="http://schemas.openxmlformats.org/officeDocument/2006/relationships/tags" Target="../tags/tag381.xml"/><Relationship Id="rId19" Type="http://schemas.openxmlformats.org/officeDocument/2006/relationships/tags" Target="../tags/tag398.xml"/><Relationship Id="rId18" Type="http://schemas.openxmlformats.org/officeDocument/2006/relationships/tags" Target="../tags/tag397.xml"/><Relationship Id="rId17" Type="http://schemas.openxmlformats.org/officeDocument/2006/relationships/tags" Target="../tags/tag396.xml"/><Relationship Id="rId16" Type="http://schemas.openxmlformats.org/officeDocument/2006/relationships/tags" Target="../tags/tag395.xml"/><Relationship Id="rId15" Type="http://schemas.openxmlformats.org/officeDocument/2006/relationships/tags" Target="../tags/tag394.xml"/><Relationship Id="rId14" Type="http://schemas.openxmlformats.org/officeDocument/2006/relationships/tags" Target="../tags/tag393.xml"/><Relationship Id="rId13" Type="http://schemas.openxmlformats.org/officeDocument/2006/relationships/tags" Target="../tags/tag392.xml"/><Relationship Id="rId12" Type="http://schemas.openxmlformats.org/officeDocument/2006/relationships/tags" Target="../tags/tag391.xml"/><Relationship Id="rId11" Type="http://schemas.openxmlformats.org/officeDocument/2006/relationships/tags" Target="../tags/tag390.xml"/><Relationship Id="rId10" Type="http://schemas.openxmlformats.org/officeDocument/2006/relationships/tags" Target="../tags/tag389.xml"/><Relationship Id="rId1" Type="http://schemas.openxmlformats.org/officeDocument/2006/relationships/tags" Target="../tags/tag380.xml"/></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tags" Target="../tags/tag416.xml"/><Relationship Id="rId7" Type="http://schemas.openxmlformats.org/officeDocument/2006/relationships/tags" Target="../tags/tag415.xml"/><Relationship Id="rId6" Type="http://schemas.openxmlformats.org/officeDocument/2006/relationships/tags" Target="../tags/tag414.xml"/><Relationship Id="rId5" Type="http://schemas.openxmlformats.org/officeDocument/2006/relationships/image" Target="../media/image25.png"/><Relationship Id="rId4" Type="http://schemas.openxmlformats.org/officeDocument/2006/relationships/image" Target="../media/image24.png"/><Relationship Id="rId3" Type="http://schemas.openxmlformats.org/officeDocument/2006/relationships/tags" Target="../tags/tag413.xml"/><Relationship Id="rId2" Type="http://schemas.openxmlformats.org/officeDocument/2006/relationships/tags" Target="../tags/tag412.xml"/><Relationship Id="rId1" Type="http://schemas.openxmlformats.org/officeDocument/2006/relationships/tags" Target="../tags/tag411.xml"/></Relationships>
</file>

<file path=ppt/slides/_rels/slide27.xml.rels><?xml version="1.0" encoding="UTF-8" standalone="yes"?>
<Relationships xmlns="http://schemas.openxmlformats.org/package/2006/relationships"><Relationship Id="rId9" Type="http://schemas.openxmlformats.org/officeDocument/2006/relationships/tags" Target="../tags/tag425.xml"/><Relationship Id="rId8" Type="http://schemas.openxmlformats.org/officeDocument/2006/relationships/tags" Target="../tags/tag424.xml"/><Relationship Id="rId7" Type="http://schemas.openxmlformats.org/officeDocument/2006/relationships/tags" Target="../tags/tag423.xml"/><Relationship Id="rId6" Type="http://schemas.openxmlformats.org/officeDocument/2006/relationships/tags" Target="../tags/tag422.xml"/><Relationship Id="rId5" Type="http://schemas.openxmlformats.org/officeDocument/2006/relationships/tags" Target="../tags/tag421.xml"/><Relationship Id="rId4" Type="http://schemas.openxmlformats.org/officeDocument/2006/relationships/tags" Target="../tags/tag420.xml"/><Relationship Id="rId3" Type="http://schemas.openxmlformats.org/officeDocument/2006/relationships/tags" Target="../tags/tag419.xml"/><Relationship Id="rId20" Type="http://schemas.openxmlformats.org/officeDocument/2006/relationships/slideLayout" Target="../slideLayouts/slideLayout20.xml"/><Relationship Id="rId2" Type="http://schemas.openxmlformats.org/officeDocument/2006/relationships/tags" Target="../tags/tag418.xml"/><Relationship Id="rId19" Type="http://schemas.openxmlformats.org/officeDocument/2006/relationships/tags" Target="../tags/tag435.xml"/><Relationship Id="rId18" Type="http://schemas.openxmlformats.org/officeDocument/2006/relationships/tags" Target="../tags/tag434.xml"/><Relationship Id="rId17" Type="http://schemas.openxmlformats.org/officeDocument/2006/relationships/tags" Target="../tags/tag433.xml"/><Relationship Id="rId16" Type="http://schemas.openxmlformats.org/officeDocument/2006/relationships/tags" Target="../tags/tag432.xml"/><Relationship Id="rId15" Type="http://schemas.openxmlformats.org/officeDocument/2006/relationships/tags" Target="../tags/tag431.xml"/><Relationship Id="rId14" Type="http://schemas.openxmlformats.org/officeDocument/2006/relationships/tags" Target="../tags/tag430.xml"/><Relationship Id="rId13" Type="http://schemas.openxmlformats.org/officeDocument/2006/relationships/tags" Target="../tags/tag429.xml"/><Relationship Id="rId12" Type="http://schemas.openxmlformats.org/officeDocument/2006/relationships/tags" Target="../tags/tag428.xml"/><Relationship Id="rId11" Type="http://schemas.openxmlformats.org/officeDocument/2006/relationships/tags" Target="../tags/tag427.xml"/><Relationship Id="rId10" Type="http://schemas.openxmlformats.org/officeDocument/2006/relationships/tags" Target="../tags/tag426.xml"/><Relationship Id="rId1" Type="http://schemas.openxmlformats.org/officeDocument/2006/relationships/tags" Target="../tags/tag417.xml"/></Relationships>
</file>

<file path=ppt/slides/_rels/slide28.xml.rels><?xml version="1.0" encoding="UTF-8" standalone="yes"?>
<Relationships xmlns="http://schemas.openxmlformats.org/package/2006/relationships"><Relationship Id="rId9" Type="http://schemas.openxmlformats.org/officeDocument/2006/relationships/tags" Target="../tags/tag444.xml"/><Relationship Id="rId8" Type="http://schemas.openxmlformats.org/officeDocument/2006/relationships/tags" Target="../tags/tag443.xml"/><Relationship Id="rId7" Type="http://schemas.openxmlformats.org/officeDocument/2006/relationships/tags" Target="../tags/tag442.xml"/><Relationship Id="rId6" Type="http://schemas.openxmlformats.org/officeDocument/2006/relationships/tags" Target="../tags/tag441.xml"/><Relationship Id="rId5" Type="http://schemas.openxmlformats.org/officeDocument/2006/relationships/tags" Target="../tags/tag440.xml"/><Relationship Id="rId4" Type="http://schemas.openxmlformats.org/officeDocument/2006/relationships/tags" Target="../tags/tag439.xml"/><Relationship Id="rId3" Type="http://schemas.openxmlformats.org/officeDocument/2006/relationships/tags" Target="../tags/tag438.xml"/><Relationship Id="rId2" Type="http://schemas.openxmlformats.org/officeDocument/2006/relationships/tags" Target="../tags/tag437.xml"/><Relationship Id="rId13" Type="http://schemas.openxmlformats.org/officeDocument/2006/relationships/slideLayout" Target="../slideLayouts/slideLayout20.xml"/><Relationship Id="rId12" Type="http://schemas.openxmlformats.org/officeDocument/2006/relationships/tags" Target="../tags/tag447.xml"/><Relationship Id="rId11" Type="http://schemas.openxmlformats.org/officeDocument/2006/relationships/tags" Target="../tags/tag446.xml"/><Relationship Id="rId10" Type="http://schemas.openxmlformats.org/officeDocument/2006/relationships/tags" Target="../tags/tag445.xml"/><Relationship Id="rId1" Type="http://schemas.openxmlformats.org/officeDocument/2006/relationships/tags" Target="../tags/tag436.xml"/></Relationships>
</file>

<file path=ppt/slides/_rels/slide29.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tags" Target="../tags/tag453.xml"/><Relationship Id="rId7" Type="http://schemas.openxmlformats.org/officeDocument/2006/relationships/tags" Target="../tags/tag452.xml"/><Relationship Id="rId6" Type="http://schemas.openxmlformats.org/officeDocument/2006/relationships/image" Target="file:///C:\Users\yuanxiong\AppData\Local\Temp\wps\INetCache\b7baafa16d13b1428f3a44314ed83404" TargetMode="External"/><Relationship Id="rId5" Type="http://schemas.openxmlformats.org/officeDocument/2006/relationships/image" Target="../media/image26.jpeg"/><Relationship Id="rId4" Type="http://schemas.openxmlformats.org/officeDocument/2006/relationships/tags" Target="../tags/tag451.xml"/><Relationship Id="rId3" Type="http://schemas.openxmlformats.org/officeDocument/2006/relationships/tags" Target="../tags/tag450.xml"/><Relationship Id="rId2" Type="http://schemas.openxmlformats.org/officeDocument/2006/relationships/tags" Target="../tags/tag449.xml"/><Relationship Id="rId1" Type="http://schemas.openxmlformats.org/officeDocument/2006/relationships/tags" Target="../tags/tag448.xml"/></Relationships>
</file>

<file path=ppt/slides/_rels/slide30.xml.rels><?xml version="1.0" encoding="UTF-8" standalone="yes"?>
<Relationships xmlns="http://schemas.openxmlformats.org/package/2006/relationships"><Relationship Id="rId8" Type="http://schemas.openxmlformats.org/officeDocument/2006/relationships/slideLayout" Target="../slideLayouts/slideLayout20.xml"/><Relationship Id="rId7" Type="http://schemas.openxmlformats.org/officeDocument/2006/relationships/tags" Target="../tags/tag460.xml"/><Relationship Id="rId6" Type="http://schemas.openxmlformats.org/officeDocument/2006/relationships/tags" Target="../tags/tag459.xml"/><Relationship Id="rId5" Type="http://schemas.openxmlformats.org/officeDocument/2006/relationships/tags" Target="../tags/tag458.xml"/><Relationship Id="rId4" Type="http://schemas.openxmlformats.org/officeDocument/2006/relationships/tags" Target="../tags/tag457.xml"/><Relationship Id="rId3" Type="http://schemas.openxmlformats.org/officeDocument/2006/relationships/tags" Target="../tags/tag456.xml"/><Relationship Id="rId2" Type="http://schemas.openxmlformats.org/officeDocument/2006/relationships/tags" Target="../tags/tag455.xml"/><Relationship Id="rId1" Type="http://schemas.openxmlformats.org/officeDocument/2006/relationships/tags" Target="../tags/tag454.xml"/></Relationships>
</file>

<file path=ppt/slides/_rels/slide31.xml.rels><?xml version="1.0" encoding="UTF-8" standalone="yes"?>
<Relationships xmlns="http://schemas.openxmlformats.org/package/2006/relationships"><Relationship Id="rId9" Type="http://schemas.openxmlformats.org/officeDocument/2006/relationships/tags" Target="../tags/tag469.xml"/><Relationship Id="rId8" Type="http://schemas.openxmlformats.org/officeDocument/2006/relationships/tags" Target="../tags/tag468.xml"/><Relationship Id="rId7" Type="http://schemas.openxmlformats.org/officeDocument/2006/relationships/tags" Target="../tags/tag467.xml"/><Relationship Id="rId6" Type="http://schemas.openxmlformats.org/officeDocument/2006/relationships/tags" Target="../tags/tag466.xml"/><Relationship Id="rId5" Type="http://schemas.openxmlformats.org/officeDocument/2006/relationships/tags" Target="../tags/tag465.xml"/><Relationship Id="rId4" Type="http://schemas.openxmlformats.org/officeDocument/2006/relationships/tags" Target="../tags/tag464.xml"/><Relationship Id="rId3" Type="http://schemas.openxmlformats.org/officeDocument/2006/relationships/tags" Target="../tags/tag463.xml"/><Relationship Id="rId21" Type="http://schemas.openxmlformats.org/officeDocument/2006/relationships/slideLayout" Target="../slideLayouts/slideLayout20.xml"/><Relationship Id="rId20" Type="http://schemas.openxmlformats.org/officeDocument/2006/relationships/tags" Target="../tags/tag480.xml"/><Relationship Id="rId2" Type="http://schemas.openxmlformats.org/officeDocument/2006/relationships/tags" Target="../tags/tag462.xml"/><Relationship Id="rId19" Type="http://schemas.openxmlformats.org/officeDocument/2006/relationships/tags" Target="../tags/tag479.xml"/><Relationship Id="rId18" Type="http://schemas.openxmlformats.org/officeDocument/2006/relationships/tags" Target="../tags/tag478.xml"/><Relationship Id="rId17" Type="http://schemas.openxmlformats.org/officeDocument/2006/relationships/tags" Target="../tags/tag477.xml"/><Relationship Id="rId16" Type="http://schemas.openxmlformats.org/officeDocument/2006/relationships/tags" Target="../tags/tag476.xml"/><Relationship Id="rId15" Type="http://schemas.openxmlformats.org/officeDocument/2006/relationships/tags" Target="../tags/tag475.xml"/><Relationship Id="rId14" Type="http://schemas.openxmlformats.org/officeDocument/2006/relationships/tags" Target="../tags/tag474.xml"/><Relationship Id="rId13" Type="http://schemas.openxmlformats.org/officeDocument/2006/relationships/tags" Target="../tags/tag473.xml"/><Relationship Id="rId12" Type="http://schemas.openxmlformats.org/officeDocument/2006/relationships/tags" Target="../tags/tag472.xml"/><Relationship Id="rId11" Type="http://schemas.openxmlformats.org/officeDocument/2006/relationships/tags" Target="../tags/tag471.xml"/><Relationship Id="rId10" Type="http://schemas.openxmlformats.org/officeDocument/2006/relationships/tags" Target="../tags/tag470.xml"/><Relationship Id="rId1" Type="http://schemas.openxmlformats.org/officeDocument/2006/relationships/tags" Target="../tags/tag461.xml"/></Relationships>
</file>

<file path=ppt/slides/_rels/slide32.xml.rels><?xml version="1.0" encoding="UTF-8" standalone="yes"?>
<Relationships xmlns="http://schemas.openxmlformats.org/package/2006/relationships"><Relationship Id="rId9" Type="http://schemas.openxmlformats.org/officeDocument/2006/relationships/tags" Target="../tags/tag489.xml"/><Relationship Id="rId8" Type="http://schemas.openxmlformats.org/officeDocument/2006/relationships/tags" Target="../tags/tag488.xml"/><Relationship Id="rId7" Type="http://schemas.openxmlformats.org/officeDocument/2006/relationships/tags" Target="../tags/tag487.xml"/><Relationship Id="rId6" Type="http://schemas.openxmlformats.org/officeDocument/2006/relationships/tags" Target="../tags/tag486.xml"/><Relationship Id="rId5" Type="http://schemas.openxmlformats.org/officeDocument/2006/relationships/tags" Target="../tags/tag485.xml"/><Relationship Id="rId4" Type="http://schemas.openxmlformats.org/officeDocument/2006/relationships/tags" Target="../tags/tag484.xml"/><Relationship Id="rId3" Type="http://schemas.openxmlformats.org/officeDocument/2006/relationships/tags" Target="../tags/tag483.xml"/><Relationship Id="rId2" Type="http://schemas.openxmlformats.org/officeDocument/2006/relationships/tags" Target="../tags/tag482.xml"/><Relationship Id="rId14" Type="http://schemas.openxmlformats.org/officeDocument/2006/relationships/slideLayout" Target="../slideLayouts/slideLayout20.xml"/><Relationship Id="rId13" Type="http://schemas.openxmlformats.org/officeDocument/2006/relationships/tags" Target="../tags/tag493.xml"/><Relationship Id="rId12" Type="http://schemas.openxmlformats.org/officeDocument/2006/relationships/tags" Target="../tags/tag492.xml"/><Relationship Id="rId11" Type="http://schemas.openxmlformats.org/officeDocument/2006/relationships/tags" Target="../tags/tag491.xml"/><Relationship Id="rId10" Type="http://schemas.openxmlformats.org/officeDocument/2006/relationships/tags" Target="../tags/tag490.xml"/><Relationship Id="rId1" Type="http://schemas.openxmlformats.org/officeDocument/2006/relationships/tags" Target="../tags/tag481.xml"/></Relationships>
</file>

<file path=ppt/slides/_rels/slide33.xml.rels><?xml version="1.0" encoding="UTF-8" standalone="yes"?>
<Relationships xmlns="http://schemas.openxmlformats.org/package/2006/relationships"><Relationship Id="rId9" Type="http://schemas.openxmlformats.org/officeDocument/2006/relationships/tags" Target="../tags/tag502.xml"/><Relationship Id="rId8" Type="http://schemas.openxmlformats.org/officeDocument/2006/relationships/tags" Target="../tags/tag501.xml"/><Relationship Id="rId7" Type="http://schemas.openxmlformats.org/officeDocument/2006/relationships/tags" Target="../tags/tag500.xml"/><Relationship Id="rId6" Type="http://schemas.openxmlformats.org/officeDocument/2006/relationships/tags" Target="../tags/tag499.xml"/><Relationship Id="rId5" Type="http://schemas.openxmlformats.org/officeDocument/2006/relationships/tags" Target="../tags/tag498.xml"/><Relationship Id="rId4" Type="http://schemas.openxmlformats.org/officeDocument/2006/relationships/tags" Target="../tags/tag497.xml"/><Relationship Id="rId3" Type="http://schemas.openxmlformats.org/officeDocument/2006/relationships/tags" Target="../tags/tag496.xml"/><Relationship Id="rId25" Type="http://schemas.openxmlformats.org/officeDocument/2006/relationships/slideLayout" Target="../slideLayouts/slideLayout20.xml"/><Relationship Id="rId24" Type="http://schemas.openxmlformats.org/officeDocument/2006/relationships/tags" Target="../tags/tag517.xml"/><Relationship Id="rId23" Type="http://schemas.openxmlformats.org/officeDocument/2006/relationships/tags" Target="../tags/tag516.xml"/><Relationship Id="rId22" Type="http://schemas.openxmlformats.org/officeDocument/2006/relationships/tags" Target="../tags/tag515.xml"/><Relationship Id="rId21" Type="http://schemas.openxmlformats.org/officeDocument/2006/relationships/tags" Target="../tags/tag514.xml"/><Relationship Id="rId20" Type="http://schemas.openxmlformats.org/officeDocument/2006/relationships/tags" Target="../tags/tag513.xml"/><Relationship Id="rId2" Type="http://schemas.openxmlformats.org/officeDocument/2006/relationships/tags" Target="../tags/tag495.xml"/><Relationship Id="rId19" Type="http://schemas.openxmlformats.org/officeDocument/2006/relationships/tags" Target="../tags/tag512.xml"/><Relationship Id="rId18" Type="http://schemas.openxmlformats.org/officeDocument/2006/relationships/tags" Target="../tags/tag511.xml"/><Relationship Id="rId17" Type="http://schemas.openxmlformats.org/officeDocument/2006/relationships/tags" Target="../tags/tag510.xml"/><Relationship Id="rId16" Type="http://schemas.openxmlformats.org/officeDocument/2006/relationships/tags" Target="../tags/tag509.xml"/><Relationship Id="rId15" Type="http://schemas.openxmlformats.org/officeDocument/2006/relationships/tags" Target="../tags/tag508.xml"/><Relationship Id="rId14" Type="http://schemas.openxmlformats.org/officeDocument/2006/relationships/tags" Target="../tags/tag507.xml"/><Relationship Id="rId13" Type="http://schemas.openxmlformats.org/officeDocument/2006/relationships/tags" Target="../tags/tag506.xml"/><Relationship Id="rId12" Type="http://schemas.openxmlformats.org/officeDocument/2006/relationships/tags" Target="../tags/tag505.xml"/><Relationship Id="rId11" Type="http://schemas.openxmlformats.org/officeDocument/2006/relationships/tags" Target="../tags/tag504.xml"/><Relationship Id="rId10" Type="http://schemas.openxmlformats.org/officeDocument/2006/relationships/tags" Target="../tags/tag503.xml"/><Relationship Id="rId1" Type="http://schemas.openxmlformats.org/officeDocument/2006/relationships/tags" Target="../tags/tag494.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16.xml"/><Relationship Id="rId3" Type="http://schemas.openxmlformats.org/officeDocument/2006/relationships/tags" Target="../tags/tag520.xml"/><Relationship Id="rId2" Type="http://schemas.openxmlformats.org/officeDocument/2006/relationships/tags" Target="../tags/tag519.xml"/><Relationship Id="rId1" Type="http://schemas.openxmlformats.org/officeDocument/2006/relationships/tags" Target="../tags/tag518.xml"/></Relationships>
</file>

<file path=ppt/slides/_rels/slide35.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tags" Target="../tags/tag528.xml"/><Relationship Id="rId7" Type="http://schemas.openxmlformats.org/officeDocument/2006/relationships/tags" Target="../tags/tag527.xml"/><Relationship Id="rId6" Type="http://schemas.openxmlformats.org/officeDocument/2006/relationships/tags" Target="../tags/tag526.xml"/><Relationship Id="rId5" Type="http://schemas.openxmlformats.org/officeDocument/2006/relationships/tags" Target="../tags/tag525.xml"/><Relationship Id="rId4" Type="http://schemas.openxmlformats.org/officeDocument/2006/relationships/tags" Target="../tags/tag524.xml"/><Relationship Id="rId3" Type="http://schemas.openxmlformats.org/officeDocument/2006/relationships/tags" Target="../tags/tag523.xml"/><Relationship Id="rId2" Type="http://schemas.openxmlformats.org/officeDocument/2006/relationships/tags" Target="../tags/tag522.xml"/><Relationship Id="rId1" Type="http://schemas.openxmlformats.org/officeDocument/2006/relationships/tags" Target="../tags/tag521.xml"/></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16.xml"/><Relationship Id="rId3" Type="http://schemas.openxmlformats.org/officeDocument/2006/relationships/tags" Target="../tags/tag531.xml"/><Relationship Id="rId2" Type="http://schemas.openxmlformats.org/officeDocument/2006/relationships/tags" Target="../tags/tag530.xml"/><Relationship Id="rId1" Type="http://schemas.openxmlformats.org/officeDocument/2006/relationships/tags" Target="../tags/tag529.xml"/></Relationships>
</file>

<file path=ppt/slides/_rels/slide37.xml.rels><?xml version="1.0" encoding="UTF-8" standalone="yes"?>
<Relationships xmlns="http://schemas.openxmlformats.org/package/2006/relationships"><Relationship Id="rId9" Type="http://schemas.openxmlformats.org/officeDocument/2006/relationships/tags" Target="../tags/tag540.xml"/><Relationship Id="rId8" Type="http://schemas.openxmlformats.org/officeDocument/2006/relationships/tags" Target="../tags/tag539.xml"/><Relationship Id="rId7" Type="http://schemas.openxmlformats.org/officeDocument/2006/relationships/tags" Target="../tags/tag538.xml"/><Relationship Id="rId6" Type="http://schemas.openxmlformats.org/officeDocument/2006/relationships/tags" Target="../tags/tag537.xml"/><Relationship Id="rId5" Type="http://schemas.openxmlformats.org/officeDocument/2006/relationships/tags" Target="../tags/tag536.xml"/><Relationship Id="rId4" Type="http://schemas.openxmlformats.org/officeDocument/2006/relationships/tags" Target="../tags/tag535.xml"/><Relationship Id="rId3" Type="http://schemas.openxmlformats.org/officeDocument/2006/relationships/tags" Target="../tags/tag534.xml"/><Relationship Id="rId2" Type="http://schemas.openxmlformats.org/officeDocument/2006/relationships/tags" Target="../tags/tag533.xml"/><Relationship Id="rId16" Type="http://schemas.openxmlformats.org/officeDocument/2006/relationships/slideLayout" Target="../slideLayouts/slideLayout20.xml"/><Relationship Id="rId15" Type="http://schemas.openxmlformats.org/officeDocument/2006/relationships/tags" Target="../tags/tag546.xml"/><Relationship Id="rId14" Type="http://schemas.openxmlformats.org/officeDocument/2006/relationships/tags" Target="../tags/tag545.xml"/><Relationship Id="rId13" Type="http://schemas.openxmlformats.org/officeDocument/2006/relationships/tags" Target="../tags/tag544.xml"/><Relationship Id="rId12" Type="http://schemas.openxmlformats.org/officeDocument/2006/relationships/tags" Target="../tags/tag543.xml"/><Relationship Id="rId11" Type="http://schemas.openxmlformats.org/officeDocument/2006/relationships/tags" Target="../tags/tag542.xml"/><Relationship Id="rId10" Type="http://schemas.openxmlformats.org/officeDocument/2006/relationships/tags" Target="../tags/tag541.xml"/><Relationship Id="rId1" Type="http://schemas.openxmlformats.org/officeDocument/2006/relationships/tags" Target="../tags/tag532.xml"/></Relationships>
</file>

<file path=ppt/slides/_rels/slide38.xml.rels><?xml version="1.0" encoding="UTF-8" standalone="yes"?>
<Relationships xmlns="http://schemas.openxmlformats.org/package/2006/relationships"><Relationship Id="rId9" Type="http://schemas.openxmlformats.org/officeDocument/2006/relationships/tags" Target="../tags/tag555.xml"/><Relationship Id="rId8" Type="http://schemas.openxmlformats.org/officeDocument/2006/relationships/tags" Target="../tags/tag554.xml"/><Relationship Id="rId7" Type="http://schemas.openxmlformats.org/officeDocument/2006/relationships/tags" Target="../tags/tag553.xml"/><Relationship Id="rId6" Type="http://schemas.openxmlformats.org/officeDocument/2006/relationships/tags" Target="../tags/tag552.xml"/><Relationship Id="rId5" Type="http://schemas.openxmlformats.org/officeDocument/2006/relationships/tags" Target="../tags/tag551.xml"/><Relationship Id="rId4" Type="http://schemas.openxmlformats.org/officeDocument/2006/relationships/tags" Target="../tags/tag550.xml"/><Relationship Id="rId3" Type="http://schemas.openxmlformats.org/officeDocument/2006/relationships/tags" Target="../tags/tag549.xml"/><Relationship Id="rId25" Type="http://schemas.openxmlformats.org/officeDocument/2006/relationships/slideLayout" Target="../slideLayouts/slideLayout20.xml"/><Relationship Id="rId24" Type="http://schemas.openxmlformats.org/officeDocument/2006/relationships/tags" Target="../tags/tag570.xml"/><Relationship Id="rId23" Type="http://schemas.openxmlformats.org/officeDocument/2006/relationships/tags" Target="../tags/tag569.xml"/><Relationship Id="rId22" Type="http://schemas.openxmlformats.org/officeDocument/2006/relationships/tags" Target="../tags/tag568.xml"/><Relationship Id="rId21" Type="http://schemas.openxmlformats.org/officeDocument/2006/relationships/tags" Target="../tags/tag567.xml"/><Relationship Id="rId20" Type="http://schemas.openxmlformats.org/officeDocument/2006/relationships/tags" Target="../tags/tag566.xml"/><Relationship Id="rId2" Type="http://schemas.openxmlformats.org/officeDocument/2006/relationships/tags" Target="../tags/tag548.xml"/><Relationship Id="rId19" Type="http://schemas.openxmlformats.org/officeDocument/2006/relationships/tags" Target="../tags/tag565.xml"/><Relationship Id="rId18" Type="http://schemas.openxmlformats.org/officeDocument/2006/relationships/tags" Target="../tags/tag564.xml"/><Relationship Id="rId17" Type="http://schemas.openxmlformats.org/officeDocument/2006/relationships/tags" Target="../tags/tag563.xml"/><Relationship Id="rId16" Type="http://schemas.openxmlformats.org/officeDocument/2006/relationships/tags" Target="../tags/tag562.xml"/><Relationship Id="rId15" Type="http://schemas.openxmlformats.org/officeDocument/2006/relationships/tags" Target="../tags/tag561.xml"/><Relationship Id="rId14" Type="http://schemas.openxmlformats.org/officeDocument/2006/relationships/tags" Target="../tags/tag560.xml"/><Relationship Id="rId13" Type="http://schemas.openxmlformats.org/officeDocument/2006/relationships/tags" Target="../tags/tag559.xml"/><Relationship Id="rId12" Type="http://schemas.openxmlformats.org/officeDocument/2006/relationships/tags" Target="../tags/tag558.xml"/><Relationship Id="rId11" Type="http://schemas.openxmlformats.org/officeDocument/2006/relationships/tags" Target="../tags/tag557.xml"/><Relationship Id="rId10" Type="http://schemas.openxmlformats.org/officeDocument/2006/relationships/tags" Target="../tags/tag556.xml"/><Relationship Id="rId1" Type="http://schemas.openxmlformats.org/officeDocument/2006/relationships/tags" Target="../tags/tag547.xml"/></Relationships>
</file>

<file path=ppt/slides/_rels/slide39.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tags" Target="../tags/tag577.xml"/><Relationship Id="rId7" Type="http://schemas.openxmlformats.org/officeDocument/2006/relationships/tags" Target="../tags/tag576.xml"/><Relationship Id="rId6" Type="http://schemas.openxmlformats.org/officeDocument/2006/relationships/tags" Target="../tags/tag575.xml"/><Relationship Id="rId5" Type="http://schemas.openxmlformats.org/officeDocument/2006/relationships/tags" Target="../tags/tag574.xml"/><Relationship Id="rId4" Type="http://schemas.openxmlformats.org/officeDocument/2006/relationships/image" Target="../media/image27.png"/><Relationship Id="rId3" Type="http://schemas.openxmlformats.org/officeDocument/2006/relationships/tags" Target="../tags/tag573.xml"/><Relationship Id="rId2" Type="http://schemas.openxmlformats.org/officeDocument/2006/relationships/tags" Target="../tags/tag572.xml"/><Relationship Id="rId1" Type="http://schemas.openxmlformats.org/officeDocument/2006/relationships/tags" Target="../tags/tag571.xml"/></Relationships>
</file>

<file path=ppt/slides/_rels/slide40.xml.rels><?xml version="1.0" encoding="UTF-8" standalone="yes"?>
<Relationships xmlns="http://schemas.openxmlformats.org/package/2006/relationships"><Relationship Id="rId9" Type="http://schemas.openxmlformats.org/officeDocument/2006/relationships/tags" Target="../tags/tag585.xml"/><Relationship Id="rId8" Type="http://schemas.openxmlformats.org/officeDocument/2006/relationships/tags" Target="../tags/tag584.xml"/><Relationship Id="rId7" Type="http://schemas.openxmlformats.org/officeDocument/2006/relationships/tags" Target="../tags/tag583.xml"/><Relationship Id="rId6" Type="http://schemas.openxmlformats.org/officeDocument/2006/relationships/tags" Target="../tags/tag582.xml"/><Relationship Id="rId5" Type="http://schemas.openxmlformats.org/officeDocument/2006/relationships/image" Target="../media/image28.png"/><Relationship Id="rId4" Type="http://schemas.openxmlformats.org/officeDocument/2006/relationships/tags" Target="../tags/tag581.xml"/><Relationship Id="rId3" Type="http://schemas.openxmlformats.org/officeDocument/2006/relationships/tags" Target="../tags/tag580.xml"/><Relationship Id="rId2" Type="http://schemas.openxmlformats.org/officeDocument/2006/relationships/tags" Target="../tags/tag579.xml"/><Relationship Id="rId10" Type="http://schemas.openxmlformats.org/officeDocument/2006/relationships/slideLayout" Target="../slideLayouts/slideLayout20.xml"/><Relationship Id="rId1" Type="http://schemas.openxmlformats.org/officeDocument/2006/relationships/tags" Target="../tags/tag578.xml"/></Relationships>
</file>

<file path=ppt/slides/_rels/slide41.xml.rels><?xml version="1.0" encoding="UTF-8" standalone="yes"?>
<Relationships xmlns="http://schemas.openxmlformats.org/package/2006/relationships"><Relationship Id="rId7" Type="http://schemas.openxmlformats.org/officeDocument/2006/relationships/slideLayout" Target="../slideLayouts/slideLayout20.xml"/><Relationship Id="rId6" Type="http://schemas.openxmlformats.org/officeDocument/2006/relationships/tags" Target="../tags/tag591.xml"/><Relationship Id="rId5" Type="http://schemas.openxmlformats.org/officeDocument/2006/relationships/tags" Target="../tags/tag590.xml"/><Relationship Id="rId4" Type="http://schemas.openxmlformats.org/officeDocument/2006/relationships/tags" Target="../tags/tag589.xml"/><Relationship Id="rId3" Type="http://schemas.openxmlformats.org/officeDocument/2006/relationships/tags" Target="../tags/tag588.xml"/><Relationship Id="rId2" Type="http://schemas.openxmlformats.org/officeDocument/2006/relationships/tags" Target="../tags/tag587.xml"/><Relationship Id="rId1" Type="http://schemas.openxmlformats.org/officeDocument/2006/relationships/tags" Target="../tags/tag586.xml"/></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16.xml"/><Relationship Id="rId3" Type="http://schemas.openxmlformats.org/officeDocument/2006/relationships/tags" Target="../tags/tag594.xml"/><Relationship Id="rId2" Type="http://schemas.openxmlformats.org/officeDocument/2006/relationships/tags" Target="../tags/tag593.xml"/><Relationship Id="rId1" Type="http://schemas.openxmlformats.org/officeDocument/2006/relationships/tags" Target="../tags/tag592.xml"/></Relationships>
</file>

<file path=ppt/slides/_rels/slide43.xml.rels><?xml version="1.0" encoding="UTF-8" standalone="yes"?>
<Relationships xmlns="http://schemas.openxmlformats.org/package/2006/relationships"><Relationship Id="rId9" Type="http://schemas.openxmlformats.org/officeDocument/2006/relationships/tags" Target="../tags/tag603.xml"/><Relationship Id="rId8" Type="http://schemas.openxmlformats.org/officeDocument/2006/relationships/tags" Target="../tags/tag602.xml"/><Relationship Id="rId7" Type="http://schemas.openxmlformats.org/officeDocument/2006/relationships/tags" Target="../tags/tag601.xml"/><Relationship Id="rId6" Type="http://schemas.openxmlformats.org/officeDocument/2006/relationships/tags" Target="../tags/tag600.xml"/><Relationship Id="rId55" Type="http://schemas.openxmlformats.org/officeDocument/2006/relationships/slideLayout" Target="../slideLayouts/slideLayout20.xml"/><Relationship Id="rId54" Type="http://schemas.openxmlformats.org/officeDocument/2006/relationships/tags" Target="../tags/tag648.xml"/><Relationship Id="rId53" Type="http://schemas.openxmlformats.org/officeDocument/2006/relationships/tags" Target="../tags/tag647.xml"/><Relationship Id="rId52" Type="http://schemas.openxmlformats.org/officeDocument/2006/relationships/tags" Target="../tags/tag646.xml"/><Relationship Id="rId51" Type="http://schemas.openxmlformats.org/officeDocument/2006/relationships/tags" Target="../tags/tag645.xml"/><Relationship Id="rId50" Type="http://schemas.openxmlformats.org/officeDocument/2006/relationships/tags" Target="../tags/tag644.xml"/><Relationship Id="rId5" Type="http://schemas.openxmlformats.org/officeDocument/2006/relationships/tags" Target="../tags/tag599.xml"/><Relationship Id="rId49" Type="http://schemas.openxmlformats.org/officeDocument/2006/relationships/tags" Target="../tags/tag643.xml"/><Relationship Id="rId48" Type="http://schemas.openxmlformats.org/officeDocument/2006/relationships/tags" Target="../tags/tag642.xml"/><Relationship Id="rId47" Type="http://schemas.openxmlformats.org/officeDocument/2006/relationships/tags" Target="../tags/tag641.xml"/><Relationship Id="rId46" Type="http://schemas.openxmlformats.org/officeDocument/2006/relationships/tags" Target="../tags/tag640.xml"/><Relationship Id="rId45" Type="http://schemas.openxmlformats.org/officeDocument/2006/relationships/tags" Target="../tags/tag639.xml"/><Relationship Id="rId44" Type="http://schemas.openxmlformats.org/officeDocument/2006/relationships/tags" Target="../tags/tag638.xml"/><Relationship Id="rId43" Type="http://schemas.openxmlformats.org/officeDocument/2006/relationships/tags" Target="../tags/tag637.xml"/><Relationship Id="rId42" Type="http://schemas.openxmlformats.org/officeDocument/2006/relationships/tags" Target="../tags/tag636.xml"/><Relationship Id="rId41" Type="http://schemas.openxmlformats.org/officeDocument/2006/relationships/tags" Target="../tags/tag635.xml"/><Relationship Id="rId40" Type="http://schemas.openxmlformats.org/officeDocument/2006/relationships/tags" Target="../tags/tag634.xml"/><Relationship Id="rId4" Type="http://schemas.openxmlformats.org/officeDocument/2006/relationships/tags" Target="../tags/tag598.xml"/><Relationship Id="rId39" Type="http://schemas.openxmlformats.org/officeDocument/2006/relationships/tags" Target="../tags/tag633.xml"/><Relationship Id="rId38" Type="http://schemas.openxmlformats.org/officeDocument/2006/relationships/tags" Target="../tags/tag632.xml"/><Relationship Id="rId37" Type="http://schemas.openxmlformats.org/officeDocument/2006/relationships/tags" Target="../tags/tag631.xml"/><Relationship Id="rId36" Type="http://schemas.openxmlformats.org/officeDocument/2006/relationships/tags" Target="../tags/tag630.xml"/><Relationship Id="rId35" Type="http://schemas.openxmlformats.org/officeDocument/2006/relationships/tags" Target="../tags/tag629.xml"/><Relationship Id="rId34" Type="http://schemas.openxmlformats.org/officeDocument/2006/relationships/tags" Target="../tags/tag628.xml"/><Relationship Id="rId33" Type="http://schemas.openxmlformats.org/officeDocument/2006/relationships/tags" Target="../tags/tag627.xml"/><Relationship Id="rId32" Type="http://schemas.openxmlformats.org/officeDocument/2006/relationships/tags" Target="../tags/tag626.xml"/><Relationship Id="rId31" Type="http://schemas.openxmlformats.org/officeDocument/2006/relationships/tags" Target="../tags/tag625.xml"/><Relationship Id="rId30" Type="http://schemas.openxmlformats.org/officeDocument/2006/relationships/tags" Target="../tags/tag624.xml"/><Relationship Id="rId3" Type="http://schemas.openxmlformats.org/officeDocument/2006/relationships/tags" Target="../tags/tag597.xml"/><Relationship Id="rId29" Type="http://schemas.openxmlformats.org/officeDocument/2006/relationships/tags" Target="../tags/tag623.xml"/><Relationship Id="rId28" Type="http://schemas.openxmlformats.org/officeDocument/2006/relationships/tags" Target="../tags/tag622.xml"/><Relationship Id="rId27" Type="http://schemas.openxmlformats.org/officeDocument/2006/relationships/tags" Target="../tags/tag621.xml"/><Relationship Id="rId26" Type="http://schemas.openxmlformats.org/officeDocument/2006/relationships/tags" Target="../tags/tag620.xml"/><Relationship Id="rId25" Type="http://schemas.openxmlformats.org/officeDocument/2006/relationships/tags" Target="../tags/tag619.xml"/><Relationship Id="rId24" Type="http://schemas.openxmlformats.org/officeDocument/2006/relationships/tags" Target="../tags/tag618.xml"/><Relationship Id="rId23" Type="http://schemas.openxmlformats.org/officeDocument/2006/relationships/tags" Target="../tags/tag617.xml"/><Relationship Id="rId22" Type="http://schemas.openxmlformats.org/officeDocument/2006/relationships/tags" Target="../tags/tag616.xml"/><Relationship Id="rId21" Type="http://schemas.openxmlformats.org/officeDocument/2006/relationships/tags" Target="../tags/tag615.xml"/><Relationship Id="rId20" Type="http://schemas.openxmlformats.org/officeDocument/2006/relationships/tags" Target="../tags/tag614.xml"/><Relationship Id="rId2" Type="http://schemas.openxmlformats.org/officeDocument/2006/relationships/tags" Target="../tags/tag596.xml"/><Relationship Id="rId19" Type="http://schemas.openxmlformats.org/officeDocument/2006/relationships/tags" Target="../tags/tag613.xml"/><Relationship Id="rId18" Type="http://schemas.openxmlformats.org/officeDocument/2006/relationships/tags" Target="../tags/tag612.xml"/><Relationship Id="rId17" Type="http://schemas.openxmlformats.org/officeDocument/2006/relationships/tags" Target="../tags/tag611.xml"/><Relationship Id="rId16" Type="http://schemas.openxmlformats.org/officeDocument/2006/relationships/tags" Target="../tags/tag610.xml"/><Relationship Id="rId15" Type="http://schemas.openxmlformats.org/officeDocument/2006/relationships/tags" Target="../tags/tag609.xml"/><Relationship Id="rId14" Type="http://schemas.openxmlformats.org/officeDocument/2006/relationships/tags" Target="../tags/tag608.xml"/><Relationship Id="rId13" Type="http://schemas.openxmlformats.org/officeDocument/2006/relationships/tags" Target="../tags/tag607.xml"/><Relationship Id="rId12" Type="http://schemas.openxmlformats.org/officeDocument/2006/relationships/tags" Target="../tags/tag606.xml"/><Relationship Id="rId11" Type="http://schemas.openxmlformats.org/officeDocument/2006/relationships/tags" Target="../tags/tag605.xml"/><Relationship Id="rId10" Type="http://schemas.openxmlformats.org/officeDocument/2006/relationships/tags" Target="../tags/tag604.xml"/><Relationship Id="rId1" Type="http://schemas.openxmlformats.org/officeDocument/2006/relationships/tags" Target="../tags/tag595.xml"/></Relationships>
</file>

<file path=ppt/slides/_rels/slide44.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tags" Target="../tags/tag655.xml"/><Relationship Id="rId7" Type="http://schemas.openxmlformats.org/officeDocument/2006/relationships/tags" Target="../tags/tag654.xml"/><Relationship Id="rId6" Type="http://schemas.openxmlformats.org/officeDocument/2006/relationships/tags" Target="../tags/tag653.xml"/><Relationship Id="rId5" Type="http://schemas.openxmlformats.org/officeDocument/2006/relationships/tags" Target="../tags/tag652.xml"/><Relationship Id="rId4" Type="http://schemas.openxmlformats.org/officeDocument/2006/relationships/tags" Target="../tags/tag651.xml"/><Relationship Id="rId3" Type="http://schemas.openxmlformats.org/officeDocument/2006/relationships/image" Target="../media/image29.png"/><Relationship Id="rId2" Type="http://schemas.openxmlformats.org/officeDocument/2006/relationships/tags" Target="../tags/tag650.xml"/><Relationship Id="rId1" Type="http://schemas.openxmlformats.org/officeDocument/2006/relationships/tags" Target="../tags/tag649.xml"/></Relationships>
</file>

<file path=ppt/slides/_rels/slide45.xml.rels><?xml version="1.0" encoding="UTF-8" standalone="yes"?>
<Relationships xmlns="http://schemas.openxmlformats.org/package/2006/relationships"><Relationship Id="rId9" Type="http://schemas.openxmlformats.org/officeDocument/2006/relationships/tags" Target="../tags/tag663.xml"/><Relationship Id="rId8" Type="http://schemas.openxmlformats.org/officeDocument/2006/relationships/tags" Target="../tags/tag662.xml"/><Relationship Id="rId7" Type="http://schemas.openxmlformats.org/officeDocument/2006/relationships/tags" Target="../tags/tag661.xml"/><Relationship Id="rId6" Type="http://schemas.openxmlformats.org/officeDocument/2006/relationships/tags" Target="../tags/tag660.xml"/><Relationship Id="rId5" Type="http://schemas.openxmlformats.org/officeDocument/2006/relationships/tags" Target="../tags/tag659.xml"/><Relationship Id="rId4" Type="http://schemas.openxmlformats.org/officeDocument/2006/relationships/image" Target="../media/image29.png"/><Relationship Id="rId3" Type="http://schemas.openxmlformats.org/officeDocument/2006/relationships/tags" Target="../tags/tag658.xml"/><Relationship Id="rId2" Type="http://schemas.openxmlformats.org/officeDocument/2006/relationships/tags" Target="../tags/tag657.xml"/><Relationship Id="rId10" Type="http://schemas.openxmlformats.org/officeDocument/2006/relationships/slideLayout" Target="../slideLayouts/slideLayout20.xml"/><Relationship Id="rId1" Type="http://schemas.openxmlformats.org/officeDocument/2006/relationships/tags" Target="../tags/tag656.xml"/></Relationships>
</file>

<file path=ppt/slides/_rels/slide46.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tags" Target="../tags/tag670.xml"/><Relationship Id="rId7" Type="http://schemas.openxmlformats.org/officeDocument/2006/relationships/tags" Target="../tags/tag669.xml"/><Relationship Id="rId6" Type="http://schemas.openxmlformats.org/officeDocument/2006/relationships/tags" Target="../tags/tag668.xml"/><Relationship Id="rId5" Type="http://schemas.openxmlformats.org/officeDocument/2006/relationships/tags" Target="../tags/tag667.xml"/><Relationship Id="rId4" Type="http://schemas.openxmlformats.org/officeDocument/2006/relationships/image" Target="../media/image29.png"/><Relationship Id="rId3" Type="http://schemas.openxmlformats.org/officeDocument/2006/relationships/tags" Target="../tags/tag666.xml"/><Relationship Id="rId2" Type="http://schemas.openxmlformats.org/officeDocument/2006/relationships/tags" Target="../tags/tag665.xml"/><Relationship Id="rId1" Type="http://schemas.openxmlformats.org/officeDocument/2006/relationships/tags" Target="../tags/tag664.xml"/></Relationships>
</file>

<file path=ppt/slides/_rels/slide47.xml.rels><?xml version="1.0" encoding="UTF-8" standalone="yes"?>
<Relationships xmlns="http://schemas.openxmlformats.org/package/2006/relationships"><Relationship Id="rId9" Type="http://schemas.openxmlformats.org/officeDocument/2006/relationships/tags" Target="../tags/tag678.xml"/><Relationship Id="rId8" Type="http://schemas.openxmlformats.org/officeDocument/2006/relationships/tags" Target="../tags/tag677.xml"/><Relationship Id="rId7" Type="http://schemas.openxmlformats.org/officeDocument/2006/relationships/tags" Target="../tags/tag676.xml"/><Relationship Id="rId6" Type="http://schemas.openxmlformats.org/officeDocument/2006/relationships/tags" Target="../tags/tag675.xml"/><Relationship Id="rId5" Type="http://schemas.openxmlformats.org/officeDocument/2006/relationships/tags" Target="../tags/tag674.xml"/><Relationship Id="rId4" Type="http://schemas.openxmlformats.org/officeDocument/2006/relationships/image" Target="../media/image29.png"/><Relationship Id="rId3" Type="http://schemas.openxmlformats.org/officeDocument/2006/relationships/tags" Target="../tags/tag673.xml"/><Relationship Id="rId2" Type="http://schemas.openxmlformats.org/officeDocument/2006/relationships/tags" Target="../tags/tag672.xml"/><Relationship Id="rId13" Type="http://schemas.openxmlformats.org/officeDocument/2006/relationships/slideLayout" Target="../slideLayouts/slideLayout20.xml"/><Relationship Id="rId12" Type="http://schemas.openxmlformats.org/officeDocument/2006/relationships/tags" Target="../tags/tag681.xml"/><Relationship Id="rId11" Type="http://schemas.openxmlformats.org/officeDocument/2006/relationships/tags" Target="../tags/tag680.xml"/><Relationship Id="rId10" Type="http://schemas.openxmlformats.org/officeDocument/2006/relationships/tags" Target="../tags/tag679.xml"/><Relationship Id="rId1" Type="http://schemas.openxmlformats.org/officeDocument/2006/relationships/tags" Target="../tags/tag671.xml"/></Relationships>
</file>

<file path=ppt/slides/_rels/slide48.xml.rels><?xml version="1.0" encoding="UTF-8" standalone="yes"?>
<Relationships xmlns="http://schemas.openxmlformats.org/package/2006/relationships"><Relationship Id="rId9" Type="http://schemas.openxmlformats.org/officeDocument/2006/relationships/tags" Target="../tags/tag689.xml"/><Relationship Id="rId8" Type="http://schemas.openxmlformats.org/officeDocument/2006/relationships/tags" Target="../tags/tag688.xml"/><Relationship Id="rId7" Type="http://schemas.openxmlformats.org/officeDocument/2006/relationships/tags" Target="../tags/tag687.xml"/><Relationship Id="rId6" Type="http://schemas.openxmlformats.org/officeDocument/2006/relationships/tags" Target="../tags/tag686.xml"/><Relationship Id="rId5" Type="http://schemas.openxmlformats.org/officeDocument/2006/relationships/tags" Target="../tags/tag685.xml"/><Relationship Id="rId4" Type="http://schemas.openxmlformats.org/officeDocument/2006/relationships/image" Target="../media/image29.png"/><Relationship Id="rId3" Type="http://schemas.openxmlformats.org/officeDocument/2006/relationships/tags" Target="../tags/tag684.xml"/><Relationship Id="rId2" Type="http://schemas.openxmlformats.org/officeDocument/2006/relationships/tags" Target="../tags/tag683.xml"/><Relationship Id="rId12" Type="http://schemas.openxmlformats.org/officeDocument/2006/relationships/slideLayout" Target="../slideLayouts/slideLayout20.xml"/><Relationship Id="rId11" Type="http://schemas.openxmlformats.org/officeDocument/2006/relationships/tags" Target="../tags/tag691.xml"/><Relationship Id="rId10" Type="http://schemas.openxmlformats.org/officeDocument/2006/relationships/tags" Target="../tags/tag690.xml"/><Relationship Id="rId1" Type="http://schemas.openxmlformats.org/officeDocument/2006/relationships/tags" Target="../tags/tag682.xml"/></Relationships>
</file>

<file path=ppt/slides/_rels/slide49.xml.rels><?xml version="1.0" encoding="UTF-8" standalone="yes"?>
<Relationships xmlns="http://schemas.openxmlformats.org/package/2006/relationships"><Relationship Id="rId8" Type="http://schemas.openxmlformats.org/officeDocument/2006/relationships/slideLayout" Target="../slideLayouts/slideLayout20.xml"/><Relationship Id="rId7" Type="http://schemas.openxmlformats.org/officeDocument/2006/relationships/tags" Target="../tags/tag69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tags" Target="../tags/tag695.xml"/><Relationship Id="rId3" Type="http://schemas.openxmlformats.org/officeDocument/2006/relationships/tags" Target="../tags/tag694.xml"/><Relationship Id="rId2" Type="http://schemas.openxmlformats.org/officeDocument/2006/relationships/tags" Target="../tags/tag693.xml"/><Relationship Id="rId1" Type="http://schemas.openxmlformats.org/officeDocument/2006/relationships/tags" Target="../tags/tag692.xml"/></Relationships>
</file>

<file path=ppt/slides/_rels/slide50.xml.rels><?xml version="1.0" encoding="UTF-8" standalone="yes"?>
<Relationships xmlns="http://schemas.openxmlformats.org/package/2006/relationships"><Relationship Id="rId8" Type="http://schemas.openxmlformats.org/officeDocument/2006/relationships/slideLayout" Target="../slideLayouts/slideLayout20.xml"/><Relationship Id="rId7" Type="http://schemas.openxmlformats.org/officeDocument/2006/relationships/tags" Target="../tags/tag703.xml"/><Relationship Id="rId6" Type="http://schemas.openxmlformats.org/officeDocument/2006/relationships/tags" Target="../tags/tag702.xml"/><Relationship Id="rId5" Type="http://schemas.openxmlformats.org/officeDocument/2006/relationships/tags" Target="../tags/tag701.xml"/><Relationship Id="rId4" Type="http://schemas.openxmlformats.org/officeDocument/2006/relationships/tags" Target="../tags/tag700.xml"/><Relationship Id="rId3" Type="http://schemas.openxmlformats.org/officeDocument/2006/relationships/tags" Target="../tags/tag699.xml"/><Relationship Id="rId2" Type="http://schemas.openxmlformats.org/officeDocument/2006/relationships/tags" Target="../tags/tag698.xml"/><Relationship Id="rId1" Type="http://schemas.openxmlformats.org/officeDocument/2006/relationships/tags" Target="../tags/tag697.xml"/></Relationships>
</file>

<file path=ppt/slides/_rels/slide51.xml.rels><?xml version="1.0" encoding="UTF-8" standalone="yes"?>
<Relationships xmlns="http://schemas.openxmlformats.org/package/2006/relationships"><Relationship Id="rId7" Type="http://schemas.openxmlformats.org/officeDocument/2006/relationships/slideLayout" Target="../slideLayouts/slideLayout20.xml"/><Relationship Id="rId6" Type="http://schemas.openxmlformats.org/officeDocument/2006/relationships/tags" Target="../tags/tag709.xml"/><Relationship Id="rId5" Type="http://schemas.openxmlformats.org/officeDocument/2006/relationships/tags" Target="../tags/tag708.xml"/><Relationship Id="rId4" Type="http://schemas.openxmlformats.org/officeDocument/2006/relationships/tags" Target="../tags/tag707.xml"/><Relationship Id="rId3" Type="http://schemas.openxmlformats.org/officeDocument/2006/relationships/tags" Target="../tags/tag706.xml"/><Relationship Id="rId2" Type="http://schemas.openxmlformats.org/officeDocument/2006/relationships/tags" Target="../tags/tag705.xml"/><Relationship Id="rId1" Type="http://schemas.openxmlformats.org/officeDocument/2006/relationships/tags" Target="../tags/tag704.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711.xml"/><Relationship Id="rId1" Type="http://schemas.openxmlformats.org/officeDocument/2006/relationships/tags" Target="../tags/tag7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custDataLst>
              <p:tags r:id="rId1"/>
            </p:custDataLst>
          </p:nvPr>
        </p:nvSpPr>
        <p:spPr>
          <a:xfrm>
            <a:off x="1134110" y="1323975"/>
            <a:ext cx="3341370" cy="3486150"/>
          </a:xfrm>
          <a:prstGeom prst="rect">
            <a:avLst/>
          </a:prstGeom>
          <a:noFill/>
          <a:ln>
            <a:noFill/>
          </a:ln>
          <a:effectLst/>
        </p:spPr>
        <p:txBody>
          <a:bodyPr vert="horz" wrap="square" rtlCol="0" anchor="ctr" anchorCtr="0">
            <a:normAutofit fontScale="80000"/>
          </a:bodyPr>
          <a:p>
            <a:pPr algn="ctr"/>
            <a:r>
              <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rPr>
              <a:t>01</a:t>
            </a:r>
            <a:endPar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endParaRPr>
          </a:p>
        </p:txBody>
      </p:sp>
      <p:sp>
        <p:nvSpPr>
          <p:cNvPr id="4" name="标题 3"/>
          <p:cNvSpPr>
            <a:spLocks noGrp="1"/>
          </p:cNvSpPr>
          <p:nvPr>
            <p:ph type="title"/>
            <p:custDataLst>
              <p:tags r:id="rId2"/>
            </p:custDataLst>
          </p:nvPr>
        </p:nvSpPr>
        <p:spPr/>
        <p:txBody>
          <a:bodyPr>
            <a:normAutofit/>
          </a:bodyPr>
          <a:p>
            <a:pPr marL="0" indent="0" algn="l">
              <a:lnSpc>
                <a:spcPct val="100000"/>
              </a:lnSpc>
              <a:spcBef>
                <a:spcPts val="0"/>
              </a:spcBef>
              <a:spcAft>
                <a:spcPts val="0"/>
              </a:spcAft>
              <a:buSzPct val="100000"/>
              <a:buNone/>
            </a:pPr>
            <a:r>
              <a:rPr lang="zh-CN" altLang="en-US" sz="4900" dirty="0">
                <a:solidFill>
                  <a:schemeClr val="accent1"/>
                </a:solidFill>
              </a:rPr>
              <a:t>探店达人培养计划</a:t>
            </a:r>
            <a:endParaRPr lang="zh-CN" altLang="en-US" sz="4900" dirty="0">
              <a:solidFill>
                <a:schemeClr val="accent1"/>
              </a:solidFill>
            </a:endParaRPr>
          </a:p>
        </p:txBody>
      </p:sp>
    </p:spTree>
    <p:custDataLst>
      <p:tags r:id="rId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pic>
        <p:nvPicPr>
          <p:cNvPr id="9" name="图片 8"/>
          <p:cNvPicPr>
            <a:picLocks noChangeAspect="1"/>
          </p:cNvPicPr>
          <p:nvPr/>
        </p:nvPicPr>
        <p:blipFill>
          <a:blip r:embed="rId3"/>
          <a:stretch>
            <a:fillRect/>
          </a:stretch>
        </p:blipFill>
        <p:spPr>
          <a:xfrm>
            <a:off x="1271905" y="1628775"/>
            <a:ext cx="2062480" cy="4109720"/>
          </a:xfrm>
          <a:prstGeom prst="rect">
            <a:avLst/>
          </a:prstGeom>
        </p:spPr>
      </p:pic>
      <p:pic>
        <p:nvPicPr>
          <p:cNvPr id="8" name="图片 7"/>
          <p:cNvPicPr>
            <a:picLocks noChangeAspect="1"/>
          </p:cNvPicPr>
          <p:nvPr/>
        </p:nvPicPr>
        <p:blipFill>
          <a:blip r:embed="rId4"/>
          <a:srcRect t="2208" b="2286"/>
          <a:stretch>
            <a:fillRect/>
          </a:stretch>
        </p:blipFill>
        <p:spPr>
          <a:xfrm>
            <a:off x="6333490" y="1685290"/>
            <a:ext cx="2084070" cy="4051300"/>
          </a:xfrm>
          <a:prstGeom prst="rect">
            <a:avLst/>
          </a:prstGeom>
        </p:spPr>
      </p:pic>
      <p:pic>
        <p:nvPicPr>
          <p:cNvPr id="3" name="图片 2"/>
          <p:cNvPicPr>
            <a:picLocks noChangeAspect="1"/>
          </p:cNvPicPr>
          <p:nvPr/>
        </p:nvPicPr>
        <p:blipFill>
          <a:blip r:embed="rId5"/>
          <a:stretch>
            <a:fillRect/>
          </a:stretch>
        </p:blipFill>
        <p:spPr>
          <a:xfrm>
            <a:off x="8896350" y="1628775"/>
            <a:ext cx="2021840" cy="4105910"/>
          </a:xfrm>
          <a:prstGeom prst="rect">
            <a:avLst/>
          </a:prstGeom>
        </p:spPr>
      </p:pic>
      <p:sp>
        <p:nvSpPr>
          <p:cNvPr id="5" name="矩形 4"/>
          <p:cNvSpPr/>
          <p:nvPr>
            <p:custDataLst>
              <p:tags r:id="rId6"/>
            </p:custDataLst>
          </p:nvPr>
        </p:nvSpPr>
        <p:spPr>
          <a:xfrm>
            <a:off x="282257" y="288832"/>
            <a:ext cx="6444615" cy="398780"/>
          </a:xfrm>
          <a:prstGeom prst="rect">
            <a:avLst/>
          </a:prstGeom>
        </p:spPr>
        <p:txBody>
          <a:bodyPr wrap="square">
            <a:spAutoFit/>
          </a:bodyPr>
          <a:lstStyle/>
          <a:p>
            <a:pPr>
              <a:lnSpc>
                <a:spcPct val="100000"/>
              </a:lnSpc>
            </a:pPr>
            <a:r>
              <a:rPr lang="zh-CN" sz="2000" dirty="0">
                <a:solidFill>
                  <a:schemeClr val="lt1">
                    <a:lumMod val="50000"/>
                  </a:schemeClr>
                </a:solidFill>
                <a:latin typeface="微软雅黑" panose="020B0503020204020204" charset="-122"/>
                <a:ea typeface="微软雅黑" panose="020B0503020204020204" charset="-122"/>
              </a:rPr>
              <a:t>先从四个探店达人抖音账号说起</a:t>
            </a:r>
            <a:endParaRPr lang="zh-CN" sz="2000" dirty="0">
              <a:solidFill>
                <a:schemeClr val="lt1">
                  <a:lumMod val="50000"/>
                </a:schemeClr>
              </a:solidFill>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7"/>
          <a:stretch>
            <a:fillRect/>
          </a:stretch>
        </p:blipFill>
        <p:spPr>
          <a:xfrm>
            <a:off x="3829760" y="1654163"/>
            <a:ext cx="2025883" cy="4082282"/>
          </a:xfrm>
          <a:prstGeom prst="rect">
            <a:avLst/>
          </a:prstGeom>
        </p:spPr>
      </p:pic>
      <p:sp>
        <p:nvSpPr>
          <p:cNvPr id="12" name="文本框 11"/>
          <p:cNvSpPr txBox="1"/>
          <p:nvPr>
            <p:custDataLst>
              <p:tags r:id="rId8"/>
            </p:custDataLst>
          </p:nvPr>
        </p:nvSpPr>
        <p:spPr>
          <a:xfrm>
            <a:off x="1323204" y="5868800"/>
            <a:ext cx="1960880" cy="306705"/>
          </a:xfrm>
          <a:prstGeom prst="rect">
            <a:avLst/>
          </a:prstGeom>
          <a:noFill/>
        </p:spPr>
        <p:txBody>
          <a:bodyPr wrap="none" rtlCol="0">
            <a:spAutoFit/>
          </a:bodyPr>
          <a:lstStyle/>
          <a:p>
            <a:r>
              <a:rPr lang="zh-CN" altLang="en-US" sz="1400" dirty="0">
                <a:solidFill>
                  <a:schemeClr val="accent2"/>
                </a:solidFill>
                <a:latin typeface="微软雅黑" panose="020B0503020204020204" charset="-122"/>
                <a:ea typeface="微软雅黑" panose="020B0503020204020204" charset="-122"/>
              </a:rPr>
              <a:t>【饲养员小陈吃北京】</a:t>
            </a:r>
            <a:endParaRPr lang="zh-CN" altLang="en-US" sz="1400" dirty="0">
              <a:solidFill>
                <a:schemeClr val="accent2"/>
              </a:solidFill>
              <a:latin typeface="微软雅黑" panose="020B0503020204020204" charset="-122"/>
              <a:ea typeface="微软雅黑" panose="020B0503020204020204" charset="-122"/>
            </a:endParaRPr>
          </a:p>
        </p:txBody>
      </p:sp>
      <p:sp>
        <p:nvSpPr>
          <p:cNvPr id="13" name="文本框 12"/>
          <p:cNvSpPr txBox="1"/>
          <p:nvPr>
            <p:custDataLst>
              <p:tags r:id="rId9"/>
            </p:custDataLst>
          </p:nvPr>
        </p:nvSpPr>
        <p:spPr>
          <a:xfrm>
            <a:off x="4108150" y="5862761"/>
            <a:ext cx="1605280" cy="306705"/>
          </a:xfrm>
          <a:prstGeom prst="rect">
            <a:avLst/>
          </a:prstGeom>
          <a:noFill/>
        </p:spPr>
        <p:txBody>
          <a:bodyPr wrap="none" rtlCol="0">
            <a:spAutoFit/>
          </a:bodyPr>
          <a:lstStyle/>
          <a:p>
            <a:r>
              <a:rPr lang="zh-CN" altLang="en-US" sz="1400" dirty="0">
                <a:solidFill>
                  <a:schemeClr val="accent2"/>
                </a:solidFill>
                <a:latin typeface="微软雅黑" panose="020B0503020204020204" charset="-122"/>
                <a:ea typeface="微软雅黑" panose="020B0503020204020204" charset="-122"/>
              </a:rPr>
              <a:t>【小温北京日记】</a:t>
            </a:r>
            <a:endParaRPr lang="zh-CN" altLang="en-US" sz="1400" dirty="0">
              <a:solidFill>
                <a:schemeClr val="accent2"/>
              </a:solidFill>
              <a:latin typeface="微软雅黑" panose="020B0503020204020204" charset="-122"/>
              <a:ea typeface="微软雅黑" panose="020B0503020204020204" charset="-122"/>
            </a:endParaRPr>
          </a:p>
        </p:txBody>
      </p:sp>
      <p:sp>
        <p:nvSpPr>
          <p:cNvPr id="14" name="文本框 13"/>
          <p:cNvSpPr txBox="1"/>
          <p:nvPr>
            <p:custDataLst>
              <p:tags r:id="rId10"/>
            </p:custDataLst>
          </p:nvPr>
        </p:nvSpPr>
        <p:spPr>
          <a:xfrm>
            <a:off x="6685411" y="5874361"/>
            <a:ext cx="1427480" cy="306705"/>
          </a:xfrm>
          <a:prstGeom prst="rect">
            <a:avLst/>
          </a:prstGeom>
          <a:noFill/>
        </p:spPr>
        <p:txBody>
          <a:bodyPr wrap="none" rtlCol="0">
            <a:spAutoFit/>
          </a:bodyPr>
          <a:lstStyle/>
          <a:p>
            <a:r>
              <a:rPr lang="zh-CN" altLang="en-US" sz="1400" dirty="0">
                <a:solidFill>
                  <a:schemeClr val="accent2"/>
                </a:solidFill>
                <a:latin typeface="微软雅黑" panose="020B0503020204020204" charset="-122"/>
                <a:ea typeface="微软雅黑" panose="020B0503020204020204" charset="-122"/>
              </a:rPr>
              <a:t>【大果玩长沙】</a:t>
            </a:r>
            <a:endParaRPr lang="zh-CN" altLang="en-US" sz="1400" dirty="0">
              <a:solidFill>
                <a:schemeClr val="accent2"/>
              </a:solidFill>
              <a:latin typeface="微软雅黑" panose="020B0503020204020204" charset="-122"/>
              <a:ea typeface="微软雅黑" panose="020B0503020204020204" charset="-122"/>
            </a:endParaRPr>
          </a:p>
        </p:txBody>
      </p:sp>
      <p:sp>
        <p:nvSpPr>
          <p:cNvPr id="15" name="文本框 14"/>
          <p:cNvSpPr txBox="1"/>
          <p:nvPr>
            <p:custDataLst>
              <p:tags r:id="rId11"/>
            </p:custDataLst>
          </p:nvPr>
        </p:nvSpPr>
        <p:spPr>
          <a:xfrm>
            <a:off x="9303919" y="5874362"/>
            <a:ext cx="1427480" cy="306705"/>
          </a:xfrm>
          <a:prstGeom prst="rect">
            <a:avLst/>
          </a:prstGeom>
          <a:noFill/>
        </p:spPr>
        <p:txBody>
          <a:bodyPr wrap="none" rtlCol="0">
            <a:spAutoFit/>
          </a:bodyPr>
          <a:lstStyle/>
          <a:p>
            <a:r>
              <a:rPr lang="zh-CN" altLang="en-US" sz="1400" dirty="0">
                <a:solidFill>
                  <a:schemeClr val="accent2"/>
                </a:solidFill>
                <a:latin typeface="微软雅黑" panose="020B0503020204020204" charset="-122"/>
                <a:ea typeface="微软雅黑" panose="020B0503020204020204" charset="-122"/>
              </a:rPr>
              <a:t>【贾哥吃北京】</a:t>
            </a:r>
            <a:endParaRPr lang="zh-CN" altLang="en-US" sz="1400" dirty="0">
              <a:solidFill>
                <a:schemeClr val="accent2"/>
              </a:solidFill>
              <a:latin typeface="微软雅黑" panose="020B0503020204020204" charset="-122"/>
              <a:ea typeface="微软雅黑" panose="020B0503020204020204" charset="-122"/>
            </a:endParaRPr>
          </a:p>
        </p:txBody>
      </p:sp>
    </p:spTree>
    <p:custDataLst>
      <p:tags r:id="rId1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4" name="矩形: 圆角 3"/>
          <p:cNvSpPr/>
          <p:nvPr>
            <p:custDataLst>
              <p:tags r:id="rId3"/>
            </p:custDataLst>
          </p:nvPr>
        </p:nvSpPr>
        <p:spPr>
          <a:xfrm>
            <a:off x="5016000" y="2349000"/>
            <a:ext cx="2232000" cy="144000"/>
          </a:xfrm>
          <a:prstGeom prst="roundRect">
            <a:avLst>
              <a:gd name="adj" fmla="val 5000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 name="文本框 1"/>
          <p:cNvSpPr txBox="1"/>
          <p:nvPr/>
        </p:nvSpPr>
        <p:spPr>
          <a:xfrm>
            <a:off x="1329495" y="1773000"/>
            <a:ext cx="9605010" cy="3461385"/>
          </a:xfrm>
          <a:prstGeom prst="rect">
            <a:avLst/>
          </a:prstGeom>
          <a:noFill/>
        </p:spPr>
        <p:txBody>
          <a:bodyPr wrap="square" rtlCol="0">
            <a:spAutoFit/>
          </a:bodyPr>
          <a:lstStyle/>
          <a:p>
            <a:pPr algn="ctr">
              <a:lnSpc>
                <a:spcPct val="150000"/>
              </a:lnSpc>
            </a:pPr>
            <a:r>
              <a:rPr lang="zh-CN" altLang="en-US" sz="3200" i="1" dirty="0">
                <a:solidFill>
                  <a:srgbClr val="000000"/>
                </a:solidFill>
                <a:latin typeface="微软雅黑" panose="020B0503020204020204" charset="-122"/>
                <a:ea typeface="微软雅黑" panose="020B0503020204020204" charset="-122"/>
                <a:cs typeface="微软雅黑" panose="020B0503020204020204" charset="-122"/>
              </a:rPr>
              <a:t>是的，没错</a:t>
            </a:r>
            <a:endParaRPr lang="zh-CN" altLang="en-US" sz="2400" i="1" dirty="0">
              <a:solidFill>
                <a:srgbClr val="000000"/>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zh-CN" sz="2400" i="1" dirty="0">
                <a:solidFill>
                  <a:srgbClr val="000000"/>
                </a:solidFill>
                <a:latin typeface="微软雅黑" panose="020B0503020204020204" charset="-122"/>
                <a:ea typeface="微软雅黑" panose="020B0503020204020204" charset="-122"/>
                <a:cs typeface="微软雅黑" panose="020B0503020204020204" charset="-122"/>
              </a:rPr>
              <a:t>以上</a:t>
            </a:r>
            <a:r>
              <a:rPr lang="en-US" altLang="zh-CN" sz="2400" i="1" dirty="0">
                <a:solidFill>
                  <a:srgbClr val="000000"/>
                </a:solidFill>
                <a:latin typeface="微软雅黑" panose="020B0503020204020204" charset="-122"/>
                <a:ea typeface="微软雅黑" panose="020B0503020204020204" charset="-122"/>
                <a:cs typeface="微软雅黑" panose="020B0503020204020204" charset="-122"/>
              </a:rPr>
              <a:t>4</a:t>
            </a:r>
            <a:r>
              <a:rPr lang="zh-CN" altLang="en-US" sz="2400" i="1" dirty="0">
                <a:solidFill>
                  <a:srgbClr val="000000"/>
                </a:solidFill>
                <a:latin typeface="微软雅黑" panose="020B0503020204020204" charset="-122"/>
                <a:ea typeface="微软雅黑" panose="020B0503020204020204" charset="-122"/>
                <a:cs typeface="微软雅黑" panose="020B0503020204020204" charset="-122"/>
              </a:rPr>
              <a:t>个账号都是短视频事业部同事做出来的</a:t>
            </a:r>
            <a:endParaRPr lang="zh-CN" altLang="en-US" i="1" dirty="0">
              <a:solidFill>
                <a:srgbClr val="000000"/>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2400" i="1" dirty="0">
                <a:solidFill>
                  <a:srgbClr val="000000"/>
                </a:solidFill>
                <a:latin typeface="微软雅黑" panose="020B0503020204020204" charset="-122"/>
                <a:ea typeface="微软雅黑" panose="020B0503020204020204" charset="-122"/>
                <a:cs typeface="微软雅黑" panose="020B0503020204020204" charset="-122"/>
              </a:rPr>
              <a:t>而且是在很短的时间内出来的</a:t>
            </a:r>
            <a:endParaRPr lang="zh-CN" altLang="en-US" sz="2400" i="1" dirty="0">
              <a:solidFill>
                <a:srgbClr val="000000"/>
              </a:solidFill>
              <a:latin typeface="微软雅黑" panose="020B0503020204020204" charset="-122"/>
              <a:ea typeface="微软雅黑" panose="020B0503020204020204" charset="-122"/>
              <a:cs typeface="微软雅黑" panose="020B0503020204020204" charset="-122"/>
            </a:endParaRPr>
          </a:p>
          <a:p>
            <a:pPr>
              <a:lnSpc>
                <a:spcPct val="150000"/>
              </a:lnSpc>
            </a:pPr>
            <a:endParaRPr lang="zh-CN" altLang="en-US" dirty="0">
              <a:solidFill>
                <a:srgbClr val="000000"/>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2400" b="1"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sz="2400" dirty="0">
                <a:solidFill>
                  <a:srgbClr val="000000"/>
                </a:solidFill>
                <a:latin typeface="微软雅黑" panose="020B0503020204020204" charset="-122"/>
                <a:ea typeface="微软雅黑" panose="020B0503020204020204" charset="-122"/>
                <a:cs typeface="微软雅黑" panose="020B0503020204020204" charset="-122"/>
              </a:rPr>
              <a:t>实战出真知</a:t>
            </a:r>
            <a:r>
              <a:rPr lang="zh-CN" altLang="en-US" sz="2400" b="1" dirty="0">
                <a:solidFill>
                  <a:srgbClr val="000000"/>
                </a:solidFill>
                <a:latin typeface="微软雅黑" panose="020B0503020204020204" charset="-122"/>
                <a:ea typeface="微软雅黑" panose="020B0503020204020204" charset="-122"/>
                <a:cs typeface="微软雅黑" panose="020B0503020204020204" charset="-122"/>
              </a:rPr>
              <a:t>，把真知总结成可复制的系统方法论，把系统方法论做成课程</a:t>
            </a:r>
            <a:r>
              <a:rPr lang="en-US" altLang="zh-CN" sz="2400" b="1" dirty="0">
                <a:solidFill>
                  <a:srgbClr val="000000"/>
                </a:solidFill>
                <a:latin typeface="微软雅黑" panose="020B0503020204020204" charset="-122"/>
                <a:ea typeface="微软雅黑" panose="020B0503020204020204" charset="-122"/>
                <a:cs typeface="微软雅黑" panose="020B0503020204020204" charset="-122"/>
              </a:rPr>
              <a:t>”</a:t>
            </a:r>
            <a:endParaRPr lang="zh-CN" altLang="en-US" sz="2400"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5" name="矩形: 圆角 4"/>
          <p:cNvSpPr/>
          <p:nvPr>
            <p:custDataLst>
              <p:tags r:id="rId4"/>
            </p:custDataLst>
          </p:nvPr>
        </p:nvSpPr>
        <p:spPr>
          <a:xfrm>
            <a:off x="1120747" y="1681183"/>
            <a:ext cx="9950505" cy="3960000"/>
          </a:xfrm>
          <a:prstGeom prst="round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5"/>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0"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pic>
        <p:nvPicPr>
          <p:cNvPr id="9" name="图片 8"/>
          <p:cNvPicPr>
            <a:picLocks noChangeAspect="1"/>
          </p:cNvPicPr>
          <p:nvPr/>
        </p:nvPicPr>
        <p:blipFill>
          <a:blip r:embed="rId3"/>
          <a:stretch>
            <a:fillRect/>
          </a:stretch>
        </p:blipFill>
        <p:spPr>
          <a:xfrm>
            <a:off x="636270" y="1412875"/>
            <a:ext cx="2461895" cy="4906645"/>
          </a:xfrm>
          <a:prstGeom prst="rect">
            <a:avLst/>
          </a:prstGeom>
        </p:spPr>
      </p:pic>
      <p:sp>
        <p:nvSpPr>
          <p:cNvPr id="5" name="矩形 4"/>
          <p:cNvSpPr/>
          <p:nvPr>
            <p:custDataLst>
              <p:tags r:id="rId4"/>
            </p:custDataLst>
          </p:nvPr>
        </p:nvSpPr>
        <p:spPr>
          <a:xfrm>
            <a:off x="336000" y="346382"/>
            <a:ext cx="7673340" cy="398780"/>
          </a:xfrm>
          <a:prstGeom prst="rect">
            <a:avLst/>
          </a:prstGeom>
        </p:spPr>
        <p:txBody>
          <a:bodyPr wrap="square">
            <a:spAutoFit/>
          </a:bodyPr>
          <a:lstStyle/>
          <a:p>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探店达人抖音账号</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成果数据盘点（</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1</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endPar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5"/>
          <a:stretch>
            <a:fillRect/>
          </a:stretch>
        </p:blipFill>
        <p:spPr>
          <a:xfrm>
            <a:off x="3443923" y="1413000"/>
            <a:ext cx="2501265" cy="4870450"/>
          </a:xfrm>
          <a:prstGeom prst="rect">
            <a:avLst/>
          </a:prstGeom>
        </p:spPr>
      </p:pic>
      <p:sp>
        <p:nvSpPr>
          <p:cNvPr id="4" name="文本框 3"/>
          <p:cNvSpPr txBox="1"/>
          <p:nvPr>
            <p:custDataLst>
              <p:tags r:id="rId6"/>
            </p:custDataLst>
          </p:nvPr>
        </p:nvSpPr>
        <p:spPr>
          <a:xfrm>
            <a:off x="6291858" y="5448935"/>
            <a:ext cx="5633085" cy="368300"/>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数据</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盘点</a:t>
            </a:r>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日期：</a:t>
            </a:r>
            <a:r>
              <a:rPr lang="en-US" altLang="zh-CN"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2021</a:t>
            </a:r>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年</a:t>
            </a:r>
            <a:r>
              <a:rPr lang="en-US" altLang="zh-CN"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5</a:t>
            </a:r>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月</a:t>
            </a:r>
            <a:r>
              <a:rPr lang="en-US" altLang="zh-CN"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14</a:t>
            </a:r>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日</a:t>
            </a:r>
            <a:endPar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6" name="矩形: 圆角 5"/>
          <p:cNvSpPr/>
          <p:nvPr>
            <p:custDataLst>
              <p:tags r:id="rId7"/>
            </p:custDataLst>
          </p:nvPr>
        </p:nvSpPr>
        <p:spPr>
          <a:xfrm>
            <a:off x="6291858" y="2064935"/>
            <a:ext cx="4136135" cy="144000"/>
          </a:xfrm>
          <a:prstGeom prst="roundRect">
            <a:avLst>
              <a:gd name="adj" fmla="val 50000"/>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 name="文本框 1"/>
          <p:cNvSpPr txBox="1"/>
          <p:nvPr>
            <p:custDataLst>
              <p:tags r:id="rId8"/>
            </p:custDataLst>
          </p:nvPr>
        </p:nvSpPr>
        <p:spPr>
          <a:xfrm>
            <a:off x="6291858" y="1776935"/>
            <a:ext cx="5095875" cy="3538220"/>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i="1" dirty="0">
                <a:solidFill>
                  <a:schemeClr val="lt1">
                    <a:lumMod val="50000"/>
                  </a:schemeClr>
                </a:solidFill>
                <a:latin typeface="微软雅黑" panose="020B0503020204020204" charset="-122"/>
                <a:ea typeface="微软雅黑" panose="020B0503020204020204" charset="-122"/>
                <a:cs typeface="微软雅黑" panose="020B0503020204020204" charset="-122"/>
              </a:rPr>
              <a:t>抖音账号：饲养员小陈吃北京</a:t>
            </a:r>
            <a:endParaRPr lang="zh-CN" altLang="en-US" i="1"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endParaRPr lang="en-US" altLang="zh-CN" sz="2000" i="1"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2021</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年</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3</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月</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31</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号，发表第</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1</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个视频</a:t>
            </a:r>
            <a:endPar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endPar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2021</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年</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4</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月</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04</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号，发表第</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3</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个视频，粉丝</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1000+</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，接到第一笔商单，</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500</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元</a:t>
            </a:r>
            <a:endPar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endPar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2021</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年</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4</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月</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10</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号，发表第</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6</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个视频，粉丝</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3000+</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，私信已经被商家问爆了，商单已经接不过来</a:t>
            </a:r>
            <a:endPar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endPar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2021</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年</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5</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月</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06</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号，发表共</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20</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个视频，粉丝</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2W+</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，正式入驻抖音探店团。</a:t>
            </a:r>
            <a:endPar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Tree>
    <p:custDataLst>
      <p:tags r:id="rId9"/>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0"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5" name="矩形 4"/>
          <p:cNvSpPr/>
          <p:nvPr>
            <p:custDataLst>
              <p:tags r:id="rId3"/>
            </p:custDataLst>
          </p:nvPr>
        </p:nvSpPr>
        <p:spPr>
          <a:xfrm>
            <a:off x="264000" y="320645"/>
            <a:ext cx="7673340" cy="398780"/>
          </a:xfrm>
          <a:prstGeom prst="rect">
            <a:avLst/>
          </a:prstGeom>
        </p:spPr>
        <p:txBody>
          <a:bodyPr wrap="square">
            <a:spAutoFit/>
          </a:bodyPr>
          <a:lstStyle/>
          <a:p>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探店达人抖音账号</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成果数据盘点（</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2</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endPar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nvPicPr>
        <p:blipFill>
          <a:blip r:embed="rId4"/>
          <a:stretch>
            <a:fillRect/>
          </a:stretch>
        </p:blipFill>
        <p:spPr>
          <a:xfrm>
            <a:off x="535305" y="1388175"/>
            <a:ext cx="2402840" cy="4841875"/>
          </a:xfrm>
          <a:prstGeom prst="rect">
            <a:avLst/>
          </a:prstGeom>
        </p:spPr>
      </p:pic>
      <p:pic>
        <p:nvPicPr>
          <p:cNvPr id="2" name="图片 1"/>
          <p:cNvPicPr>
            <a:picLocks noChangeAspect="1"/>
          </p:cNvPicPr>
          <p:nvPr/>
        </p:nvPicPr>
        <p:blipFill>
          <a:blip r:embed="rId5"/>
          <a:stretch>
            <a:fillRect/>
          </a:stretch>
        </p:blipFill>
        <p:spPr>
          <a:xfrm>
            <a:off x="3288030" y="1412875"/>
            <a:ext cx="2494280" cy="4858385"/>
          </a:xfrm>
          <a:prstGeom prst="rect">
            <a:avLst/>
          </a:prstGeom>
        </p:spPr>
      </p:pic>
      <p:sp>
        <p:nvSpPr>
          <p:cNvPr id="3" name="文本框 2"/>
          <p:cNvSpPr txBox="1"/>
          <p:nvPr/>
        </p:nvSpPr>
        <p:spPr>
          <a:xfrm rot="19140000">
            <a:off x="3649345" y="4533900"/>
            <a:ext cx="1560195" cy="368300"/>
          </a:xfrm>
          <a:prstGeom prst="rect">
            <a:avLst/>
          </a:prstGeom>
          <a:noFill/>
        </p:spPr>
        <p:txBody>
          <a:bodyPr wrap="square" rtlCol="0">
            <a:spAutoFit/>
          </a:bodyPr>
          <a:lstStyle/>
          <a:p>
            <a:pPr algn="dist"/>
            <a:r>
              <a:rPr lang="zh-CN" altLang="en-US" b="1" dirty="0">
                <a:solidFill>
                  <a:srgbClr val="FFFFFF"/>
                </a:solidFill>
                <a:latin typeface="微软雅黑" panose="020B0503020204020204" charset="-122"/>
                <a:ea typeface="微软雅黑" panose="020B0503020204020204" charset="-122"/>
              </a:rPr>
              <a:t>合作邀请函</a:t>
            </a:r>
            <a:endParaRPr lang="zh-CN" altLang="en-US" b="1" dirty="0">
              <a:solidFill>
                <a:srgbClr val="FFFFFF"/>
              </a:solidFill>
              <a:latin typeface="微软雅黑" panose="020B0503020204020204" charset="-122"/>
              <a:ea typeface="微软雅黑" panose="020B0503020204020204" charset="-122"/>
            </a:endParaRPr>
          </a:p>
        </p:txBody>
      </p:sp>
      <p:sp>
        <p:nvSpPr>
          <p:cNvPr id="7" name="文本框 6"/>
          <p:cNvSpPr txBox="1"/>
          <p:nvPr>
            <p:custDataLst>
              <p:tags r:id="rId6"/>
            </p:custDataLst>
          </p:nvPr>
        </p:nvSpPr>
        <p:spPr>
          <a:xfrm>
            <a:off x="6126198" y="5459298"/>
            <a:ext cx="5633085" cy="337185"/>
          </a:xfrm>
          <a:prstGeom prst="rect">
            <a:avLst/>
          </a:prstGeom>
        </p:spPr>
        <p:txBody>
          <a:bodyPr wrap="square">
            <a:spAutoFit/>
          </a:bodyPr>
          <a:lstStyle>
            <a:defPPr>
              <a:defRPr lang="zh-CN"/>
            </a:defPPr>
            <a:lvl1pPr>
              <a:defRPr sz="16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数据盘点日期：</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2021</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年</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5</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月</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14</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日</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11" name="矩形: 圆角 10"/>
          <p:cNvSpPr/>
          <p:nvPr>
            <p:custDataLst>
              <p:tags r:id="rId7"/>
            </p:custDataLst>
          </p:nvPr>
        </p:nvSpPr>
        <p:spPr>
          <a:xfrm>
            <a:off x="6059538" y="2150700"/>
            <a:ext cx="3672000" cy="144000"/>
          </a:xfrm>
          <a:prstGeom prst="roundRect">
            <a:avLst>
              <a:gd name="adj" fmla="val 50000"/>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6" name="文本框 5"/>
          <p:cNvSpPr txBox="1"/>
          <p:nvPr>
            <p:custDataLst>
              <p:tags r:id="rId8"/>
            </p:custDataLst>
          </p:nvPr>
        </p:nvSpPr>
        <p:spPr>
          <a:xfrm>
            <a:off x="6096000" y="1890945"/>
            <a:ext cx="5328000" cy="3476625"/>
          </a:xfrm>
          <a:prstGeom prst="rect">
            <a:avLst/>
          </a:prstGeom>
          <a:noFill/>
        </p:spPr>
        <p:txBody>
          <a:bodyPr wrap="square" rtlCol="0">
            <a:spAutoFit/>
          </a:bodyPr>
          <a:lstStyle/>
          <a:p>
            <a:r>
              <a:rPr lang="zh-CN" altLang="en-US" sz="2400" i="1" dirty="0">
                <a:solidFill>
                  <a:schemeClr val="dk1"/>
                </a:solidFill>
                <a:latin typeface="微软雅黑" panose="020B0503020204020204" charset="-122"/>
                <a:ea typeface="微软雅黑" panose="020B0503020204020204" charset="-122"/>
                <a:cs typeface="微软雅黑" panose="020B0503020204020204" charset="-122"/>
              </a:rPr>
              <a:t>抖音账号：小温北京日记</a:t>
            </a:r>
            <a:endParaRPr lang="zh-CN" altLang="en-US" sz="2400" i="1" dirty="0">
              <a:solidFill>
                <a:schemeClr val="dk1"/>
              </a:solidFill>
              <a:latin typeface="微软雅黑" panose="020B0503020204020204" charset="-122"/>
              <a:ea typeface="微软雅黑" panose="020B0503020204020204" charset="-122"/>
              <a:cs typeface="微软雅黑" panose="020B0503020204020204" charset="-122"/>
            </a:endParaRPr>
          </a:p>
          <a:p>
            <a:endParaRPr lang="en-US" altLang="zh-CN" sz="1600" dirty="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dk1"/>
                </a:solidFill>
                <a:latin typeface="微软雅黑" panose="020B0503020204020204" charset="-122"/>
                <a:ea typeface="微软雅黑" panose="020B0503020204020204" charset="-122"/>
                <a:cs typeface="微软雅黑" panose="020B0503020204020204" charset="-122"/>
              </a:rPr>
              <a:t>2021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年</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4</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月</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20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号，发表第</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个视频</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dk1"/>
                </a:solidFill>
                <a:latin typeface="微软雅黑" panose="020B0503020204020204" charset="-122"/>
                <a:ea typeface="微软雅黑" panose="020B0503020204020204" charset="-122"/>
                <a:cs typeface="微软雅黑" panose="020B0503020204020204" charset="-122"/>
              </a:rPr>
              <a:t>2021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年</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4</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月</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44</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号，发表第</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5</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个视频，粉丝</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1W+</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，接到第一笔商单，</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800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元</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dk1"/>
                </a:solidFill>
                <a:latin typeface="微软雅黑" panose="020B0503020204020204" charset="-122"/>
                <a:ea typeface="微软雅黑" panose="020B0503020204020204" charset="-122"/>
                <a:cs typeface="微软雅黑" panose="020B0503020204020204" charset="-122"/>
              </a:rPr>
              <a:t>2021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年</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5</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月</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02</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号，发表第</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10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个视频，粉丝</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1.5W+</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，收到西贯市清真寺开斋节的邀请函</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dk1"/>
                </a:solidFill>
                <a:latin typeface="微软雅黑" panose="020B0503020204020204" charset="-122"/>
                <a:ea typeface="微软雅黑" panose="020B0503020204020204" charset="-122"/>
                <a:cs typeface="微软雅黑" panose="020B0503020204020204" charset="-122"/>
              </a:rPr>
              <a:t>2021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年</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5</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月</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06</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号，发表共</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13</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个视频，粉丝</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2W+</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，合作商单报价突破</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1500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元，且多到接不过来，吃到吐。</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p:txBody>
      </p:sp>
    </p:spTree>
    <p:custDataLst>
      <p:tags r:id="rId9"/>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9"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3"/>
          <a:stretch>
            <a:fillRect/>
          </a:stretch>
        </p:blipFill>
        <p:spPr>
          <a:xfrm>
            <a:off x="530860" y="1412875"/>
            <a:ext cx="2409825" cy="4893945"/>
          </a:xfrm>
          <a:prstGeom prst="rect">
            <a:avLst/>
          </a:prstGeom>
        </p:spPr>
      </p:pic>
      <p:sp>
        <p:nvSpPr>
          <p:cNvPr id="5" name="矩形 4"/>
          <p:cNvSpPr/>
          <p:nvPr>
            <p:custDataLst>
              <p:tags r:id="rId4"/>
            </p:custDataLst>
          </p:nvPr>
        </p:nvSpPr>
        <p:spPr>
          <a:xfrm>
            <a:off x="296882" y="370512"/>
            <a:ext cx="7673340" cy="398780"/>
          </a:xfrm>
          <a:prstGeom prst="rect">
            <a:avLst/>
          </a:prstGeom>
        </p:spPr>
        <p:txBody>
          <a:bodyPr wrap="square">
            <a:spAutoFit/>
          </a:bodyPr>
          <a:lstStyle/>
          <a:p>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探店达人抖音账号</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成果数据盘点（</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3</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endPar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5"/>
          <a:stretch>
            <a:fillRect/>
          </a:stretch>
        </p:blipFill>
        <p:spPr>
          <a:xfrm>
            <a:off x="3233881" y="1411605"/>
            <a:ext cx="2658110" cy="4845050"/>
          </a:xfrm>
          <a:prstGeom prst="rect">
            <a:avLst/>
          </a:prstGeom>
        </p:spPr>
      </p:pic>
      <p:sp>
        <p:nvSpPr>
          <p:cNvPr id="3" name="文本框 2"/>
          <p:cNvSpPr txBox="1"/>
          <p:nvPr>
            <p:custDataLst>
              <p:tags r:id="rId6"/>
            </p:custDataLst>
          </p:nvPr>
        </p:nvSpPr>
        <p:spPr>
          <a:xfrm>
            <a:off x="6153487" y="5413857"/>
            <a:ext cx="5633085" cy="337185"/>
          </a:xfrm>
          <a:prstGeom prst="rect">
            <a:avLst/>
          </a:prstGeom>
        </p:spPr>
        <p:txBody>
          <a:bodyPr wrap="square">
            <a:spAutoFit/>
          </a:bodyPr>
          <a:lstStyle>
            <a:defPPr>
              <a:defRPr lang="zh-CN"/>
            </a:defPPr>
            <a:lvl1pPr>
              <a:defRPr sz="16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数据盘点日期：</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2021</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年</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5</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月</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14</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日</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11" name="矩形: 圆角 10"/>
          <p:cNvSpPr/>
          <p:nvPr>
            <p:custDataLst>
              <p:tags r:id="rId7"/>
            </p:custDataLst>
          </p:nvPr>
        </p:nvSpPr>
        <p:spPr>
          <a:xfrm>
            <a:off x="6130744" y="2042891"/>
            <a:ext cx="3377893" cy="144000"/>
          </a:xfrm>
          <a:prstGeom prst="roundRect">
            <a:avLst>
              <a:gd name="adj" fmla="val 50000"/>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6" name="文本框 5"/>
          <p:cNvSpPr txBox="1"/>
          <p:nvPr>
            <p:custDataLst>
              <p:tags r:id="rId8"/>
            </p:custDataLst>
          </p:nvPr>
        </p:nvSpPr>
        <p:spPr>
          <a:xfrm>
            <a:off x="6096000" y="1773000"/>
            <a:ext cx="5633085" cy="3753485"/>
          </a:xfrm>
          <a:prstGeom prst="rect">
            <a:avLst/>
          </a:prstGeom>
          <a:noFill/>
        </p:spPr>
        <p:txBody>
          <a:bodyPr wrap="square" rtlCol="0">
            <a:spAutoFit/>
          </a:bodyPr>
          <a:lstStyle/>
          <a:p>
            <a:r>
              <a:rPr lang="zh-CN" altLang="en-US" sz="2400" i="1" dirty="0">
                <a:solidFill>
                  <a:schemeClr val="dk1"/>
                </a:solidFill>
                <a:latin typeface="微软雅黑" panose="020B0503020204020204" charset="-122"/>
                <a:ea typeface="微软雅黑" panose="020B0503020204020204" charset="-122"/>
                <a:cs typeface="微软雅黑" panose="020B0503020204020204" charset="-122"/>
              </a:rPr>
              <a:t>抖音账号：贾哥吃北京</a:t>
            </a:r>
            <a:endParaRPr lang="zh-CN" altLang="en-US" sz="2400" i="1" dirty="0">
              <a:solidFill>
                <a:schemeClr val="dk1"/>
              </a:solidFill>
              <a:latin typeface="微软雅黑" panose="020B0503020204020204" charset="-122"/>
              <a:ea typeface="微软雅黑" panose="020B0503020204020204" charset="-122"/>
              <a:cs typeface="微软雅黑" panose="020B0503020204020204" charset="-122"/>
            </a:endParaRPr>
          </a:p>
          <a:p>
            <a:endParaRPr lang="en-US" altLang="zh-CN" sz="1600" dirty="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dk1"/>
                </a:solidFill>
                <a:latin typeface="微软雅黑" panose="020B0503020204020204" charset="-122"/>
                <a:ea typeface="微软雅黑" panose="020B0503020204020204" charset="-122"/>
                <a:cs typeface="微软雅黑" panose="020B0503020204020204" charset="-122"/>
              </a:rPr>
              <a:t>2021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年</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3</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月</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30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号，发表第</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个视频</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dk1"/>
                </a:solidFill>
                <a:latin typeface="微软雅黑" panose="020B0503020204020204" charset="-122"/>
                <a:ea typeface="微软雅黑" panose="020B0503020204020204" charset="-122"/>
                <a:cs typeface="微软雅黑" panose="020B0503020204020204" charset="-122"/>
              </a:rPr>
              <a:t>2021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年</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4</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月</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05</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号，发表第</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4</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个视频，粉丝</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400+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，接到第一笔资源置换的商单，免费吃喝玩乐，实现美食自由</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dk1"/>
                </a:solidFill>
                <a:latin typeface="微软雅黑" panose="020B0503020204020204" charset="-122"/>
                <a:ea typeface="微软雅黑" panose="020B0503020204020204" charset="-122"/>
                <a:cs typeface="微软雅黑" panose="020B0503020204020204" charset="-122"/>
              </a:rPr>
              <a:t>2021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年</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4</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月</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18</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号，发表第</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12</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个视频，粉丝</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1000+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，收到第一笔商单，眼镜商店推广，</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800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元</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dk1"/>
                </a:solidFill>
                <a:latin typeface="微软雅黑" panose="020B0503020204020204" charset="-122"/>
                <a:ea typeface="微软雅黑" panose="020B0503020204020204" charset="-122"/>
                <a:cs typeface="微软雅黑" panose="020B0503020204020204" charset="-122"/>
              </a:rPr>
              <a:t>2021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年</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5</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月</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8</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号，发表共</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21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个视频，粉丝</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2000+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，已经可以接到稳定商单，一个月副业收入</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7000+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不是梦。</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p:txBody>
      </p:sp>
    </p:spTree>
    <p:custDataLst>
      <p:tags r:id="rId9"/>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0"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pic>
        <p:nvPicPr>
          <p:cNvPr id="8" name="图片 7"/>
          <p:cNvPicPr>
            <a:picLocks noChangeAspect="1"/>
          </p:cNvPicPr>
          <p:nvPr/>
        </p:nvPicPr>
        <p:blipFill>
          <a:blip r:embed="rId3"/>
          <a:srcRect t="2208" b="2286"/>
          <a:stretch>
            <a:fillRect/>
          </a:stretch>
        </p:blipFill>
        <p:spPr>
          <a:xfrm>
            <a:off x="530860" y="1340485"/>
            <a:ext cx="2522220" cy="4849495"/>
          </a:xfrm>
          <a:prstGeom prst="rect">
            <a:avLst/>
          </a:prstGeom>
        </p:spPr>
      </p:pic>
      <p:sp>
        <p:nvSpPr>
          <p:cNvPr id="5" name="矩形 4"/>
          <p:cNvSpPr/>
          <p:nvPr>
            <p:custDataLst>
              <p:tags r:id="rId4"/>
            </p:custDataLst>
          </p:nvPr>
        </p:nvSpPr>
        <p:spPr>
          <a:xfrm>
            <a:off x="264000" y="310247"/>
            <a:ext cx="7673340" cy="398780"/>
          </a:xfrm>
          <a:prstGeom prst="rect">
            <a:avLst/>
          </a:prstGeom>
        </p:spPr>
        <p:txBody>
          <a:bodyPr wrap="square">
            <a:spAutoFit/>
          </a:bodyPr>
          <a:lstStyle/>
          <a:p>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探店达人抖音账号</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成果数据盘点（</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4</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endPar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5"/>
          <a:stretch>
            <a:fillRect/>
          </a:stretch>
        </p:blipFill>
        <p:spPr>
          <a:xfrm>
            <a:off x="3342280" y="1340485"/>
            <a:ext cx="2483485" cy="4843780"/>
          </a:xfrm>
          <a:prstGeom prst="rect">
            <a:avLst/>
          </a:prstGeom>
        </p:spPr>
      </p:pic>
      <p:sp>
        <p:nvSpPr>
          <p:cNvPr id="7" name="文本框 6"/>
          <p:cNvSpPr txBox="1"/>
          <p:nvPr>
            <p:custDataLst>
              <p:tags r:id="rId6"/>
            </p:custDataLst>
          </p:nvPr>
        </p:nvSpPr>
        <p:spPr>
          <a:xfrm>
            <a:off x="6150915" y="5747534"/>
            <a:ext cx="5633085" cy="337185"/>
          </a:xfrm>
          <a:prstGeom prst="rect">
            <a:avLst/>
          </a:prstGeom>
        </p:spPr>
        <p:txBody>
          <a:bodyPr wrap="square">
            <a:spAutoFit/>
          </a:bodyPr>
          <a:lstStyle>
            <a:defPPr>
              <a:defRPr lang="zh-CN"/>
            </a:defPPr>
            <a:lvl1pPr>
              <a:defRPr sz="16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数据盘点日期：</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2021</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年</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5</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月</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14</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日</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4" name="矩形: 圆角 3"/>
          <p:cNvSpPr/>
          <p:nvPr>
            <p:custDataLst>
              <p:tags r:id="rId7"/>
            </p:custDataLst>
          </p:nvPr>
        </p:nvSpPr>
        <p:spPr>
          <a:xfrm>
            <a:off x="6150915" y="1629000"/>
            <a:ext cx="3185086" cy="144000"/>
          </a:xfrm>
          <a:prstGeom prst="roundRect">
            <a:avLst>
              <a:gd name="adj" fmla="val 50000"/>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3" name="文本框 2"/>
          <p:cNvSpPr txBox="1"/>
          <p:nvPr>
            <p:custDataLst>
              <p:tags r:id="rId8"/>
            </p:custDataLst>
          </p:nvPr>
        </p:nvSpPr>
        <p:spPr>
          <a:xfrm>
            <a:off x="6096000" y="1340485"/>
            <a:ext cx="5472390" cy="4307840"/>
          </a:xfrm>
          <a:prstGeom prst="rect">
            <a:avLst/>
          </a:prstGeom>
          <a:noFill/>
        </p:spPr>
        <p:txBody>
          <a:bodyPr wrap="square" rtlCol="0">
            <a:spAutoFit/>
          </a:bodyPr>
          <a:lstStyle/>
          <a:p>
            <a:r>
              <a:rPr lang="zh-CN" altLang="en-US" sz="2400" i="1" dirty="0">
                <a:solidFill>
                  <a:schemeClr val="dk1"/>
                </a:solidFill>
                <a:latin typeface="微软雅黑" panose="020B0503020204020204" charset="-122"/>
                <a:ea typeface="微软雅黑" panose="020B0503020204020204" charset="-122"/>
                <a:cs typeface="微软雅黑" panose="020B0503020204020204" charset="-122"/>
              </a:rPr>
              <a:t>抖音账号：大果玩长沙</a:t>
            </a:r>
            <a:endParaRPr lang="en-US" altLang="zh-CN" sz="2400" i="1" dirty="0">
              <a:solidFill>
                <a:schemeClr val="dk1"/>
              </a:solidFill>
              <a:latin typeface="微软雅黑" panose="020B0503020204020204" charset="-122"/>
              <a:ea typeface="微软雅黑" panose="020B0503020204020204" charset="-122"/>
              <a:cs typeface="微软雅黑" panose="020B0503020204020204" charset="-122"/>
            </a:endParaRPr>
          </a:p>
          <a:p>
            <a:endParaRPr lang="en-US" altLang="zh-CN" sz="1600" dirty="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dk1"/>
                </a:solidFill>
                <a:latin typeface="微软雅黑" panose="020B0503020204020204" charset="-122"/>
                <a:ea typeface="微软雅黑" panose="020B0503020204020204" charset="-122"/>
                <a:cs typeface="微软雅黑" panose="020B0503020204020204" charset="-122"/>
              </a:rPr>
              <a:t>2021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年</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5</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月</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01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号，发表第</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个视频，单纯是为了在北京探索出来的那一套探店达人运营逻辑，是否可以复制到其他城市</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dk1"/>
                </a:solidFill>
                <a:latin typeface="微软雅黑" panose="020B0503020204020204" charset="-122"/>
                <a:ea typeface="微软雅黑" panose="020B0503020204020204" charset="-122"/>
                <a:cs typeface="微软雅黑" panose="020B0503020204020204" charset="-122"/>
              </a:rPr>
              <a:t>2021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年</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5</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月</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01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号，还是第</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个视频，粉丝才</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24</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个的时候，就接到第一笔商单，</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200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元，说明二三线城市探店需求比一线城市更加强烈</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dk1"/>
                </a:solidFill>
                <a:latin typeface="微软雅黑" panose="020B0503020204020204" charset="-122"/>
                <a:ea typeface="微软雅黑" panose="020B0503020204020204" charset="-122"/>
                <a:cs typeface="微软雅黑" panose="020B0503020204020204" charset="-122"/>
              </a:rPr>
              <a:t>2021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年</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5</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月</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12</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号，发表第</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2</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个视频，粉丝</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4000+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，这个视频上了长沙同城榜的热搜</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dk1"/>
                </a:solidFill>
                <a:latin typeface="微软雅黑" panose="020B0503020204020204" charset="-122"/>
                <a:ea typeface="微软雅黑" panose="020B0503020204020204" charset="-122"/>
                <a:cs typeface="微软雅黑" panose="020B0503020204020204" charset="-122"/>
              </a:rPr>
              <a:t>2021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年</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5</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月</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13</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号，发表第</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3</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个视频，粉丝</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4000+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，抖音长沙本地本地生活负责人主动联系，洽谈合作。</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p:txBody>
      </p:sp>
    </p:spTree>
    <p:custDataLst>
      <p:tags r:id="rId9"/>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5" name="矩形 4"/>
          <p:cNvSpPr/>
          <p:nvPr>
            <p:custDataLst>
              <p:tags r:id="rId3"/>
            </p:custDataLst>
          </p:nvPr>
        </p:nvSpPr>
        <p:spPr>
          <a:xfrm>
            <a:off x="264000" y="333000"/>
            <a:ext cx="7673340" cy="398780"/>
          </a:xfrm>
          <a:prstGeom prst="rect">
            <a:avLst/>
          </a:prstGeom>
        </p:spPr>
        <p:txBody>
          <a:bodyPr wrap="square">
            <a:spAutoFit/>
          </a:bodyPr>
          <a:lstStyle/>
          <a:p>
            <a:r>
              <a:rPr lang="zh-CN" altLang="en-US" sz="2000" dirty="0">
                <a:solidFill>
                  <a:schemeClr val="lt1">
                    <a:lumMod val="50000"/>
                  </a:schemeClr>
                </a:solidFill>
                <a:latin typeface="微软雅黑" panose="020B0503020204020204" charset="-122"/>
                <a:ea typeface="微软雅黑" panose="020B0503020204020204" charset="-122"/>
              </a:rPr>
              <a:t>四个探店达人账号的分析总结</a:t>
            </a:r>
            <a:endParaRPr lang="zh-CN" altLang="en-US" sz="2000" dirty="0">
              <a:solidFill>
                <a:schemeClr val="lt1">
                  <a:lumMod val="50000"/>
                </a:schemeClr>
              </a:solidFill>
              <a:latin typeface="微软雅黑" panose="020B0503020204020204" charset="-122"/>
              <a:ea typeface="微软雅黑" panose="020B0503020204020204" charset="-122"/>
            </a:endParaRPr>
          </a:p>
        </p:txBody>
      </p:sp>
      <p:sp>
        <p:nvSpPr>
          <p:cNvPr id="2" name="文本框 1"/>
          <p:cNvSpPr txBox="1"/>
          <p:nvPr>
            <p:custDataLst>
              <p:tags r:id="rId4"/>
            </p:custDataLst>
          </p:nvPr>
        </p:nvSpPr>
        <p:spPr>
          <a:xfrm>
            <a:off x="669925" y="1774190"/>
            <a:ext cx="10883265" cy="3692525"/>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pPr marL="285750" indent="-285750">
              <a:buFont typeface="Wingdings" panose="05000000000000000000" charset="0"/>
              <a:buChar char="l"/>
            </a:pP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4</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个不同的账号，用的是用一个套路，等于同一个套路，被市场验证了</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4</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次，结果都在短时间内接到了合作商单，可复制性极强。</a:t>
            </a:r>
            <a:endPar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l"/>
            </a:pPr>
            <a:endPar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l"/>
            </a:pP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这些账号，没有网红，没有大咖，都是以纯素人的身份做出来的，他们能复制成功，你当然也能复制成功，只要你能严格按照我们的</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套路</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来。成功</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 = </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被验证过的方法论</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 + </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重复实践（爆款的本质，就是不断重复）</a:t>
            </a:r>
            <a:endPar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l"/>
            </a:pPr>
            <a:endPar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l"/>
            </a:pP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不需要你有很多粉丝，不需要你自带很大流量，经过不断反复测试，发现只要你有</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500</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粉丝，就可以免费置换各种吃喝玩乐的资源，只要你有</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1000</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粉丝，就能接到各种商务合作，只有你有</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5000+</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粉丝，副业月收入增加</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5000</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没问题</a:t>
            </a:r>
            <a:r>
              <a:rPr lang="zh-CN" altLang="en-US" sz="1800" b="1" dirty="0">
                <a:solidFill>
                  <a:schemeClr val="lt1">
                    <a:lumMod val="50000"/>
                  </a:schemeClr>
                </a:solidFill>
                <a:latin typeface="微软雅黑" panose="020B0503020204020204" charset="-122"/>
                <a:ea typeface="微软雅黑" panose="020B0503020204020204" charset="-122"/>
                <a:cs typeface="微软雅黑" panose="020B0503020204020204" charset="-122"/>
              </a:rPr>
              <a:t>（不同城市，要求级别有所差异）</a:t>
            </a:r>
            <a:endParaRPr lang="zh-CN" altLang="en-US" sz="1800" b="1"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l"/>
            </a:pPr>
            <a:endPar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l"/>
            </a:pP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我们在做探店达人账号的过程中，有一个很深的感受，关于探店达人的市场需求正在井喷爆发，现有探店达人账号</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的</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容量，远远无法满足商家强烈的推广需求。接下来</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1~2</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年都将是探店达人的旺盛红利期</a:t>
            </a:r>
            <a:endPar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13" name="矩形: 圆角 12"/>
          <p:cNvSpPr/>
          <p:nvPr>
            <p:custDataLst>
              <p:tags r:id="rId5"/>
            </p:custDataLst>
          </p:nvPr>
        </p:nvSpPr>
        <p:spPr>
          <a:xfrm>
            <a:off x="375922" y="1413000"/>
            <a:ext cx="11440155" cy="4392000"/>
          </a:xfrm>
          <a:prstGeom prst="round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6"/>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37" name="文本框 36"/>
          <p:cNvSpPr txBox="1"/>
          <p:nvPr>
            <p:custDataLst>
              <p:tags r:id="rId3"/>
            </p:custDataLst>
          </p:nvPr>
        </p:nvSpPr>
        <p:spPr>
          <a:xfrm>
            <a:off x="264000" y="333000"/>
            <a:ext cx="6264000" cy="398780"/>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实战经验总结：成为探店达人的</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3</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个关键要务</a:t>
            </a:r>
            <a:endPar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框 3"/>
          <p:cNvSpPr txBox="1"/>
          <p:nvPr>
            <p:custDataLst>
              <p:tags r:id="rId4"/>
            </p:custDataLst>
          </p:nvPr>
        </p:nvSpPr>
        <p:spPr>
          <a:xfrm>
            <a:off x="3432000" y="3472424"/>
            <a:ext cx="3166745" cy="988695"/>
          </a:xfrm>
          <a:prstGeom prst="rect">
            <a:avLst/>
          </a:prstGeom>
          <a:noFill/>
        </p:spPr>
        <p:txBody>
          <a:bodyPr wrap="square" rtlCol="0" anchor="t">
            <a:spAutoFit/>
          </a:bodyPr>
          <a:lstStyle/>
          <a:p>
            <a:pPr>
              <a:lnSpc>
                <a:spcPts val="3500"/>
              </a:lnSpc>
            </a:pPr>
            <a:r>
              <a:rPr lang="zh-CN" altLang="en-US" sz="2000" dirty="0">
                <a:solidFill>
                  <a:schemeClr val="accent2"/>
                </a:solidFill>
                <a:latin typeface="微软雅黑" panose="020B0503020204020204" charset="-122"/>
                <a:ea typeface="微软雅黑" panose="020B0503020204020204" charset="-122"/>
                <a:sym typeface="+mn-ea"/>
              </a:rPr>
              <a:t>口播视频</a:t>
            </a:r>
            <a:endParaRPr lang="en-US" altLang="zh-CN" sz="2000" dirty="0">
              <a:solidFill>
                <a:schemeClr val="accent2"/>
              </a:solidFill>
              <a:latin typeface="微软雅黑" panose="020B0503020204020204" charset="-122"/>
              <a:ea typeface="微软雅黑" panose="020B0503020204020204" charset="-122"/>
              <a:sym typeface="+mn-ea"/>
            </a:endParaRPr>
          </a:p>
          <a:p>
            <a:pPr>
              <a:lnSpc>
                <a:spcPts val="3500"/>
              </a:lnSpc>
            </a:pPr>
            <a:r>
              <a:rPr lang="zh-CN" altLang="en-US" sz="2000" dirty="0">
                <a:solidFill>
                  <a:schemeClr val="accent2"/>
                </a:solidFill>
                <a:latin typeface="微软雅黑" panose="020B0503020204020204" charset="-122"/>
                <a:ea typeface="微软雅黑" panose="020B0503020204020204" charset="-122"/>
                <a:sym typeface="+mn-ea"/>
              </a:rPr>
              <a:t>迅速涨粉</a:t>
            </a:r>
            <a:endParaRPr lang="zh-CN" altLang="en-US" sz="2000" dirty="0">
              <a:solidFill>
                <a:schemeClr val="accent2"/>
              </a:solidFill>
              <a:latin typeface="微软雅黑" panose="020B0503020204020204" charset="-122"/>
              <a:ea typeface="微软雅黑" panose="020B0503020204020204" charset="-122"/>
              <a:sym typeface="+mn-ea"/>
            </a:endParaRPr>
          </a:p>
        </p:txBody>
      </p:sp>
      <p:sp>
        <p:nvSpPr>
          <p:cNvPr id="5" name="文本框 4"/>
          <p:cNvSpPr txBox="1"/>
          <p:nvPr>
            <p:custDataLst>
              <p:tags r:id="rId5"/>
            </p:custDataLst>
          </p:nvPr>
        </p:nvSpPr>
        <p:spPr>
          <a:xfrm>
            <a:off x="5376000" y="1175910"/>
            <a:ext cx="1656000" cy="988695"/>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pPr>
              <a:lnSpc>
                <a:spcPts val="3500"/>
              </a:lnSpc>
            </a:pPr>
            <a:r>
              <a:rPr lang="zh-CN" altLang="en-US" sz="2000" dirty="0">
                <a:solidFill>
                  <a:schemeClr val="accent2"/>
                </a:solidFill>
                <a:latin typeface="微软雅黑" panose="020B0503020204020204" charset="-122"/>
                <a:ea typeface="微软雅黑" panose="020B0503020204020204" charset="-122"/>
                <a:sym typeface="+mn-ea"/>
              </a:rPr>
              <a:t>拍摄剪辑</a:t>
            </a:r>
            <a:endParaRPr lang="en-US" altLang="zh-CN" sz="2000" dirty="0">
              <a:solidFill>
                <a:schemeClr val="accent2"/>
              </a:solidFill>
              <a:latin typeface="微软雅黑" panose="020B0503020204020204" charset="-122"/>
              <a:ea typeface="微软雅黑" panose="020B0503020204020204" charset="-122"/>
              <a:sym typeface="+mn-ea"/>
            </a:endParaRPr>
          </a:p>
          <a:p>
            <a:pPr>
              <a:lnSpc>
                <a:spcPts val="3500"/>
              </a:lnSpc>
            </a:pPr>
            <a:r>
              <a:rPr lang="zh-CN" altLang="en-US" sz="2000" dirty="0">
                <a:solidFill>
                  <a:schemeClr val="accent2"/>
                </a:solidFill>
                <a:latin typeface="微软雅黑" panose="020B0503020204020204" charset="-122"/>
                <a:ea typeface="微软雅黑" panose="020B0503020204020204" charset="-122"/>
                <a:sym typeface="+mn-ea"/>
              </a:rPr>
              <a:t>实操技能</a:t>
            </a:r>
            <a:endParaRPr lang="zh-CN" altLang="en-US" sz="2000" dirty="0">
              <a:solidFill>
                <a:schemeClr val="accent2"/>
              </a:solidFill>
              <a:latin typeface="微软雅黑" panose="020B0503020204020204" charset="-122"/>
              <a:ea typeface="微软雅黑" panose="020B0503020204020204" charset="-122"/>
              <a:sym typeface="+mn-ea"/>
            </a:endParaRPr>
          </a:p>
        </p:txBody>
      </p:sp>
      <p:sp>
        <p:nvSpPr>
          <p:cNvPr id="6" name="文本框 5"/>
          <p:cNvSpPr txBox="1"/>
          <p:nvPr>
            <p:custDataLst>
              <p:tags r:id="rId6"/>
            </p:custDataLst>
          </p:nvPr>
        </p:nvSpPr>
        <p:spPr>
          <a:xfrm>
            <a:off x="7392000" y="3383524"/>
            <a:ext cx="3167380" cy="988695"/>
          </a:xfrm>
          <a:prstGeom prst="rect">
            <a:avLst/>
          </a:prstGeom>
          <a:noFill/>
        </p:spPr>
        <p:txBody>
          <a:bodyPr wrap="square" rtlCol="0" anchor="t">
            <a:spAutoFit/>
          </a:bodyPr>
          <a:lstStyle/>
          <a:p>
            <a:pPr>
              <a:lnSpc>
                <a:spcPts val="3500"/>
              </a:lnSpc>
            </a:pPr>
            <a:r>
              <a:rPr lang="zh-CN" altLang="en-US" sz="2000" dirty="0">
                <a:solidFill>
                  <a:schemeClr val="accent2"/>
                </a:solidFill>
                <a:latin typeface="微软雅黑" panose="020B0503020204020204" charset="-122"/>
                <a:ea typeface="微软雅黑" panose="020B0503020204020204" charset="-122"/>
                <a:sym typeface="+mn-ea"/>
              </a:rPr>
              <a:t>账号运营</a:t>
            </a:r>
            <a:endParaRPr lang="en-US" altLang="zh-CN" sz="2000" dirty="0">
              <a:solidFill>
                <a:schemeClr val="accent2"/>
              </a:solidFill>
              <a:latin typeface="微软雅黑" panose="020B0503020204020204" charset="-122"/>
              <a:ea typeface="微软雅黑" panose="020B0503020204020204" charset="-122"/>
              <a:sym typeface="+mn-ea"/>
            </a:endParaRPr>
          </a:p>
          <a:p>
            <a:pPr>
              <a:lnSpc>
                <a:spcPts val="3500"/>
              </a:lnSpc>
            </a:pPr>
            <a:r>
              <a:rPr lang="zh-CN" altLang="en-US" sz="2000" dirty="0">
                <a:solidFill>
                  <a:schemeClr val="accent2"/>
                </a:solidFill>
                <a:latin typeface="微软雅黑" panose="020B0503020204020204" charset="-122"/>
                <a:ea typeface="微软雅黑" panose="020B0503020204020204" charset="-122"/>
                <a:sym typeface="+mn-ea"/>
              </a:rPr>
              <a:t>多元变现</a:t>
            </a:r>
            <a:endParaRPr lang="zh-CN" altLang="en-US" sz="2000" dirty="0">
              <a:solidFill>
                <a:schemeClr val="accent2"/>
              </a:solidFill>
              <a:latin typeface="微软雅黑" panose="020B0503020204020204" charset="-122"/>
              <a:ea typeface="微软雅黑" panose="020B0503020204020204" charset="-122"/>
              <a:sym typeface="+mn-ea"/>
            </a:endParaRPr>
          </a:p>
        </p:txBody>
      </p:sp>
      <p:sp>
        <p:nvSpPr>
          <p:cNvPr id="11" name="文本框 10"/>
          <p:cNvSpPr txBox="1"/>
          <p:nvPr>
            <p:custDataLst>
              <p:tags r:id="rId7"/>
            </p:custDataLst>
          </p:nvPr>
        </p:nvSpPr>
        <p:spPr>
          <a:xfrm>
            <a:off x="1573190" y="5316901"/>
            <a:ext cx="9405620" cy="922020"/>
          </a:xfrm>
          <a:prstGeom prst="rect">
            <a:avLst/>
          </a:prstGeom>
          <a:noFill/>
        </p:spPr>
        <p:txBody>
          <a:bodyPr wrap="square" rtlCol="0" anchor="t">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pPr>
              <a:lnSpc>
                <a:spcPct val="150000"/>
              </a:lnSpc>
            </a:pP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解决以上</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3</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个关键要务，就等于解决成为探店达人</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80%</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的问题，剩余的</a:t>
            </a:r>
            <a:r>
              <a:rPr lang="en-US" altLang="zh-CN"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20%</a:t>
            </a:r>
            <a:r>
              <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rPr>
              <a:t>，需要你主动积极的执行力，保证足够的视频更新频次，才能连接更多商家资源，成为炙手可热的探店达人。</a:t>
            </a:r>
            <a:endParaRPr lang="zh-CN" altLang="en-US" sz="18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pic>
        <p:nvPicPr>
          <p:cNvPr id="14" name="图形 13" descr="维恩图"/>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163419" y="1586239"/>
            <a:ext cx="3721162" cy="3721162"/>
          </a:xfrm>
          <a:prstGeom prst="rect">
            <a:avLst/>
          </a:prstGeom>
        </p:spPr>
      </p:pic>
    </p:spTree>
    <p:custDataLst>
      <p:tags r:id="rId10"/>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8"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37" name="文本框 36"/>
          <p:cNvSpPr txBox="1"/>
          <p:nvPr>
            <p:custDataLst>
              <p:tags r:id="rId3"/>
            </p:custDataLst>
          </p:nvPr>
        </p:nvSpPr>
        <p:spPr>
          <a:xfrm>
            <a:off x="264000" y="289674"/>
            <a:ext cx="8015605" cy="398780"/>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这门课程的总纲（理论</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实践，不可缺一）</a:t>
            </a:r>
            <a:endPar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2" name="圆角矩形"/>
          <p:cNvSpPr/>
          <p:nvPr>
            <p:custDataLst>
              <p:tags r:id="rId4"/>
            </p:custDataLst>
          </p:nvPr>
        </p:nvSpPr>
        <p:spPr>
          <a:xfrm>
            <a:off x="432237" y="2268985"/>
            <a:ext cx="2719662" cy="1635481"/>
          </a:xfrm>
          <a:prstGeom prst="roundRect">
            <a:avLst>
              <a:gd name="adj" fmla="val 3373"/>
            </a:avLst>
          </a:prstGeom>
          <a:solidFill>
            <a:srgbClr val="FFFFFF"/>
          </a:solidFill>
          <a:ln w="3175">
            <a:solidFill>
              <a:schemeClr val="accent6">
                <a:lumMod val="75000"/>
              </a:schemeClr>
            </a:solidFill>
            <a:miter lim="400000"/>
          </a:ln>
          <a:effectLst>
            <a:outerShdw blurRad="38100" dir="2700000" rotWithShape="0">
              <a:srgbClr val="000000">
                <a:alpha val="40000"/>
              </a:srgbClr>
            </a:outerShdw>
          </a:effectLst>
        </p:spPr>
        <p:txBody>
          <a:bodyPr lIns="50800" tIns="50800" rIns="50800" bIns="50800" anchor="ctr"/>
          <a:lstStyle/>
          <a:p>
            <a:endParaRPr dirty="0">
              <a:solidFill>
                <a:schemeClr val="dk1"/>
              </a:solidFill>
              <a:latin typeface="微软雅黑" panose="020B0503020204020204" charset="-122"/>
              <a:ea typeface="微软雅黑" panose="020B0503020204020204" charset="-122"/>
            </a:endParaRPr>
          </a:p>
        </p:txBody>
      </p:sp>
      <p:sp>
        <p:nvSpPr>
          <p:cNvPr id="23" name="圆角矩形"/>
          <p:cNvSpPr/>
          <p:nvPr>
            <p:custDataLst>
              <p:tags r:id="rId5"/>
            </p:custDataLst>
          </p:nvPr>
        </p:nvSpPr>
        <p:spPr>
          <a:xfrm>
            <a:off x="432840" y="4923827"/>
            <a:ext cx="11315065" cy="753745"/>
          </a:xfrm>
          <a:prstGeom prst="roundRect">
            <a:avLst>
              <a:gd name="adj" fmla="val 15785"/>
            </a:avLst>
          </a:prstGeom>
          <a:solidFill>
            <a:schemeClr val="accent6">
              <a:lumMod val="75000"/>
            </a:schemeClr>
          </a:solidFill>
          <a:ln w="3175">
            <a:miter lim="400000"/>
          </a:ln>
          <a:effectLst>
            <a:outerShdw blurRad="38100" dir="2700000" rotWithShape="0">
              <a:srgbClr val="000000">
                <a:alpha val="40000"/>
              </a:srgbClr>
            </a:outerShdw>
          </a:effectLst>
        </p:spPr>
        <p:txBody>
          <a:bodyPr lIns="50800" tIns="50800" rIns="50800" bIns="50800" anchor="ctr"/>
          <a:lstStyle/>
          <a:p>
            <a:pPr algn="ctr"/>
            <a:r>
              <a:rPr lang="zh-CN" sz="2000" b="1" dirty="0">
                <a:solidFill>
                  <a:schemeClr val="lt1"/>
                </a:solidFill>
                <a:latin typeface="微软雅黑" panose="020B0503020204020204" charset="-122"/>
                <a:ea typeface="微软雅黑" panose="020B0503020204020204" charset="-122"/>
                <a:cs typeface="微软雅黑" panose="020B0503020204020204" charset="-122"/>
              </a:rPr>
              <a:t>探店达人的底层逻辑</a:t>
            </a:r>
            <a:r>
              <a:rPr lang="en-US" altLang="zh-CN" sz="2000" b="1" dirty="0">
                <a:solidFill>
                  <a:schemeClr val="lt1"/>
                </a:solidFill>
                <a:latin typeface="微软雅黑" panose="020B0503020204020204" charset="-122"/>
                <a:ea typeface="微软雅黑" panose="020B0503020204020204" charset="-122"/>
                <a:cs typeface="微软雅黑" panose="020B0503020204020204" charset="-122"/>
              </a:rPr>
              <a:t>——</a:t>
            </a:r>
            <a:r>
              <a:rPr lang="zh-CN" altLang="en-US" sz="2000" b="1" dirty="0">
                <a:solidFill>
                  <a:schemeClr val="lt1"/>
                </a:solidFill>
                <a:latin typeface="微软雅黑" panose="020B0503020204020204" charset="-122"/>
                <a:ea typeface="微软雅黑" panose="020B0503020204020204" charset="-122"/>
                <a:cs typeface="微软雅黑" panose="020B0503020204020204" charset="-122"/>
              </a:rPr>
              <a:t>现在是入局探店达人最好的风口期</a:t>
            </a:r>
            <a:endParaRPr lang="zh-CN" altLang="en-US" sz="2000" b="1" dirty="0">
              <a:solidFill>
                <a:schemeClr val="lt1"/>
              </a:solidFill>
              <a:latin typeface="微软雅黑" panose="020B0503020204020204" charset="-122"/>
              <a:ea typeface="微软雅黑" panose="020B0503020204020204" charset="-122"/>
              <a:cs typeface="微软雅黑" panose="020B0503020204020204" charset="-122"/>
            </a:endParaRPr>
          </a:p>
        </p:txBody>
      </p:sp>
      <p:sp>
        <p:nvSpPr>
          <p:cNvPr id="33" name="第一章  如何与公司高层保持同频，建立业务大局观"/>
          <p:cNvSpPr txBox="1"/>
          <p:nvPr>
            <p:custDataLst>
              <p:tags r:id="rId6"/>
            </p:custDataLst>
          </p:nvPr>
        </p:nvSpPr>
        <p:spPr>
          <a:xfrm>
            <a:off x="576000" y="2571071"/>
            <a:ext cx="2849060" cy="932180"/>
          </a:xfrm>
          <a:prstGeom prst="rect">
            <a:avLst/>
          </a:prstGeom>
          <a:ln w="12700">
            <a:miter lim="400000"/>
          </a:ln>
        </p:spPr>
        <p:txBody>
          <a:bodyPr wrap="square" lIns="50800" tIns="50800" rIns="50800" bIns="50800" anchor="ctr">
            <a:spAutoFit/>
          </a:bodyPr>
          <a:lstStyle/>
          <a:p>
            <a:pPr marL="171450" indent="-171450" algn="just" defTabSz="914400">
              <a:lnSpc>
                <a:spcPct val="150000"/>
              </a:lnSpc>
              <a:buFont typeface="Arial" panose="020B0604020202020204" pitchFamily="34" charset="0"/>
              <a:buChar char="•"/>
              <a:defRPr sz="1200">
                <a:latin typeface="Lantinghei SC Extralight"/>
                <a:ea typeface="Lantinghei SC Extralight"/>
                <a:cs typeface="Lantinghei SC Extralight"/>
                <a:sym typeface="Lantinghei SC Extralight"/>
              </a:defRPr>
            </a:pPr>
            <a:r>
              <a:rPr lang="zh-CN" sz="1200" dirty="0">
                <a:solidFill>
                  <a:schemeClr val="dk1"/>
                </a:solidFill>
                <a:latin typeface="微软雅黑" panose="020B0503020204020204" charset="-122"/>
                <a:ea typeface="微软雅黑" panose="020B0503020204020204" charset="-122"/>
                <a:cs typeface="微软雅黑" panose="020B0503020204020204" charset="-122"/>
              </a:rPr>
              <a:t>创建一个有钱景的探店达人账号</a:t>
            </a:r>
            <a:endParaRPr lang="zh-CN" sz="1200" dirty="0">
              <a:solidFill>
                <a:schemeClr val="dk1"/>
              </a:solidFill>
              <a:latin typeface="微软雅黑" panose="020B0503020204020204" charset="-122"/>
              <a:ea typeface="微软雅黑" panose="020B0503020204020204" charset="-122"/>
              <a:cs typeface="微软雅黑" panose="020B0503020204020204" charset="-122"/>
            </a:endParaRPr>
          </a:p>
          <a:p>
            <a:pPr marL="171450" indent="-171450" algn="just" defTabSz="914400">
              <a:lnSpc>
                <a:spcPct val="150000"/>
              </a:lnSpc>
              <a:buFont typeface="Arial" panose="020B0604020202020204" pitchFamily="34" charset="0"/>
              <a:buChar char="•"/>
              <a:defRPr sz="1200">
                <a:latin typeface="Lantinghei SC Extralight"/>
                <a:ea typeface="Lantinghei SC Extralight"/>
                <a:cs typeface="Lantinghei SC Extralight"/>
                <a:sym typeface="Lantinghei SC Extralight"/>
              </a:defRPr>
            </a:pPr>
            <a:r>
              <a:rPr lang="zh-CN" sz="1200" dirty="0">
                <a:solidFill>
                  <a:schemeClr val="dk1"/>
                </a:solidFill>
                <a:latin typeface="微软雅黑" panose="020B0503020204020204" charset="-122"/>
                <a:ea typeface="微软雅黑" panose="020B0503020204020204" charset="-122"/>
                <a:cs typeface="微软雅黑" panose="020B0503020204020204" charset="-122"/>
              </a:rPr>
              <a:t>通过口播视频实现冷启动</a:t>
            </a:r>
            <a:endParaRPr lang="zh-CN" sz="1200" dirty="0">
              <a:solidFill>
                <a:schemeClr val="dk1"/>
              </a:solidFill>
              <a:latin typeface="微软雅黑" panose="020B0503020204020204" charset="-122"/>
              <a:ea typeface="微软雅黑" panose="020B0503020204020204" charset="-122"/>
              <a:cs typeface="微软雅黑" panose="020B0503020204020204" charset="-122"/>
            </a:endParaRPr>
          </a:p>
          <a:p>
            <a:pPr marL="171450" indent="-171450" algn="just" defTabSz="914400">
              <a:lnSpc>
                <a:spcPct val="150000"/>
              </a:lnSpc>
              <a:buFont typeface="Arial" panose="020B0604020202020204" pitchFamily="34" charset="0"/>
              <a:buChar char="•"/>
              <a:defRPr sz="1200">
                <a:latin typeface="Lantinghei SC Extralight"/>
                <a:ea typeface="Lantinghei SC Extralight"/>
                <a:cs typeface="Lantinghei SC Extralight"/>
                <a:sym typeface="Lantinghei SC Extralight"/>
              </a:defRPr>
            </a:pPr>
            <a:r>
              <a:rPr lang="zh-CN" sz="1200" dirty="0">
                <a:solidFill>
                  <a:schemeClr val="dk1"/>
                </a:solidFill>
                <a:latin typeface="微软雅黑" panose="020B0503020204020204" charset="-122"/>
                <a:ea typeface="微软雅黑" panose="020B0503020204020204" charset="-122"/>
                <a:cs typeface="微软雅黑" panose="020B0503020204020204" charset="-122"/>
              </a:rPr>
              <a:t>口播视频冷启动的</a:t>
            </a:r>
            <a:r>
              <a:rPr lang="en-US" altLang="zh-CN" sz="1200" dirty="0">
                <a:solidFill>
                  <a:schemeClr val="dk1"/>
                </a:solidFill>
                <a:latin typeface="微软雅黑" panose="020B0503020204020204" charset="-122"/>
                <a:ea typeface="微软雅黑" panose="020B0503020204020204" charset="-122"/>
                <a:cs typeface="微软雅黑" panose="020B0503020204020204" charset="-122"/>
              </a:rPr>
              <a:t>5</a:t>
            </a: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个步骤</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42" name="圆角矩形"/>
          <p:cNvSpPr/>
          <p:nvPr>
            <p:custDataLst>
              <p:tags r:id="rId7"/>
            </p:custDataLst>
          </p:nvPr>
        </p:nvSpPr>
        <p:spPr>
          <a:xfrm>
            <a:off x="3255045" y="2268986"/>
            <a:ext cx="2719662" cy="1635480"/>
          </a:xfrm>
          <a:prstGeom prst="roundRect">
            <a:avLst>
              <a:gd name="adj" fmla="val 3373"/>
            </a:avLst>
          </a:prstGeom>
          <a:solidFill>
            <a:srgbClr val="FFFFFF"/>
          </a:solidFill>
          <a:ln w="3175">
            <a:solidFill>
              <a:schemeClr val="accent6">
                <a:lumMod val="75000"/>
              </a:schemeClr>
            </a:solidFill>
            <a:miter lim="400000"/>
          </a:ln>
          <a:effectLst>
            <a:outerShdw blurRad="38100" dir="2700000" rotWithShape="0">
              <a:srgbClr val="000000">
                <a:alpha val="40000"/>
              </a:srgbClr>
            </a:outerShdw>
          </a:effectLst>
        </p:spPr>
        <p:txBody>
          <a:bodyPr lIns="50800" tIns="50800" rIns="50800" bIns="50800" anchor="ctr"/>
          <a:lstStyle/>
          <a:p>
            <a:pPr marL="171450" indent="-171450" algn="l">
              <a:buFont typeface="Arial" panose="020B0604020202020204" pitchFamily="34" charset="0"/>
              <a:buChar char="•"/>
            </a:pPr>
            <a:endParaRPr sz="12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49" name="圆角矩形"/>
          <p:cNvSpPr/>
          <p:nvPr>
            <p:custDataLst>
              <p:tags r:id="rId8"/>
            </p:custDataLst>
          </p:nvPr>
        </p:nvSpPr>
        <p:spPr>
          <a:xfrm>
            <a:off x="6096107" y="2268985"/>
            <a:ext cx="2719662" cy="1635479"/>
          </a:xfrm>
          <a:prstGeom prst="roundRect">
            <a:avLst>
              <a:gd name="adj" fmla="val 3373"/>
            </a:avLst>
          </a:prstGeom>
          <a:solidFill>
            <a:srgbClr val="FFFFFF"/>
          </a:solidFill>
          <a:ln w="3175">
            <a:solidFill>
              <a:schemeClr val="accent6">
                <a:lumMod val="75000"/>
              </a:schemeClr>
            </a:solidFill>
            <a:miter lim="400000"/>
          </a:ln>
          <a:effectLst>
            <a:outerShdw blurRad="38100" dir="2700000" rotWithShape="0">
              <a:srgbClr val="000000">
                <a:alpha val="40000"/>
              </a:srgbClr>
            </a:outerShdw>
          </a:effectLst>
        </p:spPr>
        <p:txBody>
          <a:bodyPr lIns="50800" tIns="50800" rIns="50800" bIns="50800" anchor="ctr"/>
          <a:lstStyle/>
          <a:p>
            <a:pPr marL="171450" indent="-171450">
              <a:buFont typeface="Arial" panose="020B0604020202020204" pitchFamily="34" charset="0"/>
              <a:buChar char="•"/>
            </a:pPr>
            <a:endParaRPr sz="10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3" name="圆角矩形"/>
          <p:cNvSpPr/>
          <p:nvPr>
            <p:custDataLst>
              <p:tags r:id="rId9"/>
            </p:custDataLst>
          </p:nvPr>
        </p:nvSpPr>
        <p:spPr>
          <a:xfrm>
            <a:off x="9026632" y="2242315"/>
            <a:ext cx="2719662" cy="1635479"/>
          </a:xfrm>
          <a:prstGeom prst="roundRect">
            <a:avLst>
              <a:gd name="adj" fmla="val 3373"/>
            </a:avLst>
          </a:prstGeom>
          <a:solidFill>
            <a:srgbClr val="FFFFFF"/>
          </a:solidFill>
          <a:ln w="3175">
            <a:solidFill>
              <a:schemeClr val="accent6">
                <a:lumMod val="75000"/>
              </a:schemeClr>
            </a:solidFill>
            <a:miter lim="400000"/>
          </a:ln>
          <a:effectLst>
            <a:outerShdw blurRad="38100" dir="2700000" rotWithShape="0">
              <a:srgbClr val="000000">
                <a:alpha val="40000"/>
              </a:srgbClr>
            </a:outerShdw>
          </a:effectLst>
        </p:spPr>
        <p:txBody>
          <a:bodyPr lIns="50800" tIns="50800" rIns="50800" bIns="50800" anchor="ctr"/>
          <a:lstStyle/>
          <a:p>
            <a:pPr marL="171450" indent="-171450">
              <a:buFont typeface="Arial" panose="020B0604020202020204" pitchFamily="34" charset="0"/>
              <a:buChar char="•"/>
            </a:pP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2" name="圆角矩形"/>
          <p:cNvSpPr/>
          <p:nvPr>
            <p:custDataLst>
              <p:tags r:id="rId10"/>
            </p:custDataLst>
          </p:nvPr>
        </p:nvSpPr>
        <p:spPr>
          <a:xfrm>
            <a:off x="432237" y="4050667"/>
            <a:ext cx="11315065" cy="753745"/>
          </a:xfrm>
          <a:prstGeom prst="roundRect">
            <a:avLst>
              <a:gd name="adj" fmla="val 15785"/>
            </a:avLst>
          </a:prstGeom>
          <a:solidFill>
            <a:schemeClr val="accent6">
              <a:lumMod val="75000"/>
            </a:schemeClr>
          </a:solidFill>
          <a:ln w="3175">
            <a:miter lim="400000"/>
          </a:ln>
          <a:effectLst>
            <a:outerShdw blurRad="38100" dir="2700000" rotWithShape="0">
              <a:srgbClr val="000000">
                <a:alpha val="40000"/>
              </a:srgbClr>
            </a:outerShdw>
          </a:effectLst>
        </p:spPr>
        <p:txBody>
          <a:bodyPr lIns="50800" tIns="50800" rIns="50800" bIns="50800" anchor="ctr"/>
          <a:lstStyle/>
          <a:p>
            <a:pPr algn="ctr"/>
            <a:r>
              <a:rPr lang="en-US" altLang="zh-CN" sz="2000" b="1" dirty="0">
                <a:solidFill>
                  <a:schemeClr val="lt1"/>
                </a:solidFill>
                <a:latin typeface="微软雅黑" panose="020B0503020204020204" charset="-122"/>
                <a:ea typeface="微软雅黑" panose="020B0503020204020204" charset="-122"/>
                <a:cs typeface="微软雅黑" panose="020B0503020204020204" charset="-122"/>
                <a:sym typeface="+mn-ea"/>
              </a:rPr>
              <a:t>1</a:t>
            </a:r>
            <a:r>
              <a:rPr lang="zh-CN" altLang="en-US" sz="2000" b="1" dirty="0">
                <a:solidFill>
                  <a:schemeClr val="lt1"/>
                </a:solidFill>
                <a:latin typeface="微软雅黑" panose="020B0503020204020204" charset="-122"/>
                <a:ea typeface="微软雅黑" panose="020B0503020204020204" charset="-122"/>
                <a:cs typeface="微软雅黑" panose="020B0503020204020204" charset="-122"/>
                <a:sym typeface="+mn-ea"/>
              </a:rPr>
              <a:t>周线上理论学习</a:t>
            </a:r>
            <a:r>
              <a:rPr lang="en-US" altLang="zh-CN" sz="2000" b="1" dirty="0">
                <a:solidFill>
                  <a:schemeClr val="lt1"/>
                </a:solidFill>
                <a:latin typeface="微软雅黑" panose="020B0503020204020204" charset="-122"/>
                <a:ea typeface="微软雅黑" panose="020B0503020204020204" charset="-122"/>
                <a:cs typeface="微软雅黑" panose="020B0503020204020204" charset="-122"/>
                <a:sym typeface="+mn-ea"/>
              </a:rPr>
              <a:t>+2</a:t>
            </a:r>
            <a:r>
              <a:rPr lang="zh-CN" altLang="en-US" sz="2000" b="1" dirty="0">
                <a:solidFill>
                  <a:schemeClr val="lt1"/>
                </a:solidFill>
                <a:latin typeface="微软雅黑" panose="020B0503020204020204" charset="-122"/>
                <a:ea typeface="微软雅黑" panose="020B0503020204020204" charset="-122"/>
                <a:cs typeface="微软雅黑" panose="020B0503020204020204" charset="-122"/>
                <a:sym typeface="+mn-ea"/>
              </a:rPr>
              <a:t>天线下实操训练</a:t>
            </a:r>
            <a:r>
              <a:rPr lang="en-US" altLang="zh-CN" sz="2000" b="1" dirty="0">
                <a:solidFill>
                  <a:schemeClr val="lt1"/>
                </a:solidFill>
                <a:latin typeface="微软雅黑" panose="020B0503020204020204" charset="-122"/>
                <a:ea typeface="微软雅黑" panose="020B0503020204020204" charset="-122"/>
                <a:cs typeface="微软雅黑" panose="020B0503020204020204" charset="-122"/>
                <a:sym typeface="+mn-ea"/>
              </a:rPr>
              <a:t>+3</a:t>
            </a:r>
            <a:r>
              <a:rPr lang="zh-CN" altLang="en-US" sz="2000" b="1" dirty="0">
                <a:solidFill>
                  <a:schemeClr val="lt1"/>
                </a:solidFill>
                <a:latin typeface="微软雅黑" panose="020B0503020204020204" charset="-122"/>
                <a:ea typeface="微软雅黑" panose="020B0503020204020204" charset="-122"/>
                <a:cs typeface="微软雅黑" panose="020B0503020204020204" charset="-122"/>
                <a:sym typeface="+mn-ea"/>
              </a:rPr>
              <a:t>周实战训练营</a:t>
            </a:r>
            <a:endParaRPr lang="zh-CN" altLang="en-US" sz="2000" b="1" dirty="0">
              <a:solidFill>
                <a:schemeClr val="lt1"/>
              </a:solidFill>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nvSpPr>
        <p:spPr>
          <a:xfrm>
            <a:off x="684935" y="6033946"/>
            <a:ext cx="11315065" cy="316865"/>
          </a:xfrm>
          <a:prstGeom prst="rect">
            <a:avLst/>
          </a:prstGeom>
          <a:ln w="12700">
            <a:miter lim="400000"/>
          </a:ln>
        </p:spPr>
        <p:txBody>
          <a:bodyPr wrap="square" lIns="50800" tIns="50800" rIns="50800" bIns="50800" anchor="ctr">
            <a:spAutoFit/>
          </a:bodyPr>
          <a:lstStyle>
            <a:defPPr>
              <a:defRPr lang="zh-CN"/>
            </a:defPPr>
            <a:lvl1pPr marL="171450" indent="-171450" algn="just">
              <a:buFont typeface="Arial" panose="020B0604020202020204" pitchFamily="34" charset="0"/>
              <a:buChar char="•"/>
              <a:defRPr sz="1200">
                <a:latin typeface="思源黑体 CN Medium" panose="020B0600000000000000" pitchFamily="34" charset="-122"/>
                <a:ea typeface="思源黑体 CN Medium" panose="020B0600000000000000" pitchFamily="34" charset="-122"/>
              </a:defRPr>
            </a:lvl1pPr>
          </a:lstStyle>
          <a:p>
            <a:pPr marL="0" indent="0">
              <a:buNone/>
            </a:pPr>
            <a:r>
              <a:rPr lang="zh-CN" altLang="en-US" sz="1400" dirty="0">
                <a:solidFill>
                  <a:srgbClr val="000000"/>
                </a:solidFill>
                <a:latin typeface="微软雅黑" panose="020B0503020204020204" charset="-122"/>
                <a:ea typeface="微软雅黑" panose="020B0503020204020204" charset="-122"/>
              </a:rPr>
              <a:t>备注：每个阶段并非相互独立，而是彼此关联，比如，启动阶段，就需要运用到运营阶段的方法论，探店阶段也用到了变现阶段的方法论</a:t>
            </a:r>
            <a:endParaRPr lang="zh-CN" altLang="en-US" sz="1400" dirty="0">
              <a:solidFill>
                <a:srgbClr val="000000"/>
              </a:solidFill>
              <a:latin typeface="微软雅黑" panose="020B0503020204020204" charset="-122"/>
              <a:ea typeface="微软雅黑" panose="020B0503020204020204" charset="-122"/>
            </a:endParaRPr>
          </a:p>
        </p:txBody>
      </p:sp>
      <p:sp>
        <p:nvSpPr>
          <p:cNvPr id="7" name="矩形 6"/>
          <p:cNvSpPr/>
          <p:nvPr>
            <p:custDataLst>
              <p:tags r:id="rId11"/>
            </p:custDataLst>
          </p:nvPr>
        </p:nvSpPr>
        <p:spPr>
          <a:xfrm>
            <a:off x="1063488" y="1752527"/>
            <a:ext cx="1415772" cy="460375"/>
          </a:xfrm>
          <a:prstGeom prst="rect">
            <a:avLst/>
          </a:prstGeom>
        </p:spPr>
        <p:txBody>
          <a:bodyPr wrap="square">
            <a:spAutoFit/>
          </a:bodyPr>
          <a:lstStyle/>
          <a:p>
            <a:r>
              <a:rPr lang="zh-CN" altLang="zh-CN" sz="2400" dirty="0">
                <a:solidFill>
                  <a:schemeClr val="lt1">
                    <a:lumMod val="50000"/>
                  </a:schemeClr>
                </a:solidFill>
                <a:latin typeface="微软雅黑" panose="020B0503020204020204" charset="-122"/>
                <a:ea typeface="微软雅黑" panose="020B0503020204020204" charset="-122"/>
              </a:rPr>
              <a:t>启动阶段</a:t>
            </a:r>
            <a:endParaRPr lang="zh-CN" altLang="zh-CN" sz="2400" dirty="0">
              <a:solidFill>
                <a:schemeClr val="lt1">
                  <a:lumMod val="50000"/>
                </a:schemeClr>
              </a:solidFill>
              <a:latin typeface="微软雅黑" panose="020B0503020204020204" charset="-122"/>
              <a:ea typeface="微软雅黑" panose="020B0503020204020204" charset="-122"/>
            </a:endParaRPr>
          </a:p>
        </p:txBody>
      </p:sp>
      <p:sp>
        <p:nvSpPr>
          <p:cNvPr id="11" name="矩形 10"/>
          <p:cNvSpPr/>
          <p:nvPr>
            <p:custDataLst>
              <p:tags r:id="rId12"/>
            </p:custDataLst>
          </p:nvPr>
        </p:nvSpPr>
        <p:spPr>
          <a:xfrm>
            <a:off x="3894476" y="1752527"/>
            <a:ext cx="1415772" cy="460375"/>
          </a:xfrm>
          <a:prstGeom prst="rect">
            <a:avLst/>
          </a:prstGeom>
        </p:spPr>
        <p:txBody>
          <a:bodyPr wrap="square">
            <a:spAutoFit/>
          </a:bodyPr>
          <a:lstStyle/>
          <a:p>
            <a:r>
              <a:rPr lang="zh-CN" altLang="zh-CN" sz="2400" dirty="0">
                <a:solidFill>
                  <a:schemeClr val="lt1">
                    <a:lumMod val="50000"/>
                  </a:schemeClr>
                </a:solidFill>
                <a:latin typeface="微软雅黑" panose="020B0503020204020204" charset="-122"/>
                <a:ea typeface="微软雅黑" panose="020B0503020204020204" charset="-122"/>
              </a:rPr>
              <a:t>探店阶段</a:t>
            </a:r>
            <a:endParaRPr lang="zh-CN" altLang="zh-CN" sz="2400" dirty="0">
              <a:solidFill>
                <a:schemeClr val="lt1">
                  <a:lumMod val="50000"/>
                </a:schemeClr>
              </a:solidFill>
              <a:latin typeface="微软雅黑" panose="020B0503020204020204" charset="-122"/>
              <a:ea typeface="微软雅黑" panose="020B0503020204020204" charset="-122"/>
            </a:endParaRPr>
          </a:p>
        </p:txBody>
      </p:sp>
      <p:sp>
        <p:nvSpPr>
          <p:cNvPr id="12" name="矩形 11"/>
          <p:cNvSpPr/>
          <p:nvPr>
            <p:custDataLst>
              <p:tags r:id="rId13"/>
            </p:custDataLst>
          </p:nvPr>
        </p:nvSpPr>
        <p:spPr>
          <a:xfrm>
            <a:off x="6748052" y="1738661"/>
            <a:ext cx="1415772" cy="460375"/>
          </a:xfrm>
          <a:prstGeom prst="rect">
            <a:avLst/>
          </a:prstGeom>
        </p:spPr>
        <p:txBody>
          <a:bodyPr wrap="square">
            <a:spAutoFit/>
          </a:bodyPr>
          <a:lstStyle/>
          <a:p>
            <a:r>
              <a:rPr lang="zh-CN" altLang="zh-CN" sz="2400" dirty="0">
                <a:solidFill>
                  <a:schemeClr val="lt1">
                    <a:lumMod val="50000"/>
                  </a:schemeClr>
                </a:solidFill>
                <a:latin typeface="微软雅黑" panose="020B0503020204020204" charset="-122"/>
                <a:ea typeface="微软雅黑" panose="020B0503020204020204" charset="-122"/>
              </a:rPr>
              <a:t>运营阶段</a:t>
            </a:r>
            <a:endParaRPr lang="zh-CN" altLang="zh-CN" sz="2400" dirty="0">
              <a:solidFill>
                <a:schemeClr val="lt1">
                  <a:lumMod val="50000"/>
                </a:schemeClr>
              </a:solidFill>
              <a:latin typeface="微软雅黑" panose="020B0503020204020204" charset="-122"/>
              <a:ea typeface="微软雅黑" panose="020B0503020204020204" charset="-122"/>
            </a:endParaRPr>
          </a:p>
        </p:txBody>
      </p:sp>
      <p:sp>
        <p:nvSpPr>
          <p:cNvPr id="13" name="矩形 12"/>
          <p:cNvSpPr/>
          <p:nvPr>
            <p:custDataLst>
              <p:tags r:id="rId14"/>
            </p:custDataLst>
          </p:nvPr>
        </p:nvSpPr>
        <p:spPr>
          <a:xfrm>
            <a:off x="9678577" y="1732935"/>
            <a:ext cx="1415772" cy="460375"/>
          </a:xfrm>
          <a:prstGeom prst="rect">
            <a:avLst/>
          </a:prstGeom>
        </p:spPr>
        <p:txBody>
          <a:bodyPr wrap="square">
            <a:spAutoFit/>
          </a:bodyPr>
          <a:lstStyle/>
          <a:p>
            <a:r>
              <a:rPr lang="zh-CN" altLang="zh-CN" sz="2400" dirty="0">
                <a:solidFill>
                  <a:schemeClr val="lt1">
                    <a:lumMod val="50000"/>
                  </a:schemeClr>
                </a:solidFill>
                <a:latin typeface="微软雅黑" panose="020B0503020204020204" charset="-122"/>
                <a:ea typeface="微软雅黑" panose="020B0503020204020204" charset="-122"/>
              </a:rPr>
              <a:t>变现阶段</a:t>
            </a:r>
            <a:endParaRPr lang="zh-CN" altLang="zh-CN" sz="2400" dirty="0">
              <a:solidFill>
                <a:schemeClr val="lt1">
                  <a:lumMod val="50000"/>
                </a:schemeClr>
              </a:solidFill>
              <a:latin typeface="微软雅黑" panose="020B0503020204020204" charset="-122"/>
              <a:ea typeface="微软雅黑" panose="020B0503020204020204" charset="-122"/>
            </a:endParaRPr>
          </a:p>
        </p:txBody>
      </p:sp>
      <p:sp>
        <p:nvSpPr>
          <p:cNvPr id="14" name="矩形 13"/>
          <p:cNvSpPr/>
          <p:nvPr>
            <p:custDataLst>
              <p:tags r:id="rId15"/>
            </p:custDataLst>
          </p:nvPr>
        </p:nvSpPr>
        <p:spPr>
          <a:xfrm>
            <a:off x="1294108" y="1413000"/>
            <a:ext cx="1107804" cy="398780"/>
          </a:xfrm>
          <a:prstGeom prst="rect">
            <a:avLst/>
          </a:prstGeom>
        </p:spPr>
        <p:txBody>
          <a:bodyPr wrap="square">
            <a:spAutoFit/>
          </a:bodyPr>
          <a:lstStyle/>
          <a:p>
            <a:r>
              <a:rPr lang="en-US" altLang="zh-CN" sz="2000" dirty="0">
                <a:solidFill>
                  <a:schemeClr val="accent4">
                    <a:lumMod val="75000"/>
                  </a:schemeClr>
                </a:solidFill>
                <a:latin typeface="微软雅黑" panose="020B0503020204020204" charset="-122"/>
                <a:ea typeface="微软雅黑" panose="020B0503020204020204" charset="-122"/>
              </a:rPr>
              <a:t>Part 1</a:t>
            </a:r>
            <a:endParaRPr lang="en-US" altLang="zh-CN" sz="2000" dirty="0">
              <a:solidFill>
                <a:schemeClr val="accent4">
                  <a:lumMod val="75000"/>
                </a:schemeClr>
              </a:solidFill>
              <a:latin typeface="微软雅黑" panose="020B0503020204020204" charset="-122"/>
              <a:ea typeface="微软雅黑" panose="020B0503020204020204" charset="-122"/>
            </a:endParaRPr>
          </a:p>
        </p:txBody>
      </p:sp>
      <p:sp>
        <p:nvSpPr>
          <p:cNvPr id="15" name="矩形 14"/>
          <p:cNvSpPr/>
          <p:nvPr>
            <p:custDataLst>
              <p:tags r:id="rId16"/>
            </p:custDataLst>
          </p:nvPr>
        </p:nvSpPr>
        <p:spPr>
          <a:xfrm>
            <a:off x="3352845" y="2585777"/>
            <a:ext cx="2719662" cy="1024890"/>
          </a:xfrm>
          <a:prstGeom prst="rect">
            <a:avLst/>
          </a:prstGeom>
          <a:ln w="12700">
            <a:miter lim="400000"/>
          </a:ln>
        </p:spPr>
        <p:txBody>
          <a:bodyPr wrap="square" lIns="50800" tIns="50800" rIns="50800" bIns="50800" anchor="ctr">
            <a:spAutoFit/>
          </a:bodyPr>
          <a:lstStyle/>
          <a:p>
            <a:pPr marL="171450" indent="-171450" algn="just">
              <a:buFont typeface="Arial" panose="020B0604020202020204" pitchFamily="34" charset="0"/>
              <a:buChar char="•"/>
            </a:pP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甄选爆款流量店铺的</a:t>
            </a:r>
            <a:r>
              <a:rPr lang="en-US" altLang="zh-CN" sz="1200" dirty="0">
                <a:solidFill>
                  <a:schemeClr val="dk1"/>
                </a:solidFill>
                <a:latin typeface="微软雅黑" panose="020B0503020204020204" charset="-122"/>
                <a:ea typeface="微软雅黑" panose="020B0503020204020204" charset="-122"/>
                <a:cs typeface="微软雅黑" panose="020B0503020204020204" charset="-122"/>
              </a:rPr>
              <a:t>4</a:t>
            </a: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大原则</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a:p>
            <a:pPr marL="171450" indent="-171450" algn="just">
              <a:buFont typeface="Arial" panose="020B0604020202020204" pitchFamily="34" charset="0"/>
              <a:buChar char="•"/>
            </a:pP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制定爆款选题的“三脚架”</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a:p>
            <a:pPr marL="171450" indent="-171450" algn="just">
              <a:buFont typeface="Arial" panose="020B0604020202020204" pitchFamily="34" charset="0"/>
              <a:buChar char="•"/>
            </a:pP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探店类爆款脚本创作</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a:p>
            <a:pPr marL="171450" indent="-171450" algn="just">
              <a:buFont typeface="Arial" panose="020B0604020202020204" pitchFamily="34" charset="0"/>
              <a:buChar char="•"/>
            </a:pP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探店现场真实还原拍摄</a:t>
            </a:r>
            <a:r>
              <a:rPr lang="en-US" altLang="zh-CN" sz="1200" dirty="0">
                <a:solidFill>
                  <a:schemeClr val="dk1"/>
                </a:solidFill>
                <a:latin typeface="微软雅黑" panose="020B0503020204020204" charset="-122"/>
                <a:ea typeface="微软雅黑" panose="020B0503020204020204" charset="-122"/>
                <a:cs typeface="微软雅黑" panose="020B0503020204020204" charset="-122"/>
              </a:rPr>
              <a:t>&amp;</a:t>
            </a: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剪辑技巧</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a:p>
            <a:pPr marL="171450" indent="-171450" algn="just">
              <a:buFont typeface="Arial" panose="020B0604020202020204" pitchFamily="34" charset="0"/>
              <a:buChar char="•"/>
            </a:pP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制作爆款短视频</a:t>
            </a:r>
            <a:r>
              <a:rPr lang="en-US" altLang="zh-CN" sz="1200"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拍摄和剪辑</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16" name="矩形 15"/>
          <p:cNvSpPr/>
          <p:nvPr>
            <p:custDataLst>
              <p:tags r:id="rId17"/>
            </p:custDataLst>
          </p:nvPr>
        </p:nvSpPr>
        <p:spPr>
          <a:xfrm>
            <a:off x="6152170" y="2507795"/>
            <a:ext cx="2719662" cy="1209040"/>
          </a:xfrm>
          <a:prstGeom prst="rect">
            <a:avLst/>
          </a:prstGeom>
          <a:ln w="12700">
            <a:miter lim="400000"/>
          </a:ln>
        </p:spPr>
        <p:txBody>
          <a:bodyPr wrap="square" lIns="50800" tIns="50800" rIns="50800" bIns="50800" anchor="ctr">
            <a:spAutoFit/>
          </a:bodyPr>
          <a:lstStyle/>
          <a:p>
            <a:pPr marL="171450" indent="-171450" algn="just">
              <a:buFont typeface="Arial" panose="020B0604020202020204" pitchFamily="34" charset="0"/>
              <a:buChar char="•"/>
            </a:pP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写出吸引力发布文案的</a:t>
            </a:r>
            <a:r>
              <a:rPr lang="en-US" altLang="zh-CN" sz="1200" dirty="0">
                <a:solidFill>
                  <a:schemeClr val="dk1"/>
                </a:solidFill>
                <a:latin typeface="微软雅黑" panose="020B0503020204020204" charset="-122"/>
                <a:ea typeface="微软雅黑" panose="020B0503020204020204" charset="-122"/>
                <a:cs typeface="微软雅黑" panose="020B0503020204020204" charset="-122"/>
              </a:rPr>
              <a:t>3</a:t>
            </a: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个公式</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a:p>
            <a:pPr marL="171450" indent="-171450" algn="just">
              <a:buFont typeface="Arial" panose="020B0604020202020204" pitchFamily="34" charset="0"/>
              <a:buChar char="•"/>
            </a:pP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如何带热门话题引爆视频</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a:p>
            <a:pPr marL="171450" indent="-171450" algn="just">
              <a:buFont typeface="Arial" panose="020B0604020202020204" pitchFamily="34" charset="0"/>
              <a:buChar char="•"/>
            </a:pP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如何带定位获取精准同城流量</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a:p>
            <a:pPr marL="171450" indent="-171450" algn="just">
              <a:buFont typeface="Arial" panose="020B0604020202020204" pitchFamily="34" charset="0"/>
              <a:buChar char="•"/>
            </a:pP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如何蹭抖音热搜获取流量</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a:p>
            <a:pPr marL="171450" indent="-171450" algn="just">
              <a:buFont typeface="Arial" panose="020B0604020202020204" pitchFamily="34" charset="0"/>
              <a:buChar char="•"/>
            </a:pP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如何运营评论区持续引爆视频</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a:p>
            <a:pPr marL="171450" indent="-171450" algn="just">
              <a:buFont typeface="Arial" panose="020B0604020202020204" pitchFamily="34" charset="0"/>
              <a:buChar char="•"/>
            </a:pP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经过万元测试的</a:t>
            </a:r>
            <a:r>
              <a:rPr lang="en-US" altLang="zh-CN" sz="1200" dirty="0" err="1">
                <a:solidFill>
                  <a:schemeClr val="dk1"/>
                </a:solidFill>
                <a:latin typeface="微软雅黑" panose="020B0503020204020204" charset="-122"/>
                <a:ea typeface="微软雅黑" panose="020B0503020204020204" charset="-122"/>
                <a:cs typeface="微软雅黑" panose="020B0503020204020204" charset="-122"/>
              </a:rPr>
              <a:t>dou</a:t>
            </a:r>
            <a:r>
              <a:rPr lang="en-US" altLang="zh-CN" sz="1200"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投放有效技巧</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17" name="矩形 16"/>
          <p:cNvSpPr/>
          <p:nvPr>
            <p:custDataLst>
              <p:tags r:id="rId18"/>
            </p:custDataLst>
          </p:nvPr>
        </p:nvSpPr>
        <p:spPr>
          <a:xfrm>
            <a:off x="9176802" y="2574279"/>
            <a:ext cx="2545892" cy="1024890"/>
          </a:xfrm>
          <a:prstGeom prst="rect">
            <a:avLst/>
          </a:prstGeom>
          <a:ln w="12700">
            <a:miter lim="400000"/>
          </a:ln>
        </p:spPr>
        <p:txBody>
          <a:bodyPr wrap="square" lIns="50800" tIns="50800" rIns="50800" bIns="50800" anchor="ctr">
            <a:spAutoFit/>
          </a:bodyPr>
          <a:lstStyle/>
          <a:p>
            <a:pPr marL="171450" indent="-171450" algn="just">
              <a:lnSpc>
                <a:spcPts val="1800"/>
              </a:lnSpc>
              <a:buFont typeface="Arial" panose="020B0604020202020204" pitchFamily="34" charset="0"/>
              <a:buChar char="•"/>
            </a:pPr>
            <a:r>
              <a:rPr lang="zh-CN" altLang="zh-CN" sz="1200" dirty="0">
                <a:solidFill>
                  <a:schemeClr val="dk1"/>
                </a:solidFill>
                <a:latin typeface="微软雅黑" panose="020B0503020204020204" charset="-122"/>
                <a:ea typeface="微软雅黑" panose="020B0503020204020204" charset="-122"/>
                <a:cs typeface="微软雅黑" panose="020B0503020204020204" charset="-122"/>
              </a:rPr>
              <a:t>探店达人</a:t>
            </a:r>
            <a:r>
              <a:rPr lang="en-US" altLang="zh-CN" sz="1200" dirty="0">
                <a:solidFill>
                  <a:schemeClr val="dk1"/>
                </a:solidFill>
                <a:latin typeface="微软雅黑" panose="020B0503020204020204" charset="-122"/>
                <a:ea typeface="微软雅黑" panose="020B0503020204020204" charset="-122"/>
                <a:cs typeface="微软雅黑" panose="020B0503020204020204" charset="-122"/>
              </a:rPr>
              <a:t>2</a:t>
            </a: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种变现模式</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a:p>
            <a:pPr marL="171450" indent="-171450" algn="just">
              <a:lnSpc>
                <a:spcPts val="1800"/>
              </a:lnSpc>
              <a:buFont typeface="Arial" panose="020B0604020202020204" pitchFamily="34" charset="0"/>
              <a:buChar char="•"/>
            </a:pP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如何接到免费商家资源兑换</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a:p>
            <a:pPr marL="171450" indent="-171450" algn="just">
              <a:lnSpc>
                <a:spcPts val="1800"/>
              </a:lnSpc>
              <a:buFont typeface="Arial" panose="020B0604020202020204" pitchFamily="34" charset="0"/>
              <a:buChar char="•"/>
            </a:pP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如何接到付费广告</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a:p>
            <a:pPr marL="171450" indent="-171450" algn="just">
              <a:lnSpc>
                <a:spcPts val="1800"/>
              </a:lnSpc>
              <a:buFont typeface="Arial" panose="020B0604020202020204" pitchFamily="34" charset="0"/>
              <a:buChar char="•"/>
            </a:pP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当猩提供</a:t>
            </a:r>
            <a:r>
              <a:rPr lang="en-US" altLang="zh-CN" sz="1200" dirty="0">
                <a:solidFill>
                  <a:schemeClr val="dk1"/>
                </a:solidFill>
                <a:latin typeface="微软雅黑" panose="020B0503020204020204" charset="-122"/>
                <a:ea typeface="微软雅黑" panose="020B0503020204020204" charset="-122"/>
                <a:cs typeface="微软雅黑" panose="020B0503020204020204" charset="-122"/>
              </a:rPr>
              <a:t>10000</a:t>
            </a: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+探店商家资源</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30" name="矩形 29"/>
          <p:cNvSpPr/>
          <p:nvPr>
            <p:custDataLst>
              <p:tags r:id="rId19"/>
            </p:custDataLst>
          </p:nvPr>
        </p:nvSpPr>
        <p:spPr>
          <a:xfrm>
            <a:off x="4166645" y="1413000"/>
            <a:ext cx="1107804" cy="398780"/>
          </a:xfrm>
          <a:prstGeom prst="rect">
            <a:avLst/>
          </a:prstGeom>
        </p:spPr>
        <p:txBody>
          <a:bodyPr wrap="square">
            <a:spAutoFit/>
          </a:bodyPr>
          <a:lstStyle/>
          <a:p>
            <a:r>
              <a:rPr lang="en-US" altLang="zh-CN" sz="2000" dirty="0">
                <a:solidFill>
                  <a:schemeClr val="accent4">
                    <a:lumMod val="75000"/>
                  </a:schemeClr>
                </a:solidFill>
                <a:latin typeface="微软雅黑" panose="020B0503020204020204" charset="-122"/>
                <a:ea typeface="微软雅黑" panose="020B0503020204020204" charset="-122"/>
              </a:rPr>
              <a:t>Part 2</a:t>
            </a:r>
            <a:endParaRPr lang="en-US" altLang="zh-CN" sz="2000" dirty="0">
              <a:solidFill>
                <a:schemeClr val="accent4">
                  <a:lumMod val="75000"/>
                </a:schemeClr>
              </a:solidFill>
              <a:latin typeface="微软雅黑" panose="020B0503020204020204" charset="-122"/>
              <a:ea typeface="微软雅黑" panose="020B0503020204020204" charset="-122"/>
            </a:endParaRPr>
          </a:p>
        </p:txBody>
      </p:sp>
      <p:sp>
        <p:nvSpPr>
          <p:cNvPr id="31" name="矩形 30"/>
          <p:cNvSpPr/>
          <p:nvPr>
            <p:custDataLst>
              <p:tags r:id="rId20"/>
            </p:custDataLst>
          </p:nvPr>
        </p:nvSpPr>
        <p:spPr>
          <a:xfrm>
            <a:off x="6960059" y="1402350"/>
            <a:ext cx="1107804" cy="398780"/>
          </a:xfrm>
          <a:prstGeom prst="rect">
            <a:avLst/>
          </a:prstGeom>
        </p:spPr>
        <p:txBody>
          <a:bodyPr wrap="square">
            <a:spAutoFit/>
          </a:bodyPr>
          <a:lstStyle/>
          <a:p>
            <a:r>
              <a:rPr lang="en-US" altLang="zh-CN" sz="2000" dirty="0">
                <a:solidFill>
                  <a:schemeClr val="accent4">
                    <a:lumMod val="75000"/>
                  </a:schemeClr>
                </a:solidFill>
                <a:latin typeface="微软雅黑" panose="020B0503020204020204" charset="-122"/>
                <a:ea typeface="微软雅黑" panose="020B0503020204020204" charset="-122"/>
              </a:rPr>
              <a:t>Part 3</a:t>
            </a:r>
            <a:endParaRPr lang="en-US" altLang="zh-CN" sz="2000" dirty="0">
              <a:solidFill>
                <a:schemeClr val="accent4">
                  <a:lumMod val="75000"/>
                </a:schemeClr>
              </a:solidFill>
              <a:latin typeface="微软雅黑" panose="020B0503020204020204" charset="-122"/>
              <a:ea typeface="微软雅黑" panose="020B0503020204020204" charset="-122"/>
            </a:endParaRPr>
          </a:p>
        </p:txBody>
      </p:sp>
      <p:sp>
        <p:nvSpPr>
          <p:cNvPr id="32" name="矩形 31"/>
          <p:cNvSpPr/>
          <p:nvPr>
            <p:custDataLst>
              <p:tags r:id="rId21"/>
            </p:custDataLst>
          </p:nvPr>
        </p:nvSpPr>
        <p:spPr>
          <a:xfrm>
            <a:off x="9895846" y="1384658"/>
            <a:ext cx="1107804" cy="398780"/>
          </a:xfrm>
          <a:prstGeom prst="rect">
            <a:avLst/>
          </a:prstGeom>
        </p:spPr>
        <p:txBody>
          <a:bodyPr wrap="square">
            <a:spAutoFit/>
          </a:bodyPr>
          <a:lstStyle/>
          <a:p>
            <a:r>
              <a:rPr lang="en-US" altLang="zh-CN" sz="2000" dirty="0">
                <a:solidFill>
                  <a:schemeClr val="accent4">
                    <a:lumMod val="75000"/>
                  </a:schemeClr>
                </a:solidFill>
                <a:latin typeface="微软雅黑" panose="020B0503020204020204" charset="-122"/>
                <a:ea typeface="微软雅黑" panose="020B0503020204020204" charset="-122"/>
              </a:rPr>
              <a:t>Part 4</a:t>
            </a:r>
            <a:endParaRPr lang="en-US" altLang="zh-CN" sz="2000" dirty="0">
              <a:solidFill>
                <a:schemeClr val="accent4">
                  <a:lumMod val="75000"/>
                </a:schemeClr>
              </a:solidFill>
              <a:latin typeface="微软雅黑" panose="020B0503020204020204" charset="-122"/>
              <a:ea typeface="微软雅黑" panose="020B0503020204020204" charset="-122"/>
            </a:endParaRPr>
          </a:p>
        </p:txBody>
      </p:sp>
    </p:spTree>
    <p:custDataLst>
      <p:tags r:id="rId2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37" name="文本框 36"/>
          <p:cNvSpPr txBox="1"/>
          <p:nvPr>
            <p:custDataLst>
              <p:tags r:id="rId3"/>
            </p:custDataLst>
          </p:nvPr>
        </p:nvSpPr>
        <p:spPr>
          <a:xfrm>
            <a:off x="264000" y="333000"/>
            <a:ext cx="6153785" cy="460375"/>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学习这门课程的</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3</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点建议</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 name="文本框 1"/>
          <p:cNvSpPr txBox="1"/>
          <p:nvPr>
            <p:custDataLst>
              <p:tags r:id="rId4"/>
            </p:custDataLst>
          </p:nvPr>
        </p:nvSpPr>
        <p:spPr>
          <a:xfrm>
            <a:off x="1731162" y="2090421"/>
            <a:ext cx="8585675" cy="3425190"/>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pPr marL="342900" indent="-342900">
              <a:lnSpc>
                <a:spcPts val="2800"/>
              </a:lnSpc>
              <a:buFont typeface="Wingdings" panose="05000000000000000000" pitchFamily="2" charset="2"/>
              <a:buChar char="l"/>
            </a:pPr>
            <a:r>
              <a:rPr lang="zh-CN" altLang="en-US" sz="2000" i="1" dirty="0">
                <a:solidFill>
                  <a:schemeClr val="lt1">
                    <a:lumMod val="50000"/>
                  </a:schemeClr>
                </a:solidFill>
                <a:latin typeface="微软雅黑" panose="020B0503020204020204" charset="-122"/>
                <a:ea typeface="微软雅黑" panose="020B0503020204020204" charset="-122"/>
                <a:sym typeface="+mn-ea"/>
              </a:rPr>
              <a:t>在看别人做探店达人和自己做探店达人，完全是两回事，一个是看热闹，一个需要掌握门道。不能以看的心态来做探店达人，你需要掌握探店达人的底层规律和思维，以及相关的实操性技能。</a:t>
            </a:r>
            <a:endParaRPr lang="zh-CN" altLang="en-US" sz="2000" i="1" dirty="0">
              <a:solidFill>
                <a:schemeClr val="lt1">
                  <a:lumMod val="50000"/>
                </a:schemeClr>
              </a:solidFill>
              <a:latin typeface="微软雅黑" panose="020B0503020204020204" charset="-122"/>
              <a:ea typeface="微软雅黑" panose="020B0503020204020204" charset="-122"/>
              <a:sym typeface="+mn-ea"/>
            </a:endParaRPr>
          </a:p>
          <a:p>
            <a:endParaRPr lang="en-US" altLang="zh-CN" sz="2000" i="1" dirty="0">
              <a:solidFill>
                <a:schemeClr val="lt1">
                  <a:lumMod val="50000"/>
                </a:schemeClr>
              </a:solidFill>
              <a:latin typeface="微软雅黑" panose="020B0503020204020204" charset="-122"/>
              <a:ea typeface="微软雅黑" panose="020B0503020204020204" charset="-122"/>
              <a:sym typeface="+mn-ea"/>
            </a:endParaRPr>
          </a:p>
          <a:p>
            <a:endParaRPr lang="zh-CN" altLang="en-US" sz="2000" i="1" dirty="0">
              <a:solidFill>
                <a:schemeClr val="lt1">
                  <a:lumMod val="50000"/>
                </a:schemeClr>
              </a:solidFill>
              <a:latin typeface="微软雅黑" panose="020B0503020204020204" charset="-122"/>
              <a:ea typeface="微软雅黑" panose="020B0503020204020204" charset="-122"/>
              <a:sym typeface="+mn-ea"/>
            </a:endParaRPr>
          </a:p>
          <a:p>
            <a:pPr marL="342900" indent="-342900">
              <a:lnSpc>
                <a:spcPts val="2800"/>
              </a:lnSpc>
              <a:buFont typeface="Wingdings" panose="05000000000000000000" pitchFamily="2" charset="2"/>
              <a:buChar char="l"/>
            </a:pPr>
            <a:r>
              <a:rPr lang="zh-CN" altLang="en-US" sz="2000" i="1" dirty="0">
                <a:solidFill>
                  <a:schemeClr val="lt1">
                    <a:lumMod val="50000"/>
                  </a:schemeClr>
                </a:solidFill>
                <a:latin typeface="微软雅黑" panose="020B0503020204020204" charset="-122"/>
                <a:ea typeface="微软雅黑" panose="020B0503020204020204" charset="-122"/>
                <a:sym typeface="+mn-ea"/>
              </a:rPr>
              <a:t>凡事不能一蹴而就，所有一炮而红的背后，都是蓄谋已久的厚积薄发，你需要对你自己和你的探店达人账号都保持耐心和信心</a:t>
            </a:r>
            <a:endParaRPr lang="zh-CN" altLang="en-US" sz="2000" i="1" dirty="0">
              <a:solidFill>
                <a:schemeClr val="lt1">
                  <a:lumMod val="50000"/>
                </a:schemeClr>
              </a:solidFill>
              <a:latin typeface="微软雅黑" panose="020B0503020204020204" charset="-122"/>
              <a:ea typeface="微软雅黑" panose="020B0503020204020204" charset="-122"/>
              <a:sym typeface="+mn-ea"/>
            </a:endParaRPr>
          </a:p>
          <a:p>
            <a:endParaRPr lang="en-US" altLang="zh-CN" sz="2000" i="1" dirty="0">
              <a:solidFill>
                <a:schemeClr val="lt1">
                  <a:lumMod val="50000"/>
                </a:schemeClr>
              </a:solidFill>
              <a:latin typeface="微软雅黑" panose="020B0503020204020204" charset="-122"/>
              <a:ea typeface="微软雅黑" panose="020B0503020204020204" charset="-122"/>
              <a:sym typeface="+mn-ea"/>
            </a:endParaRPr>
          </a:p>
          <a:p>
            <a:endParaRPr lang="zh-CN" altLang="en-US" sz="2000" i="1" dirty="0">
              <a:solidFill>
                <a:schemeClr val="lt1">
                  <a:lumMod val="50000"/>
                </a:schemeClr>
              </a:solidFill>
              <a:latin typeface="微软雅黑" panose="020B0503020204020204" charset="-122"/>
              <a:ea typeface="微软雅黑" panose="020B0503020204020204" charset="-122"/>
              <a:sym typeface="+mn-ea"/>
            </a:endParaRPr>
          </a:p>
          <a:p>
            <a:pPr marL="342900" indent="-342900">
              <a:buFont typeface="Wingdings" panose="05000000000000000000" pitchFamily="2" charset="2"/>
              <a:buChar char="l"/>
            </a:pPr>
            <a:r>
              <a:rPr lang="zh-CN" altLang="en-US" sz="2000" i="1" dirty="0">
                <a:solidFill>
                  <a:schemeClr val="lt1">
                    <a:lumMod val="50000"/>
                  </a:schemeClr>
                </a:solidFill>
                <a:latin typeface="微软雅黑" panose="020B0503020204020204" charset="-122"/>
                <a:ea typeface="微软雅黑" panose="020B0503020204020204" charset="-122"/>
                <a:sym typeface="+mn-ea"/>
              </a:rPr>
              <a:t>即刻行动，不是成为探店达人最好的办法，而是唯一的办法</a:t>
            </a:r>
            <a:endParaRPr lang="zh-CN" altLang="en-US" sz="2000" i="1" dirty="0">
              <a:solidFill>
                <a:schemeClr val="lt1">
                  <a:lumMod val="50000"/>
                </a:schemeClr>
              </a:solidFill>
              <a:latin typeface="微软雅黑" panose="020B0503020204020204" charset="-122"/>
              <a:ea typeface="微软雅黑" panose="020B0503020204020204" charset="-122"/>
              <a:sym typeface="+mn-ea"/>
            </a:endParaRPr>
          </a:p>
        </p:txBody>
      </p:sp>
      <p:sp>
        <p:nvSpPr>
          <p:cNvPr id="11" name="矩形: 圆角 10"/>
          <p:cNvSpPr/>
          <p:nvPr>
            <p:custDataLst>
              <p:tags r:id="rId5"/>
            </p:custDataLst>
          </p:nvPr>
        </p:nvSpPr>
        <p:spPr>
          <a:xfrm>
            <a:off x="1272000" y="1701000"/>
            <a:ext cx="9504000" cy="4104000"/>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6"/>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0" y="0"/>
            <a:ext cx="12192635" cy="1108710"/>
          </a:xfrm>
          <a:prstGeom prst="rect">
            <a:avLst/>
          </a:prstGeom>
          <a:solidFill>
            <a:schemeClr val="dk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dirty="0">
              <a:solidFill>
                <a:schemeClr val="lt1"/>
              </a:solidFill>
              <a:highlight>
                <a:srgbClr val="1171F1"/>
              </a:highlight>
              <a:latin typeface="Arial" panose="020B0604020202020204" pitchFamily="34" charset="0"/>
              <a:ea typeface="微软雅黑" panose="020B0503020204020204" charset="-122"/>
              <a:sym typeface="Arial" panose="020B0604020202020204" pitchFamily="34" charset="0"/>
            </a:endParaRPr>
          </a:p>
        </p:txBody>
      </p:sp>
      <p:sp>
        <p:nvSpPr>
          <p:cNvPr id="225" name="文本框 224"/>
          <p:cNvSpPr txBox="1"/>
          <p:nvPr>
            <p:custDataLst>
              <p:tags r:id="rId2"/>
            </p:custDataLst>
          </p:nvPr>
        </p:nvSpPr>
        <p:spPr>
          <a:xfrm>
            <a:off x="3475354" y="2315210"/>
            <a:ext cx="3240000" cy="600710"/>
          </a:xfrm>
          <a:prstGeom prst="rect">
            <a:avLst/>
          </a:prstGeom>
          <a:noFill/>
        </p:spPr>
        <p:txBody>
          <a:bodyPr wrap="square" rtlCol="0">
            <a:normAutofit/>
          </a:bodyPr>
          <a:p>
            <a:pPr marL="0" lvl="0" indent="0" algn="just">
              <a:lnSpc>
                <a:spcPct val="150000"/>
              </a:lnSpc>
              <a:spcBef>
                <a:spcPts val="0"/>
              </a:spcBef>
              <a:spcAft>
                <a:spcPts val="2000"/>
              </a:spcAft>
              <a:buSzPct val="100000"/>
              <a:buNone/>
            </a:pPr>
            <a:r>
              <a:rPr lang="zh-CN" altLang="en-US" sz="1100" dirty="0">
                <a:solidFill>
                  <a:schemeClr val="dk1">
                    <a:lumMod val="75000"/>
                    <a:lumOff val="25000"/>
                  </a:schemeClr>
                </a:solidFill>
                <a:uFillTx/>
                <a:latin typeface="Arial" panose="020B0604020202020204" pitchFamily="34" charset="0"/>
                <a:ea typeface="微软雅黑" panose="020B0503020204020204" charset="-122"/>
                <a:sym typeface="+mn-ea"/>
              </a:rPr>
              <a:t>新职业——什么是探店达人？</a:t>
            </a:r>
            <a:endParaRPr lang="zh-CN" altLang="en-US" sz="1100" dirty="0">
              <a:solidFill>
                <a:schemeClr val="dk1">
                  <a:lumMod val="75000"/>
                  <a:lumOff val="25000"/>
                </a:schemeClr>
              </a:solidFill>
              <a:uFillTx/>
              <a:latin typeface="Arial" panose="020B0604020202020204" pitchFamily="34" charset="0"/>
              <a:ea typeface="微软雅黑" panose="020B0503020204020204" charset="-122"/>
              <a:sym typeface="+mn-ea"/>
            </a:endParaRPr>
          </a:p>
        </p:txBody>
      </p:sp>
      <p:sp>
        <p:nvSpPr>
          <p:cNvPr id="222" name="文本框 221"/>
          <p:cNvSpPr txBox="1"/>
          <p:nvPr>
            <p:custDataLst>
              <p:tags r:id="rId3"/>
            </p:custDataLst>
          </p:nvPr>
        </p:nvSpPr>
        <p:spPr>
          <a:xfrm>
            <a:off x="3478855" y="1397728"/>
            <a:ext cx="815340" cy="768350"/>
          </a:xfrm>
          <a:prstGeom prst="rect">
            <a:avLst/>
          </a:prstGeom>
          <a:noFill/>
        </p:spPr>
        <p:txBody>
          <a:bodyPr wrap="square" rtlCol="0">
            <a:normAutofit fontScale="80000"/>
          </a:bodyPr>
          <a:p>
            <a:r>
              <a:rPr lang="en-US" altLang="zh-CN" sz="4400" b="1" dirty="0">
                <a:solidFill>
                  <a:schemeClr val="accent1"/>
                </a:solidFill>
                <a:latin typeface="Arial" panose="020B0604020202020204" pitchFamily="34" charset="0"/>
                <a:ea typeface="微软雅黑" panose="020B0503020204020204" charset="-122"/>
                <a:sym typeface="Arial" panose="020B0604020202020204" pitchFamily="34" charset="0"/>
              </a:rPr>
              <a:t>01</a:t>
            </a:r>
            <a:endParaRPr lang="en-US" altLang="zh-CN" sz="4400" b="1"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cxnSp>
        <p:nvCxnSpPr>
          <p:cNvPr id="18" name="直接连接符 17"/>
          <p:cNvCxnSpPr/>
          <p:nvPr>
            <p:custDataLst>
              <p:tags r:id="rId4"/>
            </p:custDataLst>
          </p:nvPr>
        </p:nvCxnSpPr>
        <p:spPr>
          <a:xfrm rot="10800000">
            <a:off x="3602680" y="2148298"/>
            <a:ext cx="1080135" cy="635"/>
          </a:xfrm>
          <a:prstGeom prst="line">
            <a:avLst/>
          </a:prstGeom>
          <a:ln>
            <a:solidFill>
              <a:schemeClr val="lt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custDataLst>
              <p:tags r:id="rId5"/>
            </p:custDataLst>
          </p:nvPr>
        </p:nvSpPr>
        <p:spPr>
          <a:xfrm>
            <a:off x="3476624" y="4053205"/>
            <a:ext cx="3240000" cy="621665"/>
          </a:xfrm>
          <a:prstGeom prst="rect">
            <a:avLst/>
          </a:prstGeom>
          <a:noFill/>
        </p:spPr>
        <p:txBody>
          <a:bodyPr wrap="square" rtlCol="0">
            <a:normAutofit fontScale="60000"/>
          </a:bodyPr>
          <a:p>
            <a:pPr marL="0" lvl="0" indent="0" algn="just">
              <a:lnSpc>
                <a:spcPct val="150000"/>
              </a:lnSpc>
              <a:spcBef>
                <a:spcPts val="0"/>
              </a:spcBef>
              <a:spcAft>
                <a:spcPts val="2000"/>
              </a:spcAft>
              <a:buSzPct val="100000"/>
              <a:buNone/>
            </a:pPr>
            <a:r>
              <a:rPr lang="zh-CN" altLang="en-US" sz="1900" dirty="0">
                <a:solidFill>
                  <a:schemeClr val="dk1">
                    <a:lumMod val="75000"/>
                    <a:lumOff val="25000"/>
                  </a:schemeClr>
                </a:solidFill>
                <a:uFillTx/>
                <a:latin typeface="Arial" panose="020B0604020202020204" pitchFamily="34" charset="0"/>
                <a:ea typeface="微软雅黑" panose="020B0503020204020204" charset="-122"/>
                <a:sym typeface="+mn-ea"/>
              </a:rPr>
              <a:t>前期准备——创建一个有门面的探店达人号</a:t>
            </a:r>
            <a:endParaRPr lang="zh-CN" altLang="en-US" sz="1900" dirty="0">
              <a:solidFill>
                <a:schemeClr val="dk1">
                  <a:lumMod val="75000"/>
                  <a:lumOff val="25000"/>
                </a:schemeClr>
              </a:solidFill>
              <a:uFillTx/>
              <a:latin typeface="Arial" panose="020B0604020202020204" pitchFamily="34" charset="0"/>
              <a:ea typeface="微软雅黑" panose="020B0503020204020204" charset="-122"/>
              <a:sym typeface="+mn-ea"/>
            </a:endParaRPr>
          </a:p>
        </p:txBody>
      </p:sp>
      <p:sp>
        <p:nvSpPr>
          <p:cNvPr id="118" name="文本框 117"/>
          <p:cNvSpPr txBox="1"/>
          <p:nvPr>
            <p:custDataLst>
              <p:tags r:id="rId6"/>
            </p:custDataLst>
          </p:nvPr>
        </p:nvSpPr>
        <p:spPr>
          <a:xfrm>
            <a:off x="3486475" y="3145621"/>
            <a:ext cx="815340" cy="768350"/>
          </a:xfrm>
          <a:prstGeom prst="rect">
            <a:avLst/>
          </a:prstGeom>
          <a:noFill/>
        </p:spPr>
        <p:txBody>
          <a:bodyPr wrap="square" rtlCol="0">
            <a:normAutofit fontScale="80000"/>
          </a:bodyPr>
          <a:p>
            <a:r>
              <a:rPr lang="en-US" altLang="zh-CN" sz="4400" b="1">
                <a:solidFill>
                  <a:schemeClr val="accent1"/>
                </a:solidFill>
                <a:latin typeface="Arial" panose="020B0604020202020204" pitchFamily="34" charset="0"/>
                <a:ea typeface="微软雅黑" panose="020B0503020204020204" charset="-122"/>
                <a:sym typeface="Arial" panose="020B0604020202020204" pitchFamily="34" charset="0"/>
              </a:rPr>
              <a:t>02</a:t>
            </a:r>
            <a:endParaRPr lang="en-US" altLang="zh-CN" sz="4400" b="1">
              <a:solidFill>
                <a:schemeClr val="accent1"/>
              </a:solidFill>
              <a:latin typeface="Arial" panose="020B0604020202020204" pitchFamily="34" charset="0"/>
              <a:ea typeface="微软雅黑" panose="020B0503020204020204" charset="-122"/>
              <a:sym typeface="Arial" panose="020B0604020202020204" pitchFamily="34" charset="0"/>
            </a:endParaRPr>
          </a:p>
        </p:txBody>
      </p:sp>
      <p:cxnSp>
        <p:nvCxnSpPr>
          <p:cNvPr id="119" name="直接连接符 118"/>
          <p:cNvCxnSpPr/>
          <p:nvPr>
            <p:custDataLst>
              <p:tags r:id="rId7"/>
            </p:custDataLst>
          </p:nvPr>
        </p:nvCxnSpPr>
        <p:spPr>
          <a:xfrm rot="10800000">
            <a:off x="3610300" y="3889206"/>
            <a:ext cx="1080135" cy="635"/>
          </a:xfrm>
          <a:prstGeom prst="line">
            <a:avLst/>
          </a:prstGeom>
          <a:ln>
            <a:solidFill>
              <a:schemeClr val="lt1">
                <a:lumMod val="85000"/>
              </a:schemeClr>
            </a:solidFill>
          </a:ln>
        </p:spPr>
        <p:style>
          <a:lnRef idx="1">
            <a:schemeClr val="accent1"/>
          </a:lnRef>
          <a:fillRef idx="0">
            <a:schemeClr val="accent1"/>
          </a:fillRef>
          <a:effectRef idx="0">
            <a:schemeClr val="accent1"/>
          </a:effectRef>
          <a:fontRef idx="minor">
            <a:schemeClr val="tx1"/>
          </a:fontRef>
        </p:style>
      </p:cxnSp>
      <p:sp>
        <p:nvSpPr>
          <p:cNvPr id="125" name="文本框 124"/>
          <p:cNvSpPr txBox="1"/>
          <p:nvPr>
            <p:custDataLst>
              <p:tags r:id="rId8"/>
            </p:custDataLst>
          </p:nvPr>
        </p:nvSpPr>
        <p:spPr>
          <a:xfrm>
            <a:off x="7604124" y="2315210"/>
            <a:ext cx="3240000" cy="600710"/>
          </a:xfrm>
          <a:prstGeom prst="rect">
            <a:avLst/>
          </a:prstGeom>
          <a:noFill/>
        </p:spPr>
        <p:txBody>
          <a:bodyPr wrap="square" rtlCol="0">
            <a:normAutofit fontScale="60000"/>
          </a:bodyPr>
          <a:p>
            <a:pPr marL="0" lvl="0" indent="0" algn="just">
              <a:lnSpc>
                <a:spcPct val="150000"/>
              </a:lnSpc>
              <a:spcBef>
                <a:spcPts val="0"/>
              </a:spcBef>
              <a:spcAft>
                <a:spcPts val="2000"/>
              </a:spcAft>
              <a:buSzPct val="100000"/>
              <a:buNone/>
            </a:pPr>
            <a:r>
              <a:rPr lang="zh-CN" altLang="zh-CN" sz="1900" dirty="0">
                <a:solidFill>
                  <a:schemeClr val="dk1">
                    <a:lumMod val="75000"/>
                    <a:lumOff val="25000"/>
                  </a:schemeClr>
                </a:solidFill>
                <a:uFillTx/>
                <a:latin typeface="Arial" panose="020B0604020202020204" pitchFamily="34" charset="0"/>
                <a:ea typeface="微软雅黑" panose="020B0503020204020204" charset="-122"/>
                <a:sym typeface="+mn-ea"/>
              </a:rPr>
              <a:t>探店阶段——如何拍出吸睛能力强爆款视频</a:t>
            </a:r>
            <a:endParaRPr lang="zh-CN" altLang="zh-CN" sz="1900" dirty="0">
              <a:solidFill>
                <a:schemeClr val="dk1">
                  <a:lumMod val="75000"/>
                  <a:lumOff val="25000"/>
                </a:schemeClr>
              </a:solidFill>
              <a:uFillTx/>
              <a:latin typeface="Arial" panose="020B0604020202020204" pitchFamily="34" charset="0"/>
              <a:ea typeface="微软雅黑" panose="020B0503020204020204" charset="-122"/>
              <a:sym typeface="+mn-ea"/>
            </a:endParaRPr>
          </a:p>
        </p:txBody>
      </p:sp>
      <p:sp>
        <p:nvSpPr>
          <p:cNvPr id="126" name="文本框 125"/>
          <p:cNvSpPr txBox="1"/>
          <p:nvPr>
            <p:custDataLst>
              <p:tags r:id="rId9"/>
            </p:custDataLst>
          </p:nvPr>
        </p:nvSpPr>
        <p:spPr>
          <a:xfrm>
            <a:off x="7607625" y="1407253"/>
            <a:ext cx="815340" cy="768350"/>
          </a:xfrm>
          <a:prstGeom prst="rect">
            <a:avLst/>
          </a:prstGeom>
          <a:noFill/>
        </p:spPr>
        <p:txBody>
          <a:bodyPr wrap="square" rtlCol="0">
            <a:normAutofit fontScale="80000"/>
          </a:bodyPr>
          <a:p>
            <a:r>
              <a:rPr lang="en-US" altLang="zh-CN" sz="4400" b="1" dirty="0">
                <a:solidFill>
                  <a:schemeClr val="accent1"/>
                </a:solidFill>
                <a:latin typeface="Arial" panose="020B0604020202020204" pitchFamily="34" charset="0"/>
                <a:ea typeface="微软雅黑" panose="020B0503020204020204" charset="-122"/>
                <a:sym typeface="Arial" panose="020B0604020202020204" pitchFamily="34" charset="0"/>
              </a:rPr>
              <a:t>04</a:t>
            </a:r>
            <a:endParaRPr lang="en-US" altLang="zh-CN" sz="4400" b="1"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cxnSp>
        <p:nvCxnSpPr>
          <p:cNvPr id="127" name="直接连接符 126"/>
          <p:cNvCxnSpPr/>
          <p:nvPr>
            <p:custDataLst>
              <p:tags r:id="rId10"/>
            </p:custDataLst>
          </p:nvPr>
        </p:nvCxnSpPr>
        <p:spPr>
          <a:xfrm rot="10800000">
            <a:off x="7731450" y="2148298"/>
            <a:ext cx="1080135" cy="635"/>
          </a:xfrm>
          <a:prstGeom prst="line">
            <a:avLst/>
          </a:prstGeom>
          <a:ln>
            <a:solidFill>
              <a:schemeClr val="lt1">
                <a:lumMod val="85000"/>
              </a:schemeClr>
            </a:solidFill>
          </a:ln>
        </p:spPr>
        <p:style>
          <a:lnRef idx="1">
            <a:schemeClr val="accent1"/>
          </a:lnRef>
          <a:fillRef idx="0">
            <a:schemeClr val="accent1"/>
          </a:fillRef>
          <a:effectRef idx="0">
            <a:schemeClr val="accent1"/>
          </a:effectRef>
          <a:fontRef idx="minor">
            <a:schemeClr val="tx1"/>
          </a:fontRef>
        </p:style>
      </p:cxnSp>
      <p:sp>
        <p:nvSpPr>
          <p:cNvPr id="129" name="文本框 128"/>
          <p:cNvSpPr txBox="1"/>
          <p:nvPr>
            <p:custDataLst>
              <p:tags r:id="rId11"/>
            </p:custDataLst>
          </p:nvPr>
        </p:nvSpPr>
        <p:spPr>
          <a:xfrm>
            <a:off x="7605394" y="4046220"/>
            <a:ext cx="3240000" cy="621665"/>
          </a:xfrm>
          <a:prstGeom prst="rect">
            <a:avLst/>
          </a:prstGeom>
          <a:noFill/>
        </p:spPr>
        <p:txBody>
          <a:bodyPr wrap="square" rtlCol="0">
            <a:normAutofit fontScale="60000"/>
          </a:bodyPr>
          <a:p>
            <a:pPr marL="0" lvl="0" indent="0" algn="just">
              <a:lnSpc>
                <a:spcPct val="150000"/>
              </a:lnSpc>
              <a:spcBef>
                <a:spcPts val="0"/>
              </a:spcBef>
              <a:spcAft>
                <a:spcPts val="2000"/>
              </a:spcAft>
              <a:buSzPct val="100000"/>
              <a:buNone/>
            </a:pPr>
            <a:r>
              <a:rPr lang="zh-CN" altLang="en-US" sz="1900" dirty="0">
                <a:solidFill>
                  <a:schemeClr val="dk1">
                    <a:lumMod val="75000"/>
                    <a:lumOff val="25000"/>
                  </a:schemeClr>
                </a:solidFill>
                <a:uFillTx/>
                <a:latin typeface="Arial" panose="020B0604020202020204" pitchFamily="34" charset="0"/>
                <a:ea typeface="微软雅黑" panose="020B0503020204020204" charset="-122"/>
                <a:sym typeface="+mn-ea"/>
              </a:rPr>
              <a:t>运营阶段——科学运营手段，引爆视频效果</a:t>
            </a:r>
            <a:endParaRPr lang="zh-CN" altLang="en-US" sz="1900" dirty="0">
              <a:solidFill>
                <a:schemeClr val="dk1">
                  <a:lumMod val="75000"/>
                  <a:lumOff val="25000"/>
                </a:schemeClr>
              </a:solidFill>
              <a:uFillTx/>
              <a:latin typeface="Arial" panose="020B0604020202020204" pitchFamily="34" charset="0"/>
              <a:ea typeface="微软雅黑" panose="020B0503020204020204" charset="-122"/>
              <a:sym typeface="+mn-ea"/>
            </a:endParaRPr>
          </a:p>
        </p:txBody>
      </p:sp>
      <p:sp>
        <p:nvSpPr>
          <p:cNvPr id="130" name="文本框 129"/>
          <p:cNvSpPr txBox="1"/>
          <p:nvPr>
            <p:custDataLst>
              <p:tags r:id="rId12"/>
            </p:custDataLst>
          </p:nvPr>
        </p:nvSpPr>
        <p:spPr>
          <a:xfrm>
            <a:off x="7615245" y="3138636"/>
            <a:ext cx="815340" cy="768350"/>
          </a:xfrm>
          <a:prstGeom prst="rect">
            <a:avLst/>
          </a:prstGeom>
          <a:noFill/>
        </p:spPr>
        <p:txBody>
          <a:bodyPr wrap="square" rtlCol="0">
            <a:normAutofit fontScale="80000"/>
          </a:bodyPr>
          <a:p>
            <a:r>
              <a:rPr lang="en-US" altLang="zh-CN" sz="4400" b="1" dirty="0">
                <a:solidFill>
                  <a:schemeClr val="accent1"/>
                </a:solidFill>
                <a:latin typeface="Arial" panose="020B0604020202020204" pitchFamily="34" charset="0"/>
                <a:ea typeface="微软雅黑" panose="020B0503020204020204" charset="-122"/>
                <a:sym typeface="Arial" panose="020B0604020202020204" pitchFamily="34" charset="0"/>
              </a:rPr>
              <a:t>05</a:t>
            </a:r>
            <a:endParaRPr lang="en-US" altLang="zh-CN" sz="4400" b="1"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cxnSp>
        <p:nvCxnSpPr>
          <p:cNvPr id="131" name="直接连接符 130"/>
          <p:cNvCxnSpPr/>
          <p:nvPr>
            <p:custDataLst>
              <p:tags r:id="rId13"/>
            </p:custDataLst>
          </p:nvPr>
        </p:nvCxnSpPr>
        <p:spPr>
          <a:xfrm rot="10800000">
            <a:off x="7739070" y="3889206"/>
            <a:ext cx="1080135" cy="635"/>
          </a:xfrm>
          <a:prstGeom prst="line">
            <a:avLst/>
          </a:prstGeom>
          <a:ln>
            <a:solidFill>
              <a:schemeClr val="lt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custDataLst>
              <p:tags r:id="rId14"/>
            </p:custDataLst>
          </p:nvPr>
        </p:nvSpPr>
        <p:spPr>
          <a:xfrm>
            <a:off x="3511549" y="5784215"/>
            <a:ext cx="3240000" cy="621665"/>
          </a:xfrm>
          <a:prstGeom prst="rect">
            <a:avLst/>
          </a:prstGeom>
          <a:noFill/>
        </p:spPr>
        <p:txBody>
          <a:bodyPr wrap="square" rtlCol="0">
            <a:normAutofit/>
          </a:bodyPr>
          <a:p>
            <a:pPr marL="0" lvl="0" indent="0" algn="just">
              <a:lnSpc>
                <a:spcPct val="150000"/>
              </a:lnSpc>
              <a:spcBef>
                <a:spcPts val="0"/>
              </a:spcBef>
              <a:spcAft>
                <a:spcPts val="2000"/>
              </a:spcAft>
              <a:buSzPct val="100000"/>
              <a:buNone/>
            </a:pPr>
            <a:r>
              <a:rPr lang="zh-CN" altLang="en-US" sz="1100" dirty="0">
                <a:solidFill>
                  <a:schemeClr val="dk1">
                    <a:lumMod val="75000"/>
                    <a:lumOff val="25000"/>
                  </a:schemeClr>
                </a:solidFill>
                <a:uFillTx/>
                <a:latin typeface="Arial" panose="020B0604020202020204" pitchFamily="34" charset="0"/>
                <a:ea typeface="微软雅黑" panose="020B0503020204020204" charset="-122"/>
                <a:sym typeface="+mn-ea"/>
              </a:rPr>
              <a:t>启动阶段——如何快速实现账号的冷启动</a:t>
            </a:r>
            <a:endParaRPr lang="zh-CN" altLang="en-US" sz="1100" dirty="0">
              <a:solidFill>
                <a:schemeClr val="dk1">
                  <a:lumMod val="75000"/>
                  <a:lumOff val="25000"/>
                </a:schemeClr>
              </a:solidFill>
              <a:uFillTx/>
              <a:latin typeface="Arial" panose="020B0604020202020204" pitchFamily="34" charset="0"/>
              <a:ea typeface="微软雅黑" panose="020B0503020204020204" charset="-122"/>
              <a:sym typeface="+mn-ea"/>
            </a:endParaRPr>
          </a:p>
        </p:txBody>
      </p:sp>
      <p:sp>
        <p:nvSpPr>
          <p:cNvPr id="15" name="文本框 14"/>
          <p:cNvSpPr txBox="1"/>
          <p:nvPr>
            <p:custDataLst>
              <p:tags r:id="rId15"/>
            </p:custDataLst>
          </p:nvPr>
        </p:nvSpPr>
        <p:spPr>
          <a:xfrm>
            <a:off x="3521400" y="4876631"/>
            <a:ext cx="815340" cy="768350"/>
          </a:xfrm>
          <a:prstGeom prst="rect">
            <a:avLst/>
          </a:prstGeom>
          <a:noFill/>
        </p:spPr>
        <p:txBody>
          <a:bodyPr wrap="square" rtlCol="0">
            <a:normAutofit fontScale="80000"/>
          </a:bodyPr>
          <a:p>
            <a:r>
              <a:rPr lang="en-US" altLang="zh-CN" sz="4400" b="1">
                <a:solidFill>
                  <a:schemeClr val="accent1"/>
                </a:solidFill>
                <a:latin typeface="Arial" panose="020B0604020202020204" pitchFamily="34" charset="0"/>
                <a:ea typeface="微软雅黑" panose="020B0503020204020204" charset="-122"/>
                <a:sym typeface="Arial" panose="020B0604020202020204" pitchFamily="34" charset="0"/>
              </a:rPr>
              <a:t>03</a:t>
            </a:r>
            <a:endParaRPr lang="en-US" altLang="zh-CN" sz="4400" b="1">
              <a:solidFill>
                <a:schemeClr val="accent1"/>
              </a:solidFill>
              <a:latin typeface="Arial" panose="020B0604020202020204" pitchFamily="34" charset="0"/>
              <a:ea typeface="微软雅黑" panose="020B0503020204020204" charset="-122"/>
              <a:sym typeface="Arial" panose="020B0604020202020204" pitchFamily="34" charset="0"/>
            </a:endParaRPr>
          </a:p>
        </p:txBody>
      </p:sp>
      <p:cxnSp>
        <p:nvCxnSpPr>
          <p:cNvPr id="16" name="直接连接符 15"/>
          <p:cNvCxnSpPr/>
          <p:nvPr>
            <p:custDataLst>
              <p:tags r:id="rId16"/>
            </p:custDataLst>
          </p:nvPr>
        </p:nvCxnSpPr>
        <p:spPr>
          <a:xfrm rot="10800000">
            <a:off x="3645225" y="5620216"/>
            <a:ext cx="1080135" cy="635"/>
          </a:xfrm>
          <a:prstGeom prst="line">
            <a:avLst/>
          </a:prstGeom>
          <a:ln>
            <a:solidFill>
              <a:schemeClr val="lt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custDataLst>
              <p:tags r:id="rId17"/>
            </p:custDataLst>
          </p:nvPr>
        </p:nvSpPr>
        <p:spPr>
          <a:xfrm>
            <a:off x="7640319" y="5777230"/>
            <a:ext cx="3240000" cy="621665"/>
          </a:xfrm>
          <a:prstGeom prst="rect">
            <a:avLst/>
          </a:prstGeom>
          <a:noFill/>
        </p:spPr>
        <p:txBody>
          <a:bodyPr wrap="square" rtlCol="0">
            <a:normAutofit fontScale="60000"/>
          </a:bodyPr>
          <a:p>
            <a:pPr marL="0" lvl="0" indent="0" algn="just">
              <a:lnSpc>
                <a:spcPct val="150000"/>
              </a:lnSpc>
              <a:spcBef>
                <a:spcPts val="0"/>
              </a:spcBef>
              <a:spcAft>
                <a:spcPts val="2000"/>
              </a:spcAft>
              <a:buSzPct val="100000"/>
              <a:buNone/>
            </a:pPr>
            <a:r>
              <a:rPr lang="zh-CN" altLang="en-US" sz="1900" dirty="0">
                <a:solidFill>
                  <a:schemeClr val="dk1">
                    <a:lumMod val="75000"/>
                    <a:lumOff val="25000"/>
                  </a:schemeClr>
                </a:solidFill>
                <a:uFillTx/>
                <a:latin typeface="Arial" panose="020B0604020202020204" pitchFamily="34" charset="0"/>
                <a:ea typeface="微软雅黑" panose="020B0503020204020204" charset="-122"/>
                <a:sym typeface="+mn-ea"/>
              </a:rPr>
              <a:t>变现阶段——持续免费吃喝玩乐和接付费广告</a:t>
            </a:r>
            <a:endParaRPr lang="zh-CN" altLang="en-US" sz="1900" dirty="0">
              <a:solidFill>
                <a:schemeClr val="dk1">
                  <a:lumMod val="75000"/>
                  <a:lumOff val="25000"/>
                </a:schemeClr>
              </a:solidFill>
              <a:uFillTx/>
              <a:latin typeface="Arial" panose="020B0604020202020204" pitchFamily="34" charset="0"/>
              <a:ea typeface="微软雅黑" panose="020B0503020204020204" charset="-122"/>
              <a:sym typeface="+mn-ea"/>
            </a:endParaRPr>
          </a:p>
        </p:txBody>
      </p:sp>
      <p:sp>
        <p:nvSpPr>
          <p:cNvPr id="19" name="文本框 18"/>
          <p:cNvSpPr txBox="1"/>
          <p:nvPr>
            <p:custDataLst>
              <p:tags r:id="rId18"/>
            </p:custDataLst>
          </p:nvPr>
        </p:nvSpPr>
        <p:spPr>
          <a:xfrm>
            <a:off x="7650170" y="4869646"/>
            <a:ext cx="815340" cy="768350"/>
          </a:xfrm>
          <a:prstGeom prst="rect">
            <a:avLst/>
          </a:prstGeom>
          <a:noFill/>
        </p:spPr>
        <p:txBody>
          <a:bodyPr wrap="square" rtlCol="0">
            <a:normAutofit fontScale="80000"/>
          </a:bodyPr>
          <a:p>
            <a:r>
              <a:rPr lang="en-US" altLang="zh-CN" sz="4400" b="1" dirty="0">
                <a:solidFill>
                  <a:schemeClr val="accent1"/>
                </a:solidFill>
                <a:latin typeface="Arial" panose="020B0604020202020204" pitchFamily="34" charset="0"/>
                <a:ea typeface="微软雅黑" panose="020B0503020204020204" charset="-122"/>
                <a:sym typeface="Arial" panose="020B0604020202020204" pitchFamily="34" charset="0"/>
              </a:rPr>
              <a:t>06</a:t>
            </a:r>
            <a:endParaRPr lang="en-US" altLang="zh-CN" sz="4400" b="1"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cxnSp>
        <p:nvCxnSpPr>
          <p:cNvPr id="20" name="直接连接符 19"/>
          <p:cNvCxnSpPr/>
          <p:nvPr>
            <p:custDataLst>
              <p:tags r:id="rId19"/>
            </p:custDataLst>
          </p:nvPr>
        </p:nvCxnSpPr>
        <p:spPr>
          <a:xfrm rot="10800000">
            <a:off x="7773995" y="5620216"/>
            <a:ext cx="1080135" cy="635"/>
          </a:xfrm>
          <a:prstGeom prst="line">
            <a:avLst/>
          </a:prstGeom>
          <a:ln>
            <a:solidFill>
              <a:schemeClr val="lt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custDataLst>
              <p:tags r:id="rId20"/>
            </p:custDataLst>
          </p:nvPr>
        </p:nvSpPr>
        <p:spPr>
          <a:xfrm>
            <a:off x="755650" y="696595"/>
            <a:ext cx="1880235" cy="695325"/>
          </a:xfrm>
          <a:prstGeom prst="rect">
            <a:avLst/>
          </a:prstGeom>
          <a:solidFill>
            <a:schemeClr val="accent1"/>
          </a:solidFill>
          <a:ln>
            <a:noFill/>
          </a:ln>
          <a:effectLst/>
        </p:spPr>
        <p:txBody>
          <a:bodyPr vert="horz" wrap="square" lIns="91440" tIns="45720" rIns="91440" bIns="45720" rtlCol="0" anchor="ctr" anchorCtr="1">
            <a:normAutofit/>
          </a:bodyPr>
          <a:p>
            <a:pPr marL="0" indent="0" algn="ctr">
              <a:lnSpc>
                <a:spcPct val="100000"/>
              </a:lnSpc>
              <a:spcBef>
                <a:spcPts val="0"/>
              </a:spcBef>
              <a:spcAft>
                <a:spcPts val="0"/>
              </a:spcAft>
              <a:buSzPct val="100000"/>
              <a:buNone/>
            </a:pPr>
            <a:r>
              <a:rPr lang="zh-CN" altLang="en-US" sz="3200" b="1" spc="800" dirty="0">
                <a:ln>
                  <a:noFill/>
                </a:ln>
                <a:solidFill>
                  <a:schemeClr val="lt1"/>
                </a:solidFill>
                <a:uFillTx/>
                <a:latin typeface="Arial" panose="020B0604020202020204" pitchFamily="34" charset="0"/>
                <a:ea typeface="微软雅黑" panose="020B0503020204020204" charset="-122"/>
                <a:cs typeface="+mj-lt"/>
              </a:rPr>
              <a:t>目录</a:t>
            </a:r>
            <a:endParaRPr lang="zh-CN" altLang="en-US" sz="3200" b="1" spc="800" dirty="0">
              <a:ln>
                <a:noFill/>
              </a:ln>
              <a:solidFill>
                <a:schemeClr val="lt1"/>
              </a:solidFill>
              <a:uFillTx/>
              <a:latin typeface="Arial" panose="020B0604020202020204" pitchFamily="34" charset="0"/>
              <a:ea typeface="微软雅黑" panose="020B0503020204020204" charset="-122"/>
              <a:cs typeface="+mj-lt"/>
            </a:endParaRPr>
          </a:p>
        </p:txBody>
      </p:sp>
    </p:spTree>
    <p:custDataLst>
      <p:tags r:id="rId2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134110" y="1323975"/>
            <a:ext cx="3341370" cy="3486150"/>
          </a:xfrm>
          <a:prstGeom prst="rect">
            <a:avLst/>
          </a:prstGeom>
          <a:noFill/>
          <a:ln>
            <a:noFill/>
          </a:ln>
          <a:effectLst/>
        </p:spPr>
        <p:txBody>
          <a:bodyPr vert="horz" wrap="square" rtlCol="0" anchor="ctr" anchorCtr="0">
            <a:normAutofit fontScale="80000"/>
          </a:bodyPr>
          <a:p>
            <a:pPr algn="ctr"/>
            <a:r>
              <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rPr>
              <a:t>02</a:t>
            </a:r>
            <a:endPar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endParaRPr>
          </a:p>
        </p:txBody>
      </p:sp>
      <p:sp>
        <p:nvSpPr>
          <p:cNvPr id="4" name="标题 3"/>
          <p:cNvSpPr>
            <a:spLocks noGrp="1"/>
          </p:cNvSpPr>
          <p:nvPr>
            <p:ph type="title"/>
            <p:custDataLst>
              <p:tags r:id="rId2"/>
            </p:custDataLst>
          </p:nvPr>
        </p:nvSpPr>
        <p:spPr>
          <a:xfrm>
            <a:off x="4656455" y="2605857"/>
            <a:ext cx="6243774" cy="922021"/>
          </a:xfrm>
        </p:spPr>
        <p:txBody>
          <a:bodyPr>
            <a:normAutofit fontScale="90000"/>
          </a:bodyPr>
          <a:p>
            <a:pPr marL="0" lvl="0" indent="0" algn="l">
              <a:lnSpc>
                <a:spcPct val="100000"/>
              </a:lnSpc>
              <a:spcBef>
                <a:spcPts val="0"/>
              </a:spcBef>
              <a:spcAft>
                <a:spcPts val="0"/>
              </a:spcAft>
              <a:buSzPct val="100000"/>
              <a:buNone/>
            </a:pPr>
            <a:r>
              <a:rPr lang="zh-CN" altLang="en-US" sz="4900" dirty="0">
                <a:solidFill>
                  <a:schemeClr val="accent1"/>
                </a:solidFill>
              </a:rPr>
              <a:t>新职业——什么是探店达人？</a:t>
            </a:r>
            <a:endParaRPr lang="zh-CN" altLang="en-US" sz="4900" dirty="0">
              <a:solidFill>
                <a:schemeClr val="accent1"/>
              </a:solidFill>
            </a:endParaRPr>
          </a:p>
        </p:txBody>
      </p:sp>
    </p:spTree>
    <p:custDataLst>
      <p:tags r:id="rId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6" name="文本框 15"/>
          <p:cNvSpPr txBox="1"/>
          <p:nvPr>
            <p:custDataLst>
              <p:tags r:id="rId3"/>
            </p:custDataLst>
          </p:nvPr>
        </p:nvSpPr>
        <p:spPr>
          <a:xfrm>
            <a:off x="827500" y="2511686"/>
            <a:ext cx="2526030" cy="460375"/>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sym typeface="+mn-ea"/>
              </a:rPr>
              <a:t>要自带很大流量？</a:t>
            </a:r>
            <a:endParaRPr lang="zh-CN" altLang="en-US" dirty="0">
              <a:solidFill>
                <a:schemeClr val="lt1">
                  <a:lumMod val="50000"/>
                </a:schemeClr>
              </a:solidFill>
              <a:latin typeface="微软雅黑" panose="020B0503020204020204" charset="-122"/>
              <a:ea typeface="微软雅黑" panose="020B0503020204020204" charset="-122"/>
              <a:sym typeface="+mn-ea"/>
            </a:endParaRPr>
          </a:p>
        </p:txBody>
      </p:sp>
      <p:sp>
        <p:nvSpPr>
          <p:cNvPr id="17" name="文本框 16"/>
          <p:cNvSpPr txBox="1"/>
          <p:nvPr>
            <p:custDataLst>
              <p:tags r:id="rId4"/>
            </p:custDataLst>
          </p:nvPr>
        </p:nvSpPr>
        <p:spPr>
          <a:xfrm>
            <a:off x="3829230" y="2509699"/>
            <a:ext cx="2562225" cy="460375"/>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sym typeface="+mn-ea"/>
              </a:rPr>
              <a:t>需要粉丝过万？</a:t>
            </a:r>
            <a:endParaRPr lang="zh-CN" altLang="en-US" dirty="0">
              <a:solidFill>
                <a:schemeClr val="lt1">
                  <a:lumMod val="50000"/>
                </a:schemeClr>
              </a:solidFill>
              <a:latin typeface="微软雅黑" panose="020B0503020204020204" charset="-122"/>
              <a:ea typeface="微软雅黑" panose="020B0503020204020204" charset="-122"/>
              <a:sym typeface="+mn-ea"/>
            </a:endParaRPr>
          </a:p>
        </p:txBody>
      </p:sp>
      <p:sp>
        <p:nvSpPr>
          <p:cNvPr id="14" name="文本框 13"/>
          <p:cNvSpPr txBox="1"/>
          <p:nvPr>
            <p:custDataLst>
              <p:tags r:id="rId5"/>
            </p:custDataLst>
          </p:nvPr>
        </p:nvSpPr>
        <p:spPr>
          <a:xfrm>
            <a:off x="6593508" y="2509699"/>
            <a:ext cx="2526030" cy="460375"/>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sym typeface="+mn-ea"/>
              </a:rPr>
              <a:t>需要创作天赋？</a:t>
            </a:r>
            <a:endParaRPr lang="zh-CN" altLang="en-US" dirty="0">
              <a:solidFill>
                <a:schemeClr val="lt1">
                  <a:lumMod val="50000"/>
                </a:schemeClr>
              </a:solidFill>
              <a:latin typeface="微软雅黑" panose="020B0503020204020204" charset="-122"/>
              <a:ea typeface="微软雅黑" panose="020B0503020204020204" charset="-122"/>
              <a:sym typeface="+mn-ea"/>
            </a:endParaRPr>
          </a:p>
        </p:txBody>
      </p:sp>
      <p:sp>
        <p:nvSpPr>
          <p:cNvPr id="15" name="文本框 14"/>
          <p:cNvSpPr txBox="1"/>
          <p:nvPr>
            <p:custDataLst>
              <p:tags r:id="rId6"/>
            </p:custDataLst>
          </p:nvPr>
        </p:nvSpPr>
        <p:spPr>
          <a:xfrm>
            <a:off x="9086370" y="2494530"/>
            <a:ext cx="2562225" cy="460375"/>
          </a:xfrm>
          <a:prstGeom prst="rect">
            <a:avLst/>
          </a:prstGeom>
          <a:noFill/>
        </p:spPr>
        <p:txBody>
          <a:bodyPr wrap="square" rtlCol="0" anchor="t">
            <a:spAutoFit/>
          </a:bodyPr>
          <a:lstStyle/>
          <a:p>
            <a:pPr lvl="0" algn="ctr">
              <a:buClrTx/>
              <a:buSzTx/>
              <a:buFontTx/>
            </a:pPr>
            <a:r>
              <a:rPr lang="zh-CN" altLang="en-US" sz="2400" dirty="0">
                <a:solidFill>
                  <a:schemeClr val="lt1">
                    <a:lumMod val="50000"/>
                  </a:schemeClr>
                </a:solidFill>
                <a:latin typeface="微软雅黑" panose="020B0503020204020204" charset="-122"/>
                <a:ea typeface="微软雅黑" panose="020B0503020204020204" charset="-122"/>
                <a:sym typeface="+mn-ea"/>
              </a:rPr>
              <a:t>需要超高颜值？</a:t>
            </a:r>
            <a:endParaRPr lang="zh-CN" altLang="en-US" sz="2400" dirty="0">
              <a:solidFill>
                <a:schemeClr val="lt1">
                  <a:lumMod val="50000"/>
                </a:schemeClr>
              </a:solidFill>
              <a:latin typeface="微软雅黑" panose="020B0503020204020204" charset="-122"/>
              <a:ea typeface="微软雅黑" panose="020B0503020204020204" charset="-122"/>
              <a:sym typeface="+mn-ea"/>
            </a:endParaRPr>
          </a:p>
        </p:txBody>
      </p:sp>
      <p:sp>
        <p:nvSpPr>
          <p:cNvPr id="22" name="文本框 21"/>
          <p:cNvSpPr txBox="1"/>
          <p:nvPr>
            <p:custDataLst>
              <p:tags r:id="rId7"/>
            </p:custDataLst>
          </p:nvPr>
        </p:nvSpPr>
        <p:spPr>
          <a:xfrm>
            <a:off x="914587" y="3807606"/>
            <a:ext cx="2016025" cy="1322070"/>
          </a:xfrm>
          <a:prstGeom prst="rect">
            <a:avLst/>
          </a:prstGeom>
          <a:noFill/>
        </p:spPr>
        <p:txBody>
          <a:bodyPr wrap="square" rtlCol="0">
            <a:spAutoFit/>
          </a:bodyPr>
          <a:lstStyle/>
          <a:p>
            <a:pPr>
              <a:lnSpc>
                <a:spcPts val="2400"/>
              </a:lnSpc>
            </a:pPr>
            <a:r>
              <a:rPr lang="zh-CN" altLang="en-US" dirty="0">
                <a:solidFill>
                  <a:schemeClr val="dk1"/>
                </a:solidFill>
                <a:latin typeface="微软雅黑" panose="020B0503020204020204" charset="-122"/>
                <a:ea typeface="微软雅黑" panose="020B0503020204020204" charset="-122"/>
              </a:rPr>
              <a:t>那种百万级流量的账号，因投放性价比不高，反而很难接到广告合作</a:t>
            </a:r>
            <a:endParaRPr lang="zh-CN" altLang="en-US" dirty="0">
              <a:solidFill>
                <a:schemeClr val="dk1"/>
              </a:solidFill>
              <a:latin typeface="微软雅黑" panose="020B0503020204020204" charset="-122"/>
              <a:ea typeface="微软雅黑" panose="020B0503020204020204" charset="-122"/>
            </a:endParaRPr>
          </a:p>
        </p:txBody>
      </p:sp>
      <p:sp>
        <p:nvSpPr>
          <p:cNvPr id="23" name="文本框 22"/>
          <p:cNvSpPr txBox="1"/>
          <p:nvPr>
            <p:custDataLst>
              <p:tags r:id="rId8"/>
            </p:custDataLst>
          </p:nvPr>
        </p:nvSpPr>
        <p:spPr>
          <a:xfrm>
            <a:off x="3655430" y="3809810"/>
            <a:ext cx="2598707" cy="1938020"/>
          </a:xfrm>
          <a:prstGeom prst="rect">
            <a:avLst/>
          </a:prstGeom>
          <a:noFill/>
        </p:spPr>
        <p:txBody>
          <a:bodyPr wrap="square" rtlCol="0">
            <a:spAutoFit/>
          </a:bodyPr>
          <a:lstStyle/>
          <a:p>
            <a:pPr>
              <a:lnSpc>
                <a:spcPts val="2400"/>
              </a:lnSpc>
            </a:pPr>
            <a:r>
              <a:rPr lang="zh-CN" altLang="en-US" dirty="0">
                <a:solidFill>
                  <a:schemeClr val="dk1"/>
                </a:solidFill>
                <a:latin typeface="微软雅黑" panose="020B0503020204020204" charset="-122"/>
                <a:ea typeface="微软雅黑" panose="020B0503020204020204" charset="-122"/>
                <a:cs typeface="微软雅黑" panose="020B0503020204020204" charset="-122"/>
              </a:rPr>
              <a:t>探店达人账号，粉丝</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500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，即可置换商家资源，免费吃喝玩乐，粉</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1000+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，即可接到</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200~1000</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元的合作商单</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24" name="文本框 23"/>
          <p:cNvSpPr txBox="1"/>
          <p:nvPr>
            <p:custDataLst>
              <p:tags r:id="rId9"/>
            </p:custDataLst>
          </p:nvPr>
        </p:nvSpPr>
        <p:spPr>
          <a:xfrm>
            <a:off x="6526637" y="3811824"/>
            <a:ext cx="2350321" cy="1630045"/>
          </a:xfrm>
          <a:prstGeom prst="rect">
            <a:avLst/>
          </a:prstGeom>
          <a:noFill/>
        </p:spPr>
        <p:txBody>
          <a:bodyPr wrap="square" rtlCol="0">
            <a:spAutoFit/>
          </a:bodyPr>
          <a:lstStyle/>
          <a:p>
            <a:pPr>
              <a:lnSpc>
                <a:spcPts val="2400"/>
              </a:lnSpc>
            </a:pPr>
            <a:r>
              <a:rPr lang="zh-CN" altLang="en-US" dirty="0">
                <a:solidFill>
                  <a:schemeClr val="dk1"/>
                </a:solidFill>
                <a:latin typeface="微软雅黑" panose="020B0503020204020204" charset="-122"/>
                <a:ea typeface="微软雅黑" panose="020B0503020204020204" charset="-122"/>
                <a:cs typeface="微软雅黑" panose="020B0503020204020204" charset="-122"/>
              </a:rPr>
              <a:t>创作是一门技能，一项手艺，容易被习得，上手容易熟练，根据标准模板改写即可，</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保姆式</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教学指导</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25" name="文本框 24"/>
          <p:cNvSpPr txBox="1"/>
          <p:nvPr>
            <p:custDataLst>
              <p:tags r:id="rId10"/>
            </p:custDataLst>
          </p:nvPr>
        </p:nvSpPr>
        <p:spPr>
          <a:xfrm>
            <a:off x="9220672" y="3811797"/>
            <a:ext cx="2293620" cy="1322070"/>
          </a:xfrm>
          <a:prstGeom prst="rect">
            <a:avLst/>
          </a:prstGeom>
          <a:noFill/>
        </p:spPr>
        <p:txBody>
          <a:bodyPr wrap="square" rtlCol="0">
            <a:spAutoFit/>
          </a:bodyPr>
          <a:lstStyle/>
          <a:p>
            <a:pPr>
              <a:lnSpc>
                <a:spcPts val="2400"/>
              </a:lnSpc>
            </a:pPr>
            <a:r>
              <a:rPr lang="zh-CN" dirty="0">
                <a:solidFill>
                  <a:schemeClr val="dk1"/>
                </a:solidFill>
                <a:latin typeface="微软雅黑" panose="020B0503020204020204" charset="-122"/>
                <a:ea typeface="微软雅黑" panose="020B0503020204020204" charset="-122"/>
              </a:rPr>
              <a:t>颜值只是加分项，不是决定项，有很多颜值一般，但在抖音做得风水水起的账号。</a:t>
            </a:r>
            <a:endParaRPr lang="zh-CN" dirty="0">
              <a:solidFill>
                <a:schemeClr val="dk1"/>
              </a:solidFill>
              <a:latin typeface="微软雅黑" panose="020B0503020204020204" charset="-122"/>
              <a:ea typeface="微软雅黑" panose="020B0503020204020204" charset="-122"/>
            </a:endParaRPr>
          </a:p>
        </p:txBody>
      </p:sp>
      <p:sp>
        <p:nvSpPr>
          <p:cNvPr id="37" name="文本框 36"/>
          <p:cNvSpPr txBox="1"/>
          <p:nvPr>
            <p:custDataLst>
              <p:tags r:id="rId11"/>
            </p:custDataLst>
          </p:nvPr>
        </p:nvSpPr>
        <p:spPr>
          <a:xfrm>
            <a:off x="264000" y="305415"/>
            <a:ext cx="8267065" cy="398780"/>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2000" dirty="0">
                <a:solidFill>
                  <a:schemeClr val="lt1">
                    <a:lumMod val="50000"/>
                  </a:schemeClr>
                </a:solidFill>
                <a:latin typeface="微软雅黑" panose="020B0503020204020204" charset="-122"/>
                <a:ea typeface="微软雅黑" panose="020B0503020204020204" charset="-122"/>
                <a:sym typeface="+mn-ea"/>
              </a:rPr>
              <a:t>必须要澄清的天大误区：探店达人门槛很高？</a:t>
            </a:r>
            <a:endParaRPr lang="zh-CN" altLang="en-US" sz="2000" dirty="0">
              <a:solidFill>
                <a:schemeClr val="lt1">
                  <a:lumMod val="50000"/>
                </a:schemeClr>
              </a:solidFill>
              <a:latin typeface="微软雅黑" panose="020B0503020204020204" charset="-122"/>
              <a:ea typeface="微软雅黑" panose="020B0503020204020204" charset="-122"/>
              <a:sym typeface="+mn-ea"/>
            </a:endParaRPr>
          </a:p>
        </p:txBody>
      </p:sp>
      <p:sp>
        <p:nvSpPr>
          <p:cNvPr id="18" name="箭头: 下 17"/>
          <p:cNvSpPr/>
          <p:nvPr>
            <p:custDataLst>
              <p:tags r:id="rId12"/>
            </p:custDataLst>
          </p:nvPr>
        </p:nvSpPr>
        <p:spPr>
          <a:xfrm>
            <a:off x="1839794" y="3189082"/>
            <a:ext cx="432000" cy="457179"/>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9" name="箭头: 下 28"/>
          <p:cNvSpPr/>
          <p:nvPr>
            <p:custDataLst>
              <p:tags r:id="rId13"/>
            </p:custDataLst>
          </p:nvPr>
        </p:nvSpPr>
        <p:spPr>
          <a:xfrm>
            <a:off x="4693467" y="3188198"/>
            <a:ext cx="432000" cy="457179"/>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30" name="箭头: 下 29"/>
          <p:cNvSpPr/>
          <p:nvPr>
            <p:custDataLst>
              <p:tags r:id="rId14"/>
            </p:custDataLst>
          </p:nvPr>
        </p:nvSpPr>
        <p:spPr>
          <a:xfrm>
            <a:off x="7357652" y="3190212"/>
            <a:ext cx="432000" cy="457179"/>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31" name="箭头: 下 30"/>
          <p:cNvSpPr/>
          <p:nvPr>
            <p:custDataLst>
              <p:tags r:id="rId15"/>
            </p:custDataLst>
          </p:nvPr>
        </p:nvSpPr>
        <p:spPr>
          <a:xfrm>
            <a:off x="10010245" y="3190184"/>
            <a:ext cx="432000" cy="457179"/>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32" name="矩形: 圆角 31"/>
          <p:cNvSpPr/>
          <p:nvPr>
            <p:custDataLst>
              <p:tags r:id="rId16"/>
            </p:custDataLst>
          </p:nvPr>
        </p:nvSpPr>
        <p:spPr>
          <a:xfrm>
            <a:off x="737623" y="2422987"/>
            <a:ext cx="2705784" cy="604750"/>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
        <p:nvSpPr>
          <p:cNvPr id="33" name="矩形: 圆角 32"/>
          <p:cNvSpPr/>
          <p:nvPr>
            <p:custDataLst>
              <p:tags r:id="rId17"/>
            </p:custDataLst>
          </p:nvPr>
        </p:nvSpPr>
        <p:spPr>
          <a:xfrm>
            <a:off x="3746118" y="2421000"/>
            <a:ext cx="2349882" cy="604750"/>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
        <p:nvSpPr>
          <p:cNvPr id="34" name="矩形: 圆角 33"/>
          <p:cNvSpPr/>
          <p:nvPr>
            <p:custDataLst>
              <p:tags r:id="rId18"/>
            </p:custDataLst>
          </p:nvPr>
        </p:nvSpPr>
        <p:spPr>
          <a:xfrm>
            <a:off x="6398711" y="2423015"/>
            <a:ext cx="2349882" cy="604750"/>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
        <p:nvSpPr>
          <p:cNvPr id="35" name="矩形: 圆角 34"/>
          <p:cNvSpPr/>
          <p:nvPr>
            <p:custDataLst>
              <p:tags r:id="rId19"/>
            </p:custDataLst>
          </p:nvPr>
        </p:nvSpPr>
        <p:spPr>
          <a:xfrm>
            <a:off x="9051304" y="2421000"/>
            <a:ext cx="2349882" cy="604750"/>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20"/>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7"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37" name="文本框 36"/>
          <p:cNvSpPr txBox="1"/>
          <p:nvPr>
            <p:custDataLst>
              <p:tags r:id="rId3"/>
            </p:custDataLst>
          </p:nvPr>
        </p:nvSpPr>
        <p:spPr>
          <a:xfrm>
            <a:off x="264000" y="311458"/>
            <a:ext cx="8267065" cy="398780"/>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探店达人的</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4</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种呈现形式</a:t>
            </a:r>
            <a:endPar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框 3"/>
          <p:cNvSpPr txBox="1"/>
          <p:nvPr>
            <p:custDataLst>
              <p:tags r:id="rId4"/>
            </p:custDataLst>
          </p:nvPr>
        </p:nvSpPr>
        <p:spPr>
          <a:xfrm>
            <a:off x="6602095" y="3612515"/>
            <a:ext cx="792480" cy="460375"/>
          </a:xfrm>
          <a:prstGeom prst="rect">
            <a:avLst/>
          </a:prstGeom>
          <a:noFill/>
        </p:spPr>
        <p:txBody>
          <a:bodyPr wrap="none" rtlCol="0">
            <a:spAutoFit/>
          </a:bodyPr>
          <a:lstStyle/>
          <a:p>
            <a:r>
              <a:rPr lang="zh-CN" altLang="en-US" sz="2400">
                <a:solidFill>
                  <a:schemeClr val="accent4">
                    <a:lumMod val="75000"/>
                  </a:schemeClr>
                </a:solidFill>
                <a:latin typeface="微软雅黑" panose="020B0503020204020204" charset="-122"/>
                <a:ea typeface="微软雅黑" panose="020B0503020204020204" charset="-122"/>
              </a:rPr>
              <a:t>视频</a:t>
            </a:r>
            <a:endParaRPr lang="zh-CN" altLang="en-US" sz="2400">
              <a:solidFill>
                <a:schemeClr val="accent4">
                  <a:lumMod val="75000"/>
                </a:schemeClr>
              </a:solidFill>
              <a:latin typeface="微软雅黑" panose="020B0503020204020204" charset="-122"/>
              <a:ea typeface="微软雅黑" panose="020B0503020204020204" charset="-122"/>
            </a:endParaRPr>
          </a:p>
        </p:txBody>
      </p:sp>
      <p:sp>
        <p:nvSpPr>
          <p:cNvPr id="5" name="文本框 4"/>
          <p:cNvSpPr txBox="1"/>
          <p:nvPr>
            <p:custDataLst>
              <p:tags r:id="rId5"/>
            </p:custDataLst>
          </p:nvPr>
        </p:nvSpPr>
        <p:spPr>
          <a:xfrm>
            <a:off x="335915" y="3612515"/>
            <a:ext cx="792480" cy="460375"/>
          </a:xfrm>
          <a:prstGeom prst="rect">
            <a:avLst/>
          </a:prstGeom>
          <a:noFill/>
        </p:spPr>
        <p:txBody>
          <a:bodyPr wrap="none" rtlCol="0">
            <a:spAutoFit/>
          </a:bodyPr>
          <a:lstStyle/>
          <a:p>
            <a:r>
              <a:rPr lang="zh-CN" altLang="en-US" sz="2400" dirty="0">
                <a:solidFill>
                  <a:schemeClr val="accent4">
                    <a:lumMod val="75000"/>
                  </a:schemeClr>
                </a:solidFill>
                <a:latin typeface="微软雅黑" panose="020B0503020204020204" charset="-122"/>
                <a:ea typeface="微软雅黑" panose="020B0503020204020204" charset="-122"/>
              </a:rPr>
              <a:t>图文</a:t>
            </a:r>
            <a:endParaRPr lang="zh-CN" altLang="en-US" sz="2400" dirty="0">
              <a:solidFill>
                <a:schemeClr val="accent4">
                  <a:lumMod val="75000"/>
                </a:schemeClr>
              </a:solidFill>
              <a:latin typeface="微软雅黑" panose="020B0503020204020204" charset="-122"/>
              <a:ea typeface="微软雅黑" panose="020B0503020204020204" charset="-122"/>
            </a:endParaRPr>
          </a:p>
        </p:txBody>
      </p:sp>
      <p:sp>
        <p:nvSpPr>
          <p:cNvPr id="6" name="文本框 5"/>
          <p:cNvSpPr txBox="1"/>
          <p:nvPr>
            <p:custDataLst>
              <p:tags r:id="rId6"/>
            </p:custDataLst>
          </p:nvPr>
        </p:nvSpPr>
        <p:spPr>
          <a:xfrm>
            <a:off x="3243580" y="1412875"/>
            <a:ext cx="1402080" cy="460375"/>
          </a:xfrm>
          <a:prstGeom prst="rect">
            <a:avLst/>
          </a:prstGeom>
          <a:noFill/>
        </p:spPr>
        <p:txBody>
          <a:bodyPr wrap="none" rtlCol="0">
            <a:spAutoFit/>
          </a:bodyPr>
          <a:lstStyle/>
          <a:p>
            <a:r>
              <a:rPr lang="zh-CN" altLang="en-US" sz="2400" dirty="0">
                <a:solidFill>
                  <a:schemeClr val="accent4">
                    <a:lumMod val="75000"/>
                  </a:schemeClr>
                </a:solidFill>
                <a:latin typeface="微软雅黑" panose="020B0503020204020204" charset="-122"/>
                <a:ea typeface="微软雅黑" panose="020B0503020204020204" charset="-122"/>
              </a:rPr>
              <a:t>真人出镜</a:t>
            </a:r>
            <a:endParaRPr lang="zh-CN" altLang="en-US" sz="2400" dirty="0">
              <a:solidFill>
                <a:schemeClr val="accent4">
                  <a:lumMod val="75000"/>
                </a:schemeClr>
              </a:solidFill>
              <a:latin typeface="微软雅黑" panose="020B0503020204020204" charset="-122"/>
              <a:ea typeface="微软雅黑" panose="020B0503020204020204" charset="-122"/>
            </a:endParaRPr>
          </a:p>
        </p:txBody>
      </p:sp>
      <p:sp>
        <p:nvSpPr>
          <p:cNvPr id="7" name="文本框 6"/>
          <p:cNvSpPr txBox="1"/>
          <p:nvPr>
            <p:custDataLst>
              <p:tags r:id="rId7"/>
            </p:custDataLst>
          </p:nvPr>
        </p:nvSpPr>
        <p:spPr>
          <a:xfrm>
            <a:off x="3126105" y="5942330"/>
            <a:ext cx="1706880" cy="460375"/>
          </a:xfrm>
          <a:prstGeom prst="rect">
            <a:avLst/>
          </a:prstGeom>
          <a:noFill/>
        </p:spPr>
        <p:txBody>
          <a:bodyPr wrap="none" rtlCol="0">
            <a:spAutoFit/>
          </a:bodyPr>
          <a:lstStyle/>
          <a:p>
            <a:r>
              <a:rPr lang="zh-CN" altLang="en-US" sz="2400" dirty="0">
                <a:solidFill>
                  <a:schemeClr val="accent4">
                    <a:lumMod val="75000"/>
                  </a:schemeClr>
                </a:solidFill>
                <a:latin typeface="微软雅黑" panose="020B0503020204020204" charset="-122"/>
                <a:ea typeface="微软雅黑" panose="020B0503020204020204" charset="-122"/>
              </a:rPr>
              <a:t>真人不出镜</a:t>
            </a:r>
            <a:endParaRPr lang="zh-CN" altLang="en-US" sz="2400" dirty="0">
              <a:solidFill>
                <a:schemeClr val="accent4">
                  <a:lumMod val="75000"/>
                </a:schemeClr>
              </a:solidFill>
              <a:latin typeface="微软雅黑" panose="020B0503020204020204" charset="-122"/>
              <a:ea typeface="微软雅黑" panose="020B0503020204020204" charset="-122"/>
            </a:endParaRPr>
          </a:p>
        </p:txBody>
      </p:sp>
      <p:sp>
        <p:nvSpPr>
          <p:cNvPr id="8" name="文本框 7"/>
          <p:cNvSpPr txBox="1"/>
          <p:nvPr>
            <p:custDataLst>
              <p:tags r:id="rId8"/>
            </p:custDataLst>
          </p:nvPr>
        </p:nvSpPr>
        <p:spPr>
          <a:xfrm>
            <a:off x="4097317" y="2708910"/>
            <a:ext cx="2031325" cy="460375"/>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rPr>
              <a:t>视频真人出</a:t>
            </a:r>
            <a:r>
              <a:rPr lang="zh-CN" altLang="en-US" dirty="0">
                <a:solidFill>
                  <a:schemeClr val="lt1">
                    <a:lumMod val="50000"/>
                  </a:schemeClr>
                </a:solidFill>
                <a:latin typeface="微软雅黑" panose="020B0503020204020204" charset="-122"/>
                <a:ea typeface="微软雅黑" panose="020B0503020204020204" charset="-122"/>
                <a:sym typeface="+mn-ea"/>
              </a:rPr>
              <a:t>镜</a:t>
            </a:r>
            <a:endParaRPr lang="zh-CN" altLang="en-US" dirty="0">
              <a:solidFill>
                <a:schemeClr val="lt1">
                  <a:lumMod val="50000"/>
                </a:schemeClr>
              </a:solidFill>
              <a:latin typeface="微软雅黑" panose="020B0503020204020204" charset="-122"/>
              <a:ea typeface="微软雅黑" panose="020B0503020204020204" charset="-122"/>
              <a:sym typeface="+mn-ea"/>
            </a:endParaRPr>
          </a:p>
        </p:txBody>
      </p:sp>
      <p:sp>
        <p:nvSpPr>
          <p:cNvPr id="9" name="文本框 8"/>
          <p:cNvSpPr txBox="1"/>
          <p:nvPr>
            <p:custDataLst>
              <p:tags r:id="rId9"/>
            </p:custDataLst>
          </p:nvPr>
        </p:nvSpPr>
        <p:spPr>
          <a:xfrm>
            <a:off x="4098405" y="4648508"/>
            <a:ext cx="2316480" cy="460375"/>
          </a:xfrm>
          <a:prstGeom prst="rect">
            <a:avLst/>
          </a:prstGeom>
          <a:noFill/>
        </p:spPr>
        <p:txBody>
          <a:bodyPr wrap="none" rtlCol="0">
            <a:spAutoFit/>
          </a:bodyPr>
          <a:lstStyle/>
          <a:p>
            <a:r>
              <a:rPr lang="zh-CN" altLang="en-US" sz="2400" dirty="0">
                <a:solidFill>
                  <a:schemeClr val="lt1">
                    <a:lumMod val="50000"/>
                  </a:schemeClr>
                </a:solidFill>
                <a:latin typeface="微软雅黑" panose="020B0503020204020204" charset="-122"/>
                <a:ea typeface="微软雅黑" panose="020B0503020204020204" charset="-122"/>
              </a:rPr>
              <a:t>视频真人不出镜</a:t>
            </a:r>
            <a:endParaRPr lang="zh-CN" altLang="en-US" sz="2400" dirty="0">
              <a:solidFill>
                <a:schemeClr val="lt1">
                  <a:lumMod val="50000"/>
                </a:schemeClr>
              </a:solidFill>
              <a:latin typeface="微软雅黑" panose="020B0503020204020204" charset="-122"/>
              <a:ea typeface="微软雅黑" panose="020B0503020204020204" charset="-122"/>
            </a:endParaRPr>
          </a:p>
        </p:txBody>
      </p:sp>
      <p:sp>
        <p:nvSpPr>
          <p:cNvPr id="10" name="文本框 9"/>
          <p:cNvSpPr txBox="1"/>
          <p:nvPr>
            <p:custDataLst>
              <p:tags r:id="rId10"/>
            </p:custDataLst>
          </p:nvPr>
        </p:nvSpPr>
        <p:spPr>
          <a:xfrm>
            <a:off x="1101725" y="4693266"/>
            <a:ext cx="2339102" cy="460375"/>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rPr>
              <a:t>图文真人不出镜</a:t>
            </a:r>
            <a:endParaRPr lang="zh-CN" altLang="en-US" dirty="0">
              <a:solidFill>
                <a:schemeClr val="lt1">
                  <a:lumMod val="50000"/>
                </a:schemeClr>
              </a:solidFill>
              <a:latin typeface="微软雅黑" panose="020B0503020204020204" charset="-122"/>
              <a:ea typeface="微软雅黑" panose="020B0503020204020204" charset="-122"/>
            </a:endParaRPr>
          </a:p>
        </p:txBody>
      </p:sp>
      <p:sp>
        <p:nvSpPr>
          <p:cNvPr id="11" name="文本框 10"/>
          <p:cNvSpPr txBox="1"/>
          <p:nvPr>
            <p:custDataLst>
              <p:tags r:id="rId11"/>
            </p:custDataLst>
          </p:nvPr>
        </p:nvSpPr>
        <p:spPr>
          <a:xfrm>
            <a:off x="1365824" y="2810173"/>
            <a:ext cx="2031325" cy="460375"/>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rPr>
              <a:t>图文真人出镜</a:t>
            </a:r>
            <a:endParaRPr lang="zh-CN" altLang="en-US" dirty="0">
              <a:solidFill>
                <a:schemeClr val="lt1">
                  <a:lumMod val="50000"/>
                </a:schemeClr>
              </a:solidFill>
              <a:latin typeface="微软雅黑" panose="020B0503020204020204" charset="-122"/>
              <a:ea typeface="微软雅黑" panose="020B0503020204020204" charset="-122"/>
            </a:endParaRPr>
          </a:p>
        </p:txBody>
      </p:sp>
      <p:sp>
        <p:nvSpPr>
          <p:cNvPr id="12" name="圆角矩形标注 11"/>
          <p:cNvSpPr/>
          <p:nvPr>
            <p:custDataLst>
              <p:tags r:id="rId12"/>
            </p:custDataLst>
          </p:nvPr>
        </p:nvSpPr>
        <p:spPr>
          <a:xfrm>
            <a:off x="7752080" y="1700530"/>
            <a:ext cx="3262630" cy="1530350"/>
          </a:xfrm>
          <a:prstGeom prst="wedgeRoundRectCallout">
            <a:avLst>
              <a:gd name="adj1" fmla="val -87524"/>
              <a:gd name="adj2" fmla="val 35435"/>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3" name="文本框 12"/>
          <p:cNvSpPr txBox="1"/>
          <p:nvPr/>
        </p:nvSpPr>
        <p:spPr>
          <a:xfrm>
            <a:off x="8225155" y="1926590"/>
            <a:ext cx="2316480" cy="460375"/>
          </a:xfrm>
          <a:prstGeom prst="rect">
            <a:avLst/>
          </a:prstGeom>
          <a:noFill/>
        </p:spPr>
        <p:txBody>
          <a:bodyPr wrap="none" rtlCol="0">
            <a:spAutoFit/>
          </a:bodyPr>
          <a:lstStyle/>
          <a:p>
            <a:r>
              <a:rPr lang="zh-CN" altLang="en-US" sz="2400" b="1" dirty="0">
                <a:solidFill>
                  <a:srgbClr val="FFFFFF"/>
                </a:solidFill>
                <a:latin typeface="微软雅黑" panose="020B0503020204020204" charset="-122"/>
                <a:ea typeface="微软雅黑" panose="020B0503020204020204" charset="-122"/>
              </a:rPr>
              <a:t>本课程核心交付</a:t>
            </a:r>
            <a:endParaRPr lang="zh-CN" altLang="en-US" sz="2400" b="1" dirty="0">
              <a:solidFill>
                <a:srgbClr val="FFFFFF"/>
              </a:solidFill>
              <a:latin typeface="微软雅黑" panose="020B0503020204020204" charset="-122"/>
              <a:ea typeface="微软雅黑" panose="020B0503020204020204" charset="-122"/>
            </a:endParaRPr>
          </a:p>
        </p:txBody>
      </p:sp>
      <p:sp>
        <p:nvSpPr>
          <p:cNvPr id="15" name="文本框 14"/>
          <p:cNvSpPr txBox="1"/>
          <p:nvPr>
            <p:custDataLst>
              <p:tags r:id="rId13"/>
            </p:custDataLst>
          </p:nvPr>
        </p:nvSpPr>
        <p:spPr>
          <a:xfrm>
            <a:off x="7949565" y="2349500"/>
            <a:ext cx="2860675" cy="706755"/>
          </a:xfrm>
          <a:prstGeom prst="rect">
            <a:avLst/>
          </a:prstGeom>
          <a:noFill/>
        </p:spPr>
        <p:txBody>
          <a:bodyPr wrap="square" rtlCol="0">
            <a:spAutoFit/>
          </a:bodyPr>
          <a:lstStyle>
            <a:defPPr>
              <a:defRPr lang="zh-CN"/>
            </a:defPPr>
            <a:lvl1pPr>
              <a:lnSpc>
                <a:spcPts val="2400"/>
              </a:lnSpc>
              <a:defRPr>
                <a:solidFill>
                  <a:schemeClr val="bg1"/>
                </a:solidFill>
                <a:latin typeface="思源黑体 CN Medium" panose="020B0600000000000000" pitchFamily="34" charset="-122"/>
                <a:ea typeface="思源黑体 CN Medium" panose="020B0600000000000000" pitchFamily="34" charset="-122"/>
              </a:defRPr>
            </a:lvl1pPr>
          </a:lstStyle>
          <a:p>
            <a:r>
              <a:rPr lang="zh-CN" altLang="en-US" sz="1400" dirty="0">
                <a:solidFill>
                  <a:schemeClr val="lt1"/>
                </a:solidFill>
                <a:latin typeface="微软雅黑" panose="020B0503020204020204" charset="-122"/>
                <a:ea typeface="微软雅黑" panose="020B0503020204020204" charset="-122"/>
                <a:cs typeface="微软雅黑" panose="020B0503020204020204" charset="-122"/>
              </a:rPr>
              <a:t>备注：如果视频真人出镜都学会了，其他三种形式就都</a:t>
            </a:r>
            <a:r>
              <a:rPr lang="en-US" altLang="zh-CN" sz="1400" dirty="0">
                <a:solidFill>
                  <a:schemeClr val="lt1"/>
                </a:solidFill>
                <a:latin typeface="微软雅黑" panose="020B0503020204020204" charset="-122"/>
                <a:ea typeface="微软雅黑" panose="020B0503020204020204" charset="-122"/>
                <a:cs typeface="微软雅黑" panose="020B0503020204020204" charset="-122"/>
              </a:rPr>
              <a:t>  so easy</a:t>
            </a:r>
            <a:endParaRPr lang="en-US" altLang="zh-CN" sz="1400" dirty="0">
              <a:solidFill>
                <a:schemeClr val="lt1"/>
              </a:solidFill>
              <a:latin typeface="微软雅黑" panose="020B0503020204020204" charset="-122"/>
              <a:ea typeface="微软雅黑" panose="020B0503020204020204" charset="-122"/>
              <a:cs typeface="微软雅黑" panose="020B0503020204020204" charset="-122"/>
            </a:endParaRPr>
          </a:p>
        </p:txBody>
      </p:sp>
      <p:cxnSp>
        <p:nvCxnSpPr>
          <p:cNvPr id="16" name="直接箭头连接符 15"/>
          <p:cNvCxnSpPr/>
          <p:nvPr>
            <p:custDataLst>
              <p:tags r:id="rId14"/>
            </p:custDataLst>
          </p:nvPr>
        </p:nvCxnSpPr>
        <p:spPr>
          <a:xfrm>
            <a:off x="3792220" y="1840865"/>
            <a:ext cx="0" cy="4182110"/>
          </a:xfrm>
          <a:prstGeom prst="straightConnector1">
            <a:avLst/>
          </a:prstGeom>
          <a:ln w="5715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5" idx="3"/>
            <a:endCxn id="4" idx="1"/>
          </p:cNvCxnSpPr>
          <p:nvPr>
            <p:custDataLst>
              <p:tags r:id="rId15"/>
            </p:custDataLst>
          </p:nvPr>
        </p:nvCxnSpPr>
        <p:spPr>
          <a:xfrm>
            <a:off x="1128514" y="3842713"/>
            <a:ext cx="5473700" cy="0"/>
          </a:xfrm>
          <a:prstGeom prst="straightConnector1">
            <a:avLst/>
          </a:prstGeom>
          <a:ln w="5715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Tree>
    <p:custDataLst>
      <p:tags r:id="rId16"/>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203" t="4751" r="3894" b="3345"/>
          <a:stretch>
            <a:fillRect/>
          </a:stretch>
        </p:blipFill>
        <p:spPr bwMode="auto">
          <a:xfrm>
            <a:off x="7885905" y="2507127"/>
            <a:ext cx="1567558" cy="1567557"/>
          </a:xfrm>
          <a:prstGeom prst="roundRect">
            <a:avLst>
              <a:gd name="adj" fmla="val 8594"/>
            </a:avLst>
          </a:prstGeom>
          <a:solidFill>
            <a:srgbClr val="FFFFFF">
              <a:shade val="85000"/>
            </a:srgbClr>
          </a:solidFill>
          <a:ln>
            <a:noFill/>
          </a:ln>
          <a:effectLst>
            <a:reflection blurRad="12700" stA="38000" endPos="28000" dist="101600" dir="5400000" sy="-100000" algn="bl" rotWithShape="0"/>
          </a:effectLst>
        </p:spPr>
      </p:pic>
      <p:pic>
        <p:nvPicPr>
          <p:cNvPr id="22" name="图片 21" descr="徽标&#10;&#10;描述已自动生成"/>
          <p:cNvPicPr>
            <a:picLocks noChangeAspect="1"/>
          </p:cNvPicPr>
          <p:nvPr/>
        </p:nvPicPr>
        <p:blipFill>
          <a:blip r:embed="rId4"/>
          <a:stretch>
            <a:fillRect/>
          </a:stretch>
        </p:blipFill>
        <p:spPr>
          <a:xfrm>
            <a:off x="2403301" y="2510970"/>
            <a:ext cx="1559872" cy="1567556"/>
          </a:xfrm>
          <a:prstGeom prst="rect">
            <a:avLst/>
          </a:prstGeom>
          <a:effectLst>
            <a:reflection blurRad="6350" stA="22000" endPos="52000" dist="50800" dir="5400000" sy="-100000" algn="bl" rotWithShape="0"/>
          </a:effectLst>
        </p:spPr>
      </p:pic>
      <p:pic>
        <p:nvPicPr>
          <p:cNvPr id="23" name="图片 22" descr="图片包含 文本&#10;&#10;描述已自动生成"/>
          <p:cNvPicPr>
            <a:picLocks noChangeAspect="1"/>
          </p:cNvPicPr>
          <p:nvPr/>
        </p:nvPicPr>
        <p:blipFill>
          <a:blip r:embed="rId5"/>
          <a:stretch>
            <a:fillRect/>
          </a:stretch>
        </p:blipFill>
        <p:spPr>
          <a:xfrm>
            <a:off x="5157242" y="2503286"/>
            <a:ext cx="1559872" cy="1575240"/>
          </a:xfrm>
          <a:prstGeom prst="rect">
            <a:avLst/>
          </a:prstGeom>
          <a:effectLst>
            <a:reflection blurRad="6350" stA="22000" endPos="52000" dist="50800" dir="5400000" sy="-100000" algn="bl" rotWithShape="0"/>
          </a:effectLst>
        </p:spPr>
      </p:pic>
      <p:sp>
        <p:nvSpPr>
          <p:cNvPr id="37" name="文本框 36"/>
          <p:cNvSpPr txBox="1"/>
          <p:nvPr>
            <p:custDataLst>
              <p:tags r:id="rId6"/>
            </p:custDataLst>
          </p:nvPr>
        </p:nvSpPr>
        <p:spPr>
          <a:xfrm>
            <a:off x="299135" y="333000"/>
            <a:ext cx="8267065" cy="460375"/>
          </a:xfrm>
          <a:prstGeom prst="rect">
            <a:avLst/>
          </a:prstGeom>
        </p:spPr>
        <p:txBody>
          <a:bodyPr wrap="square">
            <a:spAutoFit/>
          </a:bodyPr>
          <a:lstStyle>
            <a:defPPr>
              <a:defRPr lang="zh-CN"/>
            </a:defPPr>
            <a:lvl1pP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适合做探店达人的</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3</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个社交平台</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5" name="任意多边形 34"/>
          <p:cNvSpPr/>
          <p:nvPr>
            <p:custDataLst>
              <p:tags r:id="rId7"/>
            </p:custDataLst>
          </p:nvPr>
        </p:nvSpPr>
        <p:spPr>
          <a:xfrm rot="5400000" flipH="1">
            <a:off x="10253345" y="3105150"/>
            <a:ext cx="738505" cy="377190"/>
          </a:xfrm>
          <a:custGeom>
            <a:avLst/>
            <a:gdLst>
              <a:gd name="connsiteX0" fmla="*/ 960120 w 1920240"/>
              <a:gd name="connsiteY0" fmla="*/ 0 h 980090"/>
              <a:gd name="connsiteX1" fmla="*/ 1920240 w 1920240"/>
              <a:gd name="connsiteY1" fmla="*/ 980090 h 980090"/>
              <a:gd name="connsiteX2" fmla="*/ 1726157 w 1920240"/>
              <a:gd name="connsiteY2" fmla="*/ 980090 h 980090"/>
              <a:gd name="connsiteX3" fmla="*/ 960120 w 1920240"/>
              <a:gd name="connsiteY3" fmla="*/ 198120 h 980090"/>
              <a:gd name="connsiteX4" fmla="*/ 194083 w 1920240"/>
              <a:gd name="connsiteY4" fmla="*/ 980090 h 980090"/>
              <a:gd name="connsiteX5" fmla="*/ 0 w 1920240"/>
              <a:gd name="connsiteY5" fmla="*/ 980090 h 98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0240" h="980090">
                <a:moveTo>
                  <a:pt x="960120" y="0"/>
                </a:moveTo>
                <a:lnTo>
                  <a:pt x="1920240" y="980090"/>
                </a:lnTo>
                <a:lnTo>
                  <a:pt x="1726157" y="980090"/>
                </a:lnTo>
                <a:lnTo>
                  <a:pt x="960120" y="198120"/>
                </a:lnTo>
                <a:lnTo>
                  <a:pt x="194083" y="980090"/>
                </a:lnTo>
                <a:lnTo>
                  <a:pt x="0" y="98009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36" name="任意多边形 35"/>
          <p:cNvSpPr/>
          <p:nvPr>
            <p:custDataLst>
              <p:tags r:id="rId8"/>
            </p:custDataLst>
          </p:nvPr>
        </p:nvSpPr>
        <p:spPr>
          <a:xfrm rot="5400000" flipH="1">
            <a:off x="10030460" y="3105150"/>
            <a:ext cx="738505" cy="377190"/>
          </a:xfrm>
          <a:custGeom>
            <a:avLst/>
            <a:gdLst>
              <a:gd name="connsiteX0" fmla="*/ 960120 w 1920240"/>
              <a:gd name="connsiteY0" fmla="*/ 0 h 980090"/>
              <a:gd name="connsiteX1" fmla="*/ 1920240 w 1920240"/>
              <a:gd name="connsiteY1" fmla="*/ 980090 h 980090"/>
              <a:gd name="connsiteX2" fmla="*/ 1726157 w 1920240"/>
              <a:gd name="connsiteY2" fmla="*/ 980090 h 980090"/>
              <a:gd name="connsiteX3" fmla="*/ 960120 w 1920240"/>
              <a:gd name="connsiteY3" fmla="*/ 198120 h 980090"/>
              <a:gd name="connsiteX4" fmla="*/ 194083 w 1920240"/>
              <a:gd name="connsiteY4" fmla="*/ 980090 h 980090"/>
              <a:gd name="connsiteX5" fmla="*/ 0 w 1920240"/>
              <a:gd name="connsiteY5" fmla="*/ 980090 h 98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0240" h="980090">
                <a:moveTo>
                  <a:pt x="960120" y="0"/>
                </a:moveTo>
                <a:lnTo>
                  <a:pt x="1920240" y="980090"/>
                </a:lnTo>
                <a:lnTo>
                  <a:pt x="1726157" y="980090"/>
                </a:lnTo>
                <a:lnTo>
                  <a:pt x="960120" y="198120"/>
                </a:lnTo>
                <a:lnTo>
                  <a:pt x="194083" y="980090"/>
                </a:lnTo>
                <a:lnTo>
                  <a:pt x="0" y="98009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 name="任意多边形 1"/>
          <p:cNvSpPr/>
          <p:nvPr>
            <p:custDataLst>
              <p:tags r:id="rId9"/>
            </p:custDataLst>
          </p:nvPr>
        </p:nvSpPr>
        <p:spPr>
          <a:xfrm rot="5400000" flipH="1">
            <a:off x="9806940" y="3105150"/>
            <a:ext cx="738505" cy="377190"/>
          </a:xfrm>
          <a:custGeom>
            <a:avLst/>
            <a:gdLst>
              <a:gd name="connsiteX0" fmla="*/ 960120 w 1920240"/>
              <a:gd name="connsiteY0" fmla="*/ 0 h 980090"/>
              <a:gd name="connsiteX1" fmla="*/ 1920240 w 1920240"/>
              <a:gd name="connsiteY1" fmla="*/ 980090 h 980090"/>
              <a:gd name="connsiteX2" fmla="*/ 1726157 w 1920240"/>
              <a:gd name="connsiteY2" fmla="*/ 980090 h 980090"/>
              <a:gd name="connsiteX3" fmla="*/ 960120 w 1920240"/>
              <a:gd name="connsiteY3" fmla="*/ 198120 h 980090"/>
              <a:gd name="connsiteX4" fmla="*/ 194083 w 1920240"/>
              <a:gd name="connsiteY4" fmla="*/ 980090 h 980090"/>
              <a:gd name="connsiteX5" fmla="*/ 0 w 1920240"/>
              <a:gd name="connsiteY5" fmla="*/ 980090 h 98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0240" h="980090">
                <a:moveTo>
                  <a:pt x="960120" y="0"/>
                </a:moveTo>
                <a:lnTo>
                  <a:pt x="1920240" y="980090"/>
                </a:lnTo>
                <a:lnTo>
                  <a:pt x="1726157" y="980090"/>
                </a:lnTo>
                <a:lnTo>
                  <a:pt x="960120" y="198120"/>
                </a:lnTo>
                <a:lnTo>
                  <a:pt x="194083" y="980090"/>
                </a:lnTo>
                <a:lnTo>
                  <a:pt x="0" y="98009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8" name="文本框 17"/>
          <p:cNvSpPr txBox="1"/>
          <p:nvPr>
            <p:custDataLst>
              <p:tags r:id="rId10"/>
            </p:custDataLst>
          </p:nvPr>
        </p:nvSpPr>
        <p:spPr>
          <a:xfrm>
            <a:off x="2113262" y="1989000"/>
            <a:ext cx="2139950" cy="521970"/>
          </a:xfrm>
          <a:prstGeom prst="rect">
            <a:avLst/>
          </a:prstGeom>
          <a:noFill/>
          <a:extLst>
            <a:ext uri="{909E8E84-426E-40DD-AFC4-6F175D3DCCD1}">
              <a14:hiddenFill xmlns:a14="http://schemas.microsoft.com/office/drawing/2010/main">
                <a:solidFill>
                  <a:srgbClr val="002060"/>
                </a:solidFill>
              </a14:hiddenFill>
            </a:ext>
          </a:extLst>
        </p:spPr>
        <p:txBody>
          <a:bodyPr wrap="square" rtlCol="0">
            <a:spAutoFit/>
          </a:bodyPr>
          <a:lstStyle/>
          <a:p>
            <a:pPr algn="ctr"/>
            <a:r>
              <a:rPr lang="zh-CN" altLang="en-US" sz="2800" b="1" dirty="0">
                <a:solidFill>
                  <a:schemeClr val="lt2">
                    <a:lumMod val="50000"/>
                  </a:schemeClr>
                </a:solidFill>
                <a:latin typeface="微软雅黑" panose="020B0503020204020204" charset="-122"/>
                <a:ea typeface="微软雅黑" panose="020B0503020204020204" charset="-122"/>
              </a:rPr>
              <a:t>抖音</a:t>
            </a:r>
            <a:endParaRPr lang="zh-CN" altLang="en-US" sz="2800" b="1" dirty="0">
              <a:solidFill>
                <a:schemeClr val="lt2">
                  <a:lumMod val="50000"/>
                </a:schemeClr>
              </a:solidFill>
              <a:latin typeface="微软雅黑" panose="020B0503020204020204" charset="-122"/>
              <a:ea typeface="微软雅黑" panose="020B0503020204020204" charset="-122"/>
            </a:endParaRPr>
          </a:p>
        </p:txBody>
      </p:sp>
      <p:sp>
        <p:nvSpPr>
          <p:cNvPr id="13" name="任意多边形 12"/>
          <p:cNvSpPr/>
          <p:nvPr>
            <p:custDataLst>
              <p:tags r:id="rId11"/>
            </p:custDataLst>
          </p:nvPr>
        </p:nvSpPr>
        <p:spPr>
          <a:xfrm rot="16200000" flipH="1">
            <a:off x="808355" y="3101340"/>
            <a:ext cx="743585" cy="379730"/>
          </a:xfrm>
          <a:custGeom>
            <a:avLst/>
            <a:gdLst>
              <a:gd name="connsiteX0" fmla="*/ 960120 w 1920240"/>
              <a:gd name="connsiteY0" fmla="*/ 0 h 980090"/>
              <a:gd name="connsiteX1" fmla="*/ 1920240 w 1920240"/>
              <a:gd name="connsiteY1" fmla="*/ 980090 h 980090"/>
              <a:gd name="connsiteX2" fmla="*/ 1726157 w 1920240"/>
              <a:gd name="connsiteY2" fmla="*/ 980090 h 980090"/>
              <a:gd name="connsiteX3" fmla="*/ 960120 w 1920240"/>
              <a:gd name="connsiteY3" fmla="*/ 198120 h 980090"/>
              <a:gd name="connsiteX4" fmla="*/ 194083 w 1920240"/>
              <a:gd name="connsiteY4" fmla="*/ 980090 h 980090"/>
              <a:gd name="connsiteX5" fmla="*/ 0 w 1920240"/>
              <a:gd name="connsiteY5" fmla="*/ 980090 h 98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0240" h="980090">
                <a:moveTo>
                  <a:pt x="960120" y="0"/>
                </a:moveTo>
                <a:lnTo>
                  <a:pt x="1920240" y="980090"/>
                </a:lnTo>
                <a:lnTo>
                  <a:pt x="1726157" y="980090"/>
                </a:lnTo>
                <a:lnTo>
                  <a:pt x="960120" y="198120"/>
                </a:lnTo>
                <a:lnTo>
                  <a:pt x="194083" y="980090"/>
                </a:lnTo>
                <a:lnTo>
                  <a:pt x="0" y="98009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4" name="任意多边形 13"/>
          <p:cNvSpPr/>
          <p:nvPr>
            <p:custDataLst>
              <p:tags r:id="rId12"/>
            </p:custDataLst>
          </p:nvPr>
        </p:nvSpPr>
        <p:spPr>
          <a:xfrm rot="16200000" flipH="1">
            <a:off x="1032510" y="3101340"/>
            <a:ext cx="743585" cy="379730"/>
          </a:xfrm>
          <a:custGeom>
            <a:avLst/>
            <a:gdLst>
              <a:gd name="connsiteX0" fmla="*/ 960120 w 1920240"/>
              <a:gd name="connsiteY0" fmla="*/ 0 h 980090"/>
              <a:gd name="connsiteX1" fmla="*/ 1920240 w 1920240"/>
              <a:gd name="connsiteY1" fmla="*/ 980090 h 980090"/>
              <a:gd name="connsiteX2" fmla="*/ 1726157 w 1920240"/>
              <a:gd name="connsiteY2" fmla="*/ 980090 h 980090"/>
              <a:gd name="connsiteX3" fmla="*/ 960120 w 1920240"/>
              <a:gd name="connsiteY3" fmla="*/ 198120 h 980090"/>
              <a:gd name="connsiteX4" fmla="*/ 194083 w 1920240"/>
              <a:gd name="connsiteY4" fmla="*/ 980090 h 980090"/>
              <a:gd name="connsiteX5" fmla="*/ 0 w 1920240"/>
              <a:gd name="connsiteY5" fmla="*/ 980090 h 98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0240" h="980090">
                <a:moveTo>
                  <a:pt x="960120" y="0"/>
                </a:moveTo>
                <a:lnTo>
                  <a:pt x="1920240" y="980090"/>
                </a:lnTo>
                <a:lnTo>
                  <a:pt x="1726157" y="980090"/>
                </a:lnTo>
                <a:lnTo>
                  <a:pt x="960120" y="198120"/>
                </a:lnTo>
                <a:lnTo>
                  <a:pt x="194083" y="980090"/>
                </a:lnTo>
                <a:lnTo>
                  <a:pt x="0" y="98009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5" name="任意多边形 14"/>
          <p:cNvSpPr/>
          <p:nvPr>
            <p:custDataLst>
              <p:tags r:id="rId13"/>
            </p:custDataLst>
          </p:nvPr>
        </p:nvSpPr>
        <p:spPr>
          <a:xfrm rot="16200000" flipH="1">
            <a:off x="1257300" y="3101340"/>
            <a:ext cx="743585" cy="379730"/>
          </a:xfrm>
          <a:custGeom>
            <a:avLst/>
            <a:gdLst>
              <a:gd name="connsiteX0" fmla="*/ 960120 w 1920240"/>
              <a:gd name="connsiteY0" fmla="*/ 0 h 980090"/>
              <a:gd name="connsiteX1" fmla="*/ 1920240 w 1920240"/>
              <a:gd name="connsiteY1" fmla="*/ 980090 h 980090"/>
              <a:gd name="connsiteX2" fmla="*/ 1726157 w 1920240"/>
              <a:gd name="connsiteY2" fmla="*/ 980090 h 980090"/>
              <a:gd name="connsiteX3" fmla="*/ 960120 w 1920240"/>
              <a:gd name="connsiteY3" fmla="*/ 198120 h 980090"/>
              <a:gd name="connsiteX4" fmla="*/ 194083 w 1920240"/>
              <a:gd name="connsiteY4" fmla="*/ 980090 h 980090"/>
              <a:gd name="connsiteX5" fmla="*/ 0 w 1920240"/>
              <a:gd name="connsiteY5" fmla="*/ 980090 h 98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0240" h="980090">
                <a:moveTo>
                  <a:pt x="960120" y="0"/>
                </a:moveTo>
                <a:lnTo>
                  <a:pt x="1920240" y="980090"/>
                </a:lnTo>
                <a:lnTo>
                  <a:pt x="1726157" y="980090"/>
                </a:lnTo>
                <a:lnTo>
                  <a:pt x="960120" y="198120"/>
                </a:lnTo>
                <a:lnTo>
                  <a:pt x="194083" y="980090"/>
                </a:lnTo>
                <a:lnTo>
                  <a:pt x="0" y="98009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3" name="文本框 2"/>
          <p:cNvSpPr txBox="1"/>
          <p:nvPr>
            <p:custDataLst>
              <p:tags r:id="rId14"/>
            </p:custDataLst>
          </p:nvPr>
        </p:nvSpPr>
        <p:spPr>
          <a:xfrm>
            <a:off x="4800000" y="1989000"/>
            <a:ext cx="2139950" cy="521970"/>
          </a:xfrm>
          <a:prstGeom prst="rect">
            <a:avLst/>
          </a:prstGeom>
          <a:noFill/>
          <a:extLst>
            <a:ext uri="{909E8E84-426E-40DD-AFC4-6F175D3DCCD1}">
              <a14:hiddenFill xmlns:a14="http://schemas.microsoft.com/office/drawing/2010/main">
                <a:solidFill>
                  <a:srgbClr val="002060"/>
                </a:solidFill>
              </a14:hiddenFill>
            </a:ext>
          </a:extLst>
        </p:spPr>
        <p:txBody>
          <a:bodyPr wrap="square" rtlCol="0">
            <a:spAutoFit/>
          </a:bodyPr>
          <a:lstStyle/>
          <a:p>
            <a:pPr algn="ctr"/>
            <a:r>
              <a:rPr lang="zh-CN" altLang="en-US" sz="2800" b="1" dirty="0">
                <a:solidFill>
                  <a:schemeClr val="lt2">
                    <a:lumMod val="50000"/>
                  </a:schemeClr>
                </a:solidFill>
                <a:latin typeface="微软雅黑" panose="020B0503020204020204" charset="-122"/>
                <a:ea typeface="微软雅黑" panose="020B0503020204020204" charset="-122"/>
              </a:rPr>
              <a:t>小红书</a:t>
            </a:r>
            <a:endParaRPr lang="zh-CN" altLang="en-US" sz="2800" b="1" dirty="0">
              <a:solidFill>
                <a:schemeClr val="lt2">
                  <a:lumMod val="50000"/>
                </a:schemeClr>
              </a:solidFill>
              <a:latin typeface="微软雅黑" panose="020B0503020204020204" charset="-122"/>
              <a:ea typeface="微软雅黑" panose="020B0503020204020204" charset="-122"/>
            </a:endParaRPr>
          </a:p>
        </p:txBody>
      </p:sp>
      <p:sp>
        <p:nvSpPr>
          <p:cNvPr id="4" name="文本框 3"/>
          <p:cNvSpPr txBox="1"/>
          <p:nvPr>
            <p:custDataLst>
              <p:tags r:id="rId15"/>
            </p:custDataLst>
          </p:nvPr>
        </p:nvSpPr>
        <p:spPr>
          <a:xfrm>
            <a:off x="7551455" y="1981316"/>
            <a:ext cx="2139950" cy="521970"/>
          </a:xfrm>
          <a:prstGeom prst="rect">
            <a:avLst/>
          </a:prstGeom>
          <a:noFill/>
          <a:extLst>
            <a:ext uri="{909E8E84-426E-40DD-AFC4-6F175D3DCCD1}">
              <a14:hiddenFill xmlns:a14="http://schemas.microsoft.com/office/drawing/2010/main">
                <a:solidFill>
                  <a:srgbClr val="002060"/>
                </a:solidFill>
              </a14:hiddenFill>
            </a:ext>
          </a:extLst>
        </p:spPr>
        <p:txBody>
          <a:bodyPr wrap="square" rtlCol="0">
            <a:spAutoFit/>
          </a:bodyPr>
          <a:lstStyle/>
          <a:p>
            <a:pPr algn="ctr"/>
            <a:r>
              <a:rPr lang="zh-CN" altLang="en-US" sz="2800" b="1" dirty="0">
                <a:solidFill>
                  <a:schemeClr val="lt2">
                    <a:lumMod val="50000"/>
                  </a:schemeClr>
                </a:solidFill>
                <a:latin typeface="微软雅黑" panose="020B0503020204020204" charset="-122"/>
                <a:ea typeface="微软雅黑" panose="020B0503020204020204" charset="-122"/>
              </a:rPr>
              <a:t>大众点评</a:t>
            </a:r>
            <a:endParaRPr lang="zh-CN" altLang="en-US" sz="2800" b="1" dirty="0">
              <a:solidFill>
                <a:schemeClr val="lt2">
                  <a:lumMod val="50000"/>
                </a:schemeClr>
              </a:solidFill>
              <a:latin typeface="微软雅黑" panose="020B0503020204020204" charset="-122"/>
              <a:ea typeface="微软雅黑" panose="020B0503020204020204" charset="-122"/>
            </a:endParaRPr>
          </a:p>
        </p:txBody>
      </p:sp>
    </p:spTree>
    <p:custDataLst>
      <p:tags r:id="rId16"/>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0" name="文本框 9"/>
          <p:cNvSpPr txBox="1"/>
          <p:nvPr>
            <p:custDataLst>
              <p:tags r:id="rId3"/>
            </p:custDataLst>
          </p:nvPr>
        </p:nvSpPr>
        <p:spPr>
          <a:xfrm>
            <a:off x="1395100" y="3618186"/>
            <a:ext cx="2316480" cy="1014730"/>
          </a:xfrm>
          <a:prstGeom prst="rect">
            <a:avLst/>
          </a:prstGeom>
          <a:noFill/>
        </p:spPr>
        <p:txBody>
          <a:bodyPr wrap="none" rtlCol="0">
            <a:spAutoFit/>
          </a:bodyPr>
          <a:lstStyle/>
          <a:p>
            <a:r>
              <a:rPr lang="zh-CN" altLang="en-US" sz="2400" b="1" dirty="0">
                <a:solidFill>
                  <a:schemeClr val="accent2"/>
                </a:solidFill>
                <a:latin typeface="微软雅黑" panose="020B0503020204020204" charset="-122"/>
                <a:ea typeface="微软雅黑" panose="020B0503020204020204" charset="-122"/>
              </a:rPr>
              <a:t>举例：许许难瘦</a:t>
            </a:r>
            <a:endParaRPr lang="zh-CN" altLang="en-US" sz="2400" b="1" dirty="0">
              <a:solidFill>
                <a:schemeClr val="accent2"/>
              </a:solidFill>
              <a:latin typeface="微软雅黑" panose="020B0503020204020204" charset="-122"/>
              <a:ea typeface="微软雅黑" panose="020B0503020204020204" charset="-122"/>
            </a:endParaRPr>
          </a:p>
          <a:p>
            <a:endParaRPr lang="zh-CN" altLang="en-US" sz="2400" b="1" dirty="0">
              <a:solidFill>
                <a:schemeClr val="accent2"/>
              </a:solidFill>
              <a:latin typeface="微软雅黑" panose="020B0503020204020204" charset="-122"/>
              <a:ea typeface="微软雅黑" panose="020B0503020204020204" charset="-122"/>
            </a:endParaRPr>
          </a:p>
        </p:txBody>
      </p:sp>
      <p:sp>
        <p:nvSpPr>
          <p:cNvPr id="2" name="矩形 1"/>
          <p:cNvSpPr/>
          <p:nvPr>
            <p:custDataLst>
              <p:tags r:id="rId4"/>
            </p:custDataLst>
          </p:nvPr>
        </p:nvSpPr>
        <p:spPr>
          <a:xfrm>
            <a:off x="1395100" y="2062063"/>
            <a:ext cx="2926080" cy="1162050"/>
          </a:xfrm>
          <a:prstGeom prst="rect">
            <a:avLst/>
          </a:prstGeom>
        </p:spPr>
        <p:txBody>
          <a:bodyPr wrap="none">
            <a:spAutoFit/>
          </a:bodyPr>
          <a:lstStyle/>
          <a:p>
            <a:pPr marL="266700" indent="-457200">
              <a:lnSpc>
                <a:spcPct val="150000"/>
              </a:lnSpc>
              <a:spcBef>
                <a:spcPts val="1630"/>
              </a:spcBef>
              <a:spcAft>
                <a:spcPts val="0"/>
              </a:spcAft>
            </a:pPr>
            <a:r>
              <a:rPr lang="zh-CN" altLang="en-US" sz="2400" dirty="0">
                <a:solidFill>
                  <a:schemeClr val="dk1"/>
                </a:solidFill>
                <a:latin typeface="微软雅黑" panose="020B0503020204020204" charset="-122"/>
                <a:ea typeface="微软雅黑" panose="020B0503020204020204" charset="-122"/>
              </a:rPr>
              <a:t>抖音：</a:t>
            </a:r>
            <a:endParaRPr lang="en-US" altLang="zh-CN" sz="2400" dirty="0">
              <a:solidFill>
                <a:schemeClr val="dk1"/>
              </a:solidFill>
              <a:latin typeface="微软雅黑" panose="020B0503020204020204" charset="-122"/>
              <a:ea typeface="微软雅黑" panose="020B0503020204020204" charset="-122"/>
            </a:endParaRPr>
          </a:p>
          <a:p>
            <a:pPr marL="266700" indent="-457200">
              <a:lnSpc>
                <a:spcPts val="2400"/>
              </a:lnSpc>
              <a:spcBef>
                <a:spcPts val="1630"/>
              </a:spcBef>
              <a:spcAft>
                <a:spcPts val="0"/>
              </a:spcAft>
            </a:pPr>
            <a:r>
              <a:rPr lang="zh-CN" altLang="en-US" sz="2400" dirty="0">
                <a:solidFill>
                  <a:schemeClr val="dk1"/>
                </a:solidFill>
                <a:latin typeface="微软雅黑" panose="020B0503020204020204" charset="-122"/>
                <a:ea typeface="微软雅黑" panose="020B0503020204020204" charset="-122"/>
              </a:rPr>
              <a:t>大力扶持探店同城号</a:t>
            </a:r>
            <a:endParaRPr lang="zh-CN" altLang="en-US" sz="2400" dirty="0">
              <a:solidFill>
                <a:schemeClr val="dk1"/>
              </a:solidFill>
              <a:latin typeface="微软雅黑" panose="020B0503020204020204" charset="-122"/>
              <a:ea typeface="微软雅黑" panose="020B0503020204020204" charset="-122"/>
            </a:endParaRPr>
          </a:p>
        </p:txBody>
      </p:sp>
      <p:pic>
        <p:nvPicPr>
          <p:cNvPr id="7" name="图片 6" descr="WechatIMG104"/>
          <p:cNvPicPr>
            <a:picLocks noChangeAspect="1"/>
          </p:cNvPicPr>
          <p:nvPr/>
        </p:nvPicPr>
        <p:blipFill>
          <a:blip r:embed="rId5"/>
          <a:stretch>
            <a:fillRect/>
          </a:stretch>
        </p:blipFill>
        <p:spPr>
          <a:xfrm>
            <a:off x="8759515" y="1360816"/>
            <a:ext cx="2476499" cy="4430646"/>
          </a:xfrm>
          <a:prstGeom prst="rect">
            <a:avLst/>
          </a:prstGeom>
        </p:spPr>
      </p:pic>
      <p:sp>
        <p:nvSpPr>
          <p:cNvPr id="11" name="矩形 10"/>
          <p:cNvSpPr/>
          <p:nvPr>
            <p:custDataLst>
              <p:tags r:id="rId6"/>
            </p:custDataLst>
          </p:nvPr>
        </p:nvSpPr>
        <p:spPr>
          <a:xfrm>
            <a:off x="1109675" y="4011427"/>
            <a:ext cx="4522872" cy="1014730"/>
          </a:xfrm>
          <a:prstGeom prst="rect">
            <a:avLst/>
          </a:prstGeom>
        </p:spPr>
        <p:txBody>
          <a:bodyPr wrap="square">
            <a:spAutoFit/>
          </a:bodyPr>
          <a:lstStyle/>
          <a:p>
            <a:pPr marL="266700" indent="-457200">
              <a:lnSpc>
                <a:spcPct val="150000"/>
              </a:lnSpc>
              <a:spcBef>
                <a:spcPts val="1630"/>
              </a:spcBef>
            </a:pPr>
            <a:r>
              <a:rPr lang="zh-CN" altLang="en-US" sz="2000" dirty="0">
                <a:solidFill>
                  <a:schemeClr val="accent4">
                    <a:lumMod val="75000"/>
                  </a:schemeClr>
                </a:solidFill>
                <a:latin typeface="微软雅黑" panose="020B0503020204020204" charset="-122"/>
                <a:ea typeface="微软雅黑" panose="020B0503020204020204" charset="-122"/>
                <a:cs typeface="微软雅黑" panose="020B0503020204020204" charset="-122"/>
              </a:rPr>
              <a:t>    下班后副业运营抖音号仅</a:t>
            </a:r>
            <a:r>
              <a:rPr lang="en-US" altLang="zh-CN" sz="2000" dirty="0">
                <a:solidFill>
                  <a:schemeClr val="accent4">
                    <a:lumMod val="75000"/>
                  </a:schemeClr>
                </a:solidFill>
                <a:latin typeface="微软雅黑" panose="020B0503020204020204" charset="-122"/>
                <a:ea typeface="微软雅黑" panose="020B0503020204020204" charset="-122"/>
                <a:cs typeface="微软雅黑" panose="020B0503020204020204" charset="-122"/>
              </a:rPr>
              <a:t>2w</a:t>
            </a:r>
            <a:r>
              <a:rPr lang="zh-CN" altLang="en-US" sz="2000" dirty="0">
                <a:solidFill>
                  <a:schemeClr val="accent4">
                    <a:lumMod val="75000"/>
                  </a:schemeClr>
                </a:solidFill>
                <a:latin typeface="微软雅黑" panose="020B0503020204020204" charset="-122"/>
                <a:ea typeface="微软雅黑" panose="020B0503020204020204" charset="-122"/>
                <a:cs typeface="微软雅黑" panose="020B0503020204020204" charset="-122"/>
              </a:rPr>
              <a:t>粉已经每天广告档期排满，靠探店月入过万</a:t>
            </a:r>
            <a:endParaRPr lang="zh-CN" altLang="en-US" sz="2000" dirty="0">
              <a:solidFill>
                <a:schemeClr val="accent4">
                  <a:lumMod val="75000"/>
                </a:schemeClr>
              </a:solidFill>
              <a:latin typeface="微软雅黑" panose="020B0503020204020204" charset="-122"/>
              <a:ea typeface="微软雅黑" panose="020B0503020204020204" charset="-122"/>
              <a:cs typeface="微软雅黑" panose="020B0503020204020204" charset="-122"/>
            </a:endParaRPr>
          </a:p>
        </p:txBody>
      </p:sp>
      <p:pic>
        <p:nvPicPr>
          <p:cNvPr id="12" name="图片 11" descr="57a38e0f70b3571a2edf10c0b788a74"/>
          <p:cNvPicPr>
            <a:picLocks noChangeAspect="1"/>
          </p:cNvPicPr>
          <p:nvPr/>
        </p:nvPicPr>
        <p:blipFill>
          <a:blip r:embed="rId7"/>
          <a:stretch>
            <a:fillRect/>
          </a:stretch>
        </p:blipFill>
        <p:spPr>
          <a:xfrm>
            <a:off x="6096119" y="1350762"/>
            <a:ext cx="2293850" cy="4440753"/>
          </a:xfrm>
          <a:prstGeom prst="rect">
            <a:avLst/>
          </a:prstGeom>
        </p:spPr>
      </p:pic>
      <p:sp>
        <p:nvSpPr>
          <p:cNvPr id="3" name="矩形: 圆角 2"/>
          <p:cNvSpPr/>
          <p:nvPr>
            <p:custDataLst>
              <p:tags r:id="rId8"/>
            </p:custDataLst>
          </p:nvPr>
        </p:nvSpPr>
        <p:spPr>
          <a:xfrm>
            <a:off x="1313793" y="2154620"/>
            <a:ext cx="81307" cy="472966"/>
          </a:xfrm>
          <a:prstGeom prst="roundRect">
            <a:avLst/>
          </a:prstGeom>
          <a:solidFill>
            <a:schemeClr val="accent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3" name="矩形: 圆角 12"/>
          <p:cNvSpPr/>
          <p:nvPr>
            <p:custDataLst>
              <p:tags r:id="rId9"/>
            </p:custDataLst>
          </p:nvPr>
        </p:nvSpPr>
        <p:spPr>
          <a:xfrm>
            <a:off x="1313793" y="3591014"/>
            <a:ext cx="81307" cy="472966"/>
          </a:xfrm>
          <a:prstGeom prst="roundRect">
            <a:avLst/>
          </a:prstGeom>
          <a:solidFill>
            <a:schemeClr val="accent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10"/>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5"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0" name="文本框 1"/>
          <p:cNvSpPr txBox="1"/>
          <p:nvPr>
            <p:custDataLst>
              <p:tags r:id="rId3"/>
            </p:custDataLst>
          </p:nvPr>
        </p:nvSpPr>
        <p:spPr>
          <a:xfrm>
            <a:off x="840000" y="4689090"/>
            <a:ext cx="1706880" cy="39878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chemeClr val="accent2"/>
                </a:solidFill>
                <a:latin typeface="微软雅黑" panose="020B0503020204020204" charset="-122"/>
                <a:ea typeface="微软雅黑" panose="020B0503020204020204" charset="-122"/>
              </a:rPr>
              <a:t>举例：王月亮</a:t>
            </a:r>
            <a:endParaRPr lang="zh-CN" altLang="en-US" sz="2000" dirty="0">
              <a:solidFill>
                <a:schemeClr val="accent2"/>
              </a:solidFill>
              <a:latin typeface="微软雅黑" panose="020B0503020204020204" charset="-122"/>
              <a:ea typeface="微软雅黑" panose="020B0503020204020204" charset="-122"/>
            </a:endParaRPr>
          </a:p>
        </p:txBody>
      </p:sp>
      <p:sp>
        <p:nvSpPr>
          <p:cNvPr id="2" name="矩形 1"/>
          <p:cNvSpPr/>
          <p:nvPr>
            <p:custDataLst>
              <p:tags r:id="rId4"/>
            </p:custDataLst>
          </p:nvPr>
        </p:nvSpPr>
        <p:spPr>
          <a:xfrm>
            <a:off x="601980" y="1492885"/>
            <a:ext cx="5897880" cy="2795905"/>
          </a:xfrm>
          <a:prstGeom prst="rect">
            <a:avLst/>
          </a:prstGeom>
        </p:spPr>
        <p:txBody>
          <a:bodyPr wrap="square">
            <a:spAutoFit/>
          </a:bodyPr>
          <a:lstStyle/>
          <a:p>
            <a:pPr marL="266700" indent="-457200">
              <a:lnSpc>
                <a:spcPct val="150000"/>
              </a:lnSpc>
              <a:spcBef>
                <a:spcPts val="1630"/>
              </a:spcBef>
            </a:pPr>
            <a:r>
              <a:rPr lang="en-US" altLang="zh-CN" dirty="0">
                <a:solidFill>
                  <a:schemeClr val="dk1"/>
                </a:solidFill>
                <a:latin typeface="微软雅黑" panose="020B0503020204020204" charset="-122"/>
                <a:ea typeface="微软雅黑" panose="020B0503020204020204" charset="-122"/>
                <a:cs typeface="微软雅黑" panose="020B0503020204020204" charset="-122"/>
              </a:rPr>
              <a:t>1</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 、小红书定位使然</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pPr marL="266700" marR="0" lvl="0" indent="-457200">
              <a:lnSpc>
                <a:spcPct val="150000"/>
              </a:lnSpc>
              <a:spcBef>
                <a:spcPts val="1630"/>
              </a:spcBef>
              <a:spcAft>
                <a:spcPts val="0"/>
              </a:spcAft>
            </a:pPr>
            <a:r>
              <a:rPr lang="zh-CN" altLang="en-US" sz="1400" dirty="0">
                <a:solidFill>
                  <a:schemeClr val="dk1"/>
                </a:solidFill>
                <a:latin typeface="微软雅黑" panose="020B0503020204020204" charset="-122"/>
                <a:ea typeface="微软雅黑" panose="020B0503020204020204" charset="-122"/>
                <a:cs typeface="微软雅黑" panose="020B0503020204020204" charset="-122"/>
              </a:rPr>
              <a:t>     </a:t>
            </a:r>
            <a:r>
              <a:rPr lang="en-US" altLang="zh-CN" sz="1400" dirty="0">
                <a:solidFill>
                  <a:schemeClr val="dk1"/>
                </a:solidFill>
                <a:latin typeface="微软雅黑" panose="020B0503020204020204" charset="-122"/>
                <a:ea typeface="微软雅黑" panose="020B0503020204020204" charset="-122"/>
                <a:cs typeface="微软雅黑" panose="020B0503020204020204" charset="-122"/>
              </a:rPr>
              <a:t>  </a:t>
            </a:r>
            <a:r>
              <a:rPr lang="zh-CN" altLang="en-US" sz="1400" b="1" dirty="0">
                <a:solidFill>
                  <a:schemeClr val="dk1"/>
                </a:solidFill>
                <a:latin typeface="微软雅黑" panose="020B0503020204020204" charset="-122"/>
                <a:ea typeface="微软雅黑" panose="020B0503020204020204" charset="-122"/>
                <a:cs typeface="微软雅黑" panose="020B0503020204020204" charset="-122"/>
              </a:rPr>
              <a:t>小红书本身的定位就是“种草和分享生活”</a:t>
            </a:r>
            <a:r>
              <a:rPr lang="zh-CN" altLang="en-US" sz="1400" dirty="0">
                <a:solidFill>
                  <a:schemeClr val="dk1"/>
                </a:solidFill>
                <a:latin typeface="微软雅黑" panose="020B0503020204020204" charset="-122"/>
                <a:ea typeface="微软雅黑" panose="020B0503020204020204" charset="-122"/>
                <a:cs typeface="微软雅黑" panose="020B0503020204020204" charset="-122"/>
              </a:rPr>
              <a:t>，探店内容</a:t>
            </a:r>
            <a:r>
              <a:rPr lang="en-US" altLang="zh-CN" sz="1400"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sz="1400" dirty="0">
                <a:solidFill>
                  <a:schemeClr val="dk1"/>
                </a:solidFill>
                <a:latin typeface="微软雅黑" panose="020B0503020204020204" charset="-122"/>
                <a:ea typeface="微软雅黑" panose="020B0503020204020204" charset="-122"/>
                <a:cs typeface="微软雅黑" panose="020B0503020204020204" charset="-122"/>
              </a:rPr>
              <a:t>攻略分享已经成为小红书生态中的重要一环</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pPr marL="266700" indent="-457200">
              <a:lnSpc>
                <a:spcPct val="150000"/>
              </a:lnSpc>
              <a:spcBef>
                <a:spcPts val="1630"/>
              </a:spcBef>
              <a:spcAft>
                <a:spcPts val="0"/>
              </a:spcAft>
            </a:pPr>
            <a:r>
              <a:rPr lang="en-US" altLang="zh-CN" sz="1600" dirty="0">
                <a:solidFill>
                  <a:schemeClr val="dk1"/>
                </a:solidFill>
                <a:latin typeface="微软雅黑" panose="020B0503020204020204" charset="-122"/>
                <a:ea typeface="微软雅黑" panose="020B0503020204020204" charset="-122"/>
                <a:cs typeface="微软雅黑" panose="020B0503020204020204" charset="-122"/>
              </a:rPr>
              <a:t>2</a:t>
            </a:r>
            <a:r>
              <a:rPr lang="zh-CN" altLang="en-US" sz="1600" dirty="0">
                <a:solidFill>
                  <a:schemeClr val="dk1"/>
                </a:solidFill>
                <a:latin typeface="微软雅黑" panose="020B0503020204020204" charset="-122"/>
                <a:ea typeface="微软雅黑" panose="020B0503020204020204" charset="-122"/>
                <a:cs typeface="微软雅黑" panose="020B0503020204020204" charset="-122"/>
              </a:rPr>
              <a:t>、消费力高的品质用户</a:t>
            </a:r>
            <a:endParaRPr lang="zh-CN" altLang="en-US" sz="1600" dirty="0">
              <a:solidFill>
                <a:schemeClr val="dk1"/>
              </a:solidFill>
              <a:latin typeface="微软雅黑" panose="020B0503020204020204" charset="-122"/>
              <a:ea typeface="微软雅黑" panose="020B0503020204020204" charset="-122"/>
              <a:cs typeface="微软雅黑" panose="020B0503020204020204" charset="-122"/>
            </a:endParaRPr>
          </a:p>
          <a:p>
            <a:pPr marL="266700" indent="-457200">
              <a:lnSpc>
                <a:spcPct val="150000"/>
              </a:lnSpc>
              <a:spcBef>
                <a:spcPts val="1630"/>
              </a:spcBef>
            </a:pPr>
            <a:r>
              <a:rPr lang="zh-CN" altLang="en-US" sz="1400" dirty="0">
                <a:solidFill>
                  <a:schemeClr val="dk1"/>
                </a:solidFill>
                <a:latin typeface="微软雅黑" panose="020B0503020204020204" charset="-122"/>
                <a:ea typeface="微软雅黑" panose="020B0503020204020204" charset="-122"/>
                <a:cs typeface="微软雅黑" panose="020B0503020204020204" charset="-122"/>
              </a:rPr>
              <a:t>   小红书用户画像定位大多位于一二线城市，这部分人群有较强的消费力，也对生活有品质上的追求，</a:t>
            </a:r>
            <a:r>
              <a:rPr lang="zh-CN" altLang="en-US" sz="1400" b="1" dirty="0">
                <a:solidFill>
                  <a:schemeClr val="dk1"/>
                </a:solidFill>
                <a:latin typeface="微软雅黑" panose="020B0503020204020204" charset="-122"/>
                <a:ea typeface="微软雅黑" panose="020B0503020204020204" charset="-122"/>
                <a:cs typeface="微软雅黑" panose="020B0503020204020204" charset="-122"/>
              </a:rPr>
              <a:t>更加容易被探店内容所吸引种草</a:t>
            </a:r>
            <a:endParaRPr lang="zh-CN" altLang="en-US" sz="1400" b="1" dirty="0">
              <a:solidFill>
                <a:schemeClr val="dk1"/>
              </a:solidFill>
              <a:latin typeface="微软雅黑" panose="020B0503020204020204" charset="-122"/>
              <a:ea typeface="微软雅黑" panose="020B0503020204020204" charset="-122"/>
              <a:cs typeface="微软雅黑" panose="020B0503020204020204" charset="-122"/>
            </a:endParaRPr>
          </a:p>
        </p:txBody>
      </p:sp>
      <p:pic>
        <p:nvPicPr>
          <p:cNvPr id="6" name="图片 5" descr="b968545d08289f997c839de4602a401"/>
          <p:cNvPicPr>
            <a:picLocks noChangeAspect="1"/>
          </p:cNvPicPr>
          <p:nvPr/>
        </p:nvPicPr>
        <p:blipFill>
          <a:blip r:embed="rId5"/>
          <a:stretch>
            <a:fillRect/>
          </a:stretch>
        </p:blipFill>
        <p:spPr>
          <a:xfrm>
            <a:off x="6795183" y="1124783"/>
            <a:ext cx="2389016" cy="5080953"/>
          </a:xfrm>
          <a:prstGeom prst="rect">
            <a:avLst/>
          </a:prstGeom>
        </p:spPr>
      </p:pic>
      <p:sp>
        <p:nvSpPr>
          <p:cNvPr id="8" name="矩形 7"/>
          <p:cNvSpPr/>
          <p:nvPr>
            <p:custDataLst>
              <p:tags r:id="rId6"/>
            </p:custDataLst>
          </p:nvPr>
        </p:nvSpPr>
        <p:spPr>
          <a:xfrm>
            <a:off x="284737" y="226263"/>
            <a:ext cx="4246880" cy="553085"/>
          </a:xfrm>
          <a:prstGeom prst="rect">
            <a:avLst/>
          </a:prstGeom>
        </p:spPr>
        <p:txBody>
          <a:bodyPr wrap="none">
            <a:spAutoFit/>
          </a:bodyPr>
          <a:lstStyle/>
          <a:p>
            <a:pPr marL="266700" indent="-457200" algn="ctr">
              <a:lnSpc>
                <a:spcPct val="150000"/>
              </a:lnSpc>
              <a:spcBef>
                <a:spcPts val="1630"/>
              </a:spcBef>
              <a:spcAft>
                <a:spcPts val="0"/>
              </a:spcAft>
            </a:pPr>
            <a:r>
              <a:rPr lang="zh-CN" altLang="en-US" sz="2000" dirty="0">
                <a:solidFill>
                  <a:schemeClr val="lt1">
                    <a:lumMod val="50000"/>
                  </a:schemeClr>
                </a:solidFill>
                <a:latin typeface="微软雅黑" panose="020B0503020204020204" charset="-122"/>
                <a:ea typeface="微软雅黑" panose="020B0503020204020204" charset="-122"/>
              </a:rPr>
              <a:t>小红书：种草平台的定位最适合探店</a:t>
            </a:r>
            <a:endParaRPr lang="zh-CN" altLang="en-US" sz="2000" dirty="0">
              <a:solidFill>
                <a:schemeClr val="lt1">
                  <a:lumMod val="50000"/>
                </a:schemeClr>
              </a:solidFill>
              <a:latin typeface="微软雅黑" panose="020B0503020204020204" charset="-122"/>
              <a:ea typeface="微软雅黑" panose="020B0503020204020204" charset="-122"/>
            </a:endParaRPr>
          </a:p>
        </p:txBody>
      </p:sp>
      <p:sp>
        <p:nvSpPr>
          <p:cNvPr id="11" name="矩形 10"/>
          <p:cNvSpPr/>
          <p:nvPr>
            <p:custDataLst>
              <p:tags r:id="rId7"/>
            </p:custDataLst>
          </p:nvPr>
        </p:nvSpPr>
        <p:spPr>
          <a:xfrm>
            <a:off x="840000" y="5166143"/>
            <a:ext cx="4408366" cy="82994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dirty="0">
                <a:solidFill>
                  <a:schemeClr val="accent4">
                    <a:lumMod val="75000"/>
                  </a:schemeClr>
                </a:solidFill>
                <a:latin typeface="微软雅黑" panose="020B0503020204020204" charset="-122"/>
                <a:ea typeface="微软雅黑" panose="020B0503020204020204" charset="-122"/>
                <a:cs typeface="微软雅黑" panose="020B0503020204020204" charset="-122"/>
              </a:rPr>
              <a:t>纯靠图文类小红书笔记涨粉</a:t>
            </a:r>
            <a:r>
              <a:rPr lang="en-US" altLang="zh-CN" sz="1600" dirty="0">
                <a:solidFill>
                  <a:schemeClr val="accent4">
                    <a:lumMod val="75000"/>
                  </a:schemeClr>
                </a:solidFill>
                <a:latin typeface="微软雅黑" panose="020B0503020204020204" charset="-122"/>
                <a:ea typeface="微软雅黑" panose="020B0503020204020204" charset="-122"/>
                <a:cs typeface="微软雅黑" panose="020B0503020204020204" charset="-122"/>
              </a:rPr>
              <a:t>2.4w</a:t>
            </a:r>
            <a:r>
              <a:rPr lang="zh-CN" altLang="en-US" sz="1600" dirty="0">
                <a:solidFill>
                  <a:schemeClr val="accent4">
                    <a:lumMod val="75000"/>
                  </a:schemeClr>
                </a:solidFill>
                <a:latin typeface="微软雅黑" panose="020B0503020204020204" charset="-122"/>
                <a:ea typeface="微软雅黑" panose="020B0503020204020204" charset="-122"/>
                <a:cs typeface="微软雅黑" panose="020B0503020204020204" charset="-122"/>
              </a:rPr>
              <a:t>，同样也是排满到店档期，副业月入过万</a:t>
            </a:r>
            <a:endParaRPr lang="zh-CN" altLang="en-US" sz="1600" dirty="0">
              <a:solidFill>
                <a:schemeClr val="accent4">
                  <a:lumMod val="75000"/>
                </a:schemeClr>
              </a:solidFill>
              <a:latin typeface="微软雅黑" panose="020B0503020204020204" charset="-122"/>
              <a:ea typeface="微软雅黑" panose="020B0503020204020204" charset="-122"/>
              <a:cs typeface="微软雅黑" panose="020B0503020204020204" charset="-122"/>
            </a:endParaRPr>
          </a:p>
        </p:txBody>
      </p:sp>
      <p:pic>
        <p:nvPicPr>
          <p:cNvPr id="14" name="图片 13" descr="b51b42b065891fa558da57100f5dbbb"/>
          <p:cNvPicPr>
            <a:picLocks noChangeAspect="1"/>
          </p:cNvPicPr>
          <p:nvPr/>
        </p:nvPicPr>
        <p:blipFill>
          <a:blip r:embed="rId8"/>
          <a:stretch>
            <a:fillRect/>
          </a:stretch>
        </p:blipFill>
        <p:spPr>
          <a:xfrm>
            <a:off x="9480000" y="1074140"/>
            <a:ext cx="2389016" cy="5080953"/>
          </a:xfrm>
          <a:prstGeom prst="rect">
            <a:avLst/>
          </a:prstGeom>
        </p:spPr>
      </p:pic>
    </p:spTree>
    <p:custDataLst>
      <p:tags r:id="rId9"/>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1" name="文本框 1"/>
          <p:cNvSpPr txBox="1"/>
          <p:nvPr/>
        </p:nvSpPr>
        <p:spPr>
          <a:xfrm>
            <a:off x="771361" y="5156020"/>
            <a:ext cx="4626614" cy="13709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000000"/>
                </a:solidFill>
                <a:latin typeface="微软雅黑" panose="020B0503020204020204" charset="-122"/>
                <a:ea typeface="微软雅黑" panose="020B0503020204020204" charset="-122"/>
              </a:rPr>
              <a:t>举例：羽莎莎</a:t>
            </a:r>
            <a:endParaRPr lang="en-US" altLang="zh-CN" sz="2000" dirty="0">
              <a:solidFill>
                <a:srgbClr val="000000"/>
              </a:solidFill>
              <a:latin typeface="微软雅黑" panose="020B0503020204020204" charset="-122"/>
              <a:ea typeface="微软雅黑" panose="020B0503020204020204" charset="-122"/>
            </a:endParaRPr>
          </a:p>
          <a:p>
            <a:pPr marL="266700" indent="-457200">
              <a:spcBef>
                <a:spcPts val="1630"/>
              </a:spcBef>
            </a:pPr>
            <a:r>
              <a:rPr lang="zh-CN" altLang="en-US" dirty="0">
                <a:solidFill>
                  <a:srgbClr val="000000"/>
                </a:solidFill>
                <a:latin typeface="微软雅黑" panose="020B0503020204020204" charset="-122"/>
                <a:ea typeface="微软雅黑" panose="020B0503020204020204" charset="-122"/>
              </a:rPr>
              <a:t>基本每一个点评都是商单，也是商家霸王餐</a:t>
            </a:r>
            <a:endParaRPr lang="en-US" altLang="zh-CN" dirty="0">
              <a:solidFill>
                <a:srgbClr val="000000"/>
              </a:solidFill>
              <a:latin typeface="微软雅黑" panose="020B0503020204020204" charset="-122"/>
              <a:ea typeface="微软雅黑" panose="020B0503020204020204" charset="-122"/>
            </a:endParaRPr>
          </a:p>
          <a:p>
            <a:pPr marL="266700" indent="-457200">
              <a:spcBef>
                <a:spcPts val="1630"/>
              </a:spcBef>
            </a:pPr>
            <a:r>
              <a:rPr lang="zh-CN" altLang="en-US" dirty="0">
                <a:solidFill>
                  <a:srgbClr val="000000"/>
                </a:solidFill>
                <a:latin typeface="微软雅黑" panose="020B0503020204020204" charset="-122"/>
                <a:ea typeface="微软雅黑" panose="020B0503020204020204" charset="-122"/>
              </a:rPr>
              <a:t>的常驻榜单</a:t>
            </a:r>
            <a:endParaRPr lang="zh-CN" altLang="en-US" dirty="0">
              <a:solidFill>
                <a:srgbClr val="000000"/>
              </a:solidFill>
              <a:latin typeface="微软雅黑" panose="020B0503020204020204" charset="-122"/>
              <a:ea typeface="微软雅黑" panose="020B0503020204020204" charset="-122"/>
            </a:endParaRPr>
          </a:p>
        </p:txBody>
      </p:sp>
      <p:sp>
        <p:nvSpPr>
          <p:cNvPr id="2" name="矩形 1"/>
          <p:cNvSpPr/>
          <p:nvPr>
            <p:custDataLst>
              <p:tags r:id="rId3"/>
            </p:custDataLst>
          </p:nvPr>
        </p:nvSpPr>
        <p:spPr>
          <a:xfrm>
            <a:off x="771361" y="1341000"/>
            <a:ext cx="5146209" cy="3425190"/>
          </a:xfrm>
          <a:prstGeom prst="rect">
            <a:avLst/>
          </a:prstGeom>
        </p:spPr>
        <p:txBody>
          <a:bodyPr wrap="square">
            <a:spAutoFit/>
          </a:bodyPr>
          <a:lstStyle/>
          <a:p>
            <a:pPr marL="266700" indent="-457200">
              <a:lnSpc>
                <a:spcPts val="3000"/>
              </a:lnSpc>
              <a:spcBef>
                <a:spcPts val="1630"/>
              </a:spcBef>
            </a:pPr>
            <a:r>
              <a:rPr lang="en-US" altLang="zh-CN" sz="1600" dirty="0">
                <a:solidFill>
                  <a:schemeClr val="dk1"/>
                </a:solidFill>
                <a:latin typeface="微软雅黑" panose="020B0503020204020204" charset="-122"/>
                <a:ea typeface="微软雅黑" panose="020B0503020204020204" charset="-122"/>
                <a:cs typeface="微软雅黑" panose="020B0503020204020204" charset="-122"/>
              </a:rPr>
              <a:t>1</a:t>
            </a:r>
            <a:r>
              <a:rPr lang="zh-CN" altLang="en-US" sz="1600" dirty="0">
                <a:solidFill>
                  <a:schemeClr val="dk1"/>
                </a:solidFill>
                <a:latin typeface="微软雅黑" panose="020B0503020204020204" charset="-122"/>
                <a:ea typeface="微软雅黑" panose="020B0503020204020204" charset="-122"/>
                <a:cs typeface="微软雅黑" panose="020B0503020204020204" charset="-122"/>
              </a:rPr>
              <a:t> 、 入驻大量商家可直接触达</a:t>
            </a:r>
            <a:endParaRPr lang="en-US" altLang="zh-CN" sz="1600" dirty="0">
              <a:solidFill>
                <a:schemeClr val="dk1"/>
              </a:solidFill>
              <a:latin typeface="微软雅黑" panose="020B0503020204020204" charset="-122"/>
              <a:ea typeface="微软雅黑" panose="020B0503020204020204" charset="-122"/>
              <a:cs typeface="微软雅黑" panose="020B0503020204020204" charset="-122"/>
            </a:endParaRPr>
          </a:p>
          <a:p>
            <a:pPr lvl="0">
              <a:lnSpc>
                <a:spcPts val="3000"/>
              </a:lnSpc>
            </a:pPr>
            <a:r>
              <a:rPr lang="zh-CN" altLang="en-US" sz="1400" dirty="0">
                <a:solidFill>
                  <a:schemeClr val="dk1"/>
                </a:solidFill>
                <a:latin typeface="微软雅黑" panose="020B0503020204020204" charset="-122"/>
                <a:ea typeface="微软雅黑" panose="020B0503020204020204" charset="-122"/>
                <a:cs typeface="微软雅黑" panose="020B0503020204020204" charset="-122"/>
              </a:rPr>
              <a:t>基本无须媒介，便可和商家一对一沟通置换</a:t>
            </a:r>
            <a:endParaRPr lang="en-US" altLang="zh-CN" sz="1400" dirty="0">
              <a:solidFill>
                <a:schemeClr val="dk1"/>
              </a:solidFill>
              <a:latin typeface="微软雅黑" panose="020B0503020204020204" charset="-122"/>
              <a:ea typeface="微软雅黑" panose="020B0503020204020204" charset="-122"/>
              <a:cs typeface="微软雅黑" panose="020B0503020204020204" charset="-122"/>
            </a:endParaRPr>
          </a:p>
          <a:p>
            <a:pPr lvl="0">
              <a:lnSpc>
                <a:spcPts val="1000"/>
              </a:lnSpc>
            </a:pPr>
            <a:endParaRPr lang="en-US" altLang="zh-CN" sz="1600" dirty="0">
              <a:solidFill>
                <a:schemeClr val="dk1"/>
              </a:solidFill>
              <a:latin typeface="微软雅黑" panose="020B0503020204020204" charset="-122"/>
              <a:ea typeface="微软雅黑" panose="020B0503020204020204" charset="-122"/>
              <a:cs typeface="微软雅黑" panose="020B0503020204020204" charset="-122"/>
            </a:endParaRPr>
          </a:p>
          <a:p>
            <a:pPr lvl="0">
              <a:lnSpc>
                <a:spcPts val="3000"/>
              </a:lnSpc>
            </a:pPr>
            <a:r>
              <a:rPr lang="en-US" altLang="zh-CN" sz="1600" dirty="0">
                <a:solidFill>
                  <a:schemeClr val="dk1"/>
                </a:solidFill>
                <a:latin typeface="微软雅黑" panose="020B0503020204020204" charset="-122"/>
                <a:ea typeface="微软雅黑" panose="020B0503020204020204" charset="-122"/>
                <a:cs typeface="微软雅黑" panose="020B0503020204020204" charset="-122"/>
              </a:rPr>
              <a:t>2</a:t>
            </a:r>
            <a:r>
              <a:rPr lang="zh-CN" altLang="en-US" sz="1600" dirty="0">
                <a:solidFill>
                  <a:schemeClr val="dk1"/>
                </a:solidFill>
                <a:latin typeface="微软雅黑" panose="020B0503020204020204" charset="-122"/>
                <a:ea typeface="微软雅黑" panose="020B0503020204020204" charset="-122"/>
                <a:cs typeface="微软雅黑" panose="020B0503020204020204" charset="-122"/>
              </a:rPr>
              <a:t>、极度垂直精准的同城搜索流量</a:t>
            </a:r>
            <a:endParaRPr lang="en-US" altLang="zh-CN" sz="1600" dirty="0">
              <a:solidFill>
                <a:schemeClr val="dk1"/>
              </a:solidFill>
              <a:latin typeface="微软雅黑" panose="020B0503020204020204" charset="-122"/>
              <a:ea typeface="微软雅黑" panose="020B0503020204020204" charset="-122"/>
              <a:cs typeface="微软雅黑" panose="020B0503020204020204" charset="-122"/>
            </a:endParaRPr>
          </a:p>
          <a:p>
            <a:pPr lvl="0">
              <a:lnSpc>
                <a:spcPts val="3000"/>
              </a:lnSpc>
            </a:pP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作为专门的第三方消费点评网站平台，大多数用户在想吃喝玩乐时都会在大众点评看店铺排名及搜索同城攻略，</a:t>
            </a:r>
            <a:r>
              <a:rPr lang="zh-CN" altLang="en-US" sz="1400" dirty="0">
                <a:solidFill>
                  <a:schemeClr val="dk1"/>
                </a:solidFill>
                <a:latin typeface="微软雅黑" panose="020B0503020204020204" charset="-122"/>
                <a:ea typeface="微软雅黑" panose="020B0503020204020204" charset="-122"/>
                <a:cs typeface="微软雅黑" panose="020B0503020204020204" charset="-122"/>
              </a:rPr>
              <a:t>保证你探店内容的精准触达</a:t>
            </a:r>
            <a:endParaRPr lang="en-US" altLang="zh-CN" sz="1400" dirty="0">
              <a:solidFill>
                <a:schemeClr val="dk1"/>
              </a:solidFill>
              <a:latin typeface="微软雅黑" panose="020B0503020204020204" charset="-122"/>
              <a:ea typeface="微软雅黑" panose="020B0503020204020204" charset="-122"/>
              <a:cs typeface="微软雅黑" panose="020B0503020204020204" charset="-122"/>
            </a:endParaRPr>
          </a:p>
          <a:p>
            <a:pPr lvl="0">
              <a:lnSpc>
                <a:spcPts val="1000"/>
              </a:lnSpc>
            </a:pPr>
            <a:endParaRPr lang="en-US" altLang="zh-CN" sz="1600" dirty="0">
              <a:solidFill>
                <a:schemeClr val="dk1"/>
              </a:solidFill>
              <a:latin typeface="微软雅黑" panose="020B0503020204020204" charset="-122"/>
              <a:ea typeface="微软雅黑" panose="020B0503020204020204" charset="-122"/>
              <a:cs typeface="微软雅黑" panose="020B0503020204020204" charset="-122"/>
            </a:endParaRPr>
          </a:p>
          <a:p>
            <a:pPr lvl="0">
              <a:lnSpc>
                <a:spcPts val="3000"/>
              </a:lnSpc>
            </a:pPr>
            <a:r>
              <a:rPr lang="en-US" altLang="zh-CN" sz="1600" dirty="0">
                <a:solidFill>
                  <a:schemeClr val="dk1"/>
                </a:solidFill>
                <a:latin typeface="微软雅黑" panose="020B0503020204020204" charset="-122"/>
                <a:ea typeface="微软雅黑" panose="020B0503020204020204" charset="-122"/>
                <a:cs typeface="微软雅黑" panose="020B0503020204020204" charset="-122"/>
              </a:rPr>
              <a:t>3</a:t>
            </a:r>
            <a:r>
              <a:rPr lang="zh-CN" altLang="en-US" sz="1600" dirty="0">
                <a:solidFill>
                  <a:schemeClr val="dk1"/>
                </a:solidFill>
                <a:latin typeface="微软雅黑" panose="020B0503020204020204" charset="-122"/>
                <a:ea typeface="微软雅黑" panose="020B0503020204020204" charset="-122"/>
                <a:cs typeface="微软雅黑" panose="020B0503020204020204" charset="-122"/>
              </a:rPr>
              <a:t>、霸王餐等附加等级权益的解锁</a:t>
            </a:r>
            <a:endParaRPr lang="en-US" altLang="zh-CN" sz="1600" dirty="0">
              <a:solidFill>
                <a:schemeClr val="dk1"/>
              </a:solidFill>
              <a:latin typeface="微软雅黑" panose="020B0503020204020204" charset="-122"/>
              <a:ea typeface="微软雅黑" panose="020B0503020204020204" charset="-122"/>
              <a:cs typeface="微软雅黑" panose="020B0503020204020204" charset="-122"/>
            </a:endParaRPr>
          </a:p>
          <a:p>
            <a:pPr lvl="0">
              <a:lnSpc>
                <a:spcPts val="3000"/>
              </a:lnSpc>
            </a:pPr>
            <a:r>
              <a:rPr lang="zh-CN" altLang="en-US" sz="1400" dirty="0">
                <a:solidFill>
                  <a:schemeClr val="dk1"/>
                </a:solidFill>
                <a:latin typeface="微软雅黑" panose="020B0503020204020204" charset="-122"/>
                <a:ea typeface="微软雅黑" panose="020B0503020204020204" charset="-122"/>
                <a:cs typeface="微软雅黑" panose="020B0503020204020204" charset="-122"/>
              </a:rPr>
              <a:t>在大众点评写评价还能提升等级，</a:t>
            </a:r>
            <a:r>
              <a:rPr lang="zh-CN" altLang="en-US" sz="1200" dirty="0">
                <a:solidFill>
                  <a:schemeClr val="dk1"/>
                </a:solidFill>
                <a:latin typeface="微软雅黑" panose="020B0503020204020204" charset="-122"/>
                <a:ea typeface="微软雅黑" panose="020B0503020204020204" charset="-122"/>
                <a:cs typeface="微软雅黑" panose="020B0503020204020204" charset="-122"/>
              </a:rPr>
              <a:t>后续可以享受平台内的霸王餐、评价优先展示等福利</a:t>
            </a:r>
            <a:endParaRPr lang="zh-CN" altLang="en-US" sz="12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8" name="矩形 7"/>
          <p:cNvSpPr/>
          <p:nvPr>
            <p:custDataLst>
              <p:tags r:id="rId4"/>
            </p:custDataLst>
          </p:nvPr>
        </p:nvSpPr>
        <p:spPr>
          <a:xfrm>
            <a:off x="266534" y="306881"/>
            <a:ext cx="4754880" cy="553085"/>
          </a:xfrm>
          <a:prstGeom prst="rect">
            <a:avLst/>
          </a:prstGeom>
        </p:spPr>
        <p:txBody>
          <a:bodyPr wrap="none">
            <a:spAutoFit/>
          </a:bodyPr>
          <a:lstStyle/>
          <a:p>
            <a:pPr marL="266700" indent="-457200" algn="ctr">
              <a:lnSpc>
                <a:spcPct val="150000"/>
              </a:lnSpc>
              <a:spcBef>
                <a:spcPts val="1630"/>
              </a:spcBef>
            </a:pPr>
            <a:r>
              <a:rPr lang="zh-CN" altLang="en-US" sz="2000" b="1" dirty="0">
                <a:solidFill>
                  <a:schemeClr val="lt1">
                    <a:lumMod val="50000"/>
                  </a:schemeClr>
                </a:solidFill>
                <a:latin typeface="微软雅黑" panose="020B0503020204020204" charset="-122"/>
                <a:ea typeface="微软雅黑" panose="020B0503020204020204" charset="-122"/>
              </a:rPr>
              <a:t>大众点评：垂直的商家用户提供探店土壤</a:t>
            </a:r>
            <a:endParaRPr lang="zh-CN" altLang="en-US" sz="2000" b="1" dirty="0">
              <a:solidFill>
                <a:schemeClr val="lt1">
                  <a:lumMod val="50000"/>
                </a:schemeClr>
              </a:solidFill>
              <a:latin typeface="微软雅黑" panose="020B0503020204020204" charset="-122"/>
              <a:ea typeface="微软雅黑" panose="020B0503020204020204" charset="-122"/>
            </a:endParaRPr>
          </a:p>
        </p:txBody>
      </p:sp>
      <p:pic>
        <p:nvPicPr>
          <p:cNvPr id="5" name="图片 4" descr="2021430-175550"/>
          <p:cNvPicPr>
            <a:picLocks noChangeAspect="1"/>
          </p:cNvPicPr>
          <p:nvPr/>
        </p:nvPicPr>
        <p:blipFill>
          <a:blip r:embed="rId5"/>
          <a:stretch>
            <a:fillRect/>
          </a:stretch>
        </p:blipFill>
        <p:spPr>
          <a:xfrm>
            <a:off x="6274431" y="981000"/>
            <a:ext cx="2643823" cy="5502994"/>
          </a:xfrm>
          <a:prstGeom prst="rect">
            <a:avLst/>
          </a:prstGeom>
        </p:spPr>
      </p:pic>
      <p:pic>
        <p:nvPicPr>
          <p:cNvPr id="12" name="图片 11"/>
          <p:cNvPicPr>
            <a:picLocks noChangeAspect="1"/>
          </p:cNvPicPr>
          <p:nvPr/>
        </p:nvPicPr>
        <p:blipFill>
          <a:blip r:embed="rId6"/>
          <a:stretch>
            <a:fillRect/>
          </a:stretch>
        </p:blipFill>
        <p:spPr>
          <a:xfrm>
            <a:off x="9180344" y="981000"/>
            <a:ext cx="2912321" cy="5502994"/>
          </a:xfrm>
          <a:prstGeom prst="rect">
            <a:avLst/>
          </a:prstGeom>
        </p:spPr>
      </p:pic>
    </p:spTree>
    <p:custDataLst>
      <p:tags r:id="rId7"/>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2" name="文本框 1"/>
          <p:cNvSpPr txBox="1"/>
          <p:nvPr/>
        </p:nvSpPr>
        <p:spPr>
          <a:xfrm>
            <a:off x="1920000" y="2349000"/>
            <a:ext cx="8820000" cy="1753235"/>
          </a:xfrm>
          <a:prstGeom prst="rect">
            <a:avLst/>
          </a:prstGeom>
          <a:noFill/>
        </p:spPr>
        <p:txBody>
          <a:bodyPr wrap="square" rtlCol="0">
            <a:spAutoFit/>
          </a:bodyPr>
          <a:lstStyle/>
          <a:p>
            <a:pPr>
              <a:lnSpc>
                <a:spcPct val="150000"/>
              </a:lnSpc>
            </a:pPr>
            <a:r>
              <a:rPr lang="zh-CN" altLang="en-US" sz="2400" dirty="0">
                <a:solidFill>
                  <a:srgbClr val="000000"/>
                </a:solidFill>
                <a:latin typeface="微软雅黑" panose="020B0503020204020204" charset="-122"/>
                <a:ea typeface="微软雅黑" panose="020B0503020204020204" charset="-122"/>
                <a:cs typeface="微软雅黑" panose="020B0503020204020204" charset="-122"/>
              </a:rPr>
              <a:t>鉴于当下抖音平台的同城号的扶持力度和秒杀其他两个平台的日活流量（抖音日活</a:t>
            </a:r>
            <a:r>
              <a:rPr lang="en-US" altLang="zh-CN" sz="2400" dirty="0">
                <a:solidFill>
                  <a:srgbClr val="000000"/>
                </a:solidFill>
                <a:latin typeface="微软雅黑" panose="020B0503020204020204" charset="-122"/>
                <a:ea typeface="微软雅黑" panose="020B0503020204020204" charset="-122"/>
                <a:cs typeface="微软雅黑" panose="020B0503020204020204" charset="-122"/>
              </a:rPr>
              <a:t>7</a:t>
            </a:r>
            <a:r>
              <a:rPr lang="zh-CN" altLang="en-US" sz="2400" dirty="0">
                <a:solidFill>
                  <a:srgbClr val="000000"/>
                </a:solidFill>
                <a:latin typeface="微软雅黑" panose="020B0503020204020204" charset="-122"/>
                <a:ea typeface="微软雅黑" panose="020B0503020204020204" charset="-122"/>
                <a:cs typeface="微软雅黑" panose="020B0503020204020204" charset="-122"/>
              </a:rPr>
              <a:t>亿），我们会核心交付</a:t>
            </a:r>
            <a:r>
              <a:rPr lang="en-US" altLang="zh-CN" sz="2400"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sz="2400" dirty="0">
                <a:solidFill>
                  <a:srgbClr val="000000"/>
                </a:solidFill>
                <a:latin typeface="微软雅黑" panose="020B0503020204020204" charset="-122"/>
                <a:ea typeface="微软雅黑" panose="020B0503020204020204" charset="-122"/>
                <a:cs typeface="微软雅黑" panose="020B0503020204020204" charset="-122"/>
              </a:rPr>
              <a:t>抖音</a:t>
            </a:r>
            <a:r>
              <a:rPr lang="en-US" altLang="zh-CN" sz="2400"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sz="2400" dirty="0">
                <a:solidFill>
                  <a:srgbClr val="000000"/>
                </a:solidFill>
                <a:latin typeface="微软雅黑" panose="020B0503020204020204" charset="-122"/>
                <a:ea typeface="微软雅黑" panose="020B0503020204020204" charset="-122"/>
                <a:cs typeface="微软雅黑" panose="020B0503020204020204" charset="-122"/>
              </a:rPr>
              <a:t>平台的探店达人创作方法论</a:t>
            </a:r>
            <a:endParaRPr lang="zh-CN" altLang="en-US" sz="2400"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custDataLst>
              <p:tags r:id="rId3"/>
            </p:custDataLst>
          </p:nvPr>
        </p:nvSpPr>
        <p:spPr>
          <a:xfrm>
            <a:off x="1940571" y="4429898"/>
            <a:ext cx="8820000" cy="645160"/>
          </a:xfrm>
          <a:prstGeom prst="rect">
            <a:avLst/>
          </a:prstGeom>
          <a:noFill/>
        </p:spPr>
        <p:txBody>
          <a:bodyPr wrap="square" rtlCol="0">
            <a:spAutoFit/>
          </a:bodyPr>
          <a:lstStyle/>
          <a:p>
            <a:pPr>
              <a:lnSpc>
                <a:spcPct val="150000"/>
              </a:lnSpc>
            </a:pPr>
            <a:r>
              <a:rPr lang="zh-CN" altLang="en-US" sz="2400" dirty="0">
                <a:solidFill>
                  <a:schemeClr val="lt1">
                    <a:lumMod val="50000"/>
                  </a:schemeClr>
                </a:solidFill>
                <a:latin typeface="微软雅黑" panose="020B0503020204020204" charset="-122"/>
                <a:ea typeface="微软雅黑" panose="020B0503020204020204" charset="-122"/>
              </a:rPr>
              <a:t>小红书和大众点评可作为辅助平台，同步分发抖音视频</a:t>
            </a:r>
            <a:endParaRPr lang="zh-CN" altLang="en-US" sz="2400" dirty="0">
              <a:solidFill>
                <a:schemeClr val="lt1">
                  <a:lumMod val="50000"/>
                </a:schemeClr>
              </a:solidFill>
              <a:latin typeface="微软雅黑" panose="020B0503020204020204" charset="-122"/>
              <a:ea typeface="微软雅黑" panose="020B0503020204020204" charset="-122"/>
            </a:endParaRPr>
          </a:p>
        </p:txBody>
      </p:sp>
      <p:sp>
        <p:nvSpPr>
          <p:cNvPr id="5" name="矩形: 圆角 4"/>
          <p:cNvSpPr/>
          <p:nvPr>
            <p:custDataLst>
              <p:tags r:id="rId4"/>
            </p:custDataLst>
          </p:nvPr>
        </p:nvSpPr>
        <p:spPr>
          <a:xfrm>
            <a:off x="1632000" y="2501514"/>
            <a:ext cx="72000" cy="1619400"/>
          </a:xfrm>
          <a:prstGeom prst="roundRect">
            <a:avLst/>
          </a:prstGeom>
          <a:solidFill>
            <a:schemeClr val="accent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5"/>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8"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2" name="矩形 1"/>
          <p:cNvSpPr/>
          <p:nvPr>
            <p:custDataLst>
              <p:tags r:id="rId3"/>
            </p:custDataLst>
          </p:nvPr>
        </p:nvSpPr>
        <p:spPr>
          <a:xfrm>
            <a:off x="330518" y="229483"/>
            <a:ext cx="3840480" cy="645160"/>
          </a:xfrm>
          <a:prstGeom prst="rect">
            <a:avLst/>
          </a:prstGeom>
        </p:spPr>
        <p:txBody>
          <a:bodyPr wrap="none">
            <a:spAutoFit/>
          </a:bodyPr>
          <a:lstStyle/>
          <a:p>
            <a:pPr marL="266700" indent="-457200">
              <a:lnSpc>
                <a:spcPct val="150000"/>
              </a:lnSpc>
              <a:spcBef>
                <a:spcPts val="1630"/>
              </a:spcBef>
              <a:spcAft>
                <a:spcPts val="0"/>
              </a:spcAft>
            </a:pPr>
            <a:r>
              <a:rPr lang="zh-CN" altLang="en-US" sz="2400" b="1" dirty="0">
                <a:solidFill>
                  <a:schemeClr val="lt1">
                    <a:lumMod val="50000"/>
                  </a:schemeClr>
                </a:solidFill>
                <a:latin typeface="微软雅黑" panose="020B0503020204020204" charset="-122"/>
                <a:ea typeface="微软雅黑" panose="020B0503020204020204" charset="-122"/>
              </a:rPr>
              <a:t>所以什么是抖音探店达人？</a:t>
            </a:r>
            <a:endParaRPr lang="zh-CN" altLang="en-US" sz="2400" b="1" dirty="0">
              <a:solidFill>
                <a:schemeClr val="lt1">
                  <a:lumMod val="50000"/>
                </a:schemeClr>
              </a:solidFill>
              <a:latin typeface="微软雅黑" panose="020B0503020204020204" charset="-122"/>
              <a:ea typeface="微软雅黑" panose="020B0503020204020204" charset="-122"/>
            </a:endParaRPr>
          </a:p>
        </p:txBody>
      </p:sp>
      <p:sp>
        <p:nvSpPr>
          <p:cNvPr id="4" name="矩形: 圆角 3"/>
          <p:cNvSpPr/>
          <p:nvPr>
            <p:custDataLst>
              <p:tags r:id="rId4"/>
            </p:custDataLst>
          </p:nvPr>
        </p:nvSpPr>
        <p:spPr>
          <a:xfrm>
            <a:off x="444939" y="1484022"/>
            <a:ext cx="6945971" cy="3587181"/>
          </a:xfrm>
          <a:prstGeom prst="round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9" name="矩形 8"/>
          <p:cNvSpPr/>
          <p:nvPr>
            <p:custDataLst>
              <p:tags r:id="rId5"/>
            </p:custDataLst>
          </p:nvPr>
        </p:nvSpPr>
        <p:spPr>
          <a:xfrm>
            <a:off x="316918" y="2368453"/>
            <a:ext cx="6856222" cy="1870075"/>
          </a:xfrm>
          <a:prstGeom prst="rect">
            <a:avLst/>
          </a:prstGeom>
        </p:spPr>
        <p:txBody>
          <a:bodyPr wrap="square">
            <a:spAutoFit/>
          </a:bodyPr>
          <a:lstStyle/>
          <a:p>
            <a:pPr marL="528955" algn="just">
              <a:lnSpc>
                <a:spcPct val="150000"/>
              </a:lnSpc>
              <a:spcBef>
                <a:spcPts val="1630"/>
              </a:spcBef>
              <a:spcAft>
                <a:spcPts val="0"/>
              </a:spcAft>
            </a:pPr>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抖音探店达人，是指创作者可以在抖音上持续创作直观、有趣、真实可信的本地生活吃喝玩乐的实拍视频内容，帮助抖音用户在抖音上进行“种草”本地各种主题线下特色店的创作者们</a:t>
            </a:r>
            <a:endParaRPr lang="en-US" altLang="zh-CN" sz="16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528955" algn="just">
              <a:lnSpc>
                <a:spcPct val="150000"/>
              </a:lnSpc>
              <a:spcBef>
                <a:spcPts val="1630"/>
              </a:spcBef>
              <a:spcAft>
                <a:spcPts val="0"/>
              </a:spcAft>
            </a:pPr>
            <a:r>
              <a:rPr lang="zh-CN" altLang="en-US" sz="2000" b="1" dirty="0">
                <a:solidFill>
                  <a:schemeClr val="lt1">
                    <a:lumMod val="50000"/>
                  </a:schemeClr>
                </a:solidFill>
                <a:latin typeface="微软雅黑" panose="020B0503020204020204" charset="-122"/>
                <a:ea typeface="微软雅黑" panose="020B0503020204020204" charset="-122"/>
                <a:cs typeface="微软雅黑" panose="020B0503020204020204" charset="-122"/>
              </a:rPr>
              <a:t>探店达人可以加入抖音探店团享受各种超级福利</a:t>
            </a:r>
            <a:endParaRPr lang="zh-CN" altLang="en-US" sz="2000" b="1"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custDataLst>
              <p:tags r:id="rId6"/>
            </p:custDataLst>
          </p:nvPr>
        </p:nvSpPr>
        <p:spPr>
          <a:xfrm>
            <a:off x="796705" y="5373978"/>
            <a:ext cx="7745429" cy="398780"/>
          </a:xfrm>
          <a:prstGeom prst="rect">
            <a:avLst/>
          </a:prstGeom>
          <a:noFill/>
        </p:spPr>
        <p:txBody>
          <a:bodyPr wrap="square" rtlCol="0">
            <a:spAutoFit/>
          </a:bodyPr>
          <a:lstStyle/>
          <a:p>
            <a:r>
              <a:rPr lang="zh-CN" altLang="en-US" sz="2000" i="1" dirty="0">
                <a:solidFill>
                  <a:schemeClr val="accent2">
                    <a:lumMod val="75000"/>
                  </a:schemeClr>
                </a:solidFill>
                <a:latin typeface="微软雅黑" panose="020B0503020204020204" charset="-122"/>
                <a:ea typeface="微软雅黑" panose="020B0503020204020204" charset="-122"/>
                <a:cs typeface="微软雅黑" panose="020B0503020204020204" charset="-122"/>
              </a:rPr>
              <a:t>本质上，达人就是连接商家和消费者之间的一道“桥梁”</a:t>
            </a:r>
            <a:endParaRPr lang="zh-CN" altLang="en-US" sz="2000" i="1" dirty="0">
              <a:solidFill>
                <a:schemeClr val="accent2">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3" name="矩形 2"/>
          <p:cNvSpPr/>
          <p:nvPr>
            <p:custDataLst>
              <p:tags r:id="rId7"/>
            </p:custDataLst>
          </p:nvPr>
        </p:nvSpPr>
        <p:spPr>
          <a:xfrm>
            <a:off x="7390909" y="1447726"/>
            <a:ext cx="880732" cy="3587181"/>
          </a:xfrm>
          <a:custGeom>
            <a:avLst/>
            <a:gdLst>
              <a:gd name="connsiteX0" fmla="*/ 0 w 1257970"/>
              <a:gd name="connsiteY0" fmla="*/ 0 h 2464551"/>
              <a:gd name="connsiteX1" fmla="*/ 1257970 w 1257970"/>
              <a:gd name="connsiteY1" fmla="*/ 0 h 2464551"/>
              <a:gd name="connsiteX2" fmla="*/ 1257970 w 1257970"/>
              <a:gd name="connsiteY2" fmla="*/ 2464551 h 2464551"/>
              <a:gd name="connsiteX3" fmla="*/ 0 w 1257970"/>
              <a:gd name="connsiteY3" fmla="*/ 2464551 h 2464551"/>
              <a:gd name="connsiteX4" fmla="*/ 0 w 1257970"/>
              <a:gd name="connsiteY4" fmla="*/ 0 h 2464551"/>
              <a:gd name="connsiteX0-1" fmla="*/ 0 w 1257970"/>
              <a:gd name="connsiteY0-2" fmla="*/ 679010 h 3143561"/>
              <a:gd name="connsiteX1-3" fmla="*/ 1185543 w 1257970"/>
              <a:gd name="connsiteY1-4" fmla="*/ 0 h 3143561"/>
              <a:gd name="connsiteX2-5" fmla="*/ 1257970 w 1257970"/>
              <a:gd name="connsiteY2-6" fmla="*/ 3143561 h 3143561"/>
              <a:gd name="connsiteX3-7" fmla="*/ 0 w 1257970"/>
              <a:gd name="connsiteY3-8" fmla="*/ 3143561 h 3143561"/>
              <a:gd name="connsiteX4-9" fmla="*/ 0 w 1257970"/>
              <a:gd name="connsiteY4-10" fmla="*/ 679010 h 3143561"/>
              <a:gd name="connsiteX0-11" fmla="*/ 0 w 1185543"/>
              <a:gd name="connsiteY0-12" fmla="*/ 679010 h 3587181"/>
              <a:gd name="connsiteX1-13" fmla="*/ 1185543 w 1185543"/>
              <a:gd name="connsiteY1-14" fmla="*/ 0 h 3587181"/>
              <a:gd name="connsiteX2-15" fmla="*/ 1185542 w 1185543"/>
              <a:gd name="connsiteY2-16" fmla="*/ 3587181 h 3587181"/>
              <a:gd name="connsiteX3-17" fmla="*/ 0 w 1185543"/>
              <a:gd name="connsiteY3-18" fmla="*/ 3143561 h 3587181"/>
              <a:gd name="connsiteX4-19" fmla="*/ 0 w 1185543"/>
              <a:gd name="connsiteY4-20" fmla="*/ 679010 h 35871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85543" h="3587181">
                <a:moveTo>
                  <a:pt x="0" y="679010"/>
                </a:moveTo>
                <a:lnTo>
                  <a:pt x="1185543" y="0"/>
                </a:lnTo>
                <a:cubicBezTo>
                  <a:pt x="1185543" y="1195727"/>
                  <a:pt x="1185542" y="2391454"/>
                  <a:pt x="1185542" y="3587181"/>
                </a:cubicBezTo>
                <a:lnTo>
                  <a:pt x="0" y="3143561"/>
                </a:lnTo>
                <a:lnTo>
                  <a:pt x="0" y="679010"/>
                </a:lnTo>
                <a:close/>
              </a:path>
            </a:pathLst>
          </a:cu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pic>
        <p:nvPicPr>
          <p:cNvPr id="5" name="图片 4"/>
          <p:cNvPicPr>
            <a:picLocks noChangeAspect="1"/>
          </p:cNvPicPr>
          <p:nvPr/>
        </p:nvPicPr>
        <p:blipFill>
          <a:blip r:embed="rId8"/>
          <a:stretch>
            <a:fillRect/>
          </a:stretch>
        </p:blipFill>
        <p:spPr>
          <a:xfrm>
            <a:off x="8688070" y="1404620"/>
            <a:ext cx="2141855" cy="4369435"/>
          </a:xfrm>
          <a:prstGeom prst="rect">
            <a:avLst/>
          </a:prstGeom>
        </p:spPr>
      </p:pic>
    </p:spTree>
    <p:custDataLst>
      <p:tags r:id="rId9"/>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5" name="矩形 4"/>
          <p:cNvSpPr/>
          <p:nvPr>
            <p:custDataLst>
              <p:tags r:id="rId3"/>
            </p:custDataLst>
          </p:nvPr>
        </p:nvSpPr>
        <p:spPr>
          <a:xfrm>
            <a:off x="264000" y="333000"/>
            <a:ext cx="6444615" cy="398780"/>
          </a:xfrm>
          <a:prstGeom prst="rect">
            <a:avLst/>
          </a:prstGeom>
        </p:spPr>
        <p:txBody>
          <a:bodyPr wrap="square">
            <a:spAutoFit/>
          </a:bodyPr>
          <a:lstStyle/>
          <a:p>
            <a:r>
              <a:rPr lang="zh-CN" altLang="en-US" sz="2000" dirty="0">
                <a:solidFill>
                  <a:schemeClr val="lt1">
                    <a:lumMod val="50000"/>
                  </a:schemeClr>
                </a:solidFill>
                <a:latin typeface="微软雅黑" panose="020B0503020204020204" charset="-122"/>
                <a:ea typeface="微软雅黑" panose="020B0503020204020204" charset="-122"/>
              </a:rPr>
              <a:t>抖音探店达人凭什么爆火？</a:t>
            </a:r>
            <a:endParaRPr lang="zh-CN" altLang="en-US" sz="2000" dirty="0">
              <a:solidFill>
                <a:schemeClr val="lt1">
                  <a:lumMod val="50000"/>
                </a:schemeClr>
              </a:solidFill>
              <a:latin typeface="微软雅黑" panose="020B0503020204020204" charset="-122"/>
              <a:ea typeface="微软雅黑" panose="020B0503020204020204" charset="-122"/>
            </a:endParaRPr>
          </a:p>
        </p:txBody>
      </p:sp>
      <p:sp>
        <p:nvSpPr>
          <p:cNvPr id="7" name="文本框 6"/>
          <p:cNvSpPr txBox="1"/>
          <p:nvPr>
            <p:custDataLst>
              <p:tags r:id="rId4"/>
            </p:custDataLst>
          </p:nvPr>
        </p:nvSpPr>
        <p:spPr>
          <a:xfrm>
            <a:off x="1624135" y="3287689"/>
            <a:ext cx="3535680" cy="460375"/>
          </a:xfrm>
          <a:prstGeom prst="rect">
            <a:avLst/>
          </a:prstGeom>
          <a:noFill/>
        </p:spPr>
        <p:txBody>
          <a:bodyPr wrap="none" rtlCol="0">
            <a:spAutoFit/>
          </a:bodyPr>
          <a:lstStyle/>
          <a:p>
            <a:pPr algn="l"/>
            <a:r>
              <a:rPr lang="zh-CN" altLang="en-US" sz="2400" b="1" dirty="0">
                <a:solidFill>
                  <a:schemeClr val="lt1">
                    <a:lumMod val="50000"/>
                  </a:schemeClr>
                </a:solidFill>
                <a:latin typeface="微软雅黑" panose="020B0503020204020204" charset="-122"/>
                <a:ea typeface="微软雅黑" panose="020B0503020204020204" charset="-122"/>
                <a:sym typeface="+mn-ea"/>
              </a:rPr>
              <a:t>抖音同城号的现象级扶植</a:t>
            </a:r>
            <a:endParaRPr lang="zh-CN" altLang="en-US" sz="2400" b="1" dirty="0">
              <a:solidFill>
                <a:schemeClr val="lt1">
                  <a:lumMod val="50000"/>
                </a:schemeClr>
              </a:solidFill>
              <a:latin typeface="微软雅黑" panose="020B0503020204020204" charset="-122"/>
              <a:ea typeface="微软雅黑" panose="020B0503020204020204" charset="-122"/>
              <a:sym typeface="+mn-ea"/>
            </a:endParaRPr>
          </a:p>
        </p:txBody>
      </p:sp>
      <p:sp>
        <p:nvSpPr>
          <p:cNvPr id="11" name="文本框 10"/>
          <p:cNvSpPr txBox="1"/>
          <p:nvPr>
            <p:custDataLst>
              <p:tags r:id="rId5"/>
            </p:custDataLst>
          </p:nvPr>
        </p:nvSpPr>
        <p:spPr>
          <a:xfrm>
            <a:off x="6808185" y="3287689"/>
            <a:ext cx="3535680" cy="460375"/>
          </a:xfrm>
          <a:prstGeom prst="rect">
            <a:avLst/>
          </a:prstGeom>
          <a:noFill/>
        </p:spPr>
        <p:txBody>
          <a:bodyPr wrap="none" rtlCol="0">
            <a:spAutoFit/>
          </a:bodyPr>
          <a:lstStyle/>
          <a:p>
            <a:r>
              <a:rPr lang="zh-CN" altLang="en-US" sz="2400" b="1" dirty="0">
                <a:solidFill>
                  <a:schemeClr val="lt1">
                    <a:lumMod val="50000"/>
                  </a:schemeClr>
                </a:solidFill>
                <a:latin typeface="微软雅黑" panose="020B0503020204020204" charset="-122"/>
                <a:ea typeface="微软雅黑" panose="020B0503020204020204" charset="-122"/>
              </a:rPr>
              <a:t>抖音兴趣电商的迅猛崛起</a:t>
            </a:r>
            <a:endParaRPr lang="zh-CN" altLang="en-US" sz="2400" b="1" dirty="0">
              <a:solidFill>
                <a:schemeClr val="lt1">
                  <a:lumMod val="50000"/>
                </a:schemeClr>
              </a:solidFill>
              <a:latin typeface="微软雅黑" panose="020B0503020204020204" charset="-122"/>
              <a:ea typeface="微软雅黑" panose="020B0503020204020204" charset="-122"/>
            </a:endParaRPr>
          </a:p>
        </p:txBody>
      </p:sp>
      <p:sp>
        <p:nvSpPr>
          <p:cNvPr id="12" name="矩形: 圆角 11"/>
          <p:cNvSpPr/>
          <p:nvPr>
            <p:custDataLst>
              <p:tags r:id="rId6"/>
            </p:custDataLst>
          </p:nvPr>
        </p:nvSpPr>
        <p:spPr>
          <a:xfrm>
            <a:off x="1264185" y="2927934"/>
            <a:ext cx="4392000" cy="1152000"/>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
        <p:nvSpPr>
          <p:cNvPr id="13" name="矩形: 圆角 12"/>
          <p:cNvSpPr/>
          <p:nvPr>
            <p:custDataLst>
              <p:tags r:id="rId7"/>
            </p:custDataLst>
          </p:nvPr>
        </p:nvSpPr>
        <p:spPr>
          <a:xfrm>
            <a:off x="6312000" y="2925000"/>
            <a:ext cx="4392000" cy="1152000"/>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8"/>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2"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2" name="矩形: 圆角 1"/>
          <p:cNvSpPr/>
          <p:nvPr>
            <p:custDataLst>
              <p:tags r:id="rId3"/>
            </p:custDataLst>
          </p:nvPr>
        </p:nvSpPr>
        <p:spPr>
          <a:xfrm>
            <a:off x="408000" y="1197000"/>
            <a:ext cx="6840000" cy="5373000"/>
          </a:xfrm>
          <a:prstGeom prst="roundRect">
            <a:avLst/>
          </a:prstGeom>
          <a:solidFill>
            <a:schemeClr val="accent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3" name="文本框 2"/>
          <p:cNvSpPr txBox="1"/>
          <p:nvPr/>
        </p:nvSpPr>
        <p:spPr>
          <a:xfrm>
            <a:off x="1259918" y="1586259"/>
            <a:ext cx="1000125" cy="4338320"/>
          </a:xfrm>
          <a:prstGeom prst="rect">
            <a:avLst/>
          </a:prstGeom>
          <a:noFill/>
        </p:spPr>
        <p:txBody>
          <a:bodyPr wrap="none" rtlCol="0">
            <a:spAutoFit/>
          </a:bodyPr>
          <a:lstStyle/>
          <a:p>
            <a:pPr>
              <a:lnSpc>
                <a:spcPct val="150000"/>
              </a:lnSpc>
            </a:pPr>
            <a:r>
              <a:rPr lang="zh-CN" altLang="en-US" sz="2400" dirty="0">
                <a:solidFill>
                  <a:srgbClr val="FFFFFF"/>
                </a:solidFill>
                <a:latin typeface="微软雅黑" panose="020B0503020204020204" charset="-122"/>
                <a:ea typeface="微软雅黑" panose="020B0503020204020204" charset="-122"/>
              </a:rPr>
              <a:t>行业</a:t>
            </a:r>
            <a:endParaRPr lang="zh-CN" altLang="en-US" sz="2400" dirty="0">
              <a:solidFill>
                <a:srgbClr val="FFFFFF"/>
              </a:solidFill>
              <a:latin typeface="微软雅黑" panose="020B0503020204020204" charset="-122"/>
              <a:ea typeface="微软雅黑" panose="020B0503020204020204" charset="-122"/>
            </a:endParaRPr>
          </a:p>
          <a:p>
            <a:pPr algn="ctr">
              <a:lnSpc>
                <a:spcPct val="150000"/>
              </a:lnSpc>
            </a:pPr>
            <a:r>
              <a:rPr lang="zh-CN" altLang="en-US" sz="1600" dirty="0">
                <a:solidFill>
                  <a:srgbClr val="FFFFFF"/>
                </a:solidFill>
                <a:latin typeface="微软雅黑" panose="020B0503020204020204" charset="-122"/>
                <a:ea typeface="微软雅黑" panose="020B0503020204020204" charset="-122"/>
              </a:rPr>
              <a:t>餐饮</a:t>
            </a:r>
            <a:endParaRPr lang="zh-CN" altLang="en-US" sz="1600" dirty="0">
              <a:solidFill>
                <a:srgbClr val="FFFFFF"/>
              </a:solidFill>
              <a:latin typeface="微软雅黑" panose="020B0503020204020204" charset="-122"/>
              <a:ea typeface="微软雅黑" panose="020B0503020204020204" charset="-122"/>
            </a:endParaRPr>
          </a:p>
          <a:p>
            <a:pPr algn="ctr">
              <a:lnSpc>
                <a:spcPct val="150000"/>
              </a:lnSpc>
            </a:pPr>
            <a:r>
              <a:rPr lang="zh-CN" altLang="en-US" sz="1600" dirty="0">
                <a:solidFill>
                  <a:srgbClr val="FFFFFF"/>
                </a:solidFill>
                <a:latin typeface="微软雅黑" panose="020B0503020204020204" charset="-122"/>
                <a:ea typeface="微软雅黑" panose="020B0503020204020204" charset="-122"/>
                <a:sym typeface="+mn-ea"/>
              </a:rPr>
              <a:t>酒店出行</a:t>
            </a:r>
            <a:endParaRPr lang="zh-CN" altLang="en-US" sz="1600" dirty="0">
              <a:solidFill>
                <a:srgbClr val="FFFFFF"/>
              </a:solidFill>
              <a:latin typeface="微软雅黑" panose="020B0503020204020204" charset="-122"/>
              <a:ea typeface="微软雅黑" panose="020B0503020204020204" charset="-122"/>
            </a:endParaRPr>
          </a:p>
          <a:p>
            <a:pPr algn="ctr">
              <a:lnSpc>
                <a:spcPct val="150000"/>
              </a:lnSpc>
            </a:pPr>
            <a:r>
              <a:rPr lang="zh-CN" altLang="en-US" sz="1600" dirty="0">
                <a:solidFill>
                  <a:srgbClr val="FFFFFF"/>
                </a:solidFill>
                <a:latin typeface="微软雅黑" panose="020B0503020204020204" charset="-122"/>
                <a:ea typeface="微软雅黑" panose="020B0503020204020204" charset="-122"/>
              </a:rPr>
              <a:t>丽人</a:t>
            </a:r>
            <a:endParaRPr lang="zh-CN" altLang="en-US" sz="1600" dirty="0">
              <a:solidFill>
                <a:srgbClr val="FFFFFF"/>
              </a:solidFill>
              <a:latin typeface="微软雅黑" panose="020B0503020204020204" charset="-122"/>
              <a:ea typeface="微软雅黑" panose="020B0503020204020204" charset="-122"/>
            </a:endParaRPr>
          </a:p>
          <a:p>
            <a:pPr algn="ctr">
              <a:lnSpc>
                <a:spcPct val="150000"/>
              </a:lnSpc>
            </a:pPr>
            <a:r>
              <a:rPr lang="zh-CN" altLang="en-US" sz="1600" dirty="0">
                <a:solidFill>
                  <a:srgbClr val="FFFFFF"/>
                </a:solidFill>
                <a:latin typeface="微软雅黑" panose="020B0503020204020204" charset="-122"/>
                <a:ea typeface="微软雅黑" panose="020B0503020204020204" charset="-122"/>
              </a:rPr>
              <a:t>结婚</a:t>
            </a:r>
            <a:endParaRPr lang="zh-CN" altLang="en-US" sz="1600" dirty="0">
              <a:solidFill>
                <a:srgbClr val="FFFFFF"/>
              </a:solidFill>
              <a:latin typeface="微软雅黑" panose="020B0503020204020204" charset="-122"/>
              <a:ea typeface="微软雅黑" panose="020B0503020204020204" charset="-122"/>
            </a:endParaRPr>
          </a:p>
          <a:p>
            <a:pPr algn="ctr">
              <a:lnSpc>
                <a:spcPct val="150000"/>
              </a:lnSpc>
            </a:pPr>
            <a:r>
              <a:rPr lang="zh-CN" altLang="en-US" sz="1600" dirty="0">
                <a:solidFill>
                  <a:srgbClr val="FFFFFF"/>
                </a:solidFill>
                <a:latin typeface="微软雅黑" panose="020B0503020204020204" charset="-122"/>
                <a:ea typeface="微软雅黑" panose="020B0503020204020204" charset="-122"/>
              </a:rPr>
              <a:t>爱车</a:t>
            </a:r>
            <a:endParaRPr lang="zh-CN" altLang="en-US" sz="1600" dirty="0">
              <a:solidFill>
                <a:srgbClr val="FFFFFF"/>
              </a:solidFill>
              <a:latin typeface="微软雅黑" panose="020B0503020204020204" charset="-122"/>
              <a:ea typeface="微软雅黑" panose="020B0503020204020204" charset="-122"/>
            </a:endParaRPr>
          </a:p>
          <a:p>
            <a:pPr algn="ctr">
              <a:lnSpc>
                <a:spcPct val="150000"/>
              </a:lnSpc>
            </a:pPr>
            <a:r>
              <a:rPr lang="zh-CN" altLang="en-US" sz="1600" dirty="0">
                <a:solidFill>
                  <a:srgbClr val="FFFFFF"/>
                </a:solidFill>
                <a:latin typeface="微软雅黑" panose="020B0503020204020204" charset="-122"/>
                <a:ea typeface="微软雅黑" panose="020B0503020204020204" charset="-122"/>
              </a:rPr>
              <a:t>休闲娱乐</a:t>
            </a:r>
            <a:endParaRPr lang="zh-CN" altLang="en-US" sz="1600" dirty="0">
              <a:solidFill>
                <a:srgbClr val="FFFFFF"/>
              </a:solidFill>
              <a:latin typeface="微软雅黑" panose="020B0503020204020204" charset="-122"/>
              <a:ea typeface="微软雅黑" panose="020B0503020204020204" charset="-122"/>
            </a:endParaRPr>
          </a:p>
          <a:p>
            <a:pPr algn="ctr">
              <a:lnSpc>
                <a:spcPct val="150000"/>
              </a:lnSpc>
            </a:pPr>
            <a:r>
              <a:rPr lang="zh-CN" altLang="en-US" sz="1600" dirty="0">
                <a:solidFill>
                  <a:srgbClr val="FFFFFF"/>
                </a:solidFill>
                <a:latin typeface="微软雅黑" panose="020B0503020204020204" charset="-122"/>
                <a:ea typeface="微软雅黑" panose="020B0503020204020204" charset="-122"/>
              </a:rPr>
              <a:t>健康服务</a:t>
            </a:r>
            <a:endParaRPr lang="zh-CN" altLang="en-US" sz="1600" dirty="0">
              <a:solidFill>
                <a:srgbClr val="FFFFFF"/>
              </a:solidFill>
              <a:latin typeface="微软雅黑" panose="020B0503020204020204" charset="-122"/>
              <a:ea typeface="微软雅黑" panose="020B0503020204020204" charset="-122"/>
            </a:endParaRPr>
          </a:p>
          <a:p>
            <a:pPr algn="ctr">
              <a:lnSpc>
                <a:spcPct val="150000"/>
              </a:lnSpc>
            </a:pPr>
            <a:r>
              <a:rPr lang="zh-CN" altLang="en-US" sz="1600" dirty="0">
                <a:solidFill>
                  <a:srgbClr val="FFFFFF"/>
                </a:solidFill>
                <a:latin typeface="微软雅黑" panose="020B0503020204020204" charset="-122"/>
                <a:ea typeface="微软雅黑" panose="020B0503020204020204" charset="-122"/>
              </a:rPr>
              <a:t>医美</a:t>
            </a:r>
            <a:endParaRPr lang="zh-CN" altLang="en-US" sz="1600" dirty="0">
              <a:solidFill>
                <a:srgbClr val="FFFFFF"/>
              </a:solidFill>
              <a:latin typeface="微软雅黑" panose="020B0503020204020204" charset="-122"/>
              <a:ea typeface="微软雅黑" panose="020B0503020204020204" charset="-122"/>
            </a:endParaRPr>
          </a:p>
          <a:p>
            <a:pPr algn="ctr">
              <a:lnSpc>
                <a:spcPct val="150000"/>
              </a:lnSpc>
            </a:pPr>
            <a:r>
              <a:rPr lang="zh-CN" altLang="en-US" sz="1600" dirty="0">
                <a:solidFill>
                  <a:srgbClr val="FFFFFF"/>
                </a:solidFill>
                <a:latin typeface="微软雅黑" panose="020B0503020204020204" charset="-122"/>
                <a:ea typeface="微软雅黑" panose="020B0503020204020204" charset="-122"/>
              </a:rPr>
              <a:t>亲子</a:t>
            </a:r>
            <a:endParaRPr lang="zh-CN" altLang="en-US" sz="1600" dirty="0">
              <a:solidFill>
                <a:srgbClr val="FFFFFF"/>
              </a:solidFill>
              <a:latin typeface="微软雅黑" panose="020B0503020204020204" charset="-122"/>
              <a:ea typeface="微软雅黑" panose="020B0503020204020204" charset="-122"/>
            </a:endParaRPr>
          </a:p>
          <a:p>
            <a:pPr algn="ctr">
              <a:lnSpc>
                <a:spcPct val="150000"/>
              </a:lnSpc>
            </a:pPr>
            <a:r>
              <a:rPr lang="zh-CN" altLang="en-US" sz="1600" dirty="0">
                <a:solidFill>
                  <a:srgbClr val="FFFFFF"/>
                </a:solidFill>
                <a:latin typeface="微软雅黑" panose="020B0503020204020204" charset="-122"/>
                <a:ea typeface="微软雅黑" panose="020B0503020204020204" charset="-122"/>
              </a:rPr>
              <a:t>宠物</a:t>
            </a:r>
            <a:endParaRPr lang="zh-CN" altLang="en-US" sz="1600" dirty="0">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4"/>
            </p:custDataLst>
          </p:nvPr>
        </p:nvSpPr>
        <p:spPr>
          <a:xfrm>
            <a:off x="3024228" y="1577657"/>
            <a:ext cx="1402080" cy="4338320"/>
          </a:xfrm>
          <a:prstGeom prst="rect">
            <a:avLst/>
          </a:prstGeom>
          <a:noFill/>
        </p:spPr>
        <p:txBody>
          <a:bodyPr wrap="none" rtlCol="0">
            <a:spAutoFit/>
          </a:bodyPr>
          <a:lstStyle/>
          <a:p>
            <a:pPr>
              <a:lnSpc>
                <a:spcPct val="150000"/>
              </a:lnSpc>
            </a:pPr>
            <a:r>
              <a:rPr lang="zh-CN" altLang="en-US" sz="2400" dirty="0">
                <a:solidFill>
                  <a:schemeClr val="lt1"/>
                </a:solidFill>
                <a:latin typeface="微软雅黑" panose="020B0503020204020204" charset="-122"/>
                <a:ea typeface="微软雅黑" panose="020B0503020204020204" charset="-122"/>
                <a:cs typeface="微软雅黑" panose="020B0503020204020204" charset="-122"/>
              </a:rPr>
              <a:t>市场规模</a:t>
            </a:r>
            <a:endParaRPr lang="zh-CN" altLang="en-US" sz="24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40185</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31939</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11400</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10708</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9966</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9072</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2752</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1769</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1395</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396</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custDataLst>
              <p:tags r:id="rId5"/>
            </p:custDataLst>
          </p:nvPr>
        </p:nvSpPr>
        <p:spPr>
          <a:xfrm>
            <a:off x="4784870" y="1577657"/>
            <a:ext cx="2011680" cy="4338320"/>
          </a:xfrm>
          <a:prstGeom prst="rect">
            <a:avLst/>
          </a:prstGeom>
          <a:noFill/>
        </p:spPr>
        <p:txBody>
          <a:bodyPr wrap="none" rtlCol="0">
            <a:spAutoFit/>
          </a:bodyPr>
          <a:lstStyle/>
          <a:p>
            <a:pPr>
              <a:lnSpc>
                <a:spcPct val="150000"/>
              </a:lnSpc>
            </a:pPr>
            <a:r>
              <a:rPr lang="zh-CN" altLang="en-US" sz="2400" dirty="0">
                <a:solidFill>
                  <a:schemeClr val="lt1"/>
                </a:solidFill>
                <a:latin typeface="微软雅黑" panose="020B0503020204020204" charset="-122"/>
                <a:ea typeface="微软雅黑" panose="020B0503020204020204" charset="-122"/>
                <a:cs typeface="微软雅黑" panose="020B0503020204020204" charset="-122"/>
              </a:rPr>
              <a:t>线上市场规模</a:t>
            </a:r>
            <a:endParaRPr lang="zh-CN" altLang="en-US" sz="24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1300</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15918</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171</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1071</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698</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1572</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220</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142</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279</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600" dirty="0">
                <a:solidFill>
                  <a:schemeClr val="lt1"/>
                </a:solidFill>
                <a:latin typeface="微软雅黑" panose="020B0503020204020204" charset="-122"/>
                <a:ea typeface="微软雅黑" panose="020B0503020204020204" charset="-122"/>
                <a:cs typeface="微软雅黑" panose="020B0503020204020204" charset="-122"/>
              </a:rPr>
              <a:t>36</a:t>
            </a:r>
            <a:r>
              <a:rPr lang="zh-CN" altLang="en-US" sz="1600" dirty="0">
                <a:solidFill>
                  <a:schemeClr val="lt1"/>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custDataLst>
              <p:tags r:id="rId6"/>
            </p:custDataLst>
          </p:nvPr>
        </p:nvSpPr>
        <p:spPr>
          <a:xfrm>
            <a:off x="259643" y="402206"/>
            <a:ext cx="3005951" cy="39878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sym typeface="+mn-ea"/>
              </a:rPr>
              <a:t>抖音同城号的现象级扶植</a:t>
            </a:r>
            <a:endParaRPr lang="zh-CN" altLang="en-US" dirty="0">
              <a:solidFill>
                <a:schemeClr val="lt1">
                  <a:lumMod val="50000"/>
                </a:schemeClr>
              </a:solidFill>
              <a:latin typeface="微软雅黑" panose="020B0503020204020204" charset="-122"/>
              <a:ea typeface="微软雅黑" panose="020B0503020204020204" charset="-122"/>
              <a:sym typeface="+mn-ea"/>
            </a:endParaRPr>
          </a:p>
        </p:txBody>
      </p:sp>
      <p:sp>
        <p:nvSpPr>
          <p:cNvPr id="8" name="矩形 7"/>
          <p:cNvSpPr/>
          <p:nvPr>
            <p:custDataLst>
              <p:tags r:id="rId7"/>
            </p:custDataLst>
          </p:nvPr>
        </p:nvSpPr>
        <p:spPr>
          <a:xfrm>
            <a:off x="958704" y="2191837"/>
            <a:ext cx="5880735" cy="33782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9" name="文本框 8"/>
          <p:cNvSpPr txBox="1"/>
          <p:nvPr/>
        </p:nvSpPr>
        <p:spPr>
          <a:xfrm>
            <a:off x="2105805" y="6079807"/>
            <a:ext cx="1960880" cy="306705"/>
          </a:xfrm>
          <a:prstGeom prst="rect">
            <a:avLst/>
          </a:prstGeom>
          <a:noFill/>
        </p:spPr>
        <p:txBody>
          <a:bodyPr wrap="none" rtlCol="0">
            <a:spAutoFit/>
          </a:bodyPr>
          <a:lstStyle/>
          <a:p>
            <a:r>
              <a:rPr lang="zh-CN" altLang="en-US" sz="1400" b="1">
                <a:solidFill>
                  <a:srgbClr val="FFFFFF"/>
                </a:solidFill>
                <a:latin typeface="微软雅黑" panose="020B0503020204020204" charset="-122"/>
                <a:ea typeface="微软雅黑" panose="020B0503020204020204" charset="-122"/>
              </a:rPr>
              <a:t>【数据来自抖音官方】</a:t>
            </a:r>
            <a:endParaRPr lang="zh-CN" altLang="en-US" sz="1400" b="1">
              <a:solidFill>
                <a:srgbClr val="FFFFFF"/>
              </a:solidFill>
              <a:latin typeface="微软雅黑" panose="020B0503020204020204" charset="-122"/>
              <a:ea typeface="微软雅黑" panose="020B0503020204020204" charset="-122"/>
            </a:endParaRPr>
          </a:p>
        </p:txBody>
      </p:sp>
      <p:sp>
        <p:nvSpPr>
          <p:cNvPr id="10" name="文本框 9"/>
          <p:cNvSpPr txBox="1"/>
          <p:nvPr>
            <p:custDataLst>
              <p:tags r:id="rId8"/>
            </p:custDataLst>
          </p:nvPr>
        </p:nvSpPr>
        <p:spPr>
          <a:xfrm>
            <a:off x="7290462" y="3429000"/>
            <a:ext cx="4493538" cy="1014730"/>
          </a:xfrm>
          <a:prstGeom prst="rect">
            <a:avLst/>
          </a:prstGeom>
          <a:noFill/>
        </p:spPr>
        <p:txBody>
          <a:bodyPr wrap="square" rtlCol="0">
            <a:spAutoFit/>
          </a:bodyPr>
          <a:lstStyle/>
          <a:p>
            <a:r>
              <a:rPr lang="zh-CN" altLang="en-US" sz="2400" i="1" dirty="0">
                <a:solidFill>
                  <a:schemeClr val="dk1"/>
                </a:solidFill>
                <a:latin typeface="微软雅黑" panose="020B0503020204020204" charset="-122"/>
                <a:ea typeface="微软雅黑" panose="020B0503020204020204" charset="-122"/>
                <a:cs typeface="微软雅黑" panose="020B0503020204020204" charset="-122"/>
              </a:rPr>
              <a:t>线上餐饮行业正呈现井喷式爆发</a:t>
            </a:r>
            <a:endParaRPr lang="zh-CN" altLang="en-US" sz="2400" i="1" dirty="0">
              <a:solidFill>
                <a:schemeClr val="dk1"/>
              </a:solidFill>
              <a:latin typeface="微软雅黑" panose="020B0503020204020204" charset="-122"/>
              <a:ea typeface="微软雅黑" panose="020B0503020204020204" charset="-122"/>
              <a:cs typeface="微软雅黑" panose="020B0503020204020204" charset="-122"/>
            </a:endParaRPr>
          </a:p>
          <a:p>
            <a:r>
              <a:rPr lang="zh-CN" altLang="en-US" sz="2400" i="1" dirty="0">
                <a:solidFill>
                  <a:schemeClr val="dk1"/>
                </a:solidFill>
                <a:latin typeface="微软雅黑" panose="020B0503020204020204" charset="-122"/>
                <a:ea typeface="微软雅黑" panose="020B0503020204020204" charset="-122"/>
                <a:cs typeface="微软雅黑" panose="020B0503020204020204" charset="-122"/>
              </a:rPr>
              <a:t>市场规模达到</a:t>
            </a:r>
            <a:r>
              <a:rPr lang="en-US" altLang="zh-CN" sz="3600" i="1" dirty="0">
                <a:solidFill>
                  <a:schemeClr val="dk1"/>
                </a:solidFill>
                <a:latin typeface="微软雅黑" panose="020B0503020204020204" charset="-122"/>
                <a:ea typeface="微软雅黑" panose="020B0503020204020204" charset="-122"/>
                <a:cs typeface="微软雅黑" panose="020B0503020204020204" charset="-122"/>
              </a:rPr>
              <a:t>1300</a:t>
            </a:r>
            <a:r>
              <a:rPr lang="zh-CN" altLang="en-US" sz="3600" i="1" dirty="0">
                <a:solidFill>
                  <a:schemeClr val="dk1"/>
                </a:solidFill>
                <a:latin typeface="微软雅黑" panose="020B0503020204020204" charset="-122"/>
                <a:ea typeface="微软雅黑" panose="020B0503020204020204" charset="-122"/>
                <a:cs typeface="微软雅黑" panose="020B0503020204020204" charset="-122"/>
              </a:rPr>
              <a:t>亿</a:t>
            </a:r>
            <a:endParaRPr lang="zh-CN" altLang="en-US" sz="3600" i="1" dirty="0">
              <a:solidFill>
                <a:schemeClr val="dk1"/>
              </a:solidFill>
              <a:latin typeface="微软雅黑" panose="020B0503020204020204" charset="-122"/>
              <a:ea typeface="微软雅黑" panose="020B0503020204020204" charset="-122"/>
              <a:cs typeface="微软雅黑" panose="020B0503020204020204" charset="-122"/>
            </a:endParaRPr>
          </a:p>
        </p:txBody>
      </p:sp>
    </p:spTree>
    <p:custDataLst>
      <p:tags r:id="rId9"/>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2"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41"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2" name="直接箭头连接符 1"/>
          <p:cNvCxnSpPr/>
          <p:nvPr>
            <p:custDataLst>
              <p:tags r:id="rId3"/>
            </p:custDataLst>
          </p:nvPr>
        </p:nvCxnSpPr>
        <p:spPr>
          <a:xfrm>
            <a:off x="966529" y="5471334"/>
            <a:ext cx="10436860" cy="0"/>
          </a:xfrm>
          <a:prstGeom prst="straightConnector1">
            <a:avLst/>
          </a:prstGeom>
          <a:ln w="28575">
            <a:solidFill>
              <a:schemeClr val="lt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 name="直接箭头连接符 2"/>
          <p:cNvCxnSpPr/>
          <p:nvPr>
            <p:custDataLst>
              <p:tags r:id="rId4"/>
            </p:custDataLst>
          </p:nvPr>
        </p:nvCxnSpPr>
        <p:spPr>
          <a:xfrm flipV="1">
            <a:off x="976689" y="1813734"/>
            <a:ext cx="0" cy="3661410"/>
          </a:xfrm>
          <a:prstGeom prst="straightConnector1">
            <a:avLst/>
          </a:prstGeom>
          <a:ln w="28575">
            <a:solidFill>
              <a:schemeClr val="lt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custDataLst>
              <p:tags r:id="rId5"/>
            </p:custDataLst>
          </p:nvPr>
        </p:nvCxnSpPr>
        <p:spPr>
          <a:xfrm>
            <a:off x="3021389" y="5244004"/>
            <a:ext cx="0" cy="227330"/>
          </a:xfrm>
          <a:prstGeom prst="line">
            <a:avLst/>
          </a:prstGeom>
          <a:ln w="28575">
            <a:solidFill>
              <a:schemeClr val="lt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6"/>
            </p:custDataLst>
          </p:nvPr>
        </p:nvCxnSpPr>
        <p:spPr>
          <a:xfrm>
            <a:off x="5073709" y="5254799"/>
            <a:ext cx="0" cy="227330"/>
          </a:xfrm>
          <a:prstGeom prst="line">
            <a:avLst/>
          </a:prstGeom>
          <a:ln w="28575">
            <a:solidFill>
              <a:schemeClr val="lt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7089834" y="5244004"/>
            <a:ext cx="0" cy="227330"/>
          </a:xfrm>
          <a:prstGeom prst="line">
            <a:avLst/>
          </a:prstGeom>
          <a:ln w="28575">
            <a:solidFill>
              <a:schemeClr val="lt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custDataLst>
              <p:tags r:id="rId8"/>
            </p:custDataLst>
          </p:nvPr>
        </p:nvCxnSpPr>
        <p:spPr>
          <a:xfrm>
            <a:off x="9177714" y="5254799"/>
            <a:ext cx="0" cy="227330"/>
          </a:xfrm>
          <a:prstGeom prst="line">
            <a:avLst/>
          </a:prstGeom>
          <a:ln w="28575">
            <a:solidFill>
              <a:schemeClr val="lt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9"/>
            </p:custDataLst>
          </p:nvPr>
        </p:nvCxnSpPr>
        <p:spPr>
          <a:xfrm>
            <a:off x="11158279" y="5254799"/>
            <a:ext cx="0" cy="227330"/>
          </a:xfrm>
          <a:prstGeom prst="line">
            <a:avLst/>
          </a:prstGeom>
          <a:ln w="28575">
            <a:solidFill>
              <a:schemeClr val="lt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custDataLst>
              <p:tags r:id="rId10"/>
            </p:custDataLst>
          </p:nvPr>
        </p:nvCxnSpPr>
        <p:spPr>
          <a:xfrm>
            <a:off x="976689" y="4751244"/>
            <a:ext cx="208915" cy="0"/>
          </a:xfrm>
          <a:prstGeom prst="line">
            <a:avLst/>
          </a:prstGeom>
          <a:ln w="28575">
            <a:solidFill>
              <a:schemeClr val="lt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11"/>
            </p:custDataLst>
          </p:nvPr>
        </p:nvCxnSpPr>
        <p:spPr>
          <a:xfrm>
            <a:off x="966529" y="3959399"/>
            <a:ext cx="208915" cy="0"/>
          </a:xfrm>
          <a:prstGeom prst="line">
            <a:avLst/>
          </a:prstGeom>
          <a:ln w="28575">
            <a:solidFill>
              <a:schemeClr val="lt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12"/>
            </p:custDataLst>
          </p:nvPr>
        </p:nvCxnSpPr>
        <p:spPr>
          <a:xfrm>
            <a:off x="966529" y="3166919"/>
            <a:ext cx="208915" cy="0"/>
          </a:xfrm>
          <a:prstGeom prst="line">
            <a:avLst/>
          </a:prstGeom>
          <a:ln w="28575">
            <a:solidFill>
              <a:schemeClr val="lt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3"/>
            </p:custDataLst>
          </p:nvPr>
        </p:nvCxnSpPr>
        <p:spPr>
          <a:xfrm>
            <a:off x="966529" y="2374439"/>
            <a:ext cx="208915" cy="0"/>
          </a:xfrm>
          <a:prstGeom prst="line">
            <a:avLst/>
          </a:prstGeom>
          <a:ln w="28575">
            <a:solidFill>
              <a:schemeClr val="lt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custDataLst>
              <p:tags r:id="rId14"/>
            </p:custDataLst>
          </p:nvPr>
        </p:nvSpPr>
        <p:spPr>
          <a:xfrm>
            <a:off x="606484" y="5543089"/>
            <a:ext cx="764540" cy="306705"/>
          </a:xfrm>
          <a:prstGeom prst="rect">
            <a:avLst/>
          </a:prstGeom>
          <a:noFill/>
        </p:spPr>
        <p:txBody>
          <a:bodyPr wrap="none" rtlCol="0">
            <a:spAutoFit/>
          </a:bodyPr>
          <a:lstStyle/>
          <a:p>
            <a:r>
              <a:rPr lang="en-US" altLang="zh-CN" sz="1400" dirty="0">
                <a:solidFill>
                  <a:schemeClr val="lt1">
                    <a:lumMod val="50000"/>
                  </a:schemeClr>
                </a:solidFill>
                <a:latin typeface="微软雅黑" panose="020B0503020204020204" charset="-122"/>
                <a:ea typeface="微软雅黑" panose="020B0503020204020204" charset="-122"/>
                <a:cs typeface="微软雅黑" panose="020B0503020204020204" charset="-122"/>
              </a:rPr>
              <a:t>2016</a:t>
            </a:r>
            <a:r>
              <a:rPr lang="zh-CN" altLang="en-US" sz="1400" dirty="0">
                <a:solidFill>
                  <a:schemeClr val="lt1">
                    <a:lumMod val="50000"/>
                  </a:schemeClr>
                </a:solidFill>
                <a:latin typeface="微软雅黑" panose="020B0503020204020204" charset="-122"/>
                <a:ea typeface="微软雅黑" panose="020B0503020204020204" charset="-122"/>
                <a:cs typeface="微软雅黑" panose="020B0503020204020204" charset="-122"/>
              </a:rPr>
              <a:t>年</a:t>
            </a:r>
            <a:endParaRPr lang="zh-CN" altLang="en-US" sz="14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custDataLst>
              <p:tags r:id="rId15"/>
            </p:custDataLst>
          </p:nvPr>
        </p:nvSpPr>
        <p:spPr>
          <a:xfrm>
            <a:off x="2660709" y="5543089"/>
            <a:ext cx="764540" cy="306705"/>
          </a:xfrm>
          <a:prstGeom prst="rect">
            <a:avLst/>
          </a:prstGeom>
          <a:noFill/>
        </p:spPr>
        <p:txBody>
          <a:bodyPr wrap="none" rtlCol="0">
            <a:spAutoFit/>
          </a:bodyPr>
          <a:lstStyle/>
          <a:p>
            <a:r>
              <a:rPr lang="en-US" altLang="zh-CN" sz="1400" dirty="0">
                <a:solidFill>
                  <a:schemeClr val="lt1">
                    <a:lumMod val="50000"/>
                  </a:schemeClr>
                </a:solidFill>
                <a:latin typeface="微软雅黑" panose="020B0503020204020204" charset="-122"/>
                <a:ea typeface="微软雅黑" panose="020B0503020204020204" charset="-122"/>
                <a:cs typeface="微软雅黑" panose="020B0503020204020204" charset="-122"/>
              </a:rPr>
              <a:t>2017</a:t>
            </a:r>
            <a:r>
              <a:rPr lang="zh-CN" altLang="en-US" sz="1400" dirty="0">
                <a:solidFill>
                  <a:schemeClr val="lt1">
                    <a:lumMod val="50000"/>
                  </a:schemeClr>
                </a:solidFill>
                <a:latin typeface="微软雅黑" panose="020B0503020204020204" charset="-122"/>
                <a:ea typeface="微软雅黑" panose="020B0503020204020204" charset="-122"/>
                <a:cs typeface="微软雅黑" panose="020B0503020204020204" charset="-122"/>
              </a:rPr>
              <a:t>年</a:t>
            </a:r>
            <a:endParaRPr lang="zh-CN" altLang="en-US" sz="14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16" name="文本框 15"/>
          <p:cNvSpPr txBox="1"/>
          <p:nvPr>
            <p:custDataLst>
              <p:tags r:id="rId16"/>
            </p:custDataLst>
          </p:nvPr>
        </p:nvSpPr>
        <p:spPr>
          <a:xfrm>
            <a:off x="4713029" y="5543089"/>
            <a:ext cx="764540" cy="306705"/>
          </a:xfrm>
          <a:prstGeom prst="rect">
            <a:avLst/>
          </a:prstGeom>
          <a:noFill/>
        </p:spPr>
        <p:txBody>
          <a:bodyPr wrap="none" rtlCol="0">
            <a:spAutoFit/>
          </a:bodyPr>
          <a:lstStyle/>
          <a:p>
            <a:r>
              <a:rPr lang="en-US" altLang="zh-CN" sz="1400" dirty="0">
                <a:solidFill>
                  <a:schemeClr val="lt1">
                    <a:lumMod val="50000"/>
                  </a:schemeClr>
                </a:solidFill>
                <a:latin typeface="微软雅黑" panose="020B0503020204020204" charset="-122"/>
                <a:ea typeface="微软雅黑" panose="020B0503020204020204" charset="-122"/>
                <a:cs typeface="微软雅黑" panose="020B0503020204020204" charset="-122"/>
              </a:rPr>
              <a:t>2018</a:t>
            </a:r>
            <a:r>
              <a:rPr lang="zh-CN" altLang="en-US" sz="1400" dirty="0">
                <a:solidFill>
                  <a:schemeClr val="lt1">
                    <a:lumMod val="50000"/>
                  </a:schemeClr>
                </a:solidFill>
                <a:latin typeface="微软雅黑" panose="020B0503020204020204" charset="-122"/>
                <a:ea typeface="微软雅黑" panose="020B0503020204020204" charset="-122"/>
                <a:cs typeface="微软雅黑" panose="020B0503020204020204" charset="-122"/>
              </a:rPr>
              <a:t>年</a:t>
            </a:r>
            <a:endParaRPr lang="zh-CN" altLang="en-US" sz="14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17" name="文本框 16"/>
          <p:cNvSpPr txBox="1"/>
          <p:nvPr>
            <p:custDataLst>
              <p:tags r:id="rId17"/>
            </p:custDataLst>
          </p:nvPr>
        </p:nvSpPr>
        <p:spPr>
          <a:xfrm>
            <a:off x="6729154" y="5543089"/>
            <a:ext cx="764540" cy="306705"/>
          </a:xfrm>
          <a:prstGeom prst="rect">
            <a:avLst/>
          </a:prstGeom>
          <a:noFill/>
        </p:spPr>
        <p:txBody>
          <a:bodyPr wrap="none" rtlCol="0">
            <a:spAutoFit/>
          </a:bodyPr>
          <a:lstStyle/>
          <a:p>
            <a:r>
              <a:rPr lang="en-US" altLang="zh-CN" sz="1400" dirty="0">
                <a:solidFill>
                  <a:schemeClr val="lt1">
                    <a:lumMod val="50000"/>
                  </a:schemeClr>
                </a:solidFill>
                <a:latin typeface="微软雅黑" panose="020B0503020204020204" charset="-122"/>
                <a:ea typeface="微软雅黑" panose="020B0503020204020204" charset="-122"/>
                <a:cs typeface="微软雅黑" panose="020B0503020204020204" charset="-122"/>
              </a:rPr>
              <a:t>2019</a:t>
            </a:r>
            <a:r>
              <a:rPr lang="zh-CN" altLang="en-US" sz="1400" dirty="0">
                <a:solidFill>
                  <a:schemeClr val="lt1">
                    <a:lumMod val="50000"/>
                  </a:schemeClr>
                </a:solidFill>
                <a:latin typeface="微软雅黑" panose="020B0503020204020204" charset="-122"/>
                <a:ea typeface="微软雅黑" panose="020B0503020204020204" charset="-122"/>
                <a:cs typeface="微软雅黑" panose="020B0503020204020204" charset="-122"/>
              </a:rPr>
              <a:t>年</a:t>
            </a:r>
            <a:endParaRPr lang="zh-CN" altLang="en-US" sz="14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18" name="文本框 17"/>
          <p:cNvSpPr txBox="1"/>
          <p:nvPr>
            <p:custDataLst>
              <p:tags r:id="rId18"/>
            </p:custDataLst>
          </p:nvPr>
        </p:nvSpPr>
        <p:spPr>
          <a:xfrm>
            <a:off x="8819574" y="5543089"/>
            <a:ext cx="764540" cy="306705"/>
          </a:xfrm>
          <a:prstGeom prst="rect">
            <a:avLst/>
          </a:prstGeom>
          <a:noFill/>
        </p:spPr>
        <p:txBody>
          <a:bodyPr wrap="none" rtlCol="0">
            <a:spAutoFit/>
          </a:bodyPr>
          <a:lstStyle/>
          <a:p>
            <a:r>
              <a:rPr lang="en-US" altLang="zh-CN" sz="1400" dirty="0">
                <a:solidFill>
                  <a:schemeClr val="lt1">
                    <a:lumMod val="50000"/>
                  </a:schemeClr>
                </a:solidFill>
                <a:latin typeface="微软雅黑" panose="020B0503020204020204" charset="-122"/>
                <a:ea typeface="微软雅黑" panose="020B0503020204020204" charset="-122"/>
                <a:cs typeface="微软雅黑" panose="020B0503020204020204" charset="-122"/>
              </a:rPr>
              <a:t>2020</a:t>
            </a:r>
            <a:r>
              <a:rPr lang="zh-CN" altLang="en-US" sz="1400" dirty="0">
                <a:solidFill>
                  <a:schemeClr val="lt1">
                    <a:lumMod val="50000"/>
                  </a:schemeClr>
                </a:solidFill>
                <a:latin typeface="微软雅黑" panose="020B0503020204020204" charset="-122"/>
                <a:ea typeface="微软雅黑" panose="020B0503020204020204" charset="-122"/>
                <a:cs typeface="微软雅黑" panose="020B0503020204020204" charset="-122"/>
              </a:rPr>
              <a:t>年</a:t>
            </a:r>
            <a:endParaRPr lang="zh-CN" altLang="en-US" sz="14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19" name="文本框 18"/>
          <p:cNvSpPr txBox="1"/>
          <p:nvPr>
            <p:custDataLst>
              <p:tags r:id="rId19"/>
            </p:custDataLst>
          </p:nvPr>
        </p:nvSpPr>
        <p:spPr>
          <a:xfrm>
            <a:off x="10797599" y="5524674"/>
            <a:ext cx="840740" cy="306705"/>
          </a:xfrm>
          <a:prstGeom prst="rect">
            <a:avLst/>
          </a:prstGeom>
          <a:noFill/>
        </p:spPr>
        <p:txBody>
          <a:bodyPr wrap="none" rtlCol="0">
            <a:spAutoFit/>
          </a:bodyPr>
          <a:lstStyle/>
          <a:p>
            <a:r>
              <a:rPr lang="en-US" altLang="zh-CN" sz="1400" b="1">
                <a:solidFill>
                  <a:schemeClr val="lt1">
                    <a:lumMod val="50000"/>
                  </a:schemeClr>
                </a:solidFill>
                <a:latin typeface="微软雅黑" panose="020B0503020204020204" charset="-122"/>
                <a:ea typeface="微软雅黑" panose="020B0503020204020204" charset="-122"/>
                <a:cs typeface="微软雅黑" panose="020B0503020204020204" charset="-122"/>
              </a:rPr>
              <a:t>2021</a:t>
            </a:r>
            <a:r>
              <a:rPr lang="zh-CN" altLang="en-US" sz="1400" b="1">
                <a:solidFill>
                  <a:schemeClr val="lt1">
                    <a:lumMod val="50000"/>
                  </a:schemeClr>
                </a:solidFill>
                <a:latin typeface="微软雅黑" panose="020B0503020204020204" charset="-122"/>
                <a:ea typeface="微软雅黑" panose="020B0503020204020204" charset="-122"/>
                <a:cs typeface="微软雅黑" panose="020B0503020204020204" charset="-122"/>
              </a:rPr>
              <a:t>年</a:t>
            </a:r>
            <a:endParaRPr lang="zh-CN" altLang="en-US" sz="1400" b="1">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20" name="文本框 19"/>
          <p:cNvSpPr txBox="1"/>
          <p:nvPr>
            <p:custDataLst>
              <p:tags r:id="rId20"/>
            </p:custDataLst>
          </p:nvPr>
        </p:nvSpPr>
        <p:spPr>
          <a:xfrm>
            <a:off x="462974" y="4607099"/>
            <a:ext cx="501650" cy="337185"/>
          </a:xfrm>
          <a:prstGeom prst="rect">
            <a:avLst/>
          </a:prstGeom>
          <a:noFill/>
        </p:spPr>
        <p:txBody>
          <a:bodyPr wrap="none" rtlCol="0">
            <a:spAutoFit/>
          </a:bodyPr>
          <a:lstStyle/>
          <a:p>
            <a:r>
              <a:rPr lang="en-US" altLang="zh-CN"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2</a:t>
            </a:r>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21" name="文本框 20"/>
          <p:cNvSpPr txBox="1"/>
          <p:nvPr>
            <p:custDataLst>
              <p:tags r:id="rId21"/>
            </p:custDataLst>
          </p:nvPr>
        </p:nvSpPr>
        <p:spPr>
          <a:xfrm>
            <a:off x="492045" y="3816067"/>
            <a:ext cx="501650" cy="337185"/>
          </a:xfrm>
          <a:prstGeom prst="rect">
            <a:avLst/>
          </a:prstGeom>
          <a:noFill/>
        </p:spPr>
        <p:txBody>
          <a:bodyPr wrap="none" rtlCol="0">
            <a:spAutoFit/>
          </a:bodyPr>
          <a:lstStyle/>
          <a:p>
            <a:r>
              <a:rPr lang="en-US" altLang="zh-CN"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4</a:t>
            </a:r>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22" name="文本框 21"/>
          <p:cNvSpPr txBox="1"/>
          <p:nvPr>
            <p:custDataLst>
              <p:tags r:id="rId22"/>
            </p:custDataLst>
          </p:nvPr>
        </p:nvSpPr>
        <p:spPr>
          <a:xfrm>
            <a:off x="462974" y="3004994"/>
            <a:ext cx="514885" cy="337185"/>
          </a:xfrm>
          <a:prstGeom prst="rect">
            <a:avLst/>
          </a:prstGeom>
        </p:spPr>
        <p:txBody>
          <a:bodyPr wrap="square">
            <a:spAutoFit/>
          </a:bodyPr>
          <a:lstStyle>
            <a:defPPr>
              <a:defRPr lang="zh-CN"/>
            </a:defPPr>
            <a:lvl1pPr>
              <a:defRPr sz="1600">
                <a:solidFill>
                  <a:schemeClr val="bg1"/>
                </a:solidFill>
                <a:latin typeface="思源黑体 CN Heavy" panose="020B0A00000000000000" pitchFamily="34" charset="-122"/>
                <a:ea typeface="思源黑体 CN Heavy" panose="020B0A00000000000000" pitchFamily="34" charset="-122"/>
              </a:defRPr>
            </a:lvl1pPr>
          </a:lstStyle>
          <a:p>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6</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亿</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23" name="文本框 22"/>
          <p:cNvSpPr txBox="1"/>
          <p:nvPr>
            <p:custDataLst>
              <p:tags r:id="rId23"/>
            </p:custDataLst>
          </p:nvPr>
        </p:nvSpPr>
        <p:spPr>
          <a:xfrm>
            <a:off x="470565" y="2220135"/>
            <a:ext cx="596638" cy="337185"/>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en-US" altLang="zh-CN"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8</a:t>
            </a:r>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亿</a:t>
            </a:r>
            <a:endPar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24" name="椭圆 23"/>
          <p:cNvSpPr/>
          <p:nvPr>
            <p:custDataLst>
              <p:tags r:id="rId24"/>
            </p:custDataLst>
          </p:nvPr>
        </p:nvSpPr>
        <p:spPr>
          <a:xfrm>
            <a:off x="1049414" y="5302129"/>
            <a:ext cx="180000" cy="180000"/>
          </a:xfrm>
          <a:prstGeom prst="ellipse">
            <a:avLst/>
          </a:prstGeom>
          <a:solidFill>
            <a:schemeClr val="lt1"/>
          </a:solidFill>
          <a:ln>
            <a:solidFill>
              <a:schemeClr val="lt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 name="椭圆 24"/>
          <p:cNvSpPr/>
          <p:nvPr>
            <p:custDataLst>
              <p:tags r:id="rId25"/>
            </p:custDataLst>
          </p:nvPr>
        </p:nvSpPr>
        <p:spPr>
          <a:xfrm>
            <a:off x="2935664" y="5111289"/>
            <a:ext cx="180000" cy="180000"/>
          </a:xfrm>
          <a:prstGeom prst="ellipse">
            <a:avLst/>
          </a:prstGeom>
          <a:solidFill>
            <a:schemeClr val="lt1"/>
          </a:solidFill>
          <a:ln>
            <a:solidFill>
              <a:schemeClr val="lt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6" name="椭圆 25"/>
          <p:cNvSpPr/>
          <p:nvPr>
            <p:custDataLst>
              <p:tags r:id="rId26"/>
            </p:custDataLst>
          </p:nvPr>
        </p:nvSpPr>
        <p:spPr>
          <a:xfrm>
            <a:off x="4998779" y="4661074"/>
            <a:ext cx="180000" cy="180000"/>
          </a:xfrm>
          <a:prstGeom prst="ellipse">
            <a:avLst/>
          </a:prstGeom>
          <a:solidFill>
            <a:schemeClr val="lt1"/>
          </a:solidFill>
          <a:ln>
            <a:solidFill>
              <a:schemeClr val="lt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7" name="椭圆 26"/>
          <p:cNvSpPr/>
          <p:nvPr>
            <p:custDataLst>
              <p:tags r:id="rId27"/>
            </p:custDataLst>
          </p:nvPr>
        </p:nvSpPr>
        <p:spPr>
          <a:xfrm>
            <a:off x="6999664" y="4031154"/>
            <a:ext cx="180000" cy="180000"/>
          </a:xfrm>
          <a:prstGeom prst="ellipse">
            <a:avLst/>
          </a:prstGeom>
          <a:solidFill>
            <a:schemeClr val="lt1"/>
          </a:solidFill>
          <a:ln>
            <a:solidFill>
              <a:schemeClr val="lt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8" name="椭圆 27"/>
          <p:cNvSpPr/>
          <p:nvPr>
            <p:custDataLst>
              <p:tags r:id="rId28"/>
            </p:custDataLst>
          </p:nvPr>
        </p:nvSpPr>
        <p:spPr>
          <a:xfrm>
            <a:off x="9090719" y="3077384"/>
            <a:ext cx="180000" cy="180000"/>
          </a:xfrm>
          <a:prstGeom prst="ellipse">
            <a:avLst/>
          </a:prstGeom>
          <a:solidFill>
            <a:schemeClr val="lt1"/>
          </a:solidFill>
          <a:ln>
            <a:solidFill>
              <a:schemeClr val="lt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9" name="椭圆 28"/>
          <p:cNvSpPr/>
          <p:nvPr>
            <p:custDataLst>
              <p:tags r:id="rId29"/>
            </p:custDataLst>
          </p:nvPr>
        </p:nvSpPr>
        <p:spPr>
          <a:xfrm>
            <a:off x="10978574" y="2159174"/>
            <a:ext cx="180000" cy="180000"/>
          </a:xfrm>
          <a:prstGeom prst="ellipse">
            <a:avLst/>
          </a:prstGeom>
          <a:solidFill>
            <a:schemeClr val="lt1"/>
          </a:solidFill>
          <a:ln>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30" name="任意多边形 29"/>
          <p:cNvSpPr/>
          <p:nvPr>
            <p:custDataLst>
              <p:tags r:id="rId30"/>
            </p:custDataLst>
          </p:nvPr>
        </p:nvSpPr>
        <p:spPr>
          <a:xfrm>
            <a:off x="1085234" y="2292451"/>
            <a:ext cx="9927590" cy="3124200"/>
          </a:xfrm>
          <a:custGeom>
            <a:avLst/>
            <a:gdLst>
              <a:gd name="connisteX0" fmla="*/ 0 w 9927590"/>
              <a:gd name="connsiteY0" fmla="*/ 3124200 h 3124200"/>
              <a:gd name="connisteX1" fmla="*/ 1876425 w 9927590"/>
              <a:gd name="connsiteY1" fmla="*/ 2960370 h 3124200"/>
              <a:gd name="connisteX2" fmla="*/ 3925570 w 9927590"/>
              <a:gd name="connsiteY2" fmla="*/ 2513965 h 3124200"/>
              <a:gd name="connisteX3" fmla="*/ 5956300 w 9927590"/>
              <a:gd name="connsiteY3" fmla="*/ 1867535 h 3124200"/>
              <a:gd name="connisteX4" fmla="*/ 8014970 w 9927590"/>
              <a:gd name="connsiteY4" fmla="*/ 920115 h 3124200"/>
              <a:gd name="connisteX5" fmla="*/ 9927590 w 9927590"/>
              <a:gd name="connsiteY5" fmla="*/ 0 h 3124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Lst>
            <a:rect l="l" t="t" r="r" b="b"/>
            <a:pathLst>
              <a:path w="9927590" h="3124200">
                <a:moveTo>
                  <a:pt x="0" y="3124200"/>
                </a:moveTo>
                <a:cubicBezTo>
                  <a:pt x="334010" y="3100070"/>
                  <a:pt x="1091565" y="3082290"/>
                  <a:pt x="1876425" y="2960370"/>
                </a:cubicBezTo>
                <a:cubicBezTo>
                  <a:pt x="2661285" y="2838450"/>
                  <a:pt x="3109595" y="2732405"/>
                  <a:pt x="3925570" y="2513965"/>
                </a:cubicBezTo>
                <a:cubicBezTo>
                  <a:pt x="4741545" y="2295525"/>
                  <a:pt x="5138420" y="2186305"/>
                  <a:pt x="5956300" y="1867535"/>
                </a:cubicBezTo>
                <a:cubicBezTo>
                  <a:pt x="6774180" y="1548765"/>
                  <a:pt x="7220585" y="1293495"/>
                  <a:pt x="8014970" y="920115"/>
                </a:cubicBezTo>
                <a:cubicBezTo>
                  <a:pt x="8809355" y="546735"/>
                  <a:pt x="9585960" y="165100"/>
                  <a:pt x="9927590" y="0"/>
                </a:cubicBezTo>
              </a:path>
            </a:pathLst>
          </a:custGeom>
          <a:noFill/>
          <a:ln w="28575">
            <a:solidFill>
              <a:schemeClr val="lt1">
                <a:lumMod val="95000"/>
              </a:schemeClr>
            </a:solidFill>
          </a:ln>
          <a:extLst>
            <a:ext uri="{909E8E84-426E-40DD-AFC4-6F175D3DCCD1}">
              <a14:hiddenFill xmlns:a14="http://schemas.microsoft.com/office/drawing/2010/main">
                <a:solidFill>
                  <a:schemeClr val="tx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31" name="文本框 30"/>
          <p:cNvSpPr txBox="1"/>
          <p:nvPr>
            <p:custDataLst>
              <p:tags r:id="rId31"/>
            </p:custDataLst>
          </p:nvPr>
        </p:nvSpPr>
        <p:spPr>
          <a:xfrm>
            <a:off x="931604" y="4906184"/>
            <a:ext cx="894080" cy="306705"/>
          </a:xfrm>
          <a:prstGeom prst="rect">
            <a:avLst/>
          </a:prstGeom>
          <a:noFill/>
        </p:spPr>
        <p:txBody>
          <a:bodyPr wrap="none" rtlCol="0">
            <a:spAutoFit/>
          </a:bodyPr>
          <a:lstStyle/>
          <a:p>
            <a:r>
              <a:rPr lang="zh-CN" sz="1400" dirty="0">
                <a:solidFill>
                  <a:schemeClr val="lt1">
                    <a:lumMod val="50000"/>
                  </a:schemeClr>
                </a:solidFill>
                <a:latin typeface="微软雅黑" panose="020B0503020204020204" charset="-122"/>
                <a:ea typeface="微软雅黑" panose="020B0503020204020204" charset="-122"/>
              </a:rPr>
              <a:t>正式上线</a:t>
            </a:r>
            <a:endParaRPr lang="zh-CN" sz="1400" dirty="0">
              <a:solidFill>
                <a:schemeClr val="lt1">
                  <a:lumMod val="50000"/>
                </a:schemeClr>
              </a:solidFill>
              <a:latin typeface="微软雅黑" panose="020B0503020204020204" charset="-122"/>
              <a:ea typeface="微软雅黑" panose="020B0503020204020204" charset="-122"/>
            </a:endParaRPr>
          </a:p>
        </p:txBody>
      </p:sp>
      <p:sp>
        <p:nvSpPr>
          <p:cNvPr id="32" name="文本框 31"/>
          <p:cNvSpPr txBox="1"/>
          <p:nvPr>
            <p:custDataLst>
              <p:tags r:id="rId32"/>
            </p:custDataLst>
          </p:nvPr>
        </p:nvSpPr>
        <p:spPr>
          <a:xfrm>
            <a:off x="2726749" y="4814109"/>
            <a:ext cx="610870" cy="306705"/>
          </a:xfrm>
          <a:prstGeom prst="rect">
            <a:avLst/>
          </a:prstGeom>
          <a:noFill/>
        </p:spPr>
        <p:txBody>
          <a:bodyPr wrap="none" rtlCol="0">
            <a:spAutoFit/>
          </a:bodyPr>
          <a:lstStyle/>
          <a:p>
            <a:r>
              <a:rPr lang="en-US" altLang="zh-CN" sz="1400">
                <a:solidFill>
                  <a:schemeClr val="lt1">
                    <a:lumMod val="50000"/>
                  </a:schemeClr>
                </a:solidFill>
                <a:latin typeface="微软雅黑" panose="020B0503020204020204" charset="-122"/>
                <a:ea typeface="微软雅黑" panose="020B0503020204020204" charset="-122"/>
                <a:cs typeface="微软雅黑" panose="020B0503020204020204" charset="-122"/>
              </a:rPr>
              <a:t>0.5</a:t>
            </a:r>
            <a:r>
              <a:rPr lang="zh-CN" altLang="en-US" sz="1400">
                <a:solidFill>
                  <a:schemeClr val="lt1">
                    <a:lumMod val="50000"/>
                  </a:schemeClr>
                </a:solidFill>
                <a:latin typeface="微软雅黑" panose="020B0503020204020204" charset="-122"/>
                <a:ea typeface="微软雅黑" panose="020B0503020204020204" charset="-122"/>
                <a:cs typeface="微软雅黑" panose="020B0503020204020204" charset="-122"/>
              </a:rPr>
              <a:t>亿</a:t>
            </a:r>
            <a:endParaRPr lang="zh-CN" altLang="en-US" sz="140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33" name="文本框 32"/>
          <p:cNvSpPr txBox="1"/>
          <p:nvPr>
            <p:custDataLst>
              <p:tags r:id="rId33"/>
            </p:custDataLst>
          </p:nvPr>
        </p:nvSpPr>
        <p:spPr>
          <a:xfrm>
            <a:off x="4779069" y="4354369"/>
            <a:ext cx="610870" cy="306705"/>
          </a:xfrm>
          <a:prstGeom prst="rect">
            <a:avLst/>
          </a:prstGeom>
          <a:noFill/>
        </p:spPr>
        <p:txBody>
          <a:bodyPr wrap="none" rtlCol="0">
            <a:spAutoFit/>
          </a:bodyPr>
          <a:lstStyle/>
          <a:p>
            <a:r>
              <a:rPr lang="en-US" altLang="zh-CN" sz="1400">
                <a:solidFill>
                  <a:schemeClr val="lt1">
                    <a:lumMod val="50000"/>
                  </a:schemeClr>
                </a:solidFill>
                <a:latin typeface="微软雅黑" panose="020B0503020204020204" charset="-122"/>
                <a:ea typeface="微软雅黑" panose="020B0503020204020204" charset="-122"/>
                <a:cs typeface="微软雅黑" panose="020B0503020204020204" charset="-122"/>
              </a:rPr>
              <a:t>2.5</a:t>
            </a:r>
            <a:r>
              <a:rPr lang="zh-CN" altLang="en-US" sz="1400">
                <a:solidFill>
                  <a:schemeClr val="lt1">
                    <a:lumMod val="50000"/>
                  </a:schemeClr>
                </a:solidFill>
                <a:latin typeface="微软雅黑" panose="020B0503020204020204" charset="-122"/>
                <a:ea typeface="微软雅黑" panose="020B0503020204020204" charset="-122"/>
                <a:cs typeface="微软雅黑" panose="020B0503020204020204" charset="-122"/>
              </a:rPr>
              <a:t>亿</a:t>
            </a:r>
            <a:endParaRPr lang="zh-CN" altLang="en-US" sz="140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34" name="文本框 33"/>
          <p:cNvSpPr txBox="1"/>
          <p:nvPr>
            <p:custDataLst>
              <p:tags r:id="rId34"/>
            </p:custDataLst>
          </p:nvPr>
        </p:nvSpPr>
        <p:spPr>
          <a:xfrm>
            <a:off x="6726614" y="3650154"/>
            <a:ext cx="610870" cy="306705"/>
          </a:xfrm>
          <a:prstGeom prst="rect">
            <a:avLst/>
          </a:prstGeom>
          <a:noFill/>
        </p:spPr>
        <p:txBody>
          <a:bodyPr wrap="none" rtlCol="0">
            <a:spAutoFit/>
          </a:bodyPr>
          <a:lstStyle/>
          <a:p>
            <a:r>
              <a:rPr lang="en-US" altLang="zh-CN" sz="1400">
                <a:solidFill>
                  <a:schemeClr val="lt1">
                    <a:lumMod val="50000"/>
                  </a:schemeClr>
                </a:solidFill>
                <a:latin typeface="微软雅黑" panose="020B0503020204020204" charset="-122"/>
                <a:ea typeface="微软雅黑" panose="020B0503020204020204" charset="-122"/>
                <a:cs typeface="微软雅黑" panose="020B0503020204020204" charset="-122"/>
              </a:rPr>
              <a:t>3.8</a:t>
            </a:r>
            <a:r>
              <a:rPr lang="zh-CN" altLang="en-US" sz="1400">
                <a:solidFill>
                  <a:schemeClr val="lt1">
                    <a:lumMod val="50000"/>
                  </a:schemeClr>
                </a:solidFill>
                <a:latin typeface="微软雅黑" panose="020B0503020204020204" charset="-122"/>
                <a:ea typeface="微软雅黑" panose="020B0503020204020204" charset="-122"/>
                <a:cs typeface="微软雅黑" panose="020B0503020204020204" charset="-122"/>
              </a:rPr>
              <a:t>亿</a:t>
            </a:r>
            <a:endParaRPr lang="zh-CN" altLang="en-US" sz="140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35" name="文本框 34"/>
          <p:cNvSpPr txBox="1"/>
          <p:nvPr>
            <p:custDataLst>
              <p:tags r:id="rId35"/>
            </p:custDataLst>
          </p:nvPr>
        </p:nvSpPr>
        <p:spPr>
          <a:xfrm>
            <a:off x="8885614" y="2735119"/>
            <a:ext cx="461645" cy="306705"/>
          </a:xfrm>
          <a:prstGeom prst="rect">
            <a:avLst/>
          </a:prstGeom>
          <a:noFill/>
        </p:spPr>
        <p:txBody>
          <a:bodyPr wrap="none" rtlCol="0">
            <a:spAutoFit/>
          </a:bodyPr>
          <a:lstStyle/>
          <a:p>
            <a:r>
              <a:rPr lang="en-US" altLang="zh-CN" sz="1400">
                <a:solidFill>
                  <a:schemeClr val="lt1">
                    <a:lumMod val="50000"/>
                  </a:schemeClr>
                </a:solidFill>
                <a:latin typeface="微软雅黑" panose="020B0503020204020204" charset="-122"/>
                <a:ea typeface="微软雅黑" panose="020B0503020204020204" charset="-122"/>
                <a:cs typeface="微软雅黑" panose="020B0503020204020204" charset="-122"/>
              </a:rPr>
              <a:t>6</a:t>
            </a:r>
            <a:r>
              <a:rPr lang="zh-CN" altLang="en-US" sz="1400">
                <a:solidFill>
                  <a:schemeClr val="lt1">
                    <a:lumMod val="50000"/>
                  </a:schemeClr>
                </a:solidFill>
                <a:latin typeface="微软雅黑" panose="020B0503020204020204" charset="-122"/>
                <a:ea typeface="微软雅黑" panose="020B0503020204020204" charset="-122"/>
                <a:cs typeface="微软雅黑" panose="020B0503020204020204" charset="-122"/>
              </a:rPr>
              <a:t>亿</a:t>
            </a:r>
            <a:endParaRPr lang="zh-CN" altLang="en-US" sz="140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36" name="文本框 35"/>
          <p:cNvSpPr txBox="1"/>
          <p:nvPr>
            <p:custDataLst>
              <p:tags r:id="rId36"/>
            </p:custDataLst>
          </p:nvPr>
        </p:nvSpPr>
        <p:spPr>
          <a:xfrm>
            <a:off x="10843319" y="1870884"/>
            <a:ext cx="610870" cy="306705"/>
          </a:xfrm>
          <a:prstGeom prst="rect">
            <a:avLst/>
          </a:prstGeom>
          <a:noFill/>
        </p:spPr>
        <p:txBody>
          <a:bodyPr wrap="none" rtlCol="0">
            <a:spAutoFit/>
          </a:bodyPr>
          <a:lstStyle/>
          <a:p>
            <a:r>
              <a:rPr lang="en-US" altLang="zh-CN" sz="1400">
                <a:solidFill>
                  <a:schemeClr val="lt1">
                    <a:lumMod val="50000"/>
                  </a:schemeClr>
                </a:solidFill>
                <a:latin typeface="微软雅黑" panose="020B0503020204020204" charset="-122"/>
                <a:ea typeface="微软雅黑" panose="020B0503020204020204" charset="-122"/>
                <a:cs typeface="微软雅黑" panose="020B0503020204020204" charset="-122"/>
              </a:rPr>
              <a:t>7.8</a:t>
            </a:r>
            <a:r>
              <a:rPr lang="zh-CN" altLang="en-US" sz="1400">
                <a:solidFill>
                  <a:schemeClr val="lt1">
                    <a:lumMod val="50000"/>
                  </a:schemeClr>
                </a:solidFill>
                <a:latin typeface="微软雅黑" panose="020B0503020204020204" charset="-122"/>
                <a:ea typeface="微软雅黑" panose="020B0503020204020204" charset="-122"/>
                <a:cs typeface="微软雅黑" panose="020B0503020204020204" charset="-122"/>
              </a:rPr>
              <a:t>亿</a:t>
            </a:r>
            <a:endParaRPr lang="zh-CN" altLang="en-US" sz="140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37" name="文本框 36"/>
          <p:cNvSpPr txBox="1"/>
          <p:nvPr>
            <p:custDataLst>
              <p:tags r:id="rId37"/>
            </p:custDataLst>
          </p:nvPr>
        </p:nvSpPr>
        <p:spPr>
          <a:xfrm>
            <a:off x="1694454" y="1951663"/>
            <a:ext cx="3573414" cy="39878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a:solidFill>
                  <a:schemeClr val="lt1">
                    <a:lumMod val="50000"/>
                  </a:schemeClr>
                </a:solidFill>
                <a:latin typeface="微软雅黑" panose="020B0503020204020204" charset="-122"/>
                <a:ea typeface="微软雅黑" panose="020B0503020204020204" charset="-122"/>
                <a:cs typeface="微软雅黑" panose="020B0503020204020204" charset="-122"/>
              </a:rPr>
              <a:t>每天</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3</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个网民</a:t>
            </a:r>
            <a:r>
              <a:rPr lang="zh-CN" altLang="en-US">
                <a:solidFill>
                  <a:schemeClr val="lt1">
                    <a:lumMod val="50000"/>
                  </a:schemeClr>
                </a:solidFill>
                <a:latin typeface="微软雅黑" panose="020B0503020204020204" charset="-122"/>
                <a:ea typeface="微软雅黑" panose="020B0503020204020204" charset="-122"/>
                <a:cs typeface="微软雅黑" panose="020B0503020204020204" charset="-122"/>
              </a:rPr>
              <a:t>，有</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2</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个使用抖音</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38" name="文本框 37"/>
          <p:cNvSpPr txBox="1"/>
          <p:nvPr>
            <p:custDataLst>
              <p:tags r:id="rId38"/>
            </p:custDataLst>
          </p:nvPr>
        </p:nvSpPr>
        <p:spPr>
          <a:xfrm>
            <a:off x="1694454" y="2492048"/>
            <a:ext cx="3417923" cy="39878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每天会产生超过</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3</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亿次的搜索</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39" name="文本框 38"/>
          <p:cNvSpPr txBox="1"/>
          <p:nvPr/>
        </p:nvSpPr>
        <p:spPr>
          <a:xfrm>
            <a:off x="1694454" y="3035512"/>
            <a:ext cx="4910319" cy="706755"/>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b="1" dirty="0">
                <a:solidFill>
                  <a:srgbClr val="000000"/>
                </a:solidFill>
                <a:latin typeface="微软雅黑" panose="020B0503020204020204" charset="-122"/>
                <a:ea typeface="微软雅黑" panose="020B0503020204020204" charset="-122"/>
                <a:cs typeface="微软雅黑" panose="020B0503020204020204" charset="-122"/>
              </a:rPr>
              <a:t>每天能看到超过</a:t>
            </a:r>
            <a:r>
              <a:rPr lang="en-US" altLang="zh-CN" b="1" dirty="0">
                <a:solidFill>
                  <a:srgbClr val="000000"/>
                </a:solidFill>
                <a:latin typeface="微软雅黑" panose="020B0503020204020204" charset="-122"/>
                <a:ea typeface="微软雅黑" panose="020B0503020204020204" charset="-122"/>
                <a:cs typeface="微软雅黑" panose="020B0503020204020204" charset="-122"/>
              </a:rPr>
              <a:t>3000</a:t>
            </a:r>
            <a:r>
              <a:rPr lang="zh-CN" altLang="en-US" b="1" dirty="0">
                <a:solidFill>
                  <a:srgbClr val="000000"/>
                </a:solidFill>
                <a:latin typeface="微软雅黑" panose="020B0503020204020204" charset="-122"/>
                <a:ea typeface="微软雅黑" panose="020B0503020204020204" charset="-122"/>
                <a:cs typeface="微软雅黑" panose="020B0503020204020204" charset="-122"/>
              </a:rPr>
              <a:t>万个关于生活的念头</a:t>
            </a:r>
            <a:endParaRPr lang="zh-CN" altLang="en-US" b="1"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44" name="文本框 43"/>
          <p:cNvSpPr txBox="1"/>
          <p:nvPr>
            <p:custDataLst>
              <p:tags r:id="rId39"/>
            </p:custDataLst>
          </p:nvPr>
        </p:nvSpPr>
        <p:spPr>
          <a:xfrm>
            <a:off x="311547" y="341610"/>
            <a:ext cx="3005951" cy="39878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sym typeface="+mn-ea"/>
              </a:rPr>
              <a:t>抖音同城号的现象级扶植</a:t>
            </a:r>
            <a:endParaRPr lang="zh-CN" altLang="en-US" dirty="0">
              <a:solidFill>
                <a:schemeClr val="lt1">
                  <a:lumMod val="50000"/>
                </a:schemeClr>
              </a:solidFill>
              <a:latin typeface="微软雅黑" panose="020B0503020204020204" charset="-122"/>
              <a:ea typeface="微软雅黑" panose="020B0503020204020204" charset="-122"/>
              <a:sym typeface="+mn-ea"/>
            </a:endParaRPr>
          </a:p>
        </p:txBody>
      </p:sp>
      <p:sp>
        <p:nvSpPr>
          <p:cNvPr id="45" name="文本框 44"/>
          <p:cNvSpPr txBox="1"/>
          <p:nvPr>
            <p:custDataLst>
              <p:tags r:id="rId40"/>
            </p:custDataLst>
          </p:nvPr>
        </p:nvSpPr>
        <p:spPr>
          <a:xfrm>
            <a:off x="5172134" y="6047279"/>
            <a:ext cx="1960880" cy="306705"/>
          </a:xfrm>
          <a:prstGeom prst="rect">
            <a:avLst/>
          </a:prstGeom>
          <a:noFill/>
        </p:spPr>
        <p:txBody>
          <a:bodyPr wrap="none" rtlCol="0">
            <a:spAutoFit/>
          </a:bodyPr>
          <a:lstStyle/>
          <a:p>
            <a:r>
              <a:rPr lang="zh-CN" altLang="en-US" sz="1400">
                <a:solidFill>
                  <a:schemeClr val="lt1">
                    <a:lumMod val="50000"/>
                  </a:schemeClr>
                </a:solidFill>
                <a:latin typeface="微软雅黑" panose="020B0503020204020204" charset="-122"/>
                <a:ea typeface="微软雅黑" panose="020B0503020204020204" charset="-122"/>
              </a:rPr>
              <a:t>【数据来自抖音官方】</a:t>
            </a:r>
            <a:endParaRPr lang="zh-CN" altLang="en-US" sz="1400">
              <a:solidFill>
                <a:schemeClr val="lt1">
                  <a:lumMod val="50000"/>
                </a:schemeClr>
              </a:solidFill>
              <a:latin typeface="微软雅黑" panose="020B0503020204020204" charset="-122"/>
              <a:ea typeface="微软雅黑" panose="020B0503020204020204" charset="-122"/>
            </a:endParaRPr>
          </a:p>
        </p:txBody>
      </p:sp>
      <p:sp>
        <p:nvSpPr>
          <p:cNvPr id="46" name="矩形: 圆角 45"/>
          <p:cNvSpPr/>
          <p:nvPr>
            <p:custDataLst>
              <p:tags r:id="rId41"/>
            </p:custDataLst>
          </p:nvPr>
        </p:nvSpPr>
        <p:spPr>
          <a:xfrm>
            <a:off x="1560000" y="1773000"/>
            <a:ext cx="5096209" cy="1835425"/>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4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2"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44" name="文本框 43"/>
          <p:cNvSpPr txBox="1"/>
          <p:nvPr>
            <p:custDataLst>
              <p:tags r:id="rId3"/>
            </p:custDataLst>
          </p:nvPr>
        </p:nvSpPr>
        <p:spPr>
          <a:xfrm>
            <a:off x="282721" y="336083"/>
            <a:ext cx="3005951" cy="39878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sym typeface="+mn-ea"/>
              </a:rPr>
              <a:t>抖音同城号的现象级扶植</a:t>
            </a:r>
            <a:endParaRPr lang="zh-CN" altLang="en-US" dirty="0">
              <a:solidFill>
                <a:schemeClr val="lt1">
                  <a:lumMod val="50000"/>
                </a:schemeClr>
              </a:solidFill>
              <a:latin typeface="微软雅黑" panose="020B0503020204020204" charset="-122"/>
              <a:ea typeface="微软雅黑" panose="020B0503020204020204" charset="-122"/>
              <a:sym typeface="+mn-ea"/>
            </a:endParaRPr>
          </a:p>
        </p:txBody>
      </p:sp>
      <p:sp>
        <p:nvSpPr>
          <p:cNvPr id="4" name="文本框 3"/>
          <p:cNvSpPr txBox="1"/>
          <p:nvPr>
            <p:custDataLst>
              <p:tags r:id="rId4"/>
            </p:custDataLst>
          </p:nvPr>
        </p:nvSpPr>
        <p:spPr>
          <a:xfrm>
            <a:off x="2817211" y="1250907"/>
            <a:ext cx="5836854" cy="706755"/>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选择方向：那些更适合短视频的场景</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行业</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endPar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graphicFrame>
        <p:nvGraphicFramePr>
          <p:cNvPr id="6" name="表格 6"/>
          <p:cNvGraphicFramePr>
            <a:graphicFrameLocks noGrp="1"/>
          </p:cNvGraphicFramePr>
          <p:nvPr>
            <p:custDataLst>
              <p:tags r:id="rId5"/>
            </p:custDataLst>
          </p:nvPr>
        </p:nvGraphicFramePr>
        <p:xfrm>
          <a:off x="2359155" y="2183168"/>
          <a:ext cx="7319601" cy="4356000"/>
        </p:xfrm>
        <a:graphic>
          <a:graphicData uri="http://schemas.openxmlformats.org/drawingml/2006/table">
            <a:tbl>
              <a:tblPr firstRow="1" bandRow="1">
                <a:tableStyleId>{5C22544A-7EE6-4342-B048-85BDC9FD1C3A}</a:tableStyleId>
              </a:tblPr>
              <a:tblGrid>
                <a:gridCol w="813289"/>
                <a:gridCol w="813289"/>
                <a:gridCol w="813289"/>
                <a:gridCol w="813289"/>
                <a:gridCol w="813289"/>
                <a:gridCol w="813289"/>
                <a:gridCol w="813289"/>
                <a:gridCol w="813289"/>
                <a:gridCol w="813289"/>
              </a:tblGrid>
              <a:tr h="396000">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r>
              <a:tr h="396000">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algn="ct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r>
              <a:tr h="396000">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r>
              <a:tr h="396000">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r>
              <a:tr h="396000">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r>
              <a:tr h="396000">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r>
              <a:tr h="396000">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algn="ctr"/>
                      <a:endParaRPr lang="zh-CN" altLang="en-US">
                        <a:latin typeface="微软雅黑" panose="020B0503020204020204" charset="-122"/>
                        <a:ea typeface="微软雅黑" panose="020B0503020204020204" charset="-122"/>
                      </a:endParaRPr>
                    </a:p>
                  </a:txBody>
                  <a:tcPr/>
                </a:tc>
                <a:tc>
                  <a:txBody>
                    <a:bodyPr/>
                    <a:lstStyle/>
                    <a:p>
                      <a:pPr algn="ctr"/>
                      <a:endParaRPr lang="zh-CN" altLang="en-US">
                        <a:latin typeface="微软雅黑" panose="020B0503020204020204" charset="-122"/>
                        <a:ea typeface="微软雅黑" panose="020B0503020204020204" charset="-122"/>
                      </a:endParaRPr>
                    </a:p>
                  </a:txBody>
                  <a:tcPr/>
                </a:tc>
              </a:tr>
              <a:tr h="396000">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r>
              <a:tr h="396000">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r>
              <a:tr h="396000">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r>
              <a:tr h="396000">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algn="ctr"/>
                      <a:endParaRPr lang="zh-CN" altLang="en-US" dirty="0">
                        <a:latin typeface="微软雅黑" panose="020B0503020204020204" charset="-122"/>
                        <a:ea typeface="微软雅黑" panose="020B0503020204020204"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txBody>
                  <a:tcPr/>
                </a:tc>
              </a:tr>
            </a:tbl>
          </a:graphicData>
        </a:graphic>
      </p:graphicFrame>
      <p:sp>
        <p:nvSpPr>
          <p:cNvPr id="9" name="文本框 8"/>
          <p:cNvSpPr txBox="1"/>
          <p:nvPr>
            <p:custDataLst>
              <p:tags r:id="rId6"/>
            </p:custDataLst>
          </p:nvPr>
        </p:nvSpPr>
        <p:spPr>
          <a:xfrm>
            <a:off x="2422434" y="2009112"/>
            <a:ext cx="640080" cy="368300"/>
          </a:xfrm>
          <a:prstGeom prst="rect">
            <a:avLst/>
          </a:prstGeom>
          <a:noFill/>
        </p:spPr>
        <p:txBody>
          <a:bodyPr wrap="none" rtlCol="0">
            <a:spAutoFit/>
          </a:bodyPr>
          <a:lstStyle/>
          <a:p>
            <a:r>
              <a:rPr lang="zh-CN" altLang="en-US" dirty="0">
                <a:solidFill>
                  <a:schemeClr val="lt1"/>
                </a:solidFill>
                <a:latin typeface="微软雅黑" panose="020B0503020204020204" charset="-122"/>
                <a:ea typeface="微软雅黑" panose="020B0503020204020204" charset="-122"/>
              </a:rPr>
              <a:t>行业</a:t>
            </a:r>
            <a:endParaRPr lang="zh-CN" altLang="en-US" dirty="0">
              <a:solidFill>
                <a:schemeClr val="lt1"/>
              </a:solidFill>
              <a:latin typeface="微软雅黑" panose="020B0503020204020204" charset="-122"/>
              <a:ea typeface="微软雅黑" panose="020B0503020204020204" charset="-122"/>
            </a:endParaRPr>
          </a:p>
        </p:txBody>
      </p:sp>
      <p:sp>
        <p:nvSpPr>
          <p:cNvPr id="11" name="文本框 10"/>
          <p:cNvSpPr txBox="1"/>
          <p:nvPr>
            <p:custDataLst>
              <p:tags r:id="rId7"/>
            </p:custDataLst>
          </p:nvPr>
        </p:nvSpPr>
        <p:spPr>
          <a:xfrm>
            <a:off x="2455043" y="2645978"/>
            <a:ext cx="538480" cy="306705"/>
          </a:xfrm>
          <a:prstGeom prst="rect">
            <a:avLst/>
          </a:prstGeom>
          <a:noFill/>
        </p:spPr>
        <p:txBody>
          <a:bodyPr wrap="none" rtlCol="0">
            <a:spAutoFit/>
          </a:bodyPr>
          <a:lstStyle/>
          <a:p>
            <a:r>
              <a:rPr lang="zh-CN" altLang="en-US" sz="1400" dirty="0">
                <a:solidFill>
                  <a:schemeClr val="dk1"/>
                </a:solidFill>
                <a:latin typeface="微软雅黑" panose="020B0503020204020204" charset="-122"/>
                <a:ea typeface="微软雅黑" panose="020B0503020204020204" charset="-122"/>
              </a:rPr>
              <a:t>餐饮</a:t>
            </a:r>
            <a:endParaRPr lang="zh-CN" altLang="en-US" sz="1400" dirty="0">
              <a:solidFill>
                <a:schemeClr val="dk1"/>
              </a:solidFill>
              <a:latin typeface="微软雅黑" panose="020B0503020204020204" charset="-122"/>
              <a:ea typeface="微软雅黑" panose="020B0503020204020204" charset="-122"/>
            </a:endParaRPr>
          </a:p>
        </p:txBody>
      </p:sp>
      <p:sp>
        <p:nvSpPr>
          <p:cNvPr id="12" name="文本框 11"/>
          <p:cNvSpPr txBox="1"/>
          <p:nvPr>
            <p:custDataLst>
              <p:tags r:id="rId8"/>
            </p:custDataLst>
          </p:nvPr>
        </p:nvSpPr>
        <p:spPr>
          <a:xfrm>
            <a:off x="2455042" y="3034367"/>
            <a:ext cx="538480" cy="306705"/>
          </a:xfrm>
          <a:prstGeom prst="rect">
            <a:avLst/>
          </a:prstGeom>
          <a:noFill/>
        </p:spPr>
        <p:txBody>
          <a:bodyPr wrap="none" rtlCol="0">
            <a:spAutoFit/>
          </a:bodyPr>
          <a:lstStyle/>
          <a:p>
            <a:r>
              <a:rPr lang="zh-CN" altLang="en-US" sz="1400" dirty="0">
                <a:solidFill>
                  <a:schemeClr val="dk1"/>
                </a:solidFill>
                <a:latin typeface="微软雅黑" panose="020B0503020204020204" charset="-122"/>
                <a:ea typeface="微软雅黑" panose="020B0503020204020204" charset="-122"/>
              </a:rPr>
              <a:t>结婚</a:t>
            </a:r>
            <a:endParaRPr lang="zh-CN" altLang="en-US" sz="1400" dirty="0">
              <a:solidFill>
                <a:schemeClr val="dk1"/>
              </a:solidFill>
              <a:latin typeface="微软雅黑" panose="020B0503020204020204" charset="-122"/>
              <a:ea typeface="微软雅黑" panose="020B0503020204020204" charset="-122"/>
            </a:endParaRPr>
          </a:p>
        </p:txBody>
      </p:sp>
      <p:sp>
        <p:nvSpPr>
          <p:cNvPr id="13" name="文本框 12"/>
          <p:cNvSpPr txBox="1"/>
          <p:nvPr>
            <p:custDataLst>
              <p:tags r:id="rId9"/>
            </p:custDataLst>
          </p:nvPr>
        </p:nvSpPr>
        <p:spPr>
          <a:xfrm>
            <a:off x="2478291" y="3434680"/>
            <a:ext cx="538480" cy="306705"/>
          </a:xfrm>
          <a:prstGeom prst="rect">
            <a:avLst/>
          </a:prstGeom>
          <a:noFill/>
        </p:spPr>
        <p:txBody>
          <a:bodyPr wrap="none" rtlCol="0">
            <a:spAutoFit/>
          </a:bodyPr>
          <a:lstStyle/>
          <a:p>
            <a:r>
              <a:rPr lang="zh-CN" altLang="en-US" sz="1400" dirty="0">
                <a:solidFill>
                  <a:schemeClr val="dk1"/>
                </a:solidFill>
                <a:latin typeface="微软雅黑" panose="020B0503020204020204" charset="-122"/>
                <a:ea typeface="微软雅黑" panose="020B0503020204020204" charset="-122"/>
              </a:rPr>
              <a:t>丽人</a:t>
            </a:r>
            <a:endParaRPr lang="zh-CN" altLang="en-US" sz="1400" dirty="0">
              <a:solidFill>
                <a:schemeClr val="dk1"/>
              </a:solidFill>
              <a:latin typeface="微软雅黑" panose="020B0503020204020204" charset="-122"/>
              <a:ea typeface="微软雅黑" panose="020B0503020204020204" charset="-122"/>
            </a:endParaRPr>
          </a:p>
        </p:txBody>
      </p:sp>
      <p:sp>
        <p:nvSpPr>
          <p:cNvPr id="14" name="文本框 13"/>
          <p:cNvSpPr txBox="1"/>
          <p:nvPr>
            <p:custDataLst>
              <p:tags r:id="rId10"/>
            </p:custDataLst>
          </p:nvPr>
        </p:nvSpPr>
        <p:spPr>
          <a:xfrm>
            <a:off x="2478291" y="3838065"/>
            <a:ext cx="538480" cy="306705"/>
          </a:xfrm>
          <a:prstGeom prst="rect">
            <a:avLst/>
          </a:prstGeom>
          <a:noFill/>
        </p:spPr>
        <p:txBody>
          <a:bodyPr wrap="none" rtlCol="0">
            <a:spAutoFit/>
          </a:bodyPr>
          <a:lstStyle/>
          <a:p>
            <a:r>
              <a:rPr lang="zh-CN" altLang="en-US" sz="1400" dirty="0">
                <a:solidFill>
                  <a:schemeClr val="dk1"/>
                </a:solidFill>
                <a:latin typeface="微软雅黑" panose="020B0503020204020204" charset="-122"/>
                <a:ea typeface="微软雅黑" panose="020B0503020204020204" charset="-122"/>
              </a:rPr>
              <a:t>爱车</a:t>
            </a:r>
            <a:endParaRPr lang="zh-CN" altLang="en-US" sz="1400" dirty="0">
              <a:solidFill>
                <a:schemeClr val="dk1"/>
              </a:solidFill>
              <a:latin typeface="微软雅黑" panose="020B0503020204020204" charset="-122"/>
              <a:ea typeface="微软雅黑" panose="020B0503020204020204" charset="-122"/>
            </a:endParaRPr>
          </a:p>
        </p:txBody>
      </p:sp>
      <p:sp>
        <p:nvSpPr>
          <p:cNvPr id="15" name="文本框 14"/>
          <p:cNvSpPr txBox="1"/>
          <p:nvPr>
            <p:custDataLst>
              <p:tags r:id="rId11"/>
            </p:custDataLst>
          </p:nvPr>
        </p:nvSpPr>
        <p:spPr>
          <a:xfrm>
            <a:off x="2298752" y="4224046"/>
            <a:ext cx="894080" cy="306705"/>
          </a:xfrm>
          <a:prstGeom prst="rect">
            <a:avLst/>
          </a:prstGeom>
          <a:noFill/>
        </p:spPr>
        <p:txBody>
          <a:bodyPr wrap="none" rtlCol="0">
            <a:spAutoFit/>
          </a:bodyPr>
          <a:lstStyle/>
          <a:p>
            <a:r>
              <a:rPr lang="zh-CN" altLang="en-US" sz="1400" dirty="0">
                <a:solidFill>
                  <a:schemeClr val="dk1"/>
                </a:solidFill>
                <a:latin typeface="微软雅黑" panose="020B0503020204020204" charset="-122"/>
                <a:ea typeface="微软雅黑" panose="020B0503020204020204" charset="-122"/>
              </a:rPr>
              <a:t>休闲娱乐</a:t>
            </a:r>
            <a:endParaRPr lang="zh-CN" altLang="en-US" sz="1400" dirty="0">
              <a:solidFill>
                <a:schemeClr val="dk1"/>
              </a:solidFill>
              <a:latin typeface="微软雅黑" panose="020B0503020204020204" charset="-122"/>
              <a:ea typeface="微软雅黑" panose="020B0503020204020204" charset="-122"/>
            </a:endParaRPr>
          </a:p>
        </p:txBody>
      </p:sp>
      <p:sp>
        <p:nvSpPr>
          <p:cNvPr id="17" name="文本框 16"/>
          <p:cNvSpPr txBox="1"/>
          <p:nvPr>
            <p:custDataLst>
              <p:tags r:id="rId12"/>
            </p:custDataLst>
          </p:nvPr>
        </p:nvSpPr>
        <p:spPr>
          <a:xfrm>
            <a:off x="2298752" y="4595717"/>
            <a:ext cx="894080" cy="306705"/>
          </a:xfrm>
          <a:prstGeom prst="rect">
            <a:avLst/>
          </a:prstGeom>
          <a:noFill/>
        </p:spPr>
        <p:txBody>
          <a:bodyPr wrap="none" rtlCol="0">
            <a:spAutoFit/>
          </a:bodyPr>
          <a:lstStyle/>
          <a:p>
            <a:r>
              <a:rPr lang="zh-CN" altLang="en-US" sz="1400" dirty="0">
                <a:solidFill>
                  <a:schemeClr val="dk1"/>
                </a:solidFill>
                <a:latin typeface="微软雅黑" panose="020B0503020204020204" charset="-122"/>
                <a:ea typeface="微软雅黑" panose="020B0503020204020204" charset="-122"/>
              </a:rPr>
              <a:t>健康服务</a:t>
            </a:r>
            <a:endParaRPr lang="zh-CN" altLang="en-US" sz="1400" dirty="0">
              <a:solidFill>
                <a:schemeClr val="dk1"/>
              </a:solidFill>
              <a:latin typeface="微软雅黑" panose="020B0503020204020204" charset="-122"/>
              <a:ea typeface="微软雅黑" panose="020B0503020204020204" charset="-122"/>
            </a:endParaRPr>
          </a:p>
        </p:txBody>
      </p:sp>
      <p:sp>
        <p:nvSpPr>
          <p:cNvPr id="18" name="文本框 17"/>
          <p:cNvSpPr txBox="1"/>
          <p:nvPr>
            <p:custDataLst>
              <p:tags r:id="rId13"/>
            </p:custDataLst>
          </p:nvPr>
        </p:nvSpPr>
        <p:spPr>
          <a:xfrm>
            <a:off x="2473731" y="4970475"/>
            <a:ext cx="538480" cy="306705"/>
          </a:xfrm>
          <a:prstGeom prst="rect">
            <a:avLst/>
          </a:prstGeom>
          <a:noFill/>
        </p:spPr>
        <p:txBody>
          <a:bodyPr wrap="none" rtlCol="0">
            <a:spAutoFit/>
          </a:bodyPr>
          <a:lstStyle/>
          <a:p>
            <a:r>
              <a:rPr lang="zh-CN" altLang="en-US" sz="1400" dirty="0">
                <a:solidFill>
                  <a:schemeClr val="dk1"/>
                </a:solidFill>
                <a:latin typeface="微软雅黑" panose="020B0503020204020204" charset="-122"/>
                <a:ea typeface="微软雅黑" panose="020B0503020204020204" charset="-122"/>
              </a:rPr>
              <a:t>医类</a:t>
            </a:r>
            <a:endParaRPr lang="zh-CN" altLang="en-US" sz="1400" dirty="0">
              <a:solidFill>
                <a:schemeClr val="dk1"/>
              </a:solidFill>
              <a:latin typeface="微软雅黑" panose="020B0503020204020204" charset="-122"/>
              <a:ea typeface="微软雅黑" panose="020B0503020204020204" charset="-122"/>
            </a:endParaRPr>
          </a:p>
        </p:txBody>
      </p:sp>
      <p:sp>
        <p:nvSpPr>
          <p:cNvPr id="19" name="文本框 18"/>
          <p:cNvSpPr txBox="1"/>
          <p:nvPr>
            <p:custDataLst>
              <p:tags r:id="rId14"/>
            </p:custDataLst>
          </p:nvPr>
        </p:nvSpPr>
        <p:spPr>
          <a:xfrm>
            <a:off x="2477296" y="5406039"/>
            <a:ext cx="538480" cy="306705"/>
          </a:xfrm>
          <a:prstGeom prst="rect">
            <a:avLst/>
          </a:prstGeom>
          <a:noFill/>
        </p:spPr>
        <p:txBody>
          <a:bodyPr wrap="none" rtlCol="0">
            <a:spAutoFit/>
          </a:bodyPr>
          <a:lstStyle/>
          <a:p>
            <a:r>
              <a:rPr lang="zh-CN" altLang="en-US" sz="1400" dirty="0">
                <a:solidFill>
                  <a:schemeClr val="dk1"/>
                </a:solidFill>
                <a:latin typeface="微软雅黑" panose="020B0503020204020204" charset="-122"/>
                <a:ea typeface="微软雅黑" panose="020B0503020204020204" charset="-122"/>
              </a:rPr>
              <a:t>亲子</a:t>
            </a:r>
            <a:endParaRPr lang="zh-CN" altLang="en-US" sz="1400" dirty="0">
              <a:solidFill>
                <a:schemeClr val="dk1"/>
              </a:solidFill>
              <a:latin typeface="微软雅黑" panose="020B0503020204020204" charset="-122"/>
              <a:ea typeface="微软雅黑" panose="020B0503020204020204" charset="-122"/>
            </a:endParaRPr>
          </a:p>
        </p:txBody>
      </p:sp>
      <p:sp>
        <p:nvSpPr>
          <p:cNvPr id="20" name="文本框 19"/>
          <p:cNvSpPr txBox="1"/>
          <p:nvPr>
            <p:custDataLst>
              <p:tags r:id="rId15"/>
            </p:custDataLst>
          </p:nvPr>
        </p:nvSpPr>
        <p:spPr>
          <a:xfrm>
            <a:off x="2455040" y="5810690"/>
            <a:ext cx="538480" cy="306705"/>
          </a:xfrm>
          <a:prstGeom prst="rect">
            <a:avLst/>
          </a:prstGeom>
          <a:noFill/>
        </p:spPr>
        <p:txBody>
          <a:bodyPr wrap="none" rtlCol="0">
            <a:spAutoFit/>
          </a:bodyPr>
          <a:lstStyle/>
          <a:p>
            <a:r>
              <a:rPr lang="zh-CN" altLang="en-US" sz="1400" dirty="0">
                <a:solidFill>
                  <a:schemeClr val="dk1"/>
                </a:solidFill>
                <a:latin typeface="微软雅黑" panose="020B0503020204020204" charset="-122"/>
                <a:ea typeface="微软雅黑" panose="020B0503020204020204" charset="-122"/>
              </a:rPr>
              <a:t>宠物</a:t>
            </a:r>
            <a:endParaRPr lang="zh-CN" altLang="en-US" sz="1400" dirty="0">
              <a:solidFill>
                <a:schemeClr val="dk1"/>
              </a:solidFill>
              <a:latin typeface="微软雅黑" panose="020B0503020204020204" charset="-122"/>
              <a:ea typeface="微软雅黑" panose="020B0503020204020204" charset="-122"/>
            </a:endParaRPr>
          </a:p>
        </p:txBody>
      </p:sp>
      <p:sp>
        <p:nvSpPr>
          <p:cNvPr id="21" name="文本框 20"/>
          <p:cNvSpPr txBox="1"/>
          <p:nvPr>
            <p:custDataLst>
              <p:tags r:id="rId16"/>
            </p:custDataLst>
          </p:nvPr>
        </p:nvSpPr>
        <p:spPr>
          <a:xfrm>
            <a:off x="2298752" y="6215341"/>
            <a:ext cx="894080" cy="306705"/>
          </a:xfrm>
          <a:prstGeom prst="rect">
            <a:avLst/>
          </a:prstGeom>
          <a:noFill/>
        </p:spPr>
        <p:txBody>
          <a:bodyPr wrap="none" rtlCol="0">
            <a:spAutoFit/>
          </a:bodyPr>
          <a:lstStyle/>
          <a:p>
            <a:r>
              <a:rPr lang="zh-CN" altLang="en-US" sz="1400" dirty="0">
                <a:solidFill>
                  <a:schemeClr val="dk1"/>
                </a:solidFill>
                <a:latin typeface="微软雅黑" panose="020B0503020204020204" charset="-122"/>
                <a:ea typeface="微软雅黑" panose="020B0503020204020204" charset="-122"/>
              </a:rPr>
              <a:t>酒店出行</a:t>
            </a:r>
            <a:endParaRPr lang="zh-CN" altLang="en-US" sz="1400" dirty="0">
              <a:solidFill>
                <a:schemeClr val="dk1"/>
              </a:solidFill>
              <a:latin typeface="微软雅黑" panose="020B0503020204020204" charset="-122"/>
              <a:ea typeface="微软雅黑" panose="020B0503020204020204" charset="-122"/>
            </a:endParaRPr>
          </a:p>
        </p:txBody>
      </p:sp>
      <p:graphicFrame>
        <p:nvGraphicFramePr>
          <p:cNvPr id="43" name="表格 44"/>
          <p:cNvGraphicFramePr>
            <a:graphicFrameLocks noGrp="1"/>
          </p:cNvGraphicFramePr>
          <p:nvPr/>
        </p:nvGraphicFramePr>
        <p:xfrm>
          <a:off x="3152738" y="1812328"/>
          <a:ext cx="6531048" cy="370840"/>
        </p:xfrm>
        <a:graphic>
          <a:graphicData uri="http://schemas.openxmlformats.org/drawingml/2006/table">
            <a:tbl>
              <a:tblPr firstRow="1" bandRow="1">
                <a:tableStyleId>{5C22544A-7EE6-4342-B048-85BDC9FD1C3A}</a:tableStyleId>
              </a:tblPr>
              <a:tblGrid>
                <a:gridCol w="1644428"/>
                <a:gridCol w="3240000"/>
                <a:gridCol w="1646620"/>
              </a:tblGrid>
              <a:tr h="370840">
                <a:tc>
                  <a:txBody>
                    <a:bodyPr/>
                    <a:lstStyle/>
                    <a:p>
                      <a:endParaRPr lang="zh-CN" altLang="en-US" dirty="0">
                        <a:latin typeface="微软雅黑" panose="020B0503020204020204" charset="-122"/>
                        <a:ea typeface="微软雅黑" panose="020B0503020204020204" charset="-122"/>
                      </a:endParaRPr>
                    </a:p>
                  </a:txBody>
                  <a:tcPr/>
                </a:tc>
                <a:tc>
                  <a:txBody>
                    <a:bodyPr/>
                    <a:lstStyle/>
                    <a:p>
                      <a:endParaRPr lang="zh-CN" altLang="en-US" dirty="0">
                        <a:latin typeface="微软雅黑" panose="020B0503020204020204" charset="-122"/>
                        <a:ea typeface="微软雅黑" panose="020B0503020204020204" charset="-122"/>
                      </a:endParaRPr>
                    </a:p>
                  </a:txBody>
                  <a:tcPr/>
                </a:tc>
                <a:tc>
                  <a:txBody>
                    <a:bodyPr/>
                    <a:lstStyle/>
                    <a:p>
                      <a:endParaRPr lang="zh-CN" altLang="en-US" dirty="0">
                        <a:latin typeface="微软雅黑" panose="020B0503020204020204" charset="-122"/>
                        <a:ea typeface="微软雅黑" panose="020B0503020204020204" charset="-122"/>
                      </a:endParaRPr>
                    </a:p>
                  </a:txBody>
                  <a:tcPr/>
                </a:tc>
              </a:tr>
            </a:tbl>
          </a:graphicData>
        </a:graphic>
      </p:graphicFrame>
      <p:graphicFrame>
        <p:nvGraphicFramePr>
          <p:cNvPr id="42" name="表格 42"/>
          <p:cNvGraphicFramePr>
            <a:graphicFrameLocks noGrp="1"/>
          </p:cNvGraphicFramePr>
          <p:nvPr/>
        </p:nvGraphicFramePr>
        <p:xfrm>
          <a:off x="2359154" y="1812328"/>
          <a:ext cx="796589" cy="753038"/>
        </p:xfrm>
        <a:graphic>
          <a:graphicData uri="http://schemas.openxmlformats.org/drawingml/2006/table">
            <a:tbl>
              <a:tblPr firstRow="1" bandRow="1">
                <a:tableStyleId>{5C22544A-7EE6-4342-B048-85BDC9FD1C3A}</a:tableStyleId>
              </a:tblPr>
              <a:tblGrid>
                <a:gridCol w="796589"/>
              </a:tblGrid>
              <a:tr h="753038">
                <a:tc>
                  <a:txBody>
                    <a:bodyPr/>
                    <a:lstStyle/>
                    <a:p>
                      <a:endParaRPr lang="zh-CN" altLang="en-US" dirty="0">
                        <a:latin typeface="微软雅黑" panose="020B0503020204020204" charset="-122"/>
                        <a:ea typeface="微软雅黑" panose="020B0503020204020204" charset="-122"/>
                      </a:endParaRPr>
                    </a:p>
                  </a:txBody>
                  <a:tcPr/>
                </a:tc>
              </a:tr>
            </a:tbl>
          </a:graphicData>
        </a:graphic>
      </p:graphicFrame>
      <p:sp>
        <p:nvSpPr>
          <p:cNvPr id="45" name="文本框 44"/>
          <p:cNvSpPr txBox="1"/>
          <p:nvPr>
            <p:custDataLst>
              <p:tags r:id="rId17"/>
            </p:custDataLst>
          </p:nvPr>
        </p:nvSpPr>
        <p:spPr>
          <a:xfrm>
            <a:off x="2433665" y="2042228"/>
            <a:ext cx="767898" cy="39878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solidFill>
                <a:latin typeface="微软雅黑" panose="020B0503020204020204" charset="-122"/>
                <a:ea typeface="微软雅黑" panose="020B0503020204020204" charset="-122"/>
              </a:rPr>
              <a:t>行业</a:t>
            </a:r>
            <a:endParaRPr lang="zh-CN" altLang="en-US" dirty="0">
              <a:solidFill>
                <a:schemeClr val="lt1"/>
              </a:solidFill>
              <a:latin typeface="微软雅黑" panose="020B0503020204020204" charset="-122"/>
              <a:ea typeface="微软雅黑" panose="020B0503020204020204" charset="-122"/>
            </a:endParaRPr>
          </a:p>
        </p:txBody>
      </p:sp>
      <p:sp>
        <p:nvSpPr>
          <p:cNvPr id="46" name="文本框 45"/>
          <p:cNvSpPr txBox="1"/>
          <p:nvPr>
            <p:custDataLst>
              <p:tags r:id="rId18"/>
            </p:custDataLst>
          </p:nvPr>
        </p:nvSpPr>
        <p:spPr>
          <a:xfrm>
            <a:off x="3558677" y="1843990"/>
            <a:ext cx="1152000" cy="337185"/>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600" dirty="0">
                <a:solidFill>
                  <a:schemeClr val="lt1"/>
                </a:solidFill>
                <a:latin typeface="微软雅黑" panose="020B0503020204020204" charset="-122"/>
                <a:ea typeface="微软雅黑" panose="020B0503020204020204" charset="-122"/>
              </a:rPr>
              <a:t>易种草</a:t>
            </a:r>
            <a:endParaRPr lang="zh-CN" altLang="en-US" sz="1600" dirty="0">
              <a:solidFill>
                <a:schemeClr val="lt1"/>
              </a:solidFill>
              <a:latin typeface="微软雅黑" panose="020B0503020204020204" charset="-122"/>
              <a:ea typeface="微软雅黑" panose="020B0503020204020204" charset="-122"/>
            </a:endParaRPr>
          </a:p>
        </p:txBody>
      </p:sp>
      <p:sp>
        <p:nvSpPr>
          <p:cNvPr id="47" name="文本框 46"/>
          <p:cNvSpPr txBox="1"/>
          <p:nvPr>
            <p:custDataLst>
              <p:tags r:id="rId19"/>
            </p:custDataLst>
          </p:nvPr>
        </p:nvSpPr>
        <p:spPr>
          <a:xfrm>
            <a:off x="3201563" y="2266858"/>
            <a:ext cx="1152000" cy="25273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050" dirty="0">
                <a:solidFill>
                  <a:schemeClr val="lt1"/>
                </a:solidFill>
                <a:latin typeface="微软雅黑" panose="020B0503020204020204" charset="-122"/>
                <a:ea typeface="微软雅黑" panose="020B0503020204020204" charset="-122"/>
              </a:rPr>
              <a:t>娱乐性强</a:t>
            </a:r>
            <a:endParaRPr lang="zh-CN" altLang="en-US" sz="1050" dirty="0">
              <a:solidFill>
                <a:schemeClr val="lt1"/>
              </a:solidFill>
              <a:latin typeface="微软雅黑" panose="020B0503020204020204" charset="-122"/>
              <a:ea typeface="微软雅黑" panose="020B0503020204020204" charset="-122"/>
            </a:endParaRPr>
          </a:p>
        </p:txBody>
      </p:sp>
      <p:sp>
        <p:nvSpPr>
          <p:cNvPr id="49" name="文本框 48"/>
          <p:cNvSpPr txBox="1"/>
          <p:nvPr>
            <p:custDataLst>
              <p:tags r:id="rId20"/>
            </p:custDataLst>
          </p:nvPr>
        </p:nvSpPr>
        <p:spPr>
          <a:xfrm>
            <a:off x="4022605" y="2269298"/>
            <a:ext cx="1152000" cy="25273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050" dirty="0">
                <a:solidFill>
                  <a:schemeClr val="lt1"/>
                </a:solidFill>
                <a:latin typeface="微软雅黑" panose="020B0503020204020204" charset="-122"/>
                <a:ea typeface="微软雅黑" panose="020B0503020204020204" charset="-122"/>
              </a:rPr>
              <a:t>计划性强</a:t>
            </a:r>
            <a:endParaRPr lang="zh-CN" altLang="en-US" sz="1050" dirty="0">
              <a:solidFill>
                <a:schemeClr val="lt1"/>
              </a:solidFill>
              <a:latin typeface="微软雅黑" panose="020B0503020204020204" charset="-122"/>
              <a:ea typeface="微软雅黑" panose="020B0503020204020204" charset="-122"/>
            </a:endParaRPr>
          </a:p>
        </p:txBody>
      </p:sp>
      <p:sp>
        <p:nvSpPr>
          <p:cNvPr id="50" name="文本框 49"/>
          <p:cNvSpPr txBox="1"/>
          <p:nvPr>
            <p:custDataLst>
              <p:tags r:id="rId21"/>
            </p:custDataLst>
          </p:nvPr>
        </p:nvSpPr>
        <p:spPr>
          <a:xfrm>
            <a:off x="4858245" y="2269298"/>
            <a:ext cx="1152000" cy="25273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050" dirty="0">
                <a:solidFill>
                  <a:schemeClr val="lt1"/>
                </a:solidFill>
                <a:latin typeface="微软雅黑" panose="020B0503020204020204" charset="-122"/>
                <a:ea typeface="微软雅黑" panose="020B0503020204020204" charset="-122"/>
              </a:rPr>
              <a:t>高频行为</a:t>
            </a:r>
            <a:endParaRPr lang="zh-CN" altLang="en-US" sz="1050" dirty="0">
              <a:solidFill>
                <a:schemeClr val="lt1"/>
              </a:solidFill>
              <a:latin typeface="微软雅黑" panose="020B0503020204020204" charset="-122"/>
              <a:ea typeface="微软雅黑" panose="020B0503020204020204" charset="-122"/>
            </a:endParaRPr>
          </a:p>
        </p:txBody>
      </p:sp>
      <p:sp>
        <p:nvSpPr>
          <p:cNvPr id="51" name="文本框 50"/>
          <p:cNvSpPr txBox="1"/>
          <p:nvPr>
            <p:custDataLst>
              <p:tags r:id="rId22"/>
            </p:custDataLst>
          </p:nvPr>
        </p:nvSpPr>
        <p:spPr>
          <a:xfrm>
            <a:off x="5644398" y="2271646"/>
            <a:ext cx="1152000" cy="25273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050" dirty="0">
                <a:solidFill>
                  <a:schemeClr val="lt1"/>
                </a:solidFill>
                <a:latin typeface="微软雅黑" panose="020B0503020204020204" charset="-122"/>
                <a:ea typeface="微软雅黑" panose="020B0503020204020204" charset="-122"/>
              </a:rPr>
              <a:t>感性评价</a:t>
            </a:r>
            <a:endParaRPr lang="zh-CN" altLang="en-US" sz="1050" dirty="0">
              <a:solidFill>
                <a:schemeClr val="lt1"/>
              </a:solidFill>
              <a:latin typeface="微软雅黑" panose="020B0503020204020204" charset="-122"/>
              <a:ea typeface="微软雅黑" panose="020B0503020204020204" charset="-122"/>
            </a:endParaRPr>
          </a:p>
        </p:txBody>
      </p:sp>
      <p:sp>
        <p:nvSpPr>
          <p:cNvPr id="52" name="文本框 51"/>
          <p:cNvSpPr txBox="1"/>
          <p:nvPr>
            <p:custDataLst>
              <p:tags r:id="rId23"/>
            </p:custDataLst>
          </p:nvPr>
        </p:nvSpPr>
        <p:spPr>
          <a:xfrm>
            <a:off x="6419811" y="2269298"/>
            <a:ext cx="1152000" cy="25273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050" dirty="0">
                <a:solidFill>
                  <a:schemeClr val="lt1"/>
                </a:solidFill>
                <a:latin typeface="微软雅黑" panose="020B0503020204020204" charset="-122"/>
                <a:ea typeface="微软雅黑" panose="020B0503020204020204" charset="-122"/>
              </a:rPr>
              <a:t>核销半径小</a:t>
            </a:r>
            <a:endParaRPr lang="zh-CN" altLang="en-US" sz="1050" dirty="0">
              <a:solidFill>
                <a:schemeClr val="lt1"/>
              </a:solidFill>
              <a:latin typeface="微软雅黑" panose="020B0503020204020204" charset="-122"/>
              <a:ea typeface="微软雅黑" panose="020B0503020204020204" charset="-122"/>
            </a:endParaRPr>
          </a:p>
        </p:txBody>
      </p:sp>
      <p:sp>
        <p:nvSpPr>
          <p:cNvPr id="53" name="文本框 52"/>
          <p:cNvSpPr txBox="1"/>
          <p:nvPr>
            <p:custDataLst>
              <p:tags r:id="rId24"/>
            </p:custDataLst>
          </p:nvPr>
        </p:nvSpPr>
        <p:spPr>
          <a:xfrm>
            <a:off x="7216704" y="2273236"/>
            <a:ext cx="1152000" cy="25273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050" dirty="0">
                <a:solidFill>
                  <a:schemeClr val="lt1"/>
                </a:solidFill>
                <a:latin typeface="微软雅黑" panose="020B0503020204020204" charset="-122"/>
                <a:ea typeface="微软雅黑" panose="020B0503020204020204" charset="-122"/>
              </a:rPr>
              <a:t>价格与折扣</a:t>
            </a:r>
            <a:endParaRPr lang="zh-CN" altLang="en-US" sz="1050" dirty="0">
              <a:solidFill>
                <a:schemeClr val="lt1"/>
              </a:solidFill>
              <a:latin typeface="微软雅黑" panose="020B0503020204020204" charset="-122"/>
              <a:ea typeface="微软雅黑" panose="020B0503020204020204" charset="-122"/>
            </a:endParaRPr>
          </a:p>
        </p:txBody>
      </p:sp>
      <p:sp>
        <p:nvSpPr>
          <p:cNvPr id="54" name="文本框 53"/>
          <p:cNvSpPr txBox="1"/>
          <p:nvPr>
            <p:custDataLst>
              <p:tags r:id="rId25"/>
            </p:custDataLst>
          </p:nvPr>
        </p:nvSpPr>
        <p:spPr>
          <a:xfrm>
            <a:off x="5835878" y="1835494"/>
            <a:ext cx="1152000" cy="337185"/>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600" dirty="0">
                <a:solidFill>
                  <a:schemeClr val="lt1"/>
                </a:solidFill>
                <a:latin typeface="微软雅黑" panose="020B0503020204020204" charset="-122"/>
                <a:ea typeface="微软雅黑" panose="020B0503020204020204" charset="-122"/>
              </a:rPr>
              <a:t>轻决策</a:t>
            </a:r>
            <a:endParaRPr lang="zh-CN" altLang="en-US" sz="1600" dirty="0">
              <a:solidFill>
                <a:schemeClr val="lt1"/>
              </a:solidFill>
              <a:latin typeface="微软雅黑" panose="020B0503020204020204" charset="-122"/>
              <a:ea typeface="微软雅黑" panose="020B0503020204020204" charset="-122"/>
            </a:endParaRPr>
          </a:p>
        </p:txBody>
      </p:sp>
      <p:sp>
        <p:nvSpPr>
          <p:cNvPr id="55" name="文本框 54"/>
          <p:cNvSpPr txBox="1"/>
          <p:nvPr>
            <p:custDataLst>
              <p:tags r:id="rId26"/>
            </p:custDataLst>
          </p:nvPr>
        </p:nvSpPr>
        <p:spPr>
          <a:xfrm>
            <a:off x="8368704" y="1828471"/>
            <a:ext cx="1152000" cy="337185"/>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600" dirty="0">
                <a:solidFill>
                  <a:schemeClr val="lt1"/>
                </a:solidFill>
                <a:latin typeface="微软雅黑" panose="020B0503020204020204" charset="-122"/>
                <a:ea typeface="微软雅黑" panose="020B0503020204020204" charset="-122"/>
              </a:rPr>
              <a:t>愿分享</a:t>
            </a:r>
            <a:endParaRPr lang="zh-CN" altLang="en-US" sz="1600" dirty="0">
              <a:solidFill>
                <a:schemeClr val="lt1"/>
              </a:solidFill>
              <a:latin typeface="微软雅黑" panose="020B0503020204020204" charset="-122"/>
              <a:ea typeface="微软雅黑" panose="020B0503020204020204" charset="-122"/>
            </a:endParaRPr>
          </a:p>
        </p:txBody>
      </p:sp>
      <p:sp>
        <p:nvSpPr>
          <p:cNvPr id="56" name="文本框 55"/>
          <p:cNvSpPr txBox="1"/>
          <p:nvPr>
            <p:custDataLst>
              <p:tags r:id="rId27"/>
            </p:custDataLst>
          </p:nvPr>
        </p:nvSpPr>
        <p:spPr>
          <a:xfrm>
            <a:off x="8037746" y="2273236"/>
            <a:ext cx="1152000" cy="25273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050" dirty="0">
                <a:solidFill>
                  <a:schemeClr val="lt1"/>
                </a:solidFill>
                <a:latin typeface="微软雅黑" panose="020B0503020204020204" charset="-122"/>
                <a:ea typeface="微软雅黑" panose="020B0503020204020204" charset="-122"/>
              </a:rPr>
              <a:t>创作门槛低</a:t>
            </a:r>
            <a:endParaRPr lang="zh-CN" altLang="en-US" sz="1050" dirty="0">
              <a:solidFill>
                <a:schemeClr val="lt1"/>
              </a:solidFill>
              <a:latin typeface="微软雅黑" panose="020B0503020204020204" charset="-122"/>
              <a:ea typeface="微软雅黑" panose="020B0503020204020204" charset="-122"/>
            </a:endParaRPr>
          </a:p>
        </p:txBody>
      </p:sp>
      <p:sp>
        <p:nvSpPr>
          <p:cNvPr id="57" name="文本框 56"/>
          <p:cNvSpPr txBox="1"/>
          <p:nvPr>
            <p:custDataLst>
              <p:tags r:id="rId28"/>
            </p:custDataLst>
          </p:nvPr>
        </p:nvSpPr>
        <p:spPr>
          <a:xfrm>
            <a:off x="8832000" y="2266858"/>
            <a:ext cx="1152000" cy="25273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050" dirty="0">
                <a:solidFill>
                  <a:schemeClr val="lt1"/>
                </a:solidFill>
                <a:latin typeface="微软雅黑" panose="020B0503020204020204" charset="-122"/>
                <a:ea typeface="微软雅黑" panose="020B0503020204020204" charset="-122"/>
              </a:rPr>
              <a:t>社交属性强</a:t>
            </a:r>
            <a:endParaRPr lang="zh-CN" altLang="en-US" sz="1050" dirty="0">
              <a:solidFill>
                <a:schemeClr val="lt1"/>
              </a:solidFill>
              <a:latin typeface="微软雅黑" panose="020B0503020204020204" charset="-122"/>
              <a:ea typeface="微软雅黑" panose="020B0503020204020204" charset="-122"/>
            </a:endParaRPr>
          </a:p>
        </p:txBody>
      </p:sp>
      <p:sp>
        <p:nvSpPr>
          <p:cNvPr id="8" name="矩形 7"/>
          <p:cNvSpPr/>
          <p:nvPr>
            <p:custDataLst>
              <p:tags r:id="rId29"/>
            </p:custDataLst>
          </p:nvPr>
        </p:nvSpPr>
        <p:spPr>
          <a:xfrm>
            <a:off x="2352579" y="2552435"/>
            <a:ext cx="7319601" cy="378434"/>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 name="下箭头 1"/>
          <p:cNvSpPr/>
          <p:nvPr>
            <p:custDataLst>
              <p:tags r:id="rId30"/>
            </p:custDataLst>
          </p:nvPr>
        </p:nvSpPr>
        <p:spPr>
          <a:xfrm>
            <a:off x="5948680" y="2996565"/>
            <a:ext cx="542925" cy="64262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3" name="文本框 2"/>
          <p:cNvSpPr txBox="1"/>
          <p:nvPr/>
        </p:nvSpPr>
        <p:spPr>
          <a:xfrm>
            <a:off x="5448300" y="3704590"/>
            <a:ext cx="1605280" cy="521970"/>
          </a:xfrm>
          <a:prstGeom prst="rect">
            <a:avLst/>
          </a:prstGeom>
          <a:noFill/>
        </p:spPr>
        <p:txBody>
          <a:bodyPr wrap="none" rtlCol="0">
            <a:spAutoFit/>
          </a:bodyPr>
          <a:p>
            <a:r>
              <a:rPr lang="zh-CN" altLang="en-US" sz="2800" b="1">
                <a:solidFill>
                  <a:srgbClr val="000000"/>
                </a:solidFill>
                <a:latin typeface="微软雅黑" panose="020B0503020204020204" charset="-122"/>
                <a:ea typeface="微软雅黑" panose="020B0503020204020204" charset="-122"/>
              </a:rPr>
              <a:t>探店达人</a:t>
            </a:r>
            <a:endParaRPr lang="zh-CN" altLang="en-US" sz="2800" b="1">
              <a:solidFill>
                <a:srgbClr val="000000"/>
              </a:solidFill>
              <a:latin typeface="微软雅黑" panose="020B0503020204020204" charset="-122"/>
              <a:ea typeface="微软雅黑" panose="020B0503020204020204" charset="-122"/>
            </a:endParaRPr>
          </a:p>
        </p:txBody>
      </p:sp>
    </p:spTree>
    <p:custDataLst>
      <p:tags r:id="rId3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9"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文本框 6"/>
          <p:cNvSpPr txBox="1"/>
          <p:nvPr>
            <p:custDataLst>
              <p:tags r:id="rId3"/>
            </p:custDataLst>
          </p:nvPr>
        </p:nvSpPr>
        <p:spPr>
          <a:xfrm>
            <a:off x="317500" y="328553"/>
            <a:ext cx="3005951" cy="39878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sym typeface="+mn-ea"/>
              </a:rPr>
              <a:t>抖音同城号的现象级扶植</a:t>
            </a:r>
            <a:endParaRPr lang="zh-CN" altLang="en-US" dirty="0">
              <a:solidFill>
                <a:schemeClr val="lt1">
                  <a:lumMod val="50000"/>
                </a:schemeClr>
              </a:solidFill>
              <a:latin typeface="微软雅黑" panose="020B0503020204020204" charset="-122"/>
              <a:ea typeface="微软雅黑" panose="020B0503020204020204" charset="-122"/>
              <a:sym typeface="+mn-ea"/>
            </a:endParaRPr>
          </a:p>
        </p:txBody>
      </p:sp>
      <p:pic>
        <p:nvPicPr>
          <p:cNvPr id="3" name="图片 2"/>
          <p:cNvPicPr>
            <a:picLocks noChangeAspect="1"/>
          </p:cNvPicPr>
          <p:nvPr/>
        </p:nvPicPr>
        <p:blipFill>
          <a:blip r:embed="rId4"/>
          <a:stretch>
            <a:fillRect/>
          </a:stretch>
        </p:blipFill>
        <p:spPr>
          <a:xfrm>
            <a:off x="770026" y="1341000"/>
            <a:ext cx="5052695" cy="4925060"/>
          </a:xfrm>
          <a:prstGeom prst="rect">
            <a:avLst/>
          </a:prstGeom>
        </p:spPr>
      </p:pic>
      <p:pic>
        <p:nvPicPr>
          <p:cNvPr id="4" name="图片 3"/>
          <p:cNvPicPr>
            <a:picLocks noChangeAspect="1"/>
          </p:cNvPicPr>
          <p:nvPr/>
        </p:nvPicPr>
        <p:blipFill>
          <a:blip r:embed="rId5"/>
          <a:stretch>
            <a:fillRect/>
          </a:stretch>
        </p:blipFill>
        <p:spPr>
          <a:xfrm>
            <a:off x="679221" y="2421135"/>
            <a:ext cx="5234305" cy="3838575"/>
          </a:xfrm>
          <a:prstGeom prst="rect">
            <a:avLst/>
          </a:prstGeom>
        </p:spPr>
      </p:pic>
      <p:sp>
        <p:nvSpPr>
          <p:cNvPr id="5" name="矩形: 圆角 4"/>
          <p:cNvSpPr/>
          <p:nvPr>
            <p:custDataLst>
              <p:tags r:id="rId6"/>
            </p:custDataLst>
          </p:nvPr>
        </p:nvSpPr>
        <p:spPr>
          <a:xfrm>
            <a:off x="6528000" y="3803530"/>
            <a:ext cx="2232000" cy="201470"/>
          </a:xfrm>
          <a:prstGeom prst="roundRect">
            <a:avLst>
              <a:gd name="adj" fmla="val 50000"/>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6" name="文本框 5"/>
          <p:cNvSpPr txBox="1"/>
          <p:nvPr>
            <p:custDataLst>
              <p:tags r:id="rId7"/>
            </p:custDataLst>
          </p:nvPr>
        </p:nvSpPr>
        <p:spPr>
          <a:xfrm>
            <a:off x="6493104" y="2853000"/>
            <a:ext cx="4928870" cy="1814830"/>
          </a:xfrm>
          <a:prstGeom prst="rect">
            <a:avLst/>
          </a:prstGeom>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i="1" dirty="0">
                <a:solidFill>
                  <a:schemeClr val="lt1">
                    <a:lumMod val="50000"/>
                  </a:schemeClr>
                </a:solidFill>
                <a:latin typeface="微软雅黑" panose="020B0503020204020204" charset="-122"/>
                <a:ea typeface="微软雅黑" panose="020B0503020204020204" charset="-122"/>
              </a:rPr>
              <a:t>在抖音的未来发展版图中</a:t>
            </a:r>
            <a:endParaRPr lang="zh-CN" altLang="en-US" i="1" dirty="0">
              <a:solidFill>
                <a:schemeClr val="lt1">
                  <a:lumMod val="50000"/>
                </a:schemeClr>
              </a:solidFill>
              <a:latin typeface="微软雅黑" panose="020B0503020204020204" charset="-122"/>
              <a:ea typeface="微软雅黑" panose="020B0503020204020204" charset="-122"/>
            </a:endParaRPr>
          </a:p>
          <a:p>
            <a:endParaRPr lang="zh-CN" altLang="en-US" i="1" dirty="0">
              <a:solidFill>
                <a:schemeClr val="lt1">
                  <a:lumMod val="50000"/>
                </a:schemeClr>
              </a:solidFill>
              <a:latin typeface="微软雅黑" panose="020B0503020204020204" charset="-122"/>
              <a:ea typeface="微软雅黑" panose="020B0503020204020204" charset="-122"/>
            </a:endParaRPr>
          </a:p>
          <a:p>
            <a:r>
              <a:rPr lang="zh-CN" altLang="en-US" sz="3200" i="1" dirty="0">
                <a:solidFill>
                  <a:schemeClr val="lt1">
                    <a:lumMod val="50000"/>
                  </a:schemeClr>
                </a:solidFill>
                <a:latin typeface="微软雅黑" panose="020B0503020204020204" charset="-122"/>
                <a:ea typeface="微软雅黑" panose="020B0503020204020204" charset="-122"/>
              </a:rPr>
              <a:t>抖音同城号</a:t>
            </a:r>
            <a:endParaRPr lang="zh-CN" altLang="en-US" sz="3200" i="1" dirty="0">
              <a:solidFill>
                <a:schemeClr val="lt1">
                  <a:lumMod val="50000"/>
                </a:schemeClr>
              </a:solidFill>
              <a:latin typeface="微软雅黑" panose="020B0503020204020204" charset="-122"/>
              <a:ea typeface="微软雅黑" panose="020B0503020204020204" charset="-122"/>
            </a:endParaRPr>
          </a:p>
          <a:p>
            <a:endParaRPr lang="zh-CN" altLang="en-US" i="1" dirty="0">
              <a:solidFill>
                <a:schemeClr val="lt1">
                  <a:lumMod val="50000"/>
                </a:schemeClr>
              </a:solidFill>
              <a:latin typeface="微软雅黑" panose="020B0503020204020204" charset="-122"/>
              <a:ea typeface="微软雅黑" panose="020B0503020204020204" charset="-122"/>
            </a:endParaRPr>
          </a:p>
          <a:p>
            <a:r>
              <a:rPr lang="zh-CN" altLang="en-US" i="1" dirty="0">
                <a:solidFill>
                  <a:schemeClr val="lt1">
                    <a:lumMod val="50000"/>
                  </a:schemeClr>
                </a:solidFill>
                <a:latin typeface="微软雅黑" panose="020B0503020204020204" charset="-122"/>
                <a:ea typeface="微软雅黑" panose="020B0503020204020204" charset="-122"/>
              </a:rPr>
              <a:t>已经升级成为抖音干翻美团的最大杀手锏</a:t>
            </a:r>
            <a:endParaRPr lang="zh-CN" altLang="en-US" i="1" dirty="0">
              <a:solidFill>
                <a:schemeClr val="lt1">
                  <a:lumMod val="50000"/>
                </a:schemeClr>
              </a:solidFill>
              <a:latin typeface="微软雅黑" panose="020B0503020204020204" charset="-122"/>
              <a:ea typeface="微软雅黑" panose="020B0503020204020204" charset="-122"/>
            </a:endParaRPr>
          </a:p>
        </p:txBody>
      </p:sp>
    </p:spTree>
    <p:custDataLst>
      <p:tags r:id="rId8"/>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32" name="任意多边形: 形状 31"/>
          <p:cNvSpPr/>
          <p:nvPr>
            <p:custDataLst>
              <p:tags r:id="rId3"/>
            </p:custDataLst>
          </p:nvPr>
        </p:nvSpPr>
        <p:spPr>
          <a:xfrm>
            <a:off x="8566150" y="2387599"/>
            <a:ext cx="3073398" cy="3340099"/>
          </a:xfrm>
          <a:custGeom>
            <a:avLst/>
            <a:gdLst>
              <a:gd name="connsiteX0" fmla="*/ 762000 w 3314700"/>
              <a:gd name="connsiteY0" fmla="*/ 279400 h 3568700"/>
              <a:gd name="connsiteX1" fmla="*/ 0 w 3314700"/>
              <a:gd name="connsiteY1" fmla="*/ 3568700 h 3568700"/>
              <a:gd name="connsiteX2" fmla="*/ 2692400 w 3314700"/>
              <a:gd name="connsiteY2" fmla="*/ 3568700 h 3568700"/>
              <a:gd name="connsiteX3" fmla="*/ 3314700 w 3314700"/>
              <a:gd name="connsiteY3" fmla="*/ 2743200 h 3568700"/>
              <a:gd name="connsiteX4" fmla="*/ 3136900 w 3314700"/>
              <a:gd name="connsiteY4" fmla="*/ 0 h 3568700"/>
              <a:gd name="connsiteX5" fmla="*/ 762000 w 3314700"/>
              <a:gd name="connsiteY5" fmla="*/ 279400 h 3568700"/>
              <a:gd name="connsiteX0-1" fmla="*/ 762000 w 3605463"/>
              <a:gd name="connsiteY0-2" fmla="*/ 279400 h 3568700"/>
              <a:gd name="connsiteX1-3" fmla="*/ 0 w 3605463"/>
              <a:gd name="connsiteY1-4" fmla="*/ 3568700 h 3568700"/>
              <a:gd name="connsiteX2-5" fmla="*/ 2692400 w 3605463"/>
              <a:gd name="connsiteY2-6" fmla="*/ 3568700 h 3568700"/>
              <a:gd name="connsiteX3-7" fmla="*/ 3605463 w 3605463"/>
              <a:gd name="connsiteY3-8" fmla="*/ 2811046 h 3568700"/>
              <a:gd name="connsiteX4-9" fmla="*/ 3136900 w 3605463"/>
              <a:gd name="connsiteY4-10" fmla="*/ 0 h 3568700"/>
              <a:gd name="connsiteX5-11" fmla="*/ 762000 w 3605463"/>
              <a:gd name="connsiteY5-12" fmla="*/ 279400 h 3568700"/>
              <a:gd name="connsiteX0-13" fmla="*/ 762000 w 3518234"/>
              <a:gd name="connsiteY0-14" fmla="*/ 279400 h 3568700"/>
              <a:gd name="connsiteX1-15" fmla="*/ 0 w 3518234"/>
              <a:gd name="connsiteY1-16" fmla="*/ 3568700 h 3568700"/>
              <a:gd name="connsiteX2-17" fmla="*/ 2692400 w 3518234"/>
              <a:gd name="connsiteY2-18" fmla="*/ 3568700 h 3568700"/>
              <a:gd name="connsiteX3-19" fmla="*/ 3518234 w 3518234"/>
              <a:gd name="connsiteY3-20" fmla="*/ 2756769 h 3568700"/>
              <a:gd name="connsiteX4-21" fmla="*/ 3136900 w 3518234"/>
              <a:gd name="connsiteY4-22" fmla="*/ 0 h 3568700"/>
              <a:gd name="connsiteX5-23" fmla="*/ 762000 w 3518234"/>
              <a:gd name="connsiteY5-24" fmla="*/ 279400 h 35687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518234" h="3568700">
                <a:moveTo>
                  <a:pt x="762000" y="279400"/>
                </a:moveTo>
                <a:lnTo>
                  <a:pt x="0" y="3568700"/>
                </a:lnTo>
                <a:lnTo>
                  <a:pt x="2692400" y="3568700"/>
                </a:lnTo>
                <a:lnTo>
                  <a:pt x="3518234" y="2756769"/>
                </a:lnTo>
                <a:lnTo>
                  <a:pt x="3136900" y="0"/>
                </a:lnTo>
                <a:lnTo>
                  <a:pt x="762000" y="279400"/>
                </a:lnTo>
                <a:close/>
              </a:path>
            </a:pathLst>
          </a:custGeom>
          <a:solidFill>
            <a:srgbClr val="021957"/>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31" name="任意多边形: 形状 30"/>
          <p:cNvSpPr/>
          <p:nvPr>
            <p:custDataLst>
              <p:tags r:id="rId4"/>
            </p:custDataLst>
          </p:nvPr>
        </p:nvSpPr>
        <p:spPr>
          <a:xfrm>
            <a:off x="5753101" y="2387600"/>
            <a:ext cx="3073398" cy="3340099"/>
          </a:xfrm>
          <a:custGeom>
            <a:avLst/>
            <a:gdLst>
              <a:gd name="connsiteX0" fmla="*/ 762000 w 3314700"/>
              <a:gd name="connsiteY0" fmla="*/ 279400 h 3568700"/>
              <a:gd name="connsiteX1" fmla="*/ 0 w 3314700"/>
              <a:gd name="connsiteY1" fmla="*/ 3568700 h 3568700"/>
              <a:gd name="connsiteX2" fmla="*/ 2692400 w 3314700"/>
              <a:gd name="connsiteY2" fmla="*/ 3568700 h 3568700"/>
              <a:gd name="connsiteX3" fmla="*/ 3314700 w 3314700"/>
              <a:gd name="connsiteY3" fmla="*/ 2743200 h 3568700"/>
              <a:gd name="connsiteX4" fmla="*/ 3136900 w 3314700"/>
              <a:gd name="connsiteY4" fmla="*/ 0 h 3568700"/>
              <a:gd name="connsiteX5" fmla="*/ 762000 w 3314700"/>
              <a:gd name="connsiteY5" fmla="*/ 279400 h 3568700"/>
              <a:gd name="connsiteX0-1" fmla="*/ 762000 w 3605463"/>
              <a:gd name="connsiteY0-2" fmla="*/ 279400 h 3568700"/>
              <a:gd name="connsiteX1-3" fmla="*/ 0 w 3605463"/>
              <a:gd name="connsiteY1-4" fmla="*/ 3568700 h 3568700"/>
              <a:gd name="connsiteX2-5" fmla="*/ 2692400 w 3605463"/>
              <a:gd name="connsiteY2-6" fmla="*/ 3568700 h 3568700"/>
              <a:gd name="connsiteX3-7" fmla="*/ 3605463 w 3605463"/>
              <a:gd name="connsiteY3-8" fmla="*/ 2811046 h 3568700"/>
              <a:gd name="connsiteX4-9" fmla="*/ 3136900 w 3605463"/>
              <a:gd name="connsiteY4-10" fmla="*/ 0 h 3568700"/>
              <a:gd name="connsiteX5-11" fmla="*/ 762000 w 3605463"/>
              <a:gd name="connsiteY5-12" fmla="*/ 279400 h 3568700"/>
              <a:gd name="connsiteX0-13" fmla="*/ 762000 w 3518234"/>
              <a:gd name="connsiteY0-14" fmla="*/ 279400 h 3568700"/>
              <a:gd name="connsiteX1-15" fmla="*/ 0 w 3518234"/>
              <a:gd name="connsiteY1-16" fmla="*/ 3568700 h 3568700"/>
              <a:gd name="connsiteX2-17" fmla="*/ 2692400 w 3518234"/>
              <a:gd name="connsiteY2-18" fmla="*/ 3568700 h 3568700"/>
              <a:gd name="connsiteX3-19" fmla="*/ 3518234 w 3518234"/>
              <a:gd name="connsiteY3-20" fmla="*/ 2756769 h 3568700"/>
              <a:gd name="connsiteX4-21" fmla="*/ 3136900 w 3518234"/>
              <a:gd name="connsiteY4-22" fmla="*/ 0 h 3568700"/>
              <a:gd name="connsiteX5-23" fmla="*/ 762000 w 3518234"/>
              <a:gd name="connsiteY5-24" fmla="*/ 279400 h 35687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518234" h="3568700">
                <a:moveTo>
                  <a:pt x="762000" y="279400"/>
                </a:moveTo>
                <a:lnTo>
                  <a:pt x="0" y="3568700"/>
                </a:lnTo>
                <a:lnTo>
                  <a:pt x="2692400" y="3568700"/>
                </a:lnTo>
                <a:lnTo>
                  <a:pt x="3518234" y="2756769"/>
                </a:lnTo>
                <a:lnTo>
                  <a:pt x="3136900" y="0"/>
                </a:lnTo>
                <a:lnTo>
                  <a:pt x="762000" y="279400"/>
                </a:lnTo>
                <a:close/>
              </a:path>
            </a:pathLst>
          </a:custGeom>
          <a:solidFill>
            <a:srgbClr val="021957"/>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30" name="任意多边形: 形状 29"/>
          <p:cNvSpPr/>
          <p:nvPr>
            <p:custDataLst>
              <p:tags r:id="rId5"/>
            </p:custDataLst>
          </p:nvPr>
        </p:nvSpPr>
        <p:spPr>
          <a:xfrm>
            <a:off x="2749551" y="2584170"/>
            <a:ext cx="3314700" cy="3143529"/>
          </a:xfrm>
          <a:custGeom>
            <a:avLst/>
            <a:gdLst>
              <a:gd name="connsiteX0" fmla="*/ 762000 w 3314700"/>
              <a:gd name="connsiteY0" fmla="*/ 279400 h 3568700"/>
              <a:gd name="connsiteX1" fmla="*/ 0 w 3314700"/>
              <a:gd name="connsiteY1" fmla="*/ 3568700 h 3568700"/>
              <a:gd name="connsiteX2" fmla="*/ 2692400 w 3314700"/>
              <a:gd name="connsiteY2" fmla="*/ 3568700 h 3568700"/>
              <a:gd name="connsiteX3" fmla="*/ 3314700 w 3314700"/>
              <a:gd name="connsiteY3" fmla="*/ 2743200 h 3568700"/>
              <a:gd name="connsiteX4" fmla="*/ 3136900 w 3314700"/>
              <a:gd name="connsiteY4" fmla="*/ 0 h 3568700"/>
              <a:gd name="connsiteX5" fmla="*/ 762000 w 3314700"/>
              <a:gd name="connsiteY5" fmla="*/ 279400 h 356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4700" h="3568700">
                <a:moveTo>
                  <a:pt x="762000" y="279400"/>
                </a:moveTo>
                <a:lnTo>
                  <a:pt x="0" y="3568700"/>
                </a:lnTo>
                <a:lnTo>
                  <a:pt x="2692400" y="3568700"/>
                </a:lnTo>
                <a:lnTo>
                  <a:pt x="3314700" y="2743200"/>
                </a:lnTo>
                <a:lnTo>
                  <a:pt x="3136900" y="0"/>
                </a:lnTo>
                <a:lnTo>
                  <a:pt x="762000" y="279400"/>
                </a:lnTo>
                <a:close/>
              </a:path>
            </a:pathLst>
          </a:custGeom>
          <a:solidFill>
            <a:srgbClr val="021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9" name="任意多边形: 形状 28"/>
          <p:cNvSpPr/>
          <p:nvPr>
            <p:custDataLst>
              <p:tags r:id="rId6"/>
            </p:custDataLst>
          </p:nvPr>
        </p:nvSpPr>
        <p:spPr>
          <a:xfrm>
            <a:off x="-215900" y="2387600"/>
            <a:ext cx="3314700" cy="3340100"/>
          </a:xfrm>
          <a:custGeom>
            <a:avLst/>
            <a:gdLst>
              <a:gd name="connsiteX0" fmla="*/ 762000 w 3314700"/>
              <a:gd name="connsiteY0" fmla="*/ 279400 h 3568700"/>
              <a:gd name="connsiteX1" fmla="*/ 0 w 3314700"/>
              <a:gd name="connsiteY1" fmla="*/ 3568700 h 3568700"/>
              <a:gd name="connsiteX2" fmla="*/ 2692400 w 3314700"/>
              <a:gd name="connsiteY2" fmla="*/ 3568700 h 3568700"/>
              <a:gd name="connsiteX3" fmla="*/ 3314700 w 3314700"/>
              <a:gd name="connsiteY3" fmla="*/ 2743200 h 3568700"/>
              <a:gd name="connsiteX4" fmla="*/ 3136900 w 3314700"/>
              <a:gd name="connsiteY4" fmla="*/ 0 h 3568700"/>
              <a:gd name="connsiteX5" fmla="*/ 762000 w 3314700"/>
              <a:gd name="connsiteY5" fmla="*/ 279400 h 356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4700" h="3568700">
                <a:moveTo>
                  <a:pt x="762000" y="279400"/>
                </a:moveTo>
                <a:lnTo>
                  <a:pt x="0" y="3568700"/>
                </a:lnTo>
                <a:lnTo>
                  <a:pt x="2692400" y="3568700"/>
                </a:lnTo>
                <a:lnTo>
                  <a:pt x="3314700" y="2743200"/>
                </a:lnTo>
                <a:lnTo>
                  <a:pt x="3136900" y="0"/>
                </a:lnTo>
                <a:lnTo>
                  <a:pt x="762000" y="279400"/>
                </a:lnTo>
                <a:close/>
              </a:path>
            </a:pathLst>
          </a:custGeom>
          <a:solidFill>
            <a:srgbClr val="021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7" name="矩形: 圆角 16"/>
          <p:cNvSpPr/>
          <p:nvPr>
            <p:custDataLst>
              <p:tags r:id="rId7"/>
            </p:custDataLst>
          </p:nvPr>
        </p:nvSpPr>
        <p:spPr>
          <a:xfrm>
            <a:off x="533400" y="2279650"/>
            <a:ext cx="2705100" cy="2965450"/>
          </a:xfrm>
          <a:prstGeom prst="roundRect">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1" name="矩形: 圆角 20"/>
          <p:cNvSpPr/>
          <p:nvPr>
            <p:custDataLst>
              <p:tags r:id="rId8"/>
            </p:custDataLst>
          </p:nvPr>
        </p:nvSpPr>
        <p:spPr>
          <a:xfrm>
            <a:off x="3365501" y="2292350"/>
            <a:ext cx="2705100" cy="2965450"/>
          </a:xfrm>
          <a:prstGeom prst="roundRect">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2" name="矩形: 圆角 21"/>
          <p:cNvSpPr/>
          <p:nvPr>
            <p:custDataLst>
              <p:tags r:id="rId9"/>
            </p:custDataLst>
          </p:nvPr>
        </p:nvSpPr>
        <p:spPr>
          <a:xfrm>
            <a:off x="6197602" y="2292350"/>
            <a:ext cx="2705100" cy="2965450"/>
          </a:xfrm>
          <a:prstGeom prst="roundRect">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3" name="矩形: 圆角 22"/>
          <p:cNvSpPr/>
          <p:nvPr>
            <p:custDataLst>
              <p:tags r:id="rId10"/>
            </p:custDataLst>
          </p:nvPr>
        </p:nvSpPr>
        <p:spPr>
          <a:xfrm>
            <a:off x="9029703" y="2292350"/>
            <a:ext cx="2705100" cy="2965450"/>
          </a:xfrm>
          <a:prstGeom prst="roundRect">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4" name="矩形 23"/>
          <p:cNvSpPr/>
          <p:nvPr/>
        </p:nvSpPr>
        <p:spPr>
          <a:xfrm>
            <a:off x="754148" y="2667069"/>
            <a:ext cx="2190750" cy="1915795"/>
          </a:xfrm>
          <a:prstGeom prst="rect">
            <a:avLst/>
          </a:prstGeom>
        </p:spPr>
        <p:txBody>
          <a:bodyPr wrap="square">
            <a:spAutoFit/>
          </a:bodyPr>
          <a:lstStyle/>
          <a:p>
            <a:pPr marR="0" lvl="0" algn="just">
              <a:lnSpc>
                <a:spcPct val="150000"/>
              </a:lnSpc>
              <a:spcBef>
                <a:spcPts val="1630"/>
              </a:spcBef>
              <a:spcAft>
                <a:spcPts val="0"/>
              </a:spcAft>
            </a:pPr>
            <a:r>
              <a:rPr lang="zh-CN" altLang="en-US" sz="1400" dirty="0">
                <a:solidFill>
                  <a:srgbClr val="000000"/>
                </a:solidFill>
                <a:latin typeface="微软雅黑" panose="020B0503020204020204" charset="-122"/>
                <a:ea typeface="微软雅黑" panose="020B0503020204020204" charset="-122"/>
              </a:rPr>
              <a:t>可以提高创作视频的曝光度，增加视频的播放量，</a:t>
            </a:r>
            <a:endParaRPr lang="en-US" altLang="zh-CN" sz="1400" dirty="0">
              <a:solidFill>
                <a:srgbClr val="000000"/>
              </a:solidFill>
              <a:latin typeface="微软雅黑" panose="020B0503020204020204" charset="-122"/>
              <a:ea typeface="微软雅黑" panose="020B0503020204020204" charset="-122"/>
            </a:endParaRPr>
          </a:p>
          <a:p>
            <a:pPr marR="0" lvl="0" algn="just">
              <a:lnSpc>
                <a:spcPct val="150000"/>
              </a:lnSpc>
              <a:spcBef>
                <a:spcPts val="1630"/>
              </a:spcBef>
              <a:spcAft>
                <a:spcPts val="0"/>
              </a:spcAft>
            </a:pPr>
            <a:r>
              <a:rPr lang="zh-CN" altLang="en-US" sz="1400" dirty="0">
                <a:solidFill>
                  <a:srgbClr val="000000"/>
                </a:solidFill>
                <a:latin typeface="微软雅黑" panose="020B0503020204020204" charset="-122"/>
                <a:ea typeface="微软雅黑" panose="020B0503020204020204" charset="-122"/>
              </a:rPr>
              <a:t>且如果创作者根据视频内容参加相关的全民任务，还有机会得任务奖励。</a:t>
            </a:r>
            <a:endParaRPr lang="zh-CN" altLang="en-US" sz="1400" dirty="0">
              <a:solidFill>
                <a:srgbClr val="000000"/>
              </a:solidFill>
              <a:latin typeface="微软雅黑" panose="020B0503020204020204" charset="-122"/>
              <a:ea typeface="微软雅黑" panose="020B0503020204020204" charset="-122"/>
            </a:endParaRPr>
          </a:p>
        </p:txBody>
      </p:sp>
      <p:sp>
        <p:nvSpPr>
          <p:cNvPr id="25" name="矩形 24"/>
          <p:cNvSpPr/>
          <p:nvPr>
            <p:custDataLst>
              <p:tags r:id="rId11"/>
            </p:custDataLst>
          </p:nvPr>
        </p:nvSpPr>
        <p:spPr>
          <a:xfrm>
            <a:off x="3683001" y="2614596"/>
            <a:ext cx="2070100" cy="2353310"/>
          </a:xfrm>
          <a:prstGeom prst="rect">
            <a:avLst/>
          </a:prstGeom>
        </p:spPr>
        <p:txBody>
          <a:bodyPr wrap="square">
            <a:spAutoFit/>
          </a:bodyPr>
          <a:lstStyle/>
          <a:p>
            <a:pPr marR="0" lvl="0" algn="just">
              <a:lnSpc>
                <a:spcPct val="150000"/>
              </a:lnSpc>
              <a:spcBef>
                <a:spcPts val="1630"/>
              </a:spcBef>
              <a:spcAft>
                <a:spcPts val="0"/>
              </a:spcAft>
            </a:pPr>
            <a:r>
              <a:rPr lang="zh-CN" altLang="en-US" sz="1400" dirty="0">
                <a:solidFill>
                  <a:schemeClr val="dk1"/>
                </a:solidFill>
                <a:latin typeface="微软雅黑" panose="020B0503020204020204" charset="-122"/>
                <a:ea typeface="微软雅黑" panose="020B0503020204020204" charset="-122"/>
              </a:rPr>
              <a:t>加入探店团，平台每期会展示相关的荣誉榜单，创作者入榜后会提高相应的平台影响力，进而可能会有更多与企业、商家合作的机会，增加商业变现能力。</a:t>
            </a:r>
            <a:endParaRPr lang="zh-CN" altLang="en-US" sz="1400" dirty="0">
              <a:solidFill>
                <a:schemeClr val="dk1"/>
              </a:solidFill>
              <a:latin typeface="微软雅黑" panose="020B0503020204020204" charset="-122"/>
              <a:ea typeface="微软雅黑" panose="020B0503020204020204" charset="-122"/>
            </a:endParaRPr>
          </a:p>
        </p:txBody>
      </p:sp>
      <p:sp>
        <p:nvSpPr>
          <p:cNvPr id="26" name="矩形 25"/>
          <p:cNvSpPr/>
          <p:nvPr>
            <p:custDataLst>
              <p:tags r:id="rId12"/>
            </p:custDataLst>
          </p:nvPr>
        </p:nvSpPr>
        <p:spPr>
          <a:xfrm>
            <a:off x="6652570" y="3065908"/>
            <a:ext cx="1801965" cy="1060450"/>
          </a:xfrm>
          <a:prstGeom prst="rect">
            <a:avLst/>
          </a:prstGeom>
        </p:spPr>
        <p:txBody>
          <a:bodyPr wrap="square">
            <a:spAutoFit/>
          </a:bodyPr>
          <a:lstStyle/>
          <a:p>
            <a:pPr marR="0" lvl="0" algn="just">
              <a:lnSpc>
                <a:spcPct val="150000"/>
              </a:lnSpc>
              <a:spcBef>
                <a:spcPts val="1630"/>
              </a:spcBef>
              <a:spcAft>
                <a:spcPts val="0"/>
              </a:spcAft>
            </a:pPr>
            <a:r>
              <a:rPr lang="zh-CN" altLang="en-US" sz="1400" dirty="0">
                <a:solidFill>
                  <a:schemeClr val="dk1"/>
                </a:solidFill>
                <a:latin typeface="微软雅黑" panose="020B0503020204020204" charset="-122"/>
                <a:ea typeface="微软雅黑" panose="020B0503020204020204" charset="-122"/>
              </a:rPr>
              <a:t>平台会对入团的创作者进行相应的培训，帮助提高其创作能力。</a:t>
            </a:r>
            <a:endParaRPr lang="zh-CN" altLang="en-US" sz="1400" dirty="0">
              <a:solidFill>
                <a:schemeClr val="dk1"/>
              </a:solidFill>
              <a:latin typeface="微软雅黑" panose="020B0503020204020204" charset="-122"/>
              <a:ea typeface="微软雅黑" panose="020B0503020204020204" charset="-122"/>
            </a:endParaRPr>
          </a:p>
        </p:txBody>
      </p:sp>
      <p:sp>
        <p:nvSpPr>
          <p:cNvPr id="27" name="矩形 26"/>
          <p:cNvSpPr/>
          <p:nvPr>
            <p:custDataLst>
              <p:tags r:id="rId13"/>
            </p:custDataLst>
          </p:nvPr>
        </p:nvSpPr>
        <p:spPr>
          <a:xfrm>
            <a:off x="9529048" y="3077433"/>
            <a:ext cx="1841495" cy="1060450"/>
          </a:xfrm>
          <a:prstGeom prst="rect">
            <a:avLst/>
          </a:prstGeom>
        </p:spPr>
        <p:txBody>
          <a:bodyPr wrap="square">
            <a:spAutoFit/>
          </a:bodyPr>
          <a:lstStyle/>
          <a:p>
            <a:pPr algn="just">
              <a:lnSpc>
                <a:spcPct val="150000"/>
              </a:lnSpc>
              <a:spcBef>
                <a:spcPts val="1630"/>
              </a:spcBef>
            </a:pPr>
            <a:r>
              <a:rPr lang="zh-CN" altLang="en-US" sz="1400" dirty="0">
                <a:solidFill>
                  <a:schemeClr val="dk1"/>
                </a:solidFill>
                <a:latin typeface="微软雅黑" panose="020B0503020204020204" charset="-122"/>
                <a:ea typeface="微软雅黑" panose="020B0503020204020204" charset="-122"/>
              </a:rPr>
              <a:t>有了平台的流量扶持，就为创作者增加了涨粉和变现的机会。</a:t>
            </a:r>
            <a:endParaRPr lang="zh-CN" altLang="en-US" sz="1400" dirty="0">
              <a:solidFill>
                <a:schemeClr val="dk1"/>
              </a:solidFill>
              <a:latin typeface="微软雅黑" panose="020B0503020204020204" charset="-122"/>
              <a:ea typeface="微软雅黑" panose="020B0503020204020204" charset="-122"/>
            </a:endParaRPr>
          </a:p>
        </p:txBody>
      </p:sp>
      <p:sp>
        <p:nvSpPr>
          <p:cNvPr id="33" name="矩形 32"/>
          <p:cNvSpPr/>
          <p:nvPr>
            <p:custDataLst>
              <p:tags r:id="rId14"/>
            </p:custDataLst>
          </p:nvPr>
        </p:nvSpPr>
        <p:spPr>
          <a:xfrm>
            <a:off x="180170" y="1766575"/>
            <a:ext cx="2732405" cy="506730"/>
          </a:xfrm>
          <a:prstGeom prst="rect">
            <a:avLst/>
          </a:prstGeom>
        </p:spPr>
        <p:txBody>
          <a:bodyPr wrap="none">
            <a:spAutoFit/>
          </a:bodyPr>
          <a:lstStyle/>
          <a:p>
            <a:pPr marL="528955" algn="just">
              <a:lnSpc>
                <a:spcPct val="150000"/>
              </a:lnSpc>
              <a:spcBef>
                <a:spcPts val="1630"/>
              </a:spcBef>
              <a:spcAft>
                <a:spcPts val="0"/>
              </a:spcAft>
            </a:pP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1.</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探店内容优先展示</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34" name="矩形 33"/>
          <p:cNvSpPr/>
          <p:nvPr>
            <p:custDataLst>
              <p:tags r:id="rId15"/>
            </p:custDataLst>
          </p:nvPr>
        </p:nvSpPr>
        <p:spPr>
          <a:xfrm>
            <a:off x="3147883" y="1767483"/>
            <a:ext cx="2503805" cy="1130935"/>
          </a:xfrm>
          <a:prstGeom prst="rect">
            <a:avLst/>
          </a:prstGeom>
        </p:spPr>
        <p:txBody>
          <a:bodyPr wrap="none">
            <a:spAutoFit/>
          </a:bodyPr>
          <a:lstStyle/>
          <a:p>
            <a:pPr marL="528955" algn="just">
              <a:lnSpc>
                <a:spcPct val="150000"/>
              </a:lnSpc>
              <a:spcBef>
                <a:spcPts val="1630"/>
              </a:spcBef>
            </a:pP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2.</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探店团荣誉榜单</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528955" algn="just">
              <a:lnSpc>
                <a:spcPct val="150000"/>
              </a:lnSpc>
              <a:spcBef>
                <a:spcPts val="1630"/>
              </a:spcBef>
              <a:spcAft>
                <a:spcPts val="0"/>
              </a:spcAft>
            </a:pP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35" name="矩形 34"/>
          <p:cNvSpPr/>
          <p:nvPr>
            <p:custDataLst>
              <p:tags r:id="rId16"/>
            </p:custDataLst>
          </p:nvPr>
        </p:nvSpPr>
        <p:spPr>
          <a:xfrm>
            <a:off x="5837740" y="1749421"/>
            <a:ext cx="2732405" cy="1130935"/>
          </a:xfrm>
          <a:prstGeom prst="rect">
            <a:avLst/>
          </a:prstGeom>
        </p:spPr>
        <p:txBody>
          <a:bodyPr wrap="none">
            <a:spAutoFit/>
          </a:bodyPr>
          <a:lstStyle/>
          <a:p>
            <a:pPr marL="528955" algn="just">
              <a:lnSpc>
                <a:spcPct val="150000"/>
              </a:lnSpc>
              <a:spcBef>
                <a:spcPts val="1630"/>
              </a:spcBef>
            </a:pP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3.</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创作者训练营集训</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528955" algn="just">
              <a:lnSpc>
                <a:spcPct val="150000"/>
              </a:lnSpc>
              <a:spcBef>
                <a:spcPts val="1630"/>
              </a:spcBef>
              <a:spcAft>
                <a:spcPts val="0"/>
              </a:spcAft>
            </a:pP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36" name="矩形 35"/>
          <p:cNvSpPr/>
          <p:nvPr>
            <p:custDataLst>
              <p:tags r:id="rId17"/>
            </p:custDataLst>
          </p:nvPr>
        </p:nvSpPr>
        <p:spPr>
          <a:xfrm>
            <a:off x="9481978" y="1822452"/>
            <a:ext cx="1746250" cy="992505"/>
          </a:xfrm>
          <a:prstGeom prst="rect">
            <a:avLst/>
          </a:prstGeom>
        </p:spPr>
        <p:txBody>
          <a:bodyPr wrap="none">
            <a:spAutoFit/>
          </a:bodyPr>
          <a:lstStyle/>
          <a:p>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4.</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定期流量扶持</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528955" algn="just">
              <a:lnSpc>
                <a:spcPct val="150000"/>
              </a:lnSpc>
              <a:spcBef>
                <a:spcPts val="1630"/>
              </a:spcBef>
              <a:spcAft>
                <a:spcPts val="0"/>
              </a:spcAft>
            </a:pP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37" name="矩形 36"/>
          <p:cNvSpPr/>
          <p:nvPr>
            <p:custDataLst>
              <p:tags r:id="rId18"/>
            </p:custDataLst>
          </p:nvPr>
        </p:nvSpPr>
        <p:spPr>
          <a:xfrm>
            <a:off x="280038" y="261000"/>
            <a:ext cx="3230880" cy="553085"/>
          </a:xfrm>
          <a:prstGeom prst="rect">
            <a:avLst/>
          </a:prstGeom>
        </p:spPr>
        <p:txBody>
          <a:bodyPr wrap="none">
            <a:spAutoFit/>
          </a:bodyPr>
          <a:lstStyle/>
          <a:p>
            <a:pPr marL="266700" indent="-457200" algn="ctr">
              <a:lnSpc>
                <a:spcPct val="150000"/>
              </a:lnSpc>
              <a:spcBef>
                <a:spcPts val="1630"/>
              </a:spcBef>
              <a:spcAft>
                <a:spcPts val="0"/>
              </a:spcAft>
            </a:pPr>
            <a:r>
              <a:rPr lang="zh-CN" altLang="en-US" sz="2000" dirty="0">
                <a:solidFill>
                  <a:schemeClr val="lt1">
                    <a:lumMod val="50000"/>
                  </a:schemeClr>
                </a:solidFill>
                <a:latin typeface="微软雅黑" panose="020B0503020204020204" charset="-122"/>
                <a:ea typeface="微软雅黑" panose="020B0503020204020204" charset="-122"/>
              </a:rPr>
              <a:t>抖音：大力扶持探店同城号</a:t>
            </a:r>
            <a:endParaRPr lang="zh-CN" altLang="en-US" sz="2000" dirty="0">
              <a:solidFill>
                <a:schemeClr val="lt1">
                  <a:lumMod val="50000"/>
                </a:schemeClr>
              </a:solidFill>
              <a:latin typeface="微软雅黑" panose="020B0503020204020204" charset="-122"/>
              <a:ea typeface="微软雅黑" panose="020B0503020204020204" charset="-122"/>
            </a:endParaRPr>
          </a:p>
        </p:txBody>
      </p:sp>
    </p:spTree>
    <p:custDataLst>
      <p:tags r:id="rId19"/>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2"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6" name="矩形: 圆角 15"/>
          <p:cNvSpPr/>
          <p:nvPr>
            <p:custDataLst>
              <p:tags r:id="rId3"/>
            </p:custDataLst>
          </p:nvPr>
        </p:nvSpPr>
        <p:spPr>
          <a:xfrm>
            <a:off x="6414770" y="1772920"/>
            <a:ext cx="4683125" cy="3556000"/>
          </a:xfrm>
          <a:prstGeom prst="roundRect">
            <a:avLst>
              <a:gd name="adj" fmla="val 8182"/>
            </a:avLst>
          </a:prstGeom>
          <a:solidFill>
            <a:srgbClr val="7FC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
        <p:nvSpPr>
          <p:cNvPr id="17" name="矩形 16"/>
          <p:cNvSpPr/>
          <p:nvPr>
            <p:custDataLst>
              <p:tags r:id="rId4"/>
            </p:custDataLst>
          </p:nvPr>
        </p:nvSpPr>
        <p:spPr>
          <a:xfrm>
            <a:off x="6222365" y="1976120"/>
            <a:ext cx="668655" cy="7689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
        <p:nvSpPr>
          <p:cNvPr id="8" name="矩形: 圆角 7"/>
          <p:cNvSpPr/>
          <p:nvPr>
            <p:custDataLst>
              <p:tags r:id="rId5"/>
            </p:custDataLst>
          </p:nvPr>
        </p:nvSpPr>
        <p:spPr>
          <a:xfrm>
            <a:off x="1162050" y="1772920"/>
            <a:ext cx="4683125" cy="3556000"/>
          </a:xfrm>
          <a:prstGeom prst="roundRect">
            <a:avLst>
              <a:gd name="adj" fmla="val 8182"/>
            </a:avLst>
          </a:prstGeom>
          <a:solidFill>
            <a:srgbClr val="7FC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
        <p:nvSpPr>
          <p:cNvPr id="11" name="矩形 10"/>
          <p:cNvSpPr/>
          <p:nvPr>
            <p:custDataLst>
              <p:tags r:id="rId6"/>
            </p:custDataLst>
          </p:nvPr>
        </p:nvSpPr>
        <p:spPr>
          <a:xfrm>
            <a:off x="969010" y="1976120"/>
            <a:ext cx="668655" cy="7689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
        <p:nvSpPr>
          <p:cNvPr id="7" name="文本框 6"/>
          <p:cNvSpPr txBox="1"/>
          <p:nvPr>
            <p:custDataLst>
              <p:tags r:id="rId7"/>
            </p:custDataLst>
          </p:nvPr>
        </p:nvSpPr>
        <p:spPr>
          <a:xfrm>
            <a:off x="278695" y="189000"/>
            <a:ext cx="2976880" cy="553085"/>
          </a:xfrm>
          <a:prstGeom prst="rect">
            <a:avLst/>
          </a:prstGeom>
        </p:spPr>
        <p:txBody>
          <a:bodyPr wrap="none">
            <a:spAutoFit/>
          </a:bodyPr>
          <a:lstStyle>
            <a:defPPr>
              <a:defRPr lang="zh-CN"/>
            </a:defPPr>
            <a:lvl1pPr marL="266700" indent="-457200" algn="ctr">
              <a:lnSpc>
                <a:spcPct val="150000"/>
              </a:lnSpc>
              <a:spcBef>
                <a:spcPts val="1630"/>
              </a:spcBef>
              <a:spcAft>
                <a:spcPts val="0"/>
              </a:spcAft>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sym typeface="+mn-ea"/>
              </a:rPr>
              <a:t>抖音同城号的现象级扶植</a:t>
            </a:r>
            <a:endParaRPr lang="zh-CN" altLang="en-US" dirty="0">
              <a:solidFill>
                <a:schemeClr val="lt1">
                  <a:lumMod val="50000"/>
                </a:schemeClr>
              </a:solidFill>
              <a:latin typeface="微软雅黑" panose="020B0503020204020204" charset="-122"/>
              <a:ea typeface="微软雅黑" panose="020B0503020204020204" charset="-122"/>
              <a:sym typeface="+mn-ea"/>
            </a:endParaRPr>
          </a:p>
        </p:txBody>
      </p:sp>
      <p:sp>
        <p:nvSpPr>
          <p:cNvPr id="5" name="文本框 4"/>
          <p:cNvSpPr txBox="1"/>
          <p:nvPr>
            <p:custDataLst>
              <p:tags r:id="rId8"/>
            </p:custDataLst>
          </p:nvPr>
        </p:nvSpPr>
        <p:spPr>
          <a:xfrm>
            <a:off x="1786243" y="2157798"/>
            <a:ext cx="2185035" cy="645160"/>
          </a:xfrm>
          <a:prstGeom prst="rect">
            <a:avLst/>
          </a:prstGeom>
        </p:spPr>
        <p:txBody>
          <a:bodyPr wrap="none">
            <a:spAutoFit/>
          </a:bodyPr>
          <a:lstStyle>
            <a:defPPr>
              <a:defRPr lang="zh-CN"/>
            </a:defPPr>
            <a:lvl1pPr marL="266700" indent="-457200" algn="ctr">
              <a:lnSpc>
                <a:spcPct val="150000"/>
              </a:lnSpc>
              <a:spcBef>
                <a:spcPts val="1630"/>
              </a:spcBef>
              <a:spcAft>
                <a:spcPts val="0"/>
              </a:spcAft>
              <a:defRPr sz="2000">
                <a:solidFill>
                  <a:schemeClr val="bg1"/>
                </a:solidFill>
                <a:latin typeface="思源黑体 CN Heavy" panose="020B0A00000000000000" pitchFamily="34" charset="-122"/>
                <a:ea typeface="思源黑体 CN Heavy" panose="020B0A00000000000000" pitchFamily="34" charset="-122"/>
              </a:defRPr>
            </a:lvl1pPr>
          </a:lstStyle>
          <a:p>
            <a:r>
              <a:rPr lang="en-US" altLang="zh-CN" sz="24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a:t>
            </a:r>
            <a:r>
              <a:rPr lang="zh-CN" altLang="en-US" sz="24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探星计划介绍</a:t>
            </a:r>
            <a:endParaRPr lang="zh-CN" altLang="en-US" sz="24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custDataLst>
              <p:tags r:id="rId9"/>
            </p:custDataLst>
          </p:nvPr>
        </p:nvSpPr>
        <p:spPr>
          <a:xfrm>
            <a:off x="1772906" y="2769309"/>
            <a:ext cx="3454388" cy="2071370"/>
          </a:xfrm>
          <a:prstGeom prst="rect">
            <a:avLst/>
          </a:prstGeom>
          <a:noFill/>
        </p:spPr>
        <p:txBody>
          <a:bodyPr wrap="square" rtlCol="0">
            <a:spAutoFit/>
          </a:bodyPr>
          <a:lstStyle/>
          <a:p>
            <a:r>
              <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扶持资源：巨大流量资料包</a:t>
            </a:r>
            <a:endPar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pPr>
              <a:lnSpc>
                <a:spcPts val="500"/>
              </a:lnSpc>
            </a:pPr>
            <a:endParaRPr lang="en-US" altLang="zh-CN"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r>
              <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参与达人：</a:t>
            </a:r>
            <a:r>
              <a:rPr lang="en-US" altLang="zh-CN"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0~1W</a:t>
            </a:r>
            <a:r>
              <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粉丝，</a:t>
            </a:r>
            <a:r>
              <a:rPr lang="zh-CN" altLang="en-US" sz="1600" b="1"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美食探店类</a:t>
            </a:r>
            <a:endParaRPr lang="zh-CN" altLang="en-US" sz="1600" b="1"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pPr>
              <a:lnSpc>
                <a:spcPts val="500"/>
              </a:lnSpc>
            </a:pPr>
            <a:endParaRPr lang="en-US" altLang="zh-CN"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r>
              <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活动时间：</a:t>
            </a:r>
            <a:r>
              <a:rPr lang="en-US" altLang="zh-CN"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4.15~9.15</a:t>
            </a:r>
            <a:endParaRPr lang="en-US" altLang="zh-CN"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pPr>
              <a:lnSpc>
                <a:spcPts val="500"/>
              </a:lnSpc>
            </a:pPr>
            <a:endParaRPr lang="en-US" altLang="zh-CN"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r>
              <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参与步骤：</a:t>
            </a:r>
            <a:endPar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pPr>
              <a:lnSpc>
                <a:spcPts val="500"/>
              </a:lnSpc>
            </a:pPr>
            <a:endParaRPr lang="en-US" altLang="zh-CN"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r>
              <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第</a:t>
            </a:r>
            <a:r>
              <a:rPr lang="en-US" altLang="zh-CN"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1</a:t>
            </a:r>
            <a:r>
              <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步</a:t>
            </a:r>
            <a:r>
              <a:rPr lang="en-US" altLang="zh-CN"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抖音搜索：探星计划；</a:t>
            </a:r>
            <a:endPar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r>
              <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第</a:t>
            </a:r>
            <a:r>
              <a:rPr lang="en-US" altLang="zh-CN"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2</a:t>
            </a:r>
            <a:r>
              <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步</a:t>
            </a:r>
            <a:r>
              <a:rPr lang="en-US" altLang="zh-CN"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投稿添加话题</a:t>
            </a:r>
            <a:r>
              <a:rPr lang="en-US" altLang="zh-CN"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探星计划，并添加有团购的</a:t>
            </a:r>
            <a:r>
              <a:rPr lang="en-US" altLang="zh-CN"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poi</a:t>
            </a:r>
            <a:r>
              <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投稿</a:t>
            </a:r>
            <a:endParaRPr lang="zh-CN" altLang="en-US" sz="16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custDataLst>
              <p:tags r:id="rId10"/>
            </p:custDataLst>
          </p:nvPr>
        </p:nvSpPr>
        <p:spPr>
          <a:xfrm>
            <a:off x="6896231" y="2700478"/>
            <a:ext cx="4876165" cy="2253615"/>
          </a:xfrm>
          <a:prstGeom prst="rect">
            <a:avLst/>
          </a:prstGeom>
          <a:noFill/>
        </p:spPr>
        <p:txBody>
          <a:bodyPr wrap="square" rtlCol="0">
            <a:spAutoFit/>
          </a:bodyPr>
          <a:lstStyle>
            <a:defPPr>
              <a:defRPr lang="zh-CN"/>
            </a:defPPr>
            <a:lvl1pPr>
              <a:defRPr sz="1600">
                <a:solidFill>
                  <a:schemeClr val="accent2"/>
                </a:solidFill>
                <a:latin typeface="思源黑体 CN Medium" panose="020B0600000000000000" pitchFamily="34" charset="-122"/>
                <a:ea typeface="思源黑体 CN Medium" panose="020B0600000000000000" pitchFamily="34" charset="-122"/>
              </a:defRPr>
            </a:lvl1pPr>
          </a:lstStyle>
          <a:p>
            <a:r>
              <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拍视频领流量</a:t>
            </a:r>
            <a:endPar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r>
              <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每周美食</a:t>
            </a:r>
            <a:r>
              <a:rPr lang="en-US" altLang="zh-CN"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poi</a:t>
            </a:r>
            <a:r>
              <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投稿</a:t>
            </a:r>
            <a:r>
              <a:rPr lang="en-US" altLang="zh-CN"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≥3, 1W</a:t>
            </a:r>
            <a:r>
              <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流量包</a:t>
            </a:r>
            <a:endPar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pPr>
              <a:lnSpc>
                <a:spcPts val="500"/>
              </a:lnSpc>
            </a:pPr>
            <a:endPar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r>
              <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探店快闪领流量</a:t>
            </a:r>
            <a:endPar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r>
              <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完成</a:t>
            </a:r>
            <a:r>
              <a:rPr lang="en-US" altLang="zh-CN"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1</a:t>
            </a:r>
            <a:r>
              <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家指定餐厅拍摄投稿，</a:t>
            </a:r>
            <a:r>
              <a:rPr lang="en-US" altLang="zh-CN"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2W</a:t>
            </a:r>
            <a:r>
              <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流量包</a:t>
            </a:r>
            <a:endPar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pPr>
              <a:lnSpc>
                <a:spcPts val="500"/>
              </a:lnSpc>
            </a:pPr>
            <a:endPar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r>
              <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涨粉赢流量</a:t>
            </a:r>
            <a:endPar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r>
              <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本周涨粉量排名</a:t>
            </a:r>
            <a:r>
              <a:rPr lang="en-US" altLang="zh-CN"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TOP20%</a:t>
            </a:r>
            <a:r>
              <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a:t>
            </a:r>
            <a:r>
              <a:rPr lang="en-US" altLang="zh-CN"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5W</a:t>
            </a:r>
            <a:r>
              <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流量包</a:t>
            </a:r>
            <a:endPar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pPr>
              <a:lnSpc>
                <a:spcPts val="500"/>
              </a:lnSpc>
            </a:pPr>
            <a:endPar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r>
              <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千分账号达成</a:t>
            </a:r>
            <a:endPar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a:p>
            <a:r>
              <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粉丝达到</a:t>
            </a:r>
            <a:r>
              <a:rPr lang="en-US" altLang="zh-CN"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1000</a:t>
            </a:r>
            <a:r>
              <a:rPr lang="zh-CN" altLang="en-US"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，扶持</a:t>
            </a:r>
            <a:r>
              <a:rPr lang="en-US" altLang="zh-CN"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200dou+</a:t>
            </a:r>
            <a:endParaRPr lang="en-US" altLang="zh-CN"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custDataLst>
              <p:tags r:id="rId11"/>
            </p:custDataLst>
          </p:nvPr>
        </p:nvSpPr>
        <p:spPr>
          <a:xfrm>
            <a:off x="6971268" y="2089219"/>
            <a:ext cx="2185035" cy="645160"/>
          </a:xfrm>
          <a:prstGeom prst="rect">
            <a:avLst/>
          </a:prstGeom>
        </p:spPr>
        <p:txBody>
          <a:bodyPr wrap="none">
            <a:spAutoFit/>
          </a:bodyPr>
          <a:lstStyle>
            <a:defPPr>
              <a:defRPr lang="zh-CN"/>
            </a:defPPr>
            <a:lvl1pPr marL="266700" indent="-457200" algn="ctr">
              <a:lnSpc>
                <a:spcPct val="150000"/>
              </a:lnSpc>
              <a:spcBef>
                <a:spcPts val="1630"/>
              </a:spcBef>
              <a:spcAft>
                <a:spcPts val="0"/>
              </a:spcAft>
              <a:defRPr sz="2000">
                <a:solidFill>
                  <a:schemeClr val="bg1"/>
                </a:solidFill>
                <a:latin typeface="思源黑体 CN Heavy" panose="020B0A00000000000000" pitchFamily="34" charset="-122"/>
                <a:ea typeface="思源黑体 CN Heavy" panose="020B0A00000000000000" pitchFamily="34" charset="-122"/>
              </a:defRPr>
            </a:lvl1pPr>
          </a:lstStyle>
          <a:p>
            <a:r>
              <a:rPr lang="en-US" altLang="zh-CN" sz="24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a:t>
            </a:r>
            <a:r>
              <a:rPr lang="zh-CN" altLang="en-US" sz="24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探星计划扶持</a:t>
            </a:r>
            <a:endParaRPr lang="zh-CN" altLang="en-US" sz="24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Tree>
    <p:custDataLst>
      <p:tags r:id="rId1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文本框 6"/>
          <p:cNvSpPr txBox="1"/>
          <p:nvPr>
            <p:custDataLst>
              <p:tags r:id="rId3"/>
            </p:custDataLst>
          </p:nvPr>
        </p:nvSpPr>
        <p:spPr>
          <a:xfrm>
            <a:off x="278535" y="258008"/>
            <a:ext cx="2976880" cy="553085"/>
          </a:xfrm>
          <a:prstGeom prst="rect">
            <a:avLst/>
          </a:prstGeom>
        </p:spPr>
        <p:txBody>
          <a:bodyPr wrap="none">
            <a:spAutoFit/>
          </a:bodyPr>
          <a:lstStyle>
            <a:defPPr>
              <a:defRPr lang="zh-CN"/>
            </a:defPPr>
            <a:lvl1pPr marL="266700" indent="-457200" algn="ctr">
              <a:lnSpc>
                <a:spcPct val="150000"/>
              </a:lnSpc>
              <a:spcBef>
                <a:spcPts val="1630"/>
              </a:spcBef>
              <a:spcAft>
                <a:spcPts val="0"/>
              </a:spcAft>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sym typeface="+mn-ea"/>
              </a:rPr>
              <a:t>抖音兴趣电商的迅猛崛起</a:t>
            </a:r>
            <a:endParaRPr lang="zh-CN" altLang="en-US" dirty="0">
              <a:solidFill>
                <a:schemeClr val="lt1">
                  <a:lumMod val="50000"/>
                </a:schemeClr>
              </a:solidFill>
              <a:latin typeface="微软雅黑" panose="020B0503020204020204" charset="-122"/>
              <a:ea typeface="微软雅黑" panose="020B0503020204020204" charset="-122"/>
              <a:sym typeface="+mn-ea"/>
            </a:endParaRPr>
          </a:p>
        </p:txBody>
      </p:sp>
      <p:sp>
        <p:nvSpPr>
          <p:cNvPr id="3" name="文本框 2"/>
          <p:cNvSpPr txBox="1"/>
          <p:nvPr>
            <p:custDataLst>
              <p:tags r:id="rId4"/>
            </p:custDataLst>
          </p:nvPr>
        </p:nvSpPr>
        <p:spPr>
          <a:xfrm>
            <a:off x="5880000" y="2133000"/>
            <a:ext cx="5472000" cy="1753235"/>
          </a:xfrm>
          <a:prstGeom prst="rect">
            <a:avLst/>
          </a:prstGeom>
          <a:noFill/>
        </p:spPr>
        <p:txBody>
          <a:bodyPr wrap="square" rtlCol="0" anchor="t">
            <a:spAutoFit/>
          </a:bodyPr>
          <a:lstStyle/>
          <a:p>
            <a:pPr>
              <a:lnSpc>
                <a:spcPts val="2700"/>
              </a:lnSpc>
            </a:pPr>
            <a:r>
              <a:rPr lang="zh-CN" altLang="en-US" sz="2000" dirty="0">
                <a:solidFill>
                  <a:schemeClr val="dk1"/>
                </a:solidFill>
                <a:latin typeface="微软雅黑" panose="020B0503020204020204" charset="-122"/>
                <a:ea typeface="微软雅黑" panose="020B0503020204020204" charset="-122"/>
                <a:cs typeface="微软雅黑" panose="020B0503020204020204" charset="-122"/>
                <a:sym typeface="+mn-ea"/>
              </a:rPr>
              <a:t>“兴趣电商”由抖音电商总裁康泽宇提出</a:t>
            </a:r>
            <a:endParaRPr lang="en-US" altLang="zh-CN" sz="2000" dirty="0">
              <a:solidFill>
                <a:schemeClr val="dk1"/>
              </a:solidFill>
              <a:latin typeface="微软雅黑" panose="020B0503020204020204" charset="-122"/>
              <a:ea typeface="微软雅黑" panose="020B0503020204020204" charset="-122"/>
              <a:cs typeface="微软雅黑" panose="020B0503020204020204" charset="-122"/>
              <a:sym typeface="+mn-ea"/>
            </a:endParaRPr>
          </a:p>
          <a:p>
            <a:endParaRPr lang="en-US" altLang="zh-CN" dirty="0">
              <a:solidFill>
                <a:schemeClr val="dk1"/>
              </a:solidFill>
              <a:latin typeface="微软雅黑" panose="020B0503020204020204" charset="-122"/>
              <a:ea typeface="微软雅黑" panose="020B0503020204020204" charset="-122"/>
              <a:cs typeface="微软雅黑" panose="020B0503020204020204" charset="-122"/>
            </a:endParaRPr>
          </a:p>
          <a:p>
            <a:pPr>
              <a:lnSpc>
                <a:spcPts val="2700"/>
              </a:lnSpc>
            </a:pPr>
            <a:r>
              <a:rPr lang="zh-CN" altLang="en-US" dirty="0">
                <a:solidFill>
                  <a:schemeClr val="dk1"/>
                </a:solidFill>
                <a:latin typeface="微软雅黑" panose="020B0503020204020204" charset="-122"/>
                <a:ea typeface="微软雅黑" panose="020B0503020204020204" charset="-122"/>
                <a:cs typeface="微软雅黑" panose="020B0503020204020204" charset="-122"/>
                <a:sym typeface="+mn-ea"/>
              </a:rPr>
              <a:t>“兴趣电商是一种基于人们对美好生活的向往，满足用户潜在购物兴趣，提升消费者生活品质的电商。”，也就是去主动帮助用户发现他所感兴趣的那些东西。</a:t>
            </a:r>
            <a:endParaRPr lang="zh-CN" altLang="en-US" dirty="0">
              <a:solidFill>
                <a:schemeClr val="dk1"/>
              </a:solidFill>
              <a:latin typeface="微软雅黑" panose="020B0503020204020204" charset="-122"/>
              <a:ea typeface="微软雅黑" panose="020B0503020204020204" charset="-122"/>
              <a:cs typeface="微软雅黑" panose="020B0503020204020204" charset="-122"/>
              <a:sym typeface="+mn-ea"/>
            </a:endParaRPr>
          </a:p>
        </p:txBody>
      </p:sp>
      <p:pic>
        <p:nvPicPr>
          <p:cNvPr id="100" name="图片 99"/>
          <p:cNvPicPr/>
          <p:nvPr/>
        </p:nvPicPr>
        <p:blipFill>
          <a:blip r:embed="rId5" r:link="rId6"/>
          <a:stretch>
            <a:fillRect/>
          </a:stretch>
        </p:blipFill>
        <p:spPr>
          <a:xfrm>
            <a:off x="624000" y="1999014"/>
            <a:ext cx="4895453" cy="3230655"/>
          </a:xfrm>
          <a:prstGeom prst="rect">
            <a:avLst/>
          </a:prstGeom>
          <a:noFill/>
          <a:ln w="9525">
            <a:noFill/>
          </a:ln>
        </p:spPr>
      </p:pic>
      <p:sp>
        <p:nvSpPr>
          <p:cNvPr id="5" name="文本框 4"/>
          <p:cNvSpPr txBox="1"/>
          <p:nvPr>
            <p:custDataLst>
              <p:tags r:id="rId7"/>
            </p:custDataLst>
          </p:nvPr>
        </p:nvSpPr>
        <p:spPr>
          <a:xfrm>
            <a:off x="5980738" y="3974815"/>
            <a:ext cx="5256924" cy="1337945"/>
          </a:xfrm>
          <a:prstGeom prst="rect">
            <a:avLst/>
          </a:prstGeom>
          <a:noFill/>
        </p:spPr>
        <p:txBody>
          <a:bodyPr wrap="square" rtlCol="0">
            <a:spAutoFit/>
          </a:bodyPr>
          <a:lstStyle/>
          <a:p>
            <a:pPr>
              <a:lnSpc>
                <a:spcPct val="150000"/>
              </a:lnSpc>
            </a:pPr>
            <a:r>
              <a:rPr lang="zh-CN" altLang="en-US" dirty="0">
                <a:solidFill>
                  <a:schemeClr val="lt1">
                    <a:lumMod val="50000"/>
                  </a:schemeClr>
                </a:solidFill>
                <a:latin typeface="微软雅黑" panose="020B0503020204020204" charset="-122"/>
                <a:ea typeface="微软雅黑" panose="020B0503020204020204" charset="-122"/>
              </a:rPr>
              <a:t>比如，你没听过这间店之前，你是不知道你喜欢这间店的，你看到探店达人介绍这间店之后，你的反应可能是：走，去打卡！</a:t>
            </a:r>
            <a:endParaRPr lang="zh-CN" altLang="en-US" dirty="0">
              <a:solidFill>
                <a:schemeClr val="lt1">
                  <a:lumMod val="50000"/>
                </a:schemeClr>
              </a:solidFill>
              <a:latin typeface="微软雅黑" panose="020B0503020204020204" charset="-122"/>
              <a:ea typeface="微软雅黑" panose="020B0503020204020204" charset="-122"/>
            </a:endParaRPr>
          </a:p>
        </p:txBody>
      </p:sp>
    </p:spTree>
    <p:custDataLst>
      <p:tags r:id="rId8"/>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5"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文本框 6"/>
          <p:cNvSpPr txBox="1"/>
          <p:nvPr>
            <p:custDataLst>
              <p:tags r:id="rId3"/>
            </p:custDataLst>
          </p:nvPr>
        </p:nvSpPr>
        <p:spPr>
          <a:xfrm>
            <a:off x="278535" y="261000"/>
            <a:ext cx="2976880" cy="553085"/>
          </a:xfrm>
          <a:prstGeom prst="rect">
            <a:avLst/>
          </a:prstGeom>
        </p:spPr>
        <p:txBody>
          <a:bodyPr wrap="none">
            <a:spAutoFit/>
          </a:bodyPr>
          <a:lstStyle>
            <a:defPPr>
              <a:defRPr lang="zh-CN"/>
            </a:defPPr>
            <a:lvl1pPr marL="266700" indent="-457200" algn="ctr">
              <a:lnSpc>
                <a:spcPct val="150000"/>
              </a:lnSpc>
              <a:spcBef>
                <a:spcPts val="1630"/>
              </a:spcBef>
              <a:spcAft>
                <a:spcPts val="0"/>
              </a:spcAft>
              <a:defRPr sz="20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sym typeface="+mn-ea"/>
              </a:rPr>
              <a:t>抖音兴趣电商的迅猛崛起</a:t>
            </a:r>
            <a:endParaRPr lang="zh-CN" altLang="en-US" dirty="0">
              <a:solidFill>
                <a:schemeClr val="lt1">
                  <a:lumMod val="50000"/>
                </a:schemeClr>
              </a:solidFill>
              <a:latin typeface="微软雅黑" panose="020B0503020204020204" charset="-122"/>
              <a:ea typeface="微软雅黑" panose="020B0503020204020204" charset="-122"/>
              <a:sym typeface="+mn-ea"/>
            </a:endParaRPr>
          </a:p>
        </p:txBody>
      </p:sp>
      <p:sp>
        <p:nvSpPr>
          <p:cNvPr id="3" name="矩形 2"/>
          <p:cNvSpPr/>
          <p:nvPr>
            <p:custDataLst>
              <p:tags r:id="rId4"/>
            </p:custDataLst>
          </p:nvPr>
        </p:nvSpPr>
        <p:spPr>
          <a:xfrm>
            <a:off x="1595311" y="2478896"/>
            <a:ext cx="8927995" cy="450215"/>
          </a:xfrm>
          <a:prstGeom prst="rect">
            <a:avLst/>
          </a:prstGeom>
        </p:spPr>
        <p:txBody>
          <a:bodyPr wrap="square">
            <a:spAutoFit/>
          </a:bodyPr>
          <a:lstStyle/>
          <a:p>
            <a:pPr algn="l">
              <a:lnSpc>
                <a:spcPts val="2800"/>
              </a:lnSpc>
            </a:pPr>
            <a:r>
              <a:rPr lang="zh-CN" altLang="en-US" sz="2800" dirty="0">
                <a:solidFill>
                  <a:schemeClr val="accent2"/>
                </a:solidFill>
                <a:latin typeface="微软雅黑" panose="020B0503020204020204" charset="-122"/>
                <a:ea typeface="微软雅黑" panose="020B0503020204020204" charset="-122"/>
              </a:rPr>
              <a:t>用户今天的消费习惯不再被渠道主导，而是被兴趣主导</a:t>
            </a:r>
            <a:endParaRPr lang="zh-CN" altLang="en-US" sz="2800" dirty="0">
              <a:solidFill>
                <a:schemeClr val="accent2"/>
              </a:solidFill>
              <a:latin typeface="微软雅黑" panose="020B0503020204020204" charset="-122"/>
              <a:ea typeface="微软雅黑" panose="020B0503020204020204" charset="-122"/>
            </a:endParaRPr>
          </a:p>
        </p:txBody>
      </p:sp>
      <p:sp>
        <p:nvSpPr>
          <p:cNvPr id="15" name="矩形 14"/>
          <p:cNvSpPr/>
          <p:nvPr>
            <p:custDataLst>
              <p:tags r:id="rId5"/>
            </p:custDataLst>
          </p:nvPr>
        </p:nvSpPr>
        <p:spPr>
          <a:xfrm>
            <a:off x="1379770" y="3536855"/>
            <a:ext cx="9048101" cy="1668780"/>
          </a:xfrm>
          <a:prstGeom prst="rect">
            <a:avLst/>
          </a:prstGeom>
        </p:spPr>
        <p:txBody>
          <a:bodyPr wrap="square">
            <a:spAutoFit/>
          </a:bodyPr>
          <a:lstStyle/>
          <a:p>
            <a:pPr lvl="0">
              <a:lnSpc>
                <a:spcPts val="2700"/>
              </a:lnSpc>
            </a:pPr>
            <a:r>
              <a:rPr lang="zh-CN" altLang="en-US" sz="1600" dirty="0">
                <a:solidFill>
                  <a:schemeClr val="dk1"/>
                </a:solidFill>
                <a:latin typeface="微软雅黑" panose="020B0503020204020204" charset="-122"/>
                <a:ea typeface="微软雅黑" panose="020B0503020204020204" charset="-122"/>
                <a:cs typeface="微软雅黑" panose="020B0503020204020204" charset="-122"/>
              </a:rPr>
              <a:t>我们已经不满足于只为刚需的商品消费，而是愿意为一些自己喜欢的，感兴趣的，好奇的，从未经历过或体验过的的商品消费</a:t>
            </a:r>
            <a:endParaRPr lang="zh-CN" altLang="en-US" sz="1600" dirty="0">
              <a:solidFill>
                <a:schemeClr val="dk1"/>
              </a:solidFill>
              <a:latin typeface="微软雅黑" panose="020B0503020204020204" charset="-122"/>
              <a:ea typeface="微软雅黑" panose="020B0503020204020204" charset="-122"/>
              <a:cs typeface="微软雅黑" panose="020B0503020204020204" charset="-122"/>
            </a:endParaRPr>
          </a:p>
          <a:p>
            <a:pPr lvl="0">
              <a:lnSpc>
                <a:spcPts val="1500"/>
              </a:lnSpc>
            </a:pPr>
            <a:endParaRPr lang="en-US" altLang="zh-CN" sz="1600" dirty="0">
              <a:solidFill>
                <a:schemeClr val="dk1"/>
              </a:solidFill>
              <a:latin typeface="微软雅黑" panose="020B0503020204020204" charset="-122"/>
              <a:ea typeface="微软雅黑" panose="020B0503020204020204" charset="-122"/>
              <a:cs typeface="微软雅黑" panose="020B0503020204020204" charset="-122"/>
            </a:endParaRPr>
          </a:p>
          <a:p>
            <a:pPr lvl="0">
              <a:lnSpc>
                <a:spcPts val="2700"/>
              </a:lnSpc>
            </a:pPr>
            <a:r>
              <a:rPr lang="zh-CN" altLang="en-US" sz="1600" dirty="0">
                <a:solidFill>
                  <a:schemeClr val="dk1"/>
                </a:solidFill>
                <a:latin typeface="微软雅黑" panose="020B0503020204020204" charset="-122"/>
                <a:ea typeface="微软雅黑" panose="020B0503020204020204" charset="-122"/>
                <a:cs typeface="微软雅黑" panose="020B0503020204020204" charset="-122"/>
              </a:rPr>
              <a:t>探店达人为这部分人提供了选择：用视频镜头，真实地告诉他们什么店</a:t>
            </a:r>
            <a:r>
              <a:rPr lang="en-US" altLang="zh-CN" sz="1600"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dk1"/>
                </a:solidFill>
                <a:latin typeface="微软雅黑" panose="020B0503020204020204" charset="-122"/>
                <a:ea typeface="微软雅黑" panose="020B0503020204020204" charset="-122"/>
                <a:cs typeface="微软雅黑" panose="020B0503020204020204" charset="-122"/>
              </a:rPr>
              <a:t>什么菜品是好的，适合吃喝玩乐的，值得你去体验和打卡的，从而引导这些人去消费</a:t>
            </a:r>
            <a:endParaRPr lang="zh-CN" altLang="en-US" sz="16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6" name="矩形: 圆角 5"/>
          <p:cNvSpPr/>
          <p:nvPr>
            <p:custDataLst>
              <p:tags r:id="rId6"/>
            </p:custDataLst>
          </p:nvPr>
        </p:nvSpPr>
        <p:spPr>
          <a:xfrm>
            <a:off x="1379770" y="2119838"/>
            <a:ext cx="9143535" cy="1152000"/>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7"/>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4" name="矩形 3"/>
          <p:cNvSpPr/>
          <p:nvPr>
            <p:custDataLst>
              <p:tags r:id="rId3"/>
            </p:custDataLst>
          </p:nvPr>
        </p:nvSpPr>
        <p:spPr>
          <a:xfrm>
            <a:off x="271461" y="219890"/>
            <a:ext cx="6532880" cy="553085"/>
          </a:xfrm>
          <a:prstGeom prst="rect">
            <a:avLst/>
          </a:prstGeom>
        </p:spPr>
        <p:txBody>
          <a:bodyPr wrap="none">
            <a:spAutoFit/>
          </a:bodyPr>
          <a:lstStyle/>
          <a:p>
            <a:pPr marL="266700" indent="-457200">
              <a:lnSpc>
                <a:spcPct val="150000"/>
              </a:lnSpc>
              <a:spcBef>
                <a:spcPts val="1630"/>
              </a:spcBef>
              <a:spcAft>
                <a:spcPts val="0"/>
              </a:spcAft>
            </a:pPr>
            <a:r>
              <a:rPr lang="zh-CN" altLang="en-US" sz="2000" dirty="0">
                <a:solidFill>
                  <a:schemeClr val="lt1">
                    <a:lumMod val="50000"/>
                  </a:schemeClr>
                </a:solidFill>
                <a:latin typeface="微软雅黑" panose="020B0503020204020204" charset="-122"/>
                <a:ea typeface="微软雅黑" panose="020B0503020204020204" charset="-122"/>
              </a:rPr>
              <a:t>探店达人的底层逻辑：满足四方需求，驱动探店商业闭环</a:t>
            </a:r>
            <a:endParaRPr lang="zh-CN" altLang="en-US" sz="2000" dirty="0">
              <a:solidFill>
                <a:schemeClr val="lt1">
                  <a:lumMod val="50000"/>
                </a:schemeClr>
              </a:solidFill>
              <a:latin typeface="微软雅黑" panose="020B0503020204020204" charset="-122"/>
              <a:ea typeface="微软雅黑" panose="020B0503020204020204" charset="-122"/>
            </a:endParaRPr>
          </a:p>
        </p:txBody>
      </p:sp>
      <p:sp>
        <p:nvSpPr>
          <p:cNvPr id="7" name="矩形: 圆角 6"/>
          <p:cNvSpPr/>
          <p:nvPr>
            <p:custDataLst>
              <p:tags r:id="rId4"/>
            </p:custDataLst>
          </p:nvPr>
        </p:nvSpPr>
        <p:spPr>
          <a:xfrm>
            <a:off x="339104" y="2776100"/>
            <a:ext cx="2559518" cy="2977819"/>
          </a:xfrm>
          <a:prstGeom prst="roundRect">
            <a:avLst>
              <a:gd name="adj" fmla="val 8182"/>
            </a:avLst>
          </a:prstGeom>
          <a:solidFill>
            <a:srgbClr val="7FC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8" name="矩形: 圆角 7"/>
          <p:cNvSpPr/>
          <p:nvPr>
            <p:custDataLst>
              <p:tags r:id="rId5"/>
            </p:custDataLst>
          </p:nvPr>
        </p:nvSpPr>
        <p:spPr>
          <a:xfrm>
            <a:off x="3279750" y="2776100"/>
            <a:ext cx="2559518" cy="2977819"/>
          </a:xfrm>
          <a:prstGeom prst="roundRect">
            <a:avLst>
              <a:gd name="adj" fmla="val 8182"/>
            </a:avLst>
          </a:prstGeom>
          <a:solidFill>
            <a:srgbClr val="7FC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9" name="矩形: 圆角 8"/>
          <p:cNvSpPr/>
          <p:nvPr>
            <p:custDataLst>
              <p:tags r:id="rId6"/>
            </p:custDataLst>
          </p:nvPr>
        </p:nvSpPr>
        <p:spPr>
          <a:xfrm>
            <a:off x="6254610" y="2776100"/>
            <a:ext cx="2559518" cy="2977819"/>
          </a:xfrm>
          <a:prstGeom prst="roundRect">
            <a:avLst>
              <a:gd name="adj" fmla="val 8182"/>
            </a:avLst>
          </a:prstGeom>
          <a:solidFill>
            <a:srgbClr val="7FC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0" name="矩形: 圆角 9"/>
          <p:cNvSpPr/>
          <p:nvPr>
            <p:custDataLst>
              <p:tags r:id="rId7"/>
            </p:custDataLst>
          </p:nvPr>
        </p:nvSpPr>
        <p:spPr>
          <a:xfrm>
            <a:off x="9229470" y="2776100"/>
            <a:ext cx="2559518" cy="2977819"/>
          </a:xfrm>
          <a:prstGeom prst="roundRect">
            <a:avLst>
              <a:gd name="adj" fmla="val 8182"/>
            </a:avLst>
          </a:prstGeom>
          <a:solidFill>
            <a:srgbClr val="7FC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3" name="矩形: 圆角 2"/>
          <p:cNvSpPr/>
          <p:nvPr>
            <p:custDataLst>
              <p:tags r:id="rId8"/>
            </p:custDataLst>
          </p:nvPr>
        </p:nvSpPr>
        <p:spPr>
          <a:xfrm>
            <a:off x="271461" y="1765733"/>
            <a:ext cx="2551547" cy="796284"/>
          </a:xfrm>
          <a:custGeom>
            <a:avLst/>
            <a:gdLst>
              <a:gd name="connsiteX0" fmla="*/ 0 w 2354624"/>
              <a:gd name="connsiteY0" fmla="*/ 205697 h 420915"/>
              <a:gd name="connsiteX1" fmla="*/ 205697 w 2354624"/>
              <a:gd name="connsiteY1" fmla="*/ 0 h 420915"/>
              <a:gd name="connsiteX2" fmla="*/ 2148927 w 2354624"/>
              <a:gd name="connsiteY2" fmla="*/ 0 h 420915"/>
              <a:gd name="connsiteX3" fmla="*/ 2354624 w 2354624"/>
              <a:gd name="connsiteY3" fmla="*/ 205697 h 420915"/>
              <a:gd name="connsiteX4" fmla="*/ 2354624 w 2354624"/>
              <a:gd name="connsiteY4" fmla="*/ 215218 h 420915"/>
              <a:gd name="connsiteX5" fmla="*/ 2148927 w 2354624"/>
              <a:gd name="connsiteY5" fmla="*/ 420915 h 420915"/>
              <a:gd name="connsiteX6" fmla="*/ 205697 w 2354624"/>
              <a:gd name="connsiteY6" fmla="*/ 420915 h 420915"/>
              <a:gd name="connsiteX7" fmla="*/ 0 w 2354624"/>
              <a:gd name="connsiteY7" fmla="*/ 215218 h 420915"/>
              <a:gd name="connsiteX8" fmla="*/ 0 w 2354624"/>
              <a:gd name="connsiteY8" fmla="*/ 205697 h 420915"/>
              <a:gd name="connsiteX0-1" fmla="*/ 15992 w 2370616"/>
              <a:gd name="connsiteY0-2" fmla="*/ 215222 h 430440"/>
              <a:gd name="connsiteX1-3" fmla="*/ 69289 w 2370616"/>
              <a:gd name="connsiteY1-4" fmla="*/ 0 h 430440"/>
              <a:gd name="connsiteX2-5" fmla="*/ 2164919 w 2370616"/>
              <a:gd name="connsiteY2-6" fmla="*/ 9525 h 430440"/>
              <a:gd name="connsiteX3-7" fmla="*/ 2370616 w 2370616"/>
              <a:gd name="connsiteY3-8" fmla="*/ 215222 h 430440"/>
              <a:gd name="connsiteX4-9" fmla="*/ 2370616 w 2370616"/>
              <a:gd name="connsiteY4-10" fmla="*/ 224743 h 430440"/>
              <a:gd name="connsiteX5-11" fmla="*/ 2164919 w 2370616"/>
              <a:gd name="connsiteY5-12" fmla="*/ 430440 h 430440"/>
              <a:gd name="connsiteX6-13" fmla="*/ 221689 w 2370616"/>
              <a:gd name="connsiteY6-14" fmla="*/ 430440 h 430440"/>
              <a:gd name="connsiteX7-15" fmla="*/ 15992 w 2370616"/>
              <a:gd name="connsiteY7-16" fmla="*/ 224743 h 430440"/>
              <a:gd name="connsiteX8-17" fmla="*/ 15992 w 2370616"/>
              <a:gd name="connsiteY8-18" fmla="*/ 215222 h 430440"/>
              <a:gd name="connsiteX0-19" fmla="*/ 5583 w 2384020"/>
              <a:gd name="connsiteY0-20" fmla="*/ 231891 h 430440"/>
              <a:gd name="connsiteX1-21" fmla="*/ 82693 w 2384020"/>
              <a:gd name="connsiteY1-22" fmla="*/ 0 h 430440"/>
              <a:gd name="connsiteX2-23" fmla="*/ 2178323 w 2384020"/>
              <a:gd name="connsiteY2-24" fmla="*/ 9525 h 430440"/>
              <a:gd name="connsiteX3-25" fmla="*/ 2384020 w 2384020"/>
              <a:gd name="connsiteY3-26" fmla="*/ 215222 h 430440"/>
              <a:gd name="connsiteX4-27" fmla="*/ 2384020 w 2384020"/>
              <a:gd name="connsiteY4-28" fmla="*/ 224743 h 430440"/>
              <a:gd name="connsiteX5-29" fmla="*/ 2178323 w 2384020"/>
              <a:gd name="connsiteY5-30" fmla="*/ 430440 h 430440"/>
              <a:gd name="connsiteX6-31" fmla="*/ 235093 w 2384020"/>
              <a:gd name="connsiteY6-32" fmla="*/ 430440 h 430440"/>
              <a:gd name="connsiteX7-33" fmla="*/ 29396 w 2384020"/>
              <a:gd name="connsiteY7-34" fmla="*/ 224743 h 430440"/>
              <a:gd name="connsiteX8-35" fmla="*/ 5583 w 2384020"/>
              <a:gd name="connsiteY8-36" fmla="*/ 231891 h 430440"/>
              <a:gd name="connsiteX0-37" fmla="*/ 5583 w 2384020"/>
              <a:gd name="connsiteY0-38" fmla="*/ 231891 h 430440"/>
              <a:gd name="connsiteX1-39" fmla="*/ 82693 w 2384020"/>
              <a:gd name="connsiteY1-40" fmla="*/ 0 h 430440"/>
              <a:gd name="connsiteX2-41" fmla="*/ 2178323 w 2384020"/>
              <a:gd name="connsiteY2-42" fmla="*/ 9525 h 430440"/>
              <a:gd name="connsiteX3-43" fmla="*/ 2384020 w 2384020"/>
              <a:gd name="connsiteY3-44" fmla="*/ 215222 h 430440"/>
              <a:gd name="connsiteX4-45" fmla="*/ 2384020 w 2384020"/>
              <a:gd name="connsiteY4-46" fmla="*/ 224743 h 430440"/>
              <a:gd name="connsiteX5-47" fmla="*/ 2178323 w 2384020"/>
              <a:gd name="connsiteY5-48" fmla="*/ 430440 h 430440"/>
              <a:gd name="connsiteX6-49" fmla="*/ 235093 w 2384020"/>
              <a:gd name="connsiteY6-50" fmla="*/ 430440 h 430440"/>
              <a:gd name="connsiteX7-51" fmla="*/ 17490 w 2384020"/>
              <a:gd name="connsiteY7-52" fmla="*/ 289036 h 430440"/>
              <a:gd name="connsiteX8-53" fmla="*/ 5583 w 2384020"/>
              <a:gd name="connsiteY8-54" fmla="*/ 231891 h 430440"/>
              <a:gd name="connsiteX0-55" fmla="*/ 7143 w 2385580"/>
              <a:gd name="connsiteY0-56" fmla="*/ 231891 h 430440"/>
              <a:gd name="connsiteX1-57" fmla="*/ 84253 w 2385580"/>
              <a:gd name="connsiteY1-58" fmla="*/ 0 h 430440"/>
              <a:gd name="connsiteX2-59" fmla="*/ 2179883 w 2385580"/>
              <a:gd name="connsiteY2-60" fmla="*/ 9525 h 430440"/>
              <a:gd name="connsiteX3-61" fmla="*/ 2385580 w 2385580"/>
              <a:gd name="connsiteY3-62" fmla="*/ 215222 h 430440"/>
              <a:gd name="connsiteX4-63" fmla="*/ 2385580 w 2385580"/>
              <a:gd name="connsiteY4-64" fmla="*/ 224743 h 430440"/>
              <a:gd name="connsiteX5-65" fmla="*/ 2179883 w 2385580"/>
              <a:gd name="connsiteY5-66" fmla="*/ 430440 h 430440"/>
              <a:gd name="connsiteX6-67" fmla="*/ 236653 w 2385580"/>
              <a:gd name="connsiteY6-68" fmla="*/ 430440 h 430440"/>
              <a:gd name="connsiteX7-69" fmla="*/ 0 w 2385580"/>
              <a:gd name="connsiteY7-70" fmla="*/ 296180 h 430440"/>
              <a:gd name="connsiteX8-71" fmla="*/ 7143 w 2385580"/>
              <a:gd name="connsiteY8-72" fmla="*/ 231891 h 430440"/>
              <a:gd name="connsiteX0-73" fmla="*/ 7143 w 2385580"/>
              <a:gd name="connsiteY0-74" fmla="*/ 231891 h 430440"/>
              <a:gd name="connsiteX1-75" fmla="*/ 84253 w 2385580"/>
              <a:gd name="connsiteY1-76" fmla="*/ 0 h 430440"/>
              <a:gd name="connsiteX2-77" fmla="*/ 2179883 w 2385580"/>
              <a:gd name="connsiteY2-78" fmla="*/ 9525 h 430440"/>
              <a:gd name="connsiteX3-79" fmla="*/ 2385580 w 2385580"/>
              <a:gd name="connsiteY3-80" fmla="*/ 215222 h 430440"/>
              <a:gd name="connsiteX4-81" fmla="*/ 2385580 w 2385580"/>
              <a:gd name="connsiteY4-82" fmla="*/ 224743 h 430440"/>
              <a:gd name="connsiteX5-83" fmla="*/ 2179883 w 2385580"/>
              <a:gd name="connsiteY5-84" fmla="*/ 430440 h 430440"/>
              <a:gd name="connsiteX6-85" fmla="*/ 236653 w 2385580"/>
              <a:gd name="connsiteY6-86" fmla="*/ 430440 h 430440"/>
              <a:gd name="connsiteX7-87" fmla="*/ 0 w 2385580"/>
              <a:gd name="connsiteY7-88" fmla="*/ 296180 h 430440"/>
              <a:gd name="connsiteX8-89" fmla="*/ 7143 w 2385580"/>
              <a:gd name="connsiteY8-90" fmla="*/ 231891 h 430440"/>
              <a:gd name="connsiteX0-91" fmla="*/ 1326 w 2396432"/>
              <a:gd name="connsiteY0-92" fmla="*/ 231891 h 430440"/>
              <a:gd name="connsiteX1-93" fmla="*/ 95105 w 2396432"/>
              <a:gd name="connsiteY1-94" fmla="*/ 0 h 430440"/>
              <a:gd name="connsiteX2-95" fmla="*/ 2190735 w 2396432"/>
              <a:gd name="connsiteY2-96" fmla="*/ 9525 h 430440"/>
              <a:gd name="connsiteX3-97" fmla="*/ 2396432 w 2396432"/>
              <a:gd name="connsiteY3-98" fmla="*/ 215222 h 430440"/>
              <a:gd name="connsiteX4-99" fmla="*/ 2396432 w 2396432"/>
              <a:gd name="connsiteY4-100" fmla="*/ 224743 h 430440"/>
              <a:gd name="connsiteX5-101" fmla="*/ 2190735 w 2396432"/>
              <a:gd name="connsiteY5-102" fmla="*/ 430440 h 430440"/>
              <a:gd name="connsiteX6-103" fmla="*/ 247505 w 2396432"/>
              <a:gd name="connsiteY6-104" fmla="*/ 430440 h 430440"/>
              <a:gd name="connsiteX7-105" fmla="*/ 10852 w 2396432"/>
              <a:gd name="connsiteY7-106" fmla="*/ 296180 h 430440"/>
              <a:gd name="connsiteX8-107" fmla="*/ 1326 w 2396432"/>
              <a:gd name="connsiteY8-108" fmla="*/ 231891 h 43044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396432" h="430440">
                <a:moveTo>
                  <a:pt x="1326" y="231891"/>
                </a:moveTo>
                <a:cubicBezTo>
                  <a:pt x="1326" y="118288"/>
                  <a:pt x="-18498" y="0"/>
                  <a:pt x="95105" y="0"/>
                </a:cubicBezTo>
                <a:lnTo>
                  <a:pt x="2190735" y="9525"/>
                </a:lnTo>
                <a:cubicBezTo>
                  <a:pt x="2304338" y="9525"/>
                  <a:pt x="2396432" y="101619"/>
                  <a:pt x="2396432" y="215222"/>
                </a:cubicBezTo>
                <a:lnTo>
                  <a:pt x="2396432" y="224743"/>
                </a:lnTo>
                <a:cubicBezTo>
                  <a:pt x="2396432" y="338346"/>
                  <a:pt x="2304338" y="430440"/>
                  <a:pt x="2190735" y="430440"/>
                </a:cubicBezTo>
                <a:lnTo>
                  <a:pt x="247505" y="430440"/>
                </a:lnTo>
                <a:cubicBezTo>
                  <a:pt x="133902" y="430440"/>
                  <a:pt x="44189" y="402639"/>
                  <a:pt x="10852" y="296180"/>
                </a:cubicBezTo>
                <a:lnTo>
                  <a:pt x="1326" y="23189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2" name="矩形: 圆角 2"/>
          <p:cNvSpPr/>
          <p:nvPr>
            <p:custDataLst>
              <p:tags r:id="rId9"/>
            </p:custDataLst>
          </p:nvPr>
        </p:nvSpPr>
        <p:spPr>
          <a:xfrm>
            <a:off x="3198206" y="1765733"/>
            <a:ext cx="2641061" cy="796284"/>
          </a:xfrm>
          <a:custGeom>
            <a:avLst/>
            <a:gdLst>
              <a:gd name="connsiteX0" fmla="*/ 0 w 2354624"/>
              <a:gd name="connsiteY0" fmla="*/ 205697 h 420915"/>
              <a:gd name="connsiteX1" fmla="*/ 205697 w 2354624"/>
              <a:gd name="connsiteY1" fmla="*/ 0 h 420915"/>
              <a:gd name="connsiteX2" fmla="*/ 2148927 w 2354624"/>
              <a:gd name="connsiteY2" fmla="*/ 0 h 420915"/>
              <a:gd name="connsiteX3" fmla="*/ 2354624 w 2354624"/>
              <a:gd name="connsiteY3" fmla="*/ 205697 h 420915"/>
              <a:gd name="connsiteX4" fmla="*/ 2354624 w 2354624"/>
              <a:gd name="connsiteY4" fmla="*/ 215218 h 420915"/>
              <a:gd name="connsiteX5" fmla="*/ 2148927 w 2354624"/>
              <a:gd name="connsiteY5" fmla="*/ 420915 h 420915"/>
              <a:gd name="connsiteX6" fmla="*/ 205697 w 2354624"/>
              <a:gd name="connsiteY6" fmla="*/ 420915 h 420915"/>
              <a:gd name="connsiteX7" fmla="*/ 0 w 2354624"/>
              <a:gd name="connsiteY7" fmla="*/ 215218 h 420915"/>
              <a:gd name="connsiteX8" fmla="*/ 0 w 2354624"/>
              <a:gd name="connsiteY8" fmla="*/ 205697 h 420915"/>
              <a:gd name="connsiteX0-1" fmla="*/ 15992 w 2370616"/>
              <a:gd name="connsiteY0-2" fmla="*/ 215222 h 430440"/>
              <a:gd name="connsiteX1-3" fmla="*/ 69289 w 2370616"/>
              <a:gd name="connsiteY1-4" fmla="*/ 0 h 430440"/>
              <a:gd name="connsiteX2-5" fmla="*/ 2164919 w 2370616"/>
              <a:gd name="connsiteY2-6" fmla="*/ 9525 h 430440"/>
              <a:gd name="connsiteX3-7" fmla="*/ 2370616 w 2370616"/>
              <a:gd name="connsiteY3-8" fmla="*/ 215222 h 430440"/>
              <a:gd name="connsiteX4-9" fmla="*/ 2370616 w 2370616"/>
              <a:gd name="connsiteY4-10" fmla="*/ 224743 h 430440"/>
              <a:gd name="connsiteX5-11" fmla="*/ 2164919 w 2370616"/>
              <a:gd name="connsiteY5-12" fmla="*/ 430440 h 430440"/>
              <a:gd name="connsiteX6-13" fmla="*/ 221689 w 2370616"/>
              <a:gd name="connsiteY6-14" fmla="*/ 430440 h 430440"/>
              <a:gd name="connsiteX7-15" fmla="*/ 15992 w 2370616"/>
              <a:gd name="connsiteY7-16" fmla="*/ 224743 h 430440"/>
              <a:gd name="connsiteX8-17" fmla="*/ 15992 w 2370616"/>
              <a:gd name="connsiteY8-18" fmla="*/ 215222 h 430440"/>
              <a:gd name="connsiteX0-19" fmla="*/ 5583 w 2384020"/>
              <a:gd name="connsiteY0-20" fmla="*/ 231891 h 430440"/>
              <a:gd name="connsiteX1-21" fmla="*/ 82693 w 2384020"/>
              <a:gd name="connsiteY1-22" fmla="*/ 0 h 430440"/>
              <a:gd name="connsiteX2-23" fmla="*/ 2178323 w 2384020"/>
              <a:gd name="connsiteY2-24" fmla="*/ 9525 h 430440"/>
              <a:gd name="connsiteX3-25" fmla="*/ 2384020 w 2384020"/>
              <a:gd name="connsiteY3-26" fmla="*/ 215222 h 430440"/>
              <a:gd name="connsiteX4-27" fmla="*/ 2384020 w 2384020"/>
              <a:gd name="connsiteY4-28" fmla="*/ 224743 h 430440"/>
              <a:gd name="connsiteX5-29" fmla="*/ 2178323 w 2384020"/>
              <a:gd name="connsiteY5-30" fmla="*/ 430440 h 430440"/>
              <a:gd name="connsiteX6-31" fmla="*/ 235093 w 2384020"/>
              <a:gd name="connsiteY6-32" fmla="*/ 430440 h 430440"/>
              <a:gd name="connsiteX7-33" fmla="*/ 29396 w 2384020"/>
              <a:gd name="connsiteY7-34" fmla="*/ 224743 h 430440"/>
              <a:gd name="connsiteX8-35" fmla="*/ 5583 w 2384020"/>
              <a:gd name="connsiteY8-36" fmla="*/ 231891 h 430440"/>
              <a:gd name="connsiteX0-37" fmla="*/ 5583 w 2384020"/>
              <a:gd name="connsiteY0-38" fmla="*/ 231891 h 430440"/>
              <a:gd name="connsiteX1-39" fmla="*/ 82693 w 2384020"/>
              <a:gd name="connsiteY1-40" fmla="*/ 0 h 430440"/>
              <a:gd name="connsiteX2-41" fmla="*/ 2178323 w 2384020"/>
              <a:gd name="connsiteY2-42" fmla="*/ 9525 h 430440"/>
              <a:gd name="connsiteX3-43" fmla="*/ 2384020 w 2384020"/>
              <a:gd name="connsiteY3-44" fmla="*/ 215222 h 430440"/>
              <a:gd name="connsiteX4-45" fmla="*/ 2384020 w 2384020"/>
              <a:gd name="connsiteY4-46" fmla="*/ 224743 h 430440"/>
              <a:gd name="connsiteX5-47" fmla="*/ 2178323 w 2384020"/>
              <a:gd name="connsiteY5-48" fmla="*/ 430440 h 430440"/>
              <a:gd name="connsiteX6-49" fmla="*/ 235093 w 2384020"/>
              <a:gd name="connsiteY6-50" fmla="*/ 430440 h 430440"/>
              <a:gd name="connsiteX7-51" fmla="*/ 17490 w 2384020"/>
              <a:gd name="connsiteY7-52" fmla="*/ 289036 h 430440"/>
              <a:gd name="connsiteX8-53" fmla="*/ 5583 w 2384020"/>
              <a:gd name="connsiteY8-54" fmla="*/ 231891 h 430440"/>
              <a:gd name="connsiteX0-55" fmla="*/ 7143 w 2385580"/>
              <a:gd name="connsiteY0-56" fmla="*/ 231891 h 430440"/>
              <a:gd name="connsiteX1-57" fmla="*/ 84253 w 2385580"/>
              <a:gd name="connsiteY1-58" fmla="*/ 0 h 430440"/>
              <a:gd name="connsiteX2-59" fmla="*/ 2179883 w 2385580"/>
              <a:gd name="connsiteY2-60" fmla="*/ 9525 h 430440"/>
              <a:gd name="connsiteX3-61" fmla="*/ 2385580 w 2385580"/>
              <a:gd name="connsiteY3-62" fmla="*/ 215222 h 430440"/>
              <a:gd name="connsiteX4-63" fmla="*/ 2385580 w 2385580"/>
              <a:gd name="connsiteY4-64" fmla="*/ 224743 h 430440"/>
              <a:gd name="connsiteX5-65" fmla="*/ 2179883 w 2385580"/>
              <a:gd name="connsiteY5-66" fmla="*/ 430440 h 430440"/>
              <a:gd name="connsiteX6-67" fmla="*/ 236653 w 2385580"/>
              <a:gd name="connsiteY6-68" fmla="*/ 430440 h 430440"/>
              <a:gd name="connsiteX7-69" fmla="*/ 0 w 2385580"/>
              <a:gd name="connsiteY7-70" fmla="*/ 296180 h 430440"/>
              <a:gd name="connsiteX8-71" fmla="*/ 7143 w 2385580"/>
              <a:gd name="connsiteY8-72" fmla="*/ 231891 h 430440"/>
              <a:gd name="connsiteX0-73" fmla="*/ 7143 w 2385580"/>
              <a:gd name="connsiteY0-74" fmla="*/ 231891 h 430440"/>
              <a:gd name="connsiteX1-75" fmla="*/ 84253 w 2385580"/>
              <a:gd name="connsiteY1-76" fmla="*/ 0 h 430440"/>
              <a:gd name="connsiteX2-77" fmla="*/ 2179883 w 2385580"/>
              <a:gd name="connsiteY2-78" fmla="*/ 9525 h 430440"/>
              <a:gd name="connsiteX3-79" fmla="*/ 2385580 w 2385580"/>
              <a:gd name="connsiteY3-80" fmla="*/ 215222 h 430440"/>
              <a:gd name="connsiteX4-81" fmla="*/ 2385580 w 2385580"/>
              <a:gd name="connsiteY4-82" fmla="*/ 224743 h 430440"/>
              <a:gd name="connsiteX5-83" fmla="*/ 2179883 w 2385580"/>
              <a:gd name="connsiteY5-84" fmla="*/ 430440 h 430440"/>
              <a:gd name="connsiteX6-85" fmla="*/ 236653 w 2385580"/>
              <a:gd name="connsiteY6-86" fmla="*/ 430440 h 430440"/>
              <a:gd name="connsiteX7-87" fmla="*/ 0 w 2385580"/>
              <a:gd name="connsiteY7-88" fmla="*/ 296180 h 430440"/>
              <a:gd name="connsiteX8-89" fmla="*/ 7143 w 2385580"/>
              <a:gd name="connsiteY8-90" fmla="*/ 231891 h 430440"/>
              <a:gd name="connsiteX0-91" fmla="*/ 1326 w 2396432"/>
              <a:gd name="connsiteY0-92" fmla="*/ 231891 h 430440"/>
              <a:gd name="connsiteX1-93" fmla="*/ 95105 w 2396432"/>
              <a:gd name="connsiteY1-94" fmla="*/ 0 h 430440"/>
              <a:gd name="connsiteX2-95" fmla="*/ 2190735 w 2396432"/>
              <a:gd name="connsiteY2-96" fmla="*/ 9525 h 430440"/>
              <a:gd name="connsiteX3-97" fmla="*/ 2396432 w 2396432"/>
              <a:gd name="connsiteY3-98" fmla="*/ 215222 h 430440"/>
              <a:gd name="connsiteX4-99" fmla="*/ 2396432 w 2396432"/>
              <a:gd name="connsiteY4-100" fmla="*/ 224743 h 430440"/>
              <a:gd name="connsiteX5-101" fmla="*/ 2190735 w 2396432"/>
              <a:gd name="connsiteY5-102" fmla="*/ 430440 h 430440"/>
              <a:gd name="connsiteX6-103" fmla="*/ 247505 w 2396432"/>
              <a:gd name="connsiteY6-104" fmla="*/ 430440 h 430440"/>
              <a:gd name="connsiteX7-105" fmla="*/ 10852 w 2396432"/>
              <a:gd name="connsiteY7-106" fmla="*/ 296180 h 430440"/>
              <a:gd name="connsiteX8-107" fmla="*/ 1326 w 2396432"/>
              <a:gd name="connsiteY8-108" fmla="*/ 231891 h 43044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396432" h="430440">
                <a:moveTo>
                  <a:pt x="1326" y="231891"/>
                </a:moveTo>
                <a:cubicBezTo>
                  <a:pt x="1326" y="118288"/>
                  <a:pt x="-18498" y="0"/>
                  <a:pt x="95105" y="0"/>
                </a:cubicBezTo>
                <a:lnTo>
                  <a:pt x="2190735" y="9525"/>
                </a:lnTo>
                <a:cubicBezTo>
                  <a:pt x="2304338" y="9525"/>
                  <a:pt x="2396432" y="101619"/>
                  <a:pt x="2396432" y="215222"/>
                </a:cubicBezTo>
                <a:lnTo>
                  <a:pt x="2396432" y="224743"/>
                </a:lnTo>
                <a:cubicBezTo>
                  <a:pt x="2396432" y="338346"/>
                  <a:pt x="2304338" y="430440"/>
                  <a:pt x="2190735" y="430440"/>
                </a:cubicBezTo>
                <a:lnTo>
                  <a:pt x="247505" y="430440"/>
                </a:lnTo>
                <a:cubicBezTo>
                  <a:pt x="133902" y="430440"/>
                  <a:pt x="44189" y="402639"/>
                  <a:pt x="10852" y="296180"/>
                </a:cubicBezTo>
                <a:lnTo>
                  <a:pt x="1326" y="23189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3" name="矩形: 圆角 2"/>
          <p:cNvSpPr/>
          <p:nvPr>
            <p:custDataLst>
              <p:tags r:id="rId10"/>
            </p:custDataLst>
          </p:nvPr>
        </p:nvSpPr>
        <p:spPr>
          <a:xfrm>
            <a:off x="6096000" y="1765733"/>
            <a:ext cx="2752503" cy="796284"/>
          </a:xfrm>
          <a:custGeom>
            <a:avLst/>
            <a:gdLst>
              <a:gd name="connsiteX0" fmla="*/ 0 w 2354624"/>
              <a:gd name="connsiteY0" fmla="*/ 205697 h 420915"/>
              <a:gd name="connsiteX1" fmla="*/ 205697 w 2354624"/>
              <a:gd name="connsiteY1" fmla="*/ 0 h 420915"/>
              <a:gd name="connsiteX2" fmla="*/ 2148927 w 2354624"/>
              <a:gd name="connsiteY2" fmla="*/ 0 h 420915"/>
              <a:gd name="connsiteX3" fmla="*/ 2354624 w 2354624"/>
              <a:gd name="connsiteY3" fmla="*/ 205697 h 420915"/>
              <a:gd name="connsiteX4" fmla="*/ 2354624 w 2354624"/>
              <a:gd name="connsiteY4" fmla="*/ 215218 h 420915"/>
              <a:gd name="connsiteX5" fmla="*/ 2148927 w 2354624"/>
              <a:gd name="connsiteY5" fmla="*/ 420915 h 420915"/>
              <a:gd name="connsiteX6" fmla="*/ 205697 w 2354624"/>
              <a:gd name="connsiteY6" fmla="*/ 420915 h 420915"/>
              <a:gd name="connsiteX7" fmla="*/ 0 w 2354624"/>
              <a:gd name="connsiteY7" fmla="*/ 215218 h 420915"/>
              <a:gd name="connsiteX8" fmla="*/ 0 w 2354624"/>
              <a:gd name="connsiteY8" fmla="*/ 205697 h 420915"/>
              <a:gd name="connsiteX0-1" fmla="*/ 15992 w 2370616"/>
              <a:gd name="connsiteY0-2" fmla="*/ 215222 h 430440"/>
              <a:gd name="connsiteX1-3" fmla="*/ 69289 w 2370616"/>
              <a:gd name="connsiteY1-4" fmla="*/ 0 h 430440"/>
              <a:gd name="connsiteX2-5" fmla="*/ 2164919 w 2370616"/>
              <a:gd name="connsiteY2-6" fmla="*/ 9525 h 430440"/>
              <a:gd name="connsiteX3-7" fmla="*/ 2370616 w 2370616"/>
              <a:gd name="connsiteY3-8" fmla="*/ 215222 h 430440"/>
              <a:gd name="connsiteX4-9" fmla="*/ 2370616 w 2370616"/>
              <a:gd name="connsiteY4-10" fmla="*/ 224743 h 430440"/>
              <a:gd name="connsiteX5-11" fmla="*/ 2164919 w 2370616"/>
              <a:gd name="connsiteY5-12" fmla="*/ 430440 h 430440"/>
              <a:gd name="connsiteX6-13" fmla="*/ 221689 w 2370616"/>
              <a:gd name="connsiteY6-14" fmla="*/ 430440 h 430440"/>
              <a:gd name="connsiteX7-15" fmla="*/ 15992 w 2370616"/>
              <a:gd name="connsiteY7-16" fmla="*/ 224743 h 430440"/>
              <a:gd name="connsiteX8-17" fmla="*/ 15992 w 2370616"/>
              <a:gd name="connsiteY8-18" fmla="*/ 215222 h 430440"/>
              <a:gd name="connsiteX0-19" fmla="*/ 5583 w 2384020"/>
              <a:gd name="connsiteY0-20" fmla="*/ 231891 h 430440"/>
              <a:gd name="connsiteX1-21" fmla="*/ 82693 w 2384020"/>
              <a:gd name="connsiteY1-22" fmla="*/ 0 h 430440"/>
              <a:gd name="connsiteX2-23" fmla="*/ 2178323 w 2384020"/>
              <a:gd name="connsiteY2-24" fmla="*/ 9525 h 430440"/>
              <a:gd name="connsiteX3-25" fmla="*/ 2384020 w 2384020"/>
              <a:gd name="connsiteY3-26" fmla="*/ 215222 h 430440"/>
              <a:gd name="connsiteX4-27" fmla="*/ 2384020 w 2384020"/>
              <a:gd name="connsiteY4-28" fmla="*/ 224743 h 430440"/>
              <a:gd name="connsiteX5-29" fmla="*/ 2178323 w 2384020"/>
              <a:gd name="connsiteY5-30" fmla="*/ 430440 h 430440"/>
              <a:gd name="connsiteX6-31" fmla="*/ 235093 w 2384020"/>
              <a:gd name="connsiteY6-32" fmla="*/ 430440 h 430440"/>
              <a:gd name="connsiteX7-33" fmla="*/ 29396 w 2384020"/>
              <a:gd name="connsiteY7-34" fmla="*/ 224743 h 430440"/>
              <a:gd name="connsiteX8-35" fmla="*/ 5583 w 2384020"/>
              <a:gd name="connsiteY8-36" fmla="*/ 231891 h 430440"/>
              <a:gd name="connsiteX0-37" fmla="*/ 5583 w 2384020"/>
              <a:gd name="connsiteY0-38" fmla="*/ 231891 h 430440"/>
              <a:gd name="connsiteX1-39" fmla="*/ 82693 w 2384020"/>
              <a:gd name="connsiteY1-40" fmla="*/ 0 h 430440"/>
              <a:gd name="connsiteX2-41" fmla="*/ 2178323 w 2384020"/>
              <a:gd name="connsiteY2-42" fmla="*/ 9525 h 430440"/>
              <a:gd name="connsiteX3-43" fmla="*/ 2384020 w 2384020"/>
              <a:gd name="connsiteY3-44" fmla="*/ 215222 h 430440"/>
              <a:gd name="connsiteX4-45" fmla="*/ 2384020 w 2384020"/>
              <a:gd name="connsiteY4-46" fmla="*/ 224743 h 430440"/>
              <a:gd name="connsiteX5-47" fmla="*/ 2178323 w 2384020"/>
              <a:gd name="connsiteY5-48" fmla="*/ 430440 h 430440"/>
              <a:gd name="connsiteX6-49" fmla="*/ 235093 w 2384020"/>
              <a:gd name="connsiteY6-50" fmla="*/ 430440 h 430440"/>
              <a:gd name="connsiteX7-51" fmla="*/ 17490 w 2384020"/>
              <a:gd name="connsiteY7-52" fmla="*/ 289036 h 430440"/>
              <a:gd name="connsiteX8-53" fmla="*/ 5583 w 2384020"/>
              <a:gd name="connsiteY8-54" fmla="*/ 231891 h 430440"/>
              <a:gd name="connsiteX0-55" fmla="*/ 7143 w 2385580"/>
              <a:gd name="connsiteY0-56" fmla="*/ 231891 h 430440"/>
              <a:gd name="connsiteX1-57" fmla="*/ 84253 w 2385580"/>
              <a:gd name="connsiteY1-58" fmla="*/ 0 h 430440"/>
              <a:gd name="connsiteX2-59" fmla="*/ 2179883 w 2385580"/>
              <a:gd name="connsiteY2-60" fmla="*/ 9525 h 430440"/>
              <a:gd name="connsiteX3-61" fmla="*/ 2385580 w 2385580"/>
              <a:gd name="connsiteY3-62" fmla="*/ 215222 h 430440"/>
              <a:gd name="connsiteX4-63" fmla="*/ 2385580 w 2385580"/>
              <a:gd name="connsiteY4-64" fmla="*/ 224743 h 430440"/>
              <a:gd name="connsiteX5-65" fmla="*/ 2179883 w 2385580"/>
              <a:gd name="connsiteY5-66" fmla="*/ 430440 h 430440"/>
              <a:gd name="connsiteX6-67" fmla="*/ 236653 w 2385580"/>
              <a:gd name="connsiteY6-68" fmla="*/ 430440 h 430440"/>
              <a:gd name="connsiteX7-69" fmla="*/ 0 w 2385580"/>
              <a:gd name="connsiteY7-70" fmla="*/ 296180 h 430440"/>
              <a:gd name="connsiteX8-71" fmla="*/ 7143 w 2385580"/>
              <a:gd name="connsiteY8-72" fmla="*/ 231891 h 430440"/>
              <a:gd name="connsiteX0-73" fmla="*/ 7143 w 2385580"/>
              <a:gd name="connsiteY0-74" fmla="*/ 231891 h 430440"/>
              <a:gd name="connsiteX1-75" fmla="*/ 84253 w 2385580"/>
              <a:gd name="connsiteY1-76" fmla="*/ 0 h 430440"/>
              <a:gd name="connsiteX2-77" fmla="*/ 2179883 w 2385580"/>
              <a:gd name="connsiteY2-78" fmla="*/ 9525 h 430440"/>
              <a:gd name="connsiteX3-79" fmla="*/ 2385580 w 2385580"/>
              <a:gd name="connsiteY3-80" fmla="*/ 215222 h 430440"/>
              <a:gd name="connsiteX4-81" fmla="*/ 2385580 w 2385580"/>
              <a:gd name="connsiteY4-82" fmla="*/ 224743 h 430440"/>
              <a:gd name="connsiteX5-83" fmla="*/ 2179883 w 2385580"/>
              <a:gd name="connsiteY5-84" fmla="*/ 430440 h 430440"/>
              <a:gd name="connsiteX6-85" fmla="*/ 236653 w 2385580"/>
              <a:gd name="connsiteY6-86" fmla="*/ 430440 h 430440"/>
              <a:gd name="connsiteX7-87" fmla="*/ 0 w 2385580"/>
              <a:gd name="connsiteY7-88" fmla="*/ 296180 h 430440"/>
              <a:gd name="connsiteX8-89" fmla="*/ 7143 w 2385580"/>
              <a:gd name="connsiteY8-90" fmla="*/ 231891 h 430440"/>
              <a:gd name="connsiteX0-91" fmla="*/ 1326 w 2396432"/>
              <a:gd name="connsiteY0-92" fmla="*/ 231891 h 430440"/>
              <a:gd name="connsiteX1-93" fmla="*/ 95105 w 2396432"/>
              <a:gd name="connsiteY1-94" fmla="*/ 0 h 430440"/>
              <a:gd name="connsiteX2-95" fmla="*/ 2190735 w 2396432"/>
              <a:gd name="connsiteY2-96" fmla="*/ 9525 h 430440"/>
              <a:gd name="connsiteX3-97" fmla="*/ 2396432 w 2396432"/>
              <a:gd name="connsiteY3-98" fmla="*/ 215222 h 430440"/>
              <a:gd name="connsiteX4-99" fmla="*/ 2396432 w 2396432"/>
              <a:gd name="connsiteY4-100" fmla="*/ 224743 h 430440"/>
              <a:gd name="connsiteX5-101" fmla="*/ 2190735 w 2396432"/>
              <a:gd name="connsiteY5-102" fmla="*/ 430440 h 430440"/>
              <a:gd name="connsiteX6-103" fmla="*/ 247505 w 2396432"/>
              <a:gd name="connsiteY6-104" fmla="*/ 430440 h 430440"/>
              <a:gd name="connsiteX7-105" fmla="*/ 10852 w 2396432"/>
              <a:gd name="connsiteY7-106" fmla="*/ 296180 h 430440"/>
              <a:gd name="connsiteX8-107" fmla="*/ 1326 w 2396432"/>
              <a:gd name="connsiteY8-108" fmla="*/ 231891 h 43044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396432" h="430440">
                <a:moveTo>
                  <a:pt x="1326" y="231891"/>
                </a:moveTo>
                <a:cubicBezTo>
                  <a:pt x="1326" y="118288"/>
                  <a:pt x="-18498" y="0"/>
                  <a:pt x="95105" y="0"/>
                </a:cubicBezTo>
                <a:lnTo>
                  <a:pt x="2190735" y="9525"/>
                </a:lnTo>
                <a:cubicBezTo>
                  <a:pt x="2304338" y="9525"/>
                  <a:pt x="2396432" y="101619"/>
                  <a:pt x="2396432" y="215222"/>
                </a:cubicBezTo>
                <a:lnTo>
                  <a:pt x="2396432" y="224743"/>
                </a:lnTo>
                <a:cubicBezTo>
                  <a:pt x="2396432" y="338346"/>
                  <a:pt x="2304338" y="430440"/>
                  <a:pt x="2190735" y="430440"/>
                </a:cubicBezTo>
                <a:lnTo>
                  <a:pt x="247505" y="430440"/>
                </a:lnTo>
                <a:cubicBezTo>
                  <a:pt x="133902" y="430440"/>
                  <a:pt x="44189" y="402639"/>
                  <a:pt x="10852" y="296180"/>
                </a:cubicBezTo>
                <a:lnTo>
                  <a:pt x="1326" y="23189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4" name="矩形: 圆角 2"/>
          <p:cNvSpPr/>
          <p:nvPr>
            <p:custDataLst>
              <p:tags r:id="rId11"/>
            </p:custDataLst>
          </p:nvPr>
        </p:nvSpPr>
        <p:spPr>
          <a:xfrm>
            <a:off x="9239980" y="1632636"/>
            <a:ext cx="2396432" cy="1031663"/>
          </a:xfrm>
          <a:custGeom>
            <a:avLst/>
            <a:gdLst>
              <a:gd name="connsiteX0" fmla="*/ 0 w 2354624"/>
              <a:gd name="connsiteY0" fmla="*/ 205697 h 420915"/>
              <a:gd name="connsiteX1" fmla="*/ 205697 w 2354624"/>
              <a:gd name="connsiteY1" fmla="*/ 0 h 420915"/>
              <a:gd name="connsiteX2" fmla="*/ 2148927 w 2354624"/>
              <a:gd name="connsiteY2" fmla="*/ 0 h 420915"/>
              <a:gd name="connsiteX3" fmla="*/ 2354624 w 2354624"/>
              <a:gd name="connsiteY3" fmla="*/ 205697 h 420915"/>
              <a:gd name="connsiteX4" fmla="*/ 2354624 w 2354624"/>
              <a:gd name="connsiteY4" fmla="*/ 215218 h 420915"/>
              <a:gd name="connsiteX5" fmla="*/ 2148927 w 2354624"/>
              <a:gd name="connsiteY5" fmla="*/ 420915 h 420915"/>
              <a:gd name="connsiteX6" fmla="*/ 205697 w 2354624"/>
              <a:gd name="connsiteY6" fmla="*/ 420915 h 420915"/>
              <a:gd name="connsiteX7" fmla="*/ 0 w 2354624"/>
              <a:gd name="connsiteY7" fmla="*/ 215218 h 420915"/>
              <a:gd name="connsiteX8" fmla="*/ 0 w 2354624"/>
              <a:gd name="connsiteY8" fmla="*/ 205697 h 420915"/>
              <a:gd name="connsiteX0-1" fmla="*/ 15992 w 2370616"/>
              <a:gd name="connsiteY0-2" fmla="*/ 215222 h 430440"/>
              <a:gd name="connsiteX1-3" fmla="*/ 69289 w 2370616"/>
              <a:gd name="connsiteY1-4" fmla="*/ 0 h 430440"/>
              <a:gd name="connsiteX2-5" fmla="*/ 2164919 w 2370616"/>
              <a:gd name="connsiteY2-6" fmla="*/ 9525 h 430440"/>
              <a:gd name="connsiteX3-7" fmla="*/ 2370616 w 2370616"/>
              <a:gd name="connsiteY3-8" fmla="*/ 215222 h 430440"/>
              <a:gd name="connsiteX4-9" fmla="*/ 2370616 w 2370616"/>
              <a:gd name="connsiteY4-10" fmla="*/ 224743 h 430440"/>
              <a:gd name="connsiteX5-11" fmla="*/ 2164919 w 2370616"/>
              <a:gd name="connsiteY5-12" fmla="*/ 430440 h 430440"/>
              <a:gd name="connsiteX6-13" fmla="*/ 221689 w 2370616"/>
              <a:gd name="connsiteY6-14" fmla="*/ 430440 h 430440"/>
              <a:gd name="connsiteX7-15" fmla="*/ 15992 w 2370616"/>
              <a:gd name="connsiteY7-16" fmla="*/ 224743 h 430440"/>
              <a:gd name="connsiteX8-17" fmla="*/ 15992 w 2370616"/>
              <a:gd name="connsiteY8-18" fmla="*/ 215222 h 430440"/>
              <a:gd name="connsiteX0-19" fmla="*/ 5583 w 2384020"/>
              <a:gd name="connsiteY0-20" fmla="*/ 231891 h 430440"/>
              <a:gd name="connsiteX1-21" fmla="*/ 82693 w 2384020"/>
              <a:gd name="connsiteY1-22" fmla="*/ 0 h 430440"/>
              <a:gd name="connsiteX2-23" fmla="*/ 2178323 w 2384020"/>
              <a:gd name="connsiteY2-24" fmla="*/ 9525 h 430440"/>
              <a:gd name="connsiteX3-25" fmla="*/ 2384020 w 2384020"/>
              <a:gd name="connsiteY3-26" fmla="*/ 215222 h 430440"/>
              <a:gd name="connsiteX4-27" fmla="*/ 2384020 w 2384020"/>
              <a:gd name="connsiteY4-28" fmla="*/ 224743 h 430440"/>
              <a:gd name="connsiteX5-29" fmla="*/ 2178323 w 2384020"/>
              <a:gd name="connsiteY5-30" fmla="*/ 430440 h 430440"/>
              <a:gd name="connsiteX6-31" fmla="*/ 235093 w 2384020"/>
              <a:gd name="connsiteY6-32" fmla="*/ 430440 h 430440"/>
              <a:gd name="connsiteX7-33" fmla="*/ 29396 w 2384020"/>
              <a:gd name="connsiteY7-34" fmla="*/ 224743 h 430440"/>
              <a:gd name="connsiteX8-35" fmla="*/ 5583 w 2384020"/>
              <a:gd name="connsiteY8-36" fmla="*/ 231891 h 430440"/>
              <a:gd name="connsiteX0-37" fmla="*/ 5583 w 2384020"/>
              <a:gd name="connsiteY0-38" fmla="*/ 231891 h 430440"/>
              <a:gd name="connsiteX1-39" fmla="*/ 82693 w 2384020"/>
              <a:gd name="connsiteY1-40" fmla="*/ 0 h 430440"/>
              <a:gd name="connsiteX2-41" fmla="*/ 2178323 w 2384020"/>
              <a:gd name="connsiteY2-42" fmla="*/ 9525 h 430440"/>
              <a:gd name="connsiteX3-43" fmla="*/ 2384020 w 2384020"/>
              <a:gd name="connsiteY3-44" fmla="*/ 215222 h 430440"/>
              <a:gd name="connsiteX4-45" fmla="*/ 2384020 w 2384020"/>
              <a:gd name="connsiteY4-46" fmla="*/ 224743 h 430440"/>
              <a:gd name="connsiteX5-47" fmla="*/ 2178323 w 2384020"/>
              <a:gd name="connsiteY5-48" fmla="*/ 430440 h 430440"/>
              <a:gd name="connsiteX6-49" fmla="*/ 235093 w 2384020"/>
              <a:gd name="connsiteY6-50" fmla="*/ 430440 h 430440"/>
              <a:gd name="connsiteX7-51" fmla="*/ 17490 w 2384020"/>
              <a:gd name="connsiteY7-52" fmla="*/ 289036 h 430440"/>
              <a:gd name="connsiteX8-53" fmla="*/ 5583 w 2384020"/>
              <a:gd name="connsiteY8-54" fmla="*/ 231891 h 430440"/>
              <a:gd name="connsiteX0-55" fmla="*/ 7143 w 2385580"/>
              <a:gd name="connsiteY0-56" fmla="*/ 231891 h 430440"/>
              <a:gd name="connsiteX1-57" fmla="*/ 84253 w 2385580"/>
              <a:gd name="connsiteY1-58" fmla="*/ 0 h 430440"/>
              <a:gd name="connsiteX2-59" fmla="*/ 2179883 w 2385580"/>
              <a:gd name="connsiteY2-60" fmla="*/ 9525 h 430440"/>
              <a:gd name="connsiteX3-61" fmla="*/ 2385580 w 2385580"/>
              <a:gd name="connsiteY3-62" fmla="*/ 215222 h 430440"/>
              <a:gd name="connsiteX4-63" fmla="*/ 2385580 w 2385580"/>
              <a:gd name="connsiteY4-64" fmla="*/ 224743 h 430440"/>
              <a:gd name="connsiteX5-65" fmla="*/ 2179883 w 2385580"/>
              <a:gd name="connsiteY5-66" fmla="*/ 430440 h 430440"/>
              <a:gd name="connsiteX6-67" fmla="*/ 236653 w 2385580"/>
              <a:gd name="connsiteY6-68" fmla="*/ 430440 h 430440"/>
              <a:gd name="connsiteX7-69" fmla="*/ 0 w 2385580"/>
              <a:gd name="connsiteY7-70" fmla="*/ 296180 h 430440"/>
              <a:gd name="connsiteX8-71" fmla="*/ 7143 w 2385580"/>
              <a:gd name="connsiteY8-72" fmla="*/ 231891 h 430440"/>
              <a:gd name="connsiteX0-73" fmla="*/ 7143 w 2385580"/>
              <a:gd name="connsiteY0-74" fmla="*/ 231891 h 430440"/>
              <a:gd name="connsiteX1-75" fmla="*/ 84253 w 2385580"/>
              <a:gd name="connsiteY1-76" fmla="*/ 0 h 430440"/>
              <a:gd name="connsiteX2-77" fmla="*/ 2179883 w 2385580"/>
              <a:gd name="connsiteY2-78" fmla="*/ 9525 h 430440"/>
              <a:gd name="connsiteX3-79" fmla="*/ 2385580 w 2385580"/>
              <a:gd name="connsiteY3-80" fmla="*/ 215222 h 430440"/>
              <a:gd name="connsiteX4-81" fmla="*/ 2385580 w 2385580"/>
              <a:gd name="connsiteY4-82" fmla="*/ 224743 h 430440"/>
              <a:gd name="connsiteX5-83" fmla="*/ 2179883 w 2385580"/>
              <a:gd name="connsiteY5-84" fmla="*/ 430440 h 430440"/>
              <a:gd name="connsiteX6-85" fmla="*/ 236653 w 2385580"/>
              <a:gd name="connsiteY6-86" fmla="*/ 430440 h 430440"/>
              <a:gd name="connsiteX7-87" fmla="*/ 0 w 2385580"/>
              <a:gd name="connsiteY7-88" fmla="*/ 296180 h 430440"/>
              <a:gd name="connsiteX8-89" fmla="*/ 7143 w 2385580"/>
              <a:gd name="connsiteY8-90" fmla="*/ 231891 h 430440"/>
              <a:gd name="connsiteX0-91" fmla="*/ 1326 w 2396432"/>
              <a:gd name="connsiteY0-92" fmla="*/ 231891 h 430440"/>
              <a:gd name="connsiteX1-93" fmla="*/ 95105 w 2396432"/>
              <a:gd name="connsiteY1-94" fmla="*/ 0 h 430440"/>
              <a:gd name="connsiteX2-95" fmla="*/ 2190735 w 2396432"/>
              <a:gd name="connsiteY2-96" fmla="*/ 9525 h 430440"/>
              <a:gd name="connsiteX3-97" fmla="*/ 2396432 w 2396432"/>
              <a:gd name="connsiteY3-98" fmla="*/ 215222 h 430440"/>
              <a:gd name="connsiteX4-99" fmla="*/ 2396432 w 2396432"/>
              <a:gd name="connsiteY4-100" fmla="*/ 224743 h 430440"/>
              <a:gd name="connsiteX5-101" fmla="*/ 2190735 w 2396432"/>
              <a:gd name="connsiteY5-102" fmla="*/ 430440 h 430440"/>
              <a:gd name="connsiteX6-103" fmla="*/ 247505 w 2396432"/>
              <a:gd name="connsiteY6-104" fmla="*/ 430440 h 430440"/>
              <a:gd name="connsiteX7-105" fmla="*/ 10852 w 2396432"/>
              <a:gd name="connsiteY7-106" fmla="*/ 296180 h 430440"/>
              <a:gd name="connsiteX8-107" fmla="*/ 1326 w 2396432"/>
              <a:gd name="connsiteY8-108" fmla="*/ 231891 h 43044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396432" h="430440">
                <a:moveTo>
                  <a:pt x="1326" y="231891"/>
                </a:moveTo>
                <a:cubicBezTo>
                  <a:pt x="1326" y="118288"/>
                  <a:pt x="-18498" y="0"/>
                  <a:pt x="95105" y="0"/>
                </a:cubicBezTo>
                <a:lnTo>
                  <a:pt x="2190735" y="9525"/>
                </a:lnTo>
                <a:cubicBezTo>
                  <a:pt x="2304338" y="9525"/>
                  <a:pt x="2396432" y="101619"/>
                  <a:pt x="2396432" y="215222"/>
                </a:cubicBezTo>
                <a:lnTo>
                  <a:pt x="2396432" y="224743"/>
                </a:lnTo>
                <a:cubicBezTo>
                  <a:pt x="2396432" y="338346"/>
                  <a:pt x="2304338" y="430440"/>
                  <a:pt x="2190735" y="430440"/>
                </a:cubicBezTo>
                <a:lnTo>
                  <a:pt x="247505" y="430440"/>
                </a:lnTo>
                <a:cubicBezTo>
                  <a:pt x="133902" y="430440"/>
                  <a:pt x="44189" y="402639"/>
                  <a:pt x="10852" y="296180"/>
                </a:cubicBezTo>
                <a:lnTo>
                  <a:pt x="1326" y="23189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6" name="矩形 15"/>
          <p:cNvSpPr/>
          <p:nvPr>
            <p:custDataLst>
              <p:tags r:id="rId12"/>
            </p:custDataLst>
          </p:nvPr>
        </p:nvSpPr>
        <p:spPr>
          <a:xfrm>
            <a:off x="82493" y="2055265"/>
            <a:ext cx="2464435" cy="270510"/>
          </a:xfrm>
          <a:prstGeom prst="rect">
            <a:avLst/>
          </a:prstGeom>
        </p:spPr>
        <p:txBody>
          <a:bodyPr wrap="none">
            <a:spAutoFit/>
          </a:bodyPr>
          <a:lstStyle/>
          <a:p>
            <a:pPr marL="528955" algn="ctr">
              <a:lnSpc>
                <a:spcPts val="1400"/>
              </a:lnSpc>
              <a:spcBef>
                <a:spcPts val="1630"/>
              </a:spcBef>
              <a:spcAft>
                <a:spcPts val="0"/>
              </a:spcAft>
            </a:pPr>
            <a:r>
              <a:rPr lang="zh-CN" altLang="en-US" sz="2400" dirty="0">
                <a:solidFill>
                  <a:schemeClr val="lt1"/>
                </a:solidFill>
                <a:latin typeface="微软雅黑" panose="020B0503020204020204" charset="-122"/>
                <a:ea typeface="微软雅黑" panose="020B0503020204020204" charset="-122"/>
              </a:rPr>
              <a:t>用户</a:t>
            </a:r>
            <a:r>
              <a:rPr lang="zh-CN" altLang="en-US" dirty="0">
                <a:solidFill>
                  <a:schemeClr val="lt1"/>
                </a:solidFill>
                <a:latin typeface="微软雅黑" panose="020B0503020204020204" charset="-122"/>
                <a:ea typeface="微软雅黑" panose="020B0503020204020204" charset="-122"/>
              </a:rPr>
              <a:t>：种草需求</a:t>
            </a:r>
            <a:endParaRPr lang="zh-CN" altLang="en-US" dirty="0">
              <a:solidFill>
                <a:schemeClr val="lt1"/>
              </a:solidFill>
              <a:latin typeface="微软雅黑" panose="020B0503020204020204" charset="-122"/>
              <a:ea typeface="微软雅黑" panose="020B0503020204020204" charset="-122"/>
            </a:endParaRPr>
          </a:p>
        </p:txBody>
      </p:sp>
      <p:sp>
        <p:nvSpPr>
          <p:cNvPr id="17" name="矩形 16"/>
          <p:cNvSpPr/>
          <p:nvPr>
            <p:custDataLst>
              <p:tags r:id="rId13"/>
            </p:custDataLst>
          </p:nvPr>
        </p:nvSpPr>
        <p:spPr>
          <a:xfrm>
            <a:off x="426576" y="2999001"/>
            <a:ext cx="2245542" cy="2353310"/>
          </a:xfrm>
          <a:prstGeom prst="rect">
            <a:avLst/>
          </a:prstGeom>
        </p:spPr>
        <p:txBody>
          <a:bodyPr wrap="square">
            <a:spAutoFit/>
          </a:bodyPr>
          <a:lstStyle/>
          <a:p>
            <a:pPr marL="186055" marR="0" lvl="0" algn="just">
              <a:lnSpc>
                <a:spcPct val="150000"/>
              </a:lnSpc>
              <a:spcBef>
                <a:spcPts val="1630"/>
              </a:spcBef>
            </a:pPr>
            <a:r>
              <a:rPr lang="zh-CN" altLang="en-US" sz="1400" dirty="0">
                <a:solidFill>
                  <a:schemeClr val="dk1">
                    <a:lumMod val="85000"/>
                    <a:lumOff val="15000"/>
                  </a:schemeClr>
                </a:solidFill>
                <a:latin typeface="微软雅黑" panose="020B0503020204020204" charset="-122"/>
                <a:ea typeface="微软雅黑" panose="020B0503020204020204" charset="-122"/>
              </a:rPr>
              <a:t>对没时间没耐心亲自试错的用户来说，</a:t>
            </a:r>
            <a:r>
              <a:rPr lang="zh-CN" altLang="en-US" sz="1400" b="1" dirty="0">
                <a:solidFill>
                  <a:schemeClr val="dk1">
                    <a:lumMod val="85000"/>
                    <a:lumOff val="15000"/>
                  </a:schemeClr>
                </a:solidFill>
                <a:latin typeface="微软雅黑" panose="020B0503020204020204" charset="-122"/>
                <a:ea typeface="微软雅黑" panose="020B0503020204020204" charset="-122"/>
              </a:rPr>
              <a:t>他希望能种草一些不踩雷的好店，获得满意的消费体验，</a:t>
            </a:r>
            <a:r>
              <a:rPr lang="zh-CN" altLang="en-US" sz="1400" dirty="0">
                <a:solidFill>
                  <a:schemeClr val="dk1">
                    <a:lumMod val="85000"/>
                    <a:lumOff val="15000"/>
                  </a:schemeClr>
                </a:solidFill>
                <a:latin typeface="微软雅黑" panose="020B0503020204020204" charset="-122"/>
                <a:ea typeface="微软雅黑" panose="020B0503020204020204" charset="-122"/>
              </a:rPr>
              <a:t>比如吃到好吃的食物，感受舒服的环境，拍到好看的照片</a:t>
            </a:r>
            <a:endParaRPr lang="zh-CN" altLang="en-US" sz="1400" dirty="0">
              <a:solidFill>
                <a:schemeClr val="dk1">
                  <a:lumMod val="85000"/>
                  <a:lumOff val="15000"/>
                </a:schemeClr>
              </a:solidFill>
              <a:latin typeface="微软雅黑" panose="020B0503020204020204" charset="-122"/>
              <a:ea typeface="微软雅黑" panose="020B0503020204020204" charset="-122"/>
            </a:endParaRPr>
          </a:p>
        </p:txBody>
      </p:sp>
      <p:sp>
        <p:nvSpPr>
          <p:cNvPr id="18" name="矩形 17"/>
          <p:cNvSpPr/>
          <p:nvPr>
            <p:custDataLst>
              <p:tags r:id="rId14"/>
            </p:custDataLst>
          </p:nvPr>
        </p:nvSpPr>
        <p:spPr>
          <a:xfrm>
            <a:off x="2931526" y="2055265"/>
            <a:ext cx="2693035" cy="270510"/>
          </a:xfrm>
          <a:prstGeom prst="rect">
            <a:avLst/>
          </a:prstGeom>
        </p:spPr>
        <p:txBody>
          <a:bodyPr wrap="none">
            <a:spAutoFit/>
          </a:bodyPr>
          <a:lstStyle/>
          <a:p>
            <a:pPr marL="528955" algn="ctr">
              <a:lnSpc>
                <a:spcPts val="1400"/>
              </a:lnSpc>
              <a:spcBef>
                <a:spcPts val="1630"/>
              </a:spcBef>
            </a:pPr>
            <a:r>
              <a:rPr lang="zh-CN" altLang="en-US" sz="2400" dirty="0">
                <a:solidFill>
                  <a:schemeClr val="lt1"/>
                </a:solidFill>
                <a:latin typeface="微软雅黑" panose="020B0503020204020204" charset="-122"/>
                <a:ea typeface="微软雅黑" panose="020B0503020204020204" charset="-122"/>
              </a:rPr>
              <a:t>商家</a:t>
            </a:r>
            <a:r>
              <a:rPr lang="zh-CN" altLang="en-US" dirty="0">
                <a:solidFill>
                  <a:schemeClr val="lt1"/>
                </a:solidFill>
                <a:latin typeface="微软雅黑" panose="020B0503020204020204" charset="-122"/>
                <a:ea typeface="微软雅黑" panose="020B0503020204020204" charset="-122"/>
              </a:rPr>
              <a:t>：消费者需求</a:t>
            </a:r>
            <a:endParaRPr lang="zh-CN" altLang="en-US" dirty="0">
              <a:solidFill>
                <a:schemeClr val="lt1"/>
              </a:solidFill>
              <a:latin typeface="微软雅黑" panose="020B0503020204020204" charset="-122"/>
              <a:ea typeface="微软雅黑" panose="020B0503020204020204" charset="-122"/>
            </a:endParaRPr>
          </a:p>
        </p:txBody>
      </p:sp>
      <p:sp>
        <p:nvSpPr>
          <p:cNvPr id="19" name="矩形 18"/>
          <p:cNvSpPr/>
          <p:nvPr>
            <p:custDataLst>
              <p:tags r:id="rId15"/>
            </p:custDataLst>
          </p:nvPr>
        </p:nvSpPr>
        <p:spPr>
          <a:xfrm>
            <a:off x="3319893" y="2999001"/>
            <a:ext cx="2247390" cy="2353310"/>
          </a:xfrm>
          <a:prstGeom prst="rect">
            <a:avLst/>
          </a:prstGeom>
        </p:spPr>
        <p:txBody>
          <a:bodyPr wrap="square">
            <a:spAutoFit/>
          </a:bodyPr>
          <a:lstStyle/>
          <a:p>
            <a:pPr marL="186055" algn="just">
              <a:lnSpc>
                <a:spcPct val="150000"/>
              </a:lnSpc>
              <a:spcBef>
                <a:spcPts val="1630"/>
              </a:spcBef>
              <a:spcAft>
                <a:spcPts val="0"/>
              </a:spcAft>
            </a:pPr>
            <a:r>
              <a:rPr lang="zh-CN" altLang="en-US" sz="1400" dirty="0">
                <a:solidFill>
                  <a:schemeClr val="dk1">
                    <a:lumMod val="85000"/>
                    <a:lumOff val="15000"/>
                  </a:schemeClr>
                </a:solidFill>
                <a:latin typeface="微软雅黑" panose="020B0503020204020204" charset="-122"/>
                <a:ea typeface="微软雅黑" panose="020B0503020204020204" charset="-122"/>
              </a:rPr>
              <a:t>对不擅长利用新媒体推广获客的商家来说，</a:t>
            </a:r>
            <a:r>
              <a:rPr lang="zh-CN" altLang="en-US" sz="1400" b="1" dirty="0">
                <a:solidFill>
                  <a:schemeClr val="dk1">
                    <a:lumMod val="85000"/>
                    <a:lumOff val="15000"/>
                  </a:schemeClr>
                </a:solidFill>
                <a:latin typeface="微软雅黑" panose="020B0503020204020204" charset="-122"/>
                <a:ea typeface="微软雅黑" panose="020B0503020204020204" charset="-122"/>
              </a:rPr>
              <a:t>他希望能有一批有流量的人来为自己的店面做宣传，</a:t>
            </a:r>
            <a:r>
              <a:rPr lang="zh-CN" altLang="en-US" sz="1400" dirty="0">
                <a:solidFill>
                  <a:schemeClr val="dk1">
                    <a:lumMod val="85000"/>
                    <a:lumOff val="15000"/>
                  </a:schemeClr>
                </a:solidFill>
                <a:latin typeface="微软雅黑" panose="020B0503020204020204" charset="-122"/>
                <a:ea typeface="微软雅黑" panose="020B0503020204020204" charset="-122"/>
              </a:rPr>
              <a:t>带来可到店消费的客户，增加自己的店流量和销售额</a:t>
            </a:r>
            <a:endParaRPr lang="zh-CN" altLang="en-US" sz="1400" dirty="0">
              <a:solidFill>
                <a:schemeClr val="dk1">
                  <a:lumMod val="85000"/>
                  <a:lumOff val="15000"/>
                </a:schemeClr>
              </a:solidFill>
              <a:latin typeface="微软雅黑" panose="020B0503020204020204" charset="-122"/>
              <a:ea typeface="微软雅黑" panose="020B0503020204020204" charset="-122"/>
            </a:endParaRPr>
          </a:p>
        </p:txBody>
      </p:sp>
      <p:sp>
        <p:nvSpPr>
          <p:cNvPr id="20" name="矩形 19"/>
          <p:cNvSpPr/>
          <p:nvPr>
            <p:custDataLst>
              <p:tags r:id="rId16"/>
            </p:custDataLst>
          </p:nvPr>
        </p:nvSpPr>
        <p:spPr>
          <a:xfrm>
            <a:off x="5758713" y="2055265"/>
            <a:ext cx="2921635" cy="270510"/>
          </a:xfrm>
          <a:prstGeom prst="rect">
            <a:avLst/>
          </a:prstGeom>
        </p:spPr>
        <p:txBody>
          <a:bodyPr wrap="none">
            <a:spAutoFit/>
          </a:bodyPr>
          <a:lstStyle/>
          <a:p>
            <a:pPr marL="528955" algn="ctr">
              <a:lnSpc>
                <a:spcPts val="1400"/>
              </a:lnSpc>
              <a:spcBef>
                <a:spcPts val="1630"/>
              </a:spcBef>
              <a:spcAft>
                <a:spcPts val="0"/>
              </a:spcAft>
            </a:pPr>
            <a:r>
              <a:rPr lang="zh-CN" altLang="en-US" sz="2400" dirty="0">
                <a:solidFill>
                  <a:schemeClr val="lt1"/>
                </a:solidFill>
                <a:latin typeface="微软雅黑" panose="020B0503020204020204" charset="-122"/>
                <a:ea typeface="微软雅黑" panose="020B0503020204020204" charset="-122"/>
              </a:rPr>
              <a:t>平台</a:t>
            </a:r>
            <a:r>
              <a:rPr lang="zh-CN" altLang="en-US" dirty="0">
                <a:solidFill>
                  <a:schemeClr val="lt1"/>
                </a:solidFill>
                <a:latin typeface="微软雅黑" panose="020B0503020204020204" charset="-122"/>
                <a:ea typeface="微软雅黑" panose="020B0503020204020204" charset="-122"/>
              </a:rPr>
              <a:t>：日活带货需求</a:t>
            </a:r>
            <a:endParaRPr lang="zh-CN" altLang="en-US" dirty="0">
              <a:solidFill>
                <a:schemeClr val="lt1"/>
              </a:solidFill>
              <a:latin typeface="微软雅黑" panose="020B0503020204020204" charset="-122"/>
              <a:ea typeface="微软雅黑" panose="020B0503020204020204" charset="-122"/>
            </a:endParaRPr>
          </a:p>
        </p:txBody>
      </p:sp>
      <p:sp>
        <p:nvSpPr>
          <p:cNvPr id="23" name="矩形 22"/>
          <p:cNvSpPr/>
          <p:nvPr>
            <p:custDataLst>
              <p:tags r:id="rId17"/>
            </p:custDataLst>
          </p:nvPr>
        </p:nvSpPr>
        <p:spPr>
          <a:xfrm>
            <a:off x="6258520" y="2999001"/>
            <a:ext cx="2392522" cy="2353310"/>
          </a:xfrm>
          <a:prstGeom prst="rect">
            <a:avLst/>
          </a:prstGeom>
        </p:spPr>
        <p:txBody>
          <a:bodyPr wrap="square">
            <a:spAutoFit/>
          </a:bodyPr>
          <a:lstStyle/>
          <a:p>
            <a:pPr marL="186055" algn="just">
              <a:lnSpc>
                <a:spcPct val="150000"/>
              </a:lnSpc>
              <a:spcBef>
                <a:spcPts val="1630"/>
              </a:spcBef>
            </a:pPr>
            <a:r>
              <a:rPr lang="zh-CN" altLang="en-US" sz="14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对一直想提升消费价值，保持日活和增加用户黏性的平台来说，</a:t>
            </a:r>
            <a:r>
              <a:rPr lang="zh-CN" altLang="en-US" sz="1400" b="1"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他希望引领一个</a:t>
            </a:r>
            <a:r>
              <a:rPr lang="en-US" altLang="zh-CN" sz="1400" b="1"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a:t>
            </a:r>
            <a:r>
              <a:rPr lang="zh-CN" altLang="en-US" sz="1400" b="1"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全民带货</a:t>
            </a:r>
            <a:r>
              <a:rPr lang="en-US" altLang="zh-CN" sz="1400" b="1"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a:t>
            </a:r>
            <a:r>
              <a:rPr lang="zh-CN" altLang="en-US" sz="1400" b="1"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的时代，</a:t>
            </a:r>
            <a:r>
              <a:rPr lang="zh-CN" altLang="en-US" sz="14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把流量分给更多的素人小</a:t>
            </a:r>
            <a:r>
              <a:rPr lang="en-US" altLang="zh-CN" sz="14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V</a:t>
            </a:r>
            <a:r>
              <a:rPr lang="zh-CN" altLang="en-US" sz="14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，打造从内容到消费的闭环</a:t>
            </a:r>
            <a:endParaRPr lang="zh-CN" altLang="en-US" sz="14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24" name="矩形 23"/>
          <p:cNvSpPr/>
          <p:nvPr>
            <p:custDataLst>
              <p:tags r:id="rId18"/>
            </p:custDataLst>
          </p:nvPr>
        </p:nvSpPr>
        <p:spPr>
          <a:xfrm>
            <a:off x="9006282" y="1902857"/>
            <a:ext cx="2464435" cy="659130"/>
          </a:xfrm>
          <a:prstGeom prst="rect">
            <a:avLst/>
          </a:prstGeom>
        </p:spPr>
        <p:txBody>
          <a:bodyPr wrap="none">
            <a:spAutoFit/>
          </a:bodyPr>
          <a:lstStyle/>
          <a:p>
            <a:pPr marL="528955" algn="ctr">
              <a:lnSpc>
                <a:spcPts val="1400"/>
              </a:lnSpc>
              <a:spcBef>
                <a:spcPts val="1630"/>
              </a:spcBef>
            </a:pPr>
            <a:r>
              <a:rPr lang="zh-CN" altLang="en-US" sz="2400" dirty="0">
                <a:solidFill>
                  <a:schemeClr val="lt1"/>
                </a:solidFill>
                <a:latin typeface="微软雅黑" panose="020B0503020204020204" charset="-122"/>
                <a:ea typeface="微软雅黑" panose="020B0503020204020204" charset="-122"/>
                <a:cs typeface="微软雅黑" panose="020B0503020204020204" charset="-122"/>
              </a:rPr>
              <a:t>探店创作者</a:t>
            </a:r>
            <a:r>
              <a:rPr lang="zh-CN" altLang="en-US" dirty="0">
                <a:solidFill>
                  <a:schemeClr val="lt1"/>
                </a:solidFill>
                <a:latin typeface="微软雅黑" panose="020B0503020204020204" charset="-122"/>
                <a:ea typeface="微软雅黑" panose="020B0503020204020204" charset="-122"/>
                <a:cs typeface="微软雅黑" panose="020B0503020204020204" charset="-122"/>
              </a:rPr>
              <a:t>：</a:t>
            </a:r>
            <a:endParaRPr lang="en-US" altLang="zh-CN" dirty="0">
              <a:solidFill>
                <a:schemeClr val="lt1"/>
              </a:solidFill>
              <a:latin typeface="微软雅黑" panose="020B0503020204020204" charset="-122"/>
              <a:ea typeface="微软雅黑" panose="020B0503020204020204" charset="-122"/>
              <a:cs typeface="微软雅黑" panose="020B0503020204020204" charset="-122"/>
            </a:endParaRPr>
          </a:p>
          <a:p>
            <a:pPr marL="528955" algn="ctr">
              <a:lnSpc>
                <a:spcPts val="1400"/>
              </a:lnSpc>
              <a:spcBef>
                <a:spcPts val="1630"/>
              </a:spcBef>
            </a:pPr>
            <a:r>
              <a:rPr lang="zh-CN" altLang="en-US" dirty="0">
                <a:solidFill>
                  <a:schemeClr val="lt1"/>
                </a:solidFill>
                <a:latin typeface="微软雅黑" panose="020B0503020204020204" charset="-122"/>
                <a:ea typeface="微软雅黑" panose="020B0503020204020204" charset="-122"/>
                <a:cs typeface="微软雅黑" panose="020B0503020204020204" charset="-122"/>
              </a:rPr>
              <a:t>物质</a:t>
            </a:r>
            <a:r>
              <a:rPr lang="en-US" altLang="zh-CN" dirty="0">
                <a:solidFill>
                  <a:schemeClr val="lt1"/>
                </a:solidFill>
                <a:latin typeface="微软雅黑" panose="020B0503020204020204" charset="-122"/>
                <a:ea typeface="微软雅黑" panose="020B0503020204020204" charset="-122"/>
                <a:cs typeface="微软雅黑" panose="020B0503020204020204" charset="-122"/>
              </a:rPr>
              <a:t>/</a:t>
            </a:r>
            <a:r>
              <a:rPr lang="zh-CN" altLang="en-US" dirty="0">
                <a:solidFill>
                  <a:schemeClr val="lt1"/>
                </a:solidFill>
                <a:latin typeface="微软雅黑" panose="020B0503020204020204" charset="-122"/>
                <a:ea typeface="微软雅黑" panose="020B0503020204020204" charset="-122"/>
                <a:cs typeface="微软雅黑" panose="020B0503020204020204" charset="-122"/>
              </a:rPr>
              <a:t>新体验需求</a:t>
            </a:r>
            <a:endParaRPr lang="zh-CN" altLang="en-US" dirty="0">
              <a:solidFill>
                <a:schemeClr val="lt1"/>
              </a:solidFill>
              <a:latin typeface="微软雅黑" panose="020B0503020204020204" charset="-122"/>
              <a:ea typeface="微软雅黑" panose="020B0503020204020204" charset="-122"/>
              <a:cs typeface="微软雅黑" panose="020B0503020204020204" charset="-122"/>
            </a:endParaRPr>
          </a:p>
        </p:txBody>
      </p:sp>
      <p:sp>
        <p:nvSpPr>
          <p:cNvPr id="25" name="矩形 24"/>
          <p:cNvSpPr/>
          <p:nvPr>
            <p:custDataLst>
              <p:tags r:id="rId19"/>
            </p:custDataLst>
          </p:nvPr>
        </p:nvSpPr>
        <p:spPr>
          <a:xfrm>
            <a:off x="9315072" y="2999001"/>
            <a:ext cx="2225227" cy="2353310"/>
          </a:xfrm>
          <a:prstGeom prst="rect">
            <a:avLst/>
          </a:prstGeom>
        </p:spPr>
        <p:txBody>
          <a:bodyPr wrap="square">
            <a:spAutoFit/>
          </a:bodyPr>
          <a:lstStyle/>
          <a:p>
            <a:pPr marL="186055" algn="just">
              <a:lnSpc>
                <a:spcPct val="150000"/>
              </a:lnSpc>
              <a:spcBef>
                <a:spcPts val="1630"/>
              </a:spcBef>
            </a:pPr>
            <a:r>
              <a:rPr lang="zh-CN" altLang="en-US" sz="14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对有时间和兴趣去探究新事物的探店达人来说，</a:t>
            </a:r>
            <a:r>
              <a:rPr lang="zh-CN" altLang="en-US" sz="1400" b="1"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他希望能低成本甚至</a:t>
            </a:r>
            <a:r>
              <a:rPr lang="en-US" altLang="zh-CN" sz="1400" b="1"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0</a:t>
            </a:r>
            <a:r>
              <a:rPr lang="zh-CN" altLang="en-US" sz="1400" b="1"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成本的体验不同的新事物，</a:t>
            </a:r>
            <a:r>
              <a:rPr lang="zh-CN" altLang="en-US" sz="14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rPr>
              <a:t>并输出体验感受满足自己的表达欲，同时还能赚到钱</a:t>
            </a:r>
            <a:endParaRPr lang="zh-CN" altLang="en-US" sz="1400" dirty="0">
              <a:solidFill>
                <a:schemeClr val="dk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Tree>
    <p:custDataLst>
      <p:tags r:id="rId20"/>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6" name="文本框 5"/>
          <p:cNvSpPr txBox="1"/>
          <p:nvPr>
            <p:custDataLst>
              <p:tags r:id="rId3"/>
            </p:custDataLst>
          </p:nvPr>
        </p:nvSpPr>
        <p:spPr>
          <a:xfrm>
            <a:off x="3337662" y="1013230"/>
            <a:ext cx="4196715" cy="50673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dirty="0">
                <a:solidFill>
                  <a:schemeClr val="lt1">
                    <a:lumMod val="50000"/>
                  </a:schemeClr>
                </a:solidFill>
                <a:latin typeface="微软雅黑" panose="020B0503020204020204" charset="-122"/>
                <a:ea typeface="微软雅黑" panose="020B0503020204020204" charset="-122"/>
              </a:rPr>
              <a:t>免费提供吃喝和推广费</a:t>
            </a:r>
            <a:endParaRPr lang="zh-CN" dirty="0">
              <a:solidFill>
                <a:schemeClr val="lt1">
                  <a:lumMod val="50000"/>
                </a:schemeClr>
              </a:solidFill>
              <a:latin typeface="微软雅黑" panose="020B0503020204020204" charset="-122"/>
              <a:ea typeface="微软雅黑" panose="020B0503020204020204" charset="-122"/>
              <a:sym typeface="+mn-ea"/>
            </a:endParaRPr>
          </a:p>
        </p:txBody>
      </p:sp>
      <p:sp>
        <p:nvSpPr>
          <p:cNvPr id="18" name="椭圆 17"/>
          <p:cNvSpPr/>
          <p:nvPr>
            <p:custDataLst>
              <p:tags r:id="rId4"/>
            </p:custDataLst>
          </p:nvPr>
        </p:nvSpPr>
        <p:spPr>
          <a:xfrm>
            <a:off x="2406067" y="2344501"/>
            <a:ext cx="7128000" cy="2465157"/>
          </a:xfrm>
          <a:prstGeom prst="ellipse">
            <a:avLst/>
          </a:prstGeom>
          <a:noFill/>
          <a:ln w="44450">
            <a:solidFill>
              <a:schemeClr val="lt1">
                <a:lumMod val="9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9" name="PA-椭圆 14"/>
          <p:cNvSpPr/>
          <p:nvPr>
            <p:custDataLst>
              <p:tags r:id="rId5"/>
            </p:custDataLst>
          </p:nvPr>
        </p:nvSpPr>
        <p:spPr>
          <a:xfrm>
            <a:off x="4731034" y="1541742"/>
            <a:ext cx="1409973" cy="1405973"/>
          </a:xfrm>
          <a:prstGeom prst="ellipse">
            <a:avLst/>
          </a:prstGeom>
          <a:solidFill>
            <a:schemeClr val="lt1"/>
          </a:solidFill>
          <a:ln w="762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2000" dirty="0">
                <a:solidFill>
                  <a:schemeClr val="dk1"/>
                </a:solidFill>
                <a:latin typeface="微软雅黑" panose="020B0503020204020204" charset="-122"/>
                <a:ea typeface="微软雅黑" panose="020B0503020204020204" charset="-122"/>
              </a:rPr>
              <a:t>店铺</a:t>
            </a:r>
            <a:endParaRPr lang="en-US" altLang="zh-CN" sz="2000" dirty="0">
              <a:solidFill>
                <a:schemeClr val="dk1"/>
              </a:solidFill>
              <a:latin typeface="微软雅黑" panose="020B0503020204020204" charset="-122"/>
              <a:ea typeface="微软雅黑" panose="020B0503020204020204" charset="-122"/>
            </a:endParaRPr>
          </a:p>
          <a:p>
            <a:pPr algn="ctr">
              <a:lnSpc>
                <a:spcPct val="120000"/>
              </a:lnSpc>
            </a:pPr>
            <a:r>
              <a:rPr lang="zh-CN" altLang="en-US" sz="2000" dirty="0">
                <a:solidFill>
                  <a:schemeClr val="dk1"/>
                </a:solidFill>
                <a:latin typeface="微软雅黑" panose="020B0503020204020204" charset="-122"/>
                <a:ea typeface="微软雅黑" panose="020B0503020204020204" charset="-122"/>
              </a:rPr>
              <a:t>商家</a:t>
            </a:r>
            <a:endParaRPr lang="zh-CN" altLang="en-US" sz="2000" dirty="0">
              <a:solidFill>
                <a:schemeClr val="dk1"/>
              </a:solidFill>
              <a:latin typeface="微软雅黑" panose="020B0503020204020204" charset="-122"/>
              <a:ea typeface="微软雅黑" panose="020B0503020204020204" charset="-122"/>
            </a:endParaRPr>
          </a:p>
        </p:txBody>
      </p:sp>
      <p:sp>
        <p:nvSpPr>
          <p:cNvPr id="20" name="文本框 5"/>
          <p:cNvSpPr txBox="1"/>
          <p:nvPr>
            <p:custDataLst>
              <p:tags r:id="rId6"/>
            </p:custDataLst>
          </p:nvPr>
        </p:nvSpPr>
        <p:spPr>
          <a:xfrm>
            <a:off x="9873487" y="3209210"/>
            <a:ext cx="1762981" cy="64516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dirty="0">
                <a:solidFill>
                  <a:schemeClr val="lt1">
                    <a:lumMod val="50000"/>
                  </a:schemeClr>
                </a:solidFill>
                <a:latin typeface="微软雅黑" panose="020B0503020204020204" charset="-122"/>
                <a:ea typeface="微软雅黑" panose="020B0503020204020204" charset="-122"/>
              </a:rPr>
              <a:t>体验后输出感受发布内容</a:t>
            </a:r>
            <a:endParaRPr lang="zh-CN" dirty="0">
              <a:solidFill>
                <a:schemeClr val="lt1">
                  <a:lumMod val="50000"/>
                </a:schemeClr>
              </a:solidFill>
              <a:latin typeface="微软雅黑" panose="020B0503020204020204" charset="-122"/>
              <a:ea typeface="微软雅黑" panose="020B0503020204020204" charset="-122"/>
            </a:endParaRPr>
          </a:p>
        </p:txBody>
      </p:sp>
      <p:sp>
        <p:nvSpPr>
          <p:cNvPr id="27" name="PA-椭圆 14"/>
          <p:cNvSpPr/>
          <p:nvPr>
            <p:custDataLst>
              <p:tags r:id="rId7"/>
            </p:custDataLst>
          </p:nvPr>
        </p:nvSpPr>
        <p:spPr>
          <a:xfrm>
            <a:off x="8566496" y="2829390"/>
            <a:ext cx="1409973" cy="1405973"/>
          </a:xfrm>
          <a:prstGeom prst="ellipse">
            <a:avLst/>
          </a:prstGeom>
          <a:solidFill>
            <a:schemeClr val="lt1"/>
          </a:solidFill>
          <a:ln w="762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2000" dirty="0">
                <a:solidFill>
                  <a:schemeClr val="dk1"/>
                </a:solidFill>
                <a:latin typeface="微软雅黑" panose="020B0503020204020204" charset="-122"/>
                <a:ea typeface="微软雅黑" panose="020B0503020204020204" charset="-122"/>
              </a:rPr>
              <a:t>探店</a:t>
            </a:r>
            <a:endParaRPr lang="en-US" altLang="zh-CN" sz="2000" dirty="0">
              <a:solidFill>
                <a:schemeClr val="dk1"/>
              </a:solidFill>
              <a:latin typeface="微软雅黑" panose="020B0503020204020204" charset="-122"/>
              <a:ea typeface="微软雅黑" panose="020B0503020204020204" charset="-122"/>
            </a:endParaRPr>
          </a:p>
          <a:p>
            <a:pPr algn="ctr">
              <a:lnSpc>
                <a:spcPct val="120000"/>
              </a:lnSpc>
            </a:pPr>
            <a:r>
              <a:rPr lang="zh-CN" altLang="en-US" sz="2000" dirty="0">
                <a:solidFill>
                  <a:schemeClr val="dk1"/>
                </a:solidFill>
                <a:latin typeface="微软雅黑" panose="020B0503020204020204" charset="-122"/>
                <a:ea typeface="微软雅黑" panose="020B0503020204020204" charset="-122"/>
              </a:rPr>
              <a:t>达人</a:t>
            </a:r>
            <a:endParaRPr lang="zh-CN" altLang="en-US" sz="2000" dirty="0">
              <a:solidFill>
                <a:schemeClr val="dk1"/>
              </a:solidFill>
              <a:latin typeface="微软雅黑" panose="020B0503020204020204" charset="-122"/>
              <a:ea typeface="微软雅黑" panose="020B0503020204020204" charset="-122"/>
            </a:endParaRPr>
          </a:p>
        </p:txBody>
      </p:sp>
      <p:sp>
        <p:nvSpPr>
          <p:cNvPr id="28" name="文本框 5"/>
          <p:cNvSpPr txBox="1"/>
          <p:nvPr>
            <p:custDataLst>
              <p:tags r:id="rId8"/>
            </p:custDataLst>
          </p:nvPr>
        </p:nvSpPr>
        <p:spPr>
          <a:xfrm>
            <a:off x="4844922" y="5663707"/>
            <a:ext cx="2592170" cy="64516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zh-CN" dirty="0">
                <a:solidFill>
                  <a:schemeClr val="lt1">
                    <a:lumMod val="50000"/>
                  </a:schemeClr>
                </a:solidFill>
                <a:latin typeface="微软雅黑" panose="020B0503020204020204" charset="-122"/>
                <a:ea typeface="微软雅黑" panose="020B0503020204020204" charset="-122"/>
              </a:rPr>
              <a:t>发力本地生活，打造体验与消费的闭环</a:t>
            </a:r>
            <a:endParaRPr lang="zh-CN" altLang="zh-CN" dirty="0">
              <a:solidFill>
                <a:schemeClr val="lt1">
                  <a:lumMod val="50000"/>
                </a:schemeClr>
              </a:solidFill>
              <a:latin typeface="微软雅黑" panose="020B0503020204020204" charset="-122"/>
              <a:ea typeface="微软雅黑" panose="020B0503020204020204" charset="-122"/>
            </a:endParaRPr>
          </a:p>
        </p:txBody>
      </p:sp>
      <p:sp>
        <p:nvSpPr>
          <p:cNvPr id="29" name="PA-椭圆 14"/>
          <p:cNvSpPr/>
          <p:nvPr>
            <p:custDataLst>
              <p:tags r:id="rId9"/>
            </p:custDataLst>
          </p:nvPr>
        </p:nvSpPr>
        <p:spPr>
          <a:xfrm>
            <a:off x="5391013" y="4124930"/>
            <a:ext cx="1409973" cy="1405973"/>
          </a:xfrm>
          <a:prstGeom prst="ellipse">
            <a:avLst/>
          </a:prstGeom>
          <a:solidFill>
            <a:schemeClr val="lt1"/>
          </a:solidFill>
          <a:ln w="762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2000" dirty="0">
                <a:solidFill>
                  <a:schemeClr val="dk1"/>
                </a:solidFill>
                <a:latin typeface="微软雅黑" panose="020B0503020204020204" charset="-122"/>
                <a:ea typeface="微软雅黑" panose="020B0503020204020204" charset="-122"/>
              </a:rPr>
              <a:t>抖音</a:t>
            </a:r>
            <a:endParaRPr lang="en-US" altLang="zh-CN" sz="2000" dirty="0">
              <a:solidFill>
                <a:schemeClr val="dk1"/>
              </a:solidFill>
              <a:latin typeface="微软雅黑" panose="020B0503020204020204" charset="-122"/>
              <a:ea typeface="微软雅黑" panose="020B0503020204020204" charset="-122"/>
            </a:endParaRPr>
          </a:p>
          <a:p>
            <a:pPr algn="ctr">
              <a:lnSpc>
                <a:spcPct val="120000"/>
              </a:lnSpc>
            </a:pPr>
            <a:r>
              <a:rPr lang="zh-CN" altLang="en-US" sz="2000" dirty="0">
                <a:solidFill>
                  <a:schemeClr val="dk1"/>
                </a:solidFill>
                <a:latin typeface="微软雅黑" panose="020B0503020204020204" charset="-122"/>
                <a:ea typeface="微软雅黑" panose="020B0503020204020204" charset="-122"/>
              </a:rPr>
              <a:t>平台</a:t>
            </a:r>
            <a:endParaRPr lang="zh-CN" altLang="en-US" sz="2000" dirty="0">
              <a:solidFill>
                <a:schemeClr val="dk1"/>
              </a:solidFill>
              <a:latin typeface="微软雅黑" panose="020B0503020204020204" charset="-122"/>
              <a:ea typeface="微软雅黑" panose="020B0503020204020204" charset="-122"/>
            </a:endParaRPr>
          </a:p>
        </p:txBody>
      </p:sp>
      <p:sp>
        <p:nvSpPr>
          <p:cNvPr id="31" name="PA-椭圆 14"/>
          <p:cNvSpPr/>
          <p:nvPr>
            <p:custDataLst>
              <p:tags r:id="rId10"/>
            </p:custDataLst>
          </p:nvPr>
        </p:nvSpPr>
        <p:spPr>
          <a:xfrm>
            <a:off x="1629080" y="3007363"/>
            <a:ext cx="1409973" cy="1405973"/>
          </a:xfrm>
          <a:prstGeom prst="ellipse">
            <a:avLst/>
          </a:prstGeom>
          <a:solidFill>
            <a:schemeClr val="lt1"/>
          </a:solidFill>
          <a:ln w="762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2000" dirty="0">
                <a:solidFill>
                  <a:schemeClr val="dk1"/>
                </a:solidFill>
                <a:latin typeface="微软雅黑" panose="020B0503020204020204" charset="-122"/>
                <a:ea typeface="微软雅黑" panose="020B0503020204020204" charset="-122"/>
              </a:rPr>
              <a:t>用户</a:t>
            </a:r>
            <a:endParaRPr lang="en-US" altLang="zh-CN" sz="2000" dirty="0">
              <a:solidFill>
                <a:schemeClr val="dk1"/>
              </a:solidFill>
              <a:latin typeface="微软雅黑" panose="020B0503020204020204" charset="-122"/>
              <a:ea typeface="微软雅黑" panose="020B0503020204020204" charset="-122"/>
            </a:endParaRPr>
          </a:p>
          <a:p>
            <a:pPr algn="ctr">
              <a:lnSpc>
                <a:spcPct val="120000"/>
              </a:lnSpc>
            </a:pPr>
            <a:r>
              <a:rPr lang="zh-CN" altLang="en-US" sz="2000" dirty="0">
                <a:solidFill>
                  <a:schemeClr val="dk1"/>
                </a:solidFill>
                <a:latin typeface="微软雅黑" panose="020B0503020204020204" charset="-122"/>
                <a:ea typeface="微软雅黑" panose="020B0503020204020204" charset="-122"/>
              </a:rPr>
              <a:t>消费</a:t>
            </a:r>
            <a:endParaRPr lang="zh-CN" altLang="en-US" sz="2000" dirty="0">
              <a:solidFill>
                <a:schemeClr val="dk1"/>
              </a:solidFill>
              <a:latin typeface="微软雅黑" panose="020B0503020204020204" charset="-122"/>
              <a:ea typeface="微软雅黑" panose="020B0503020204020204" charset="-122"/>
            </a:endParaRPr>
          </a:p>
        </p:txBody>
      </p:sp>
      <p:sp>
        <p:nvSpPr>
          <p:cNvPr id="5" name="矩形 4"/>
          <p:cNvSpPr/>
          <p:nvPr>
            <p:custDataLst>
              <p:tags r:id="rId11"/>
            </p:custDataLst>
          </p:nvPr>
        </p:nvSpPr>
        <p:spPr>
          <a:xfrm>
            <a:off x="312911" y="261000"/>
            <a:ext cx="2976880" cy="553085"/>
          </a:xfrm>
          <a:prstGeom prst="rect">
            <a:avLst/>
          </a:prstGeom>
        </p:spPr>
        <p:txBody>
          <a:bodyPr wrap="none">
            <a:spAutoFit/>
          </a:bodyPr>
          <a:lstStyle/>
          <a:p>
            <a:pPr marL="266700" indent="-457200">
              <a:lnSpc>
                <a:spcPct val="150000"/>
              </a:lnSpc>
              <a:spcBef>
                <a:spcPts val="1630"/>
              </a:spcBef>
            </a:pPr>
            <a:r>
              <a:rPr lang="zh-CN" altLang="en-US" sz="2000" dirty="0">
                <a:solidFill>
                  <a:schemeClr val="lt1">
                    <a:lumMod val="50000"/>
                  </a:schemeClr>
                </a:solidFill>
                <a:latin typeface="微软雅黑" panose="020B0503020204020204" charset="-122"/>
                <a:ea typeface="微软雅黑" panose="020B0503020204020204" charset="-122"/>
              </a:rPr>
              <a:t>探店达人的商业底层逻辑</a:t>
            </a:r>
            <a:endParaRPr lang="zh-CN" altLang="en-US" sz="2000" dirty="0">
              <a:solidFill>
                <a:schemeClr val="lt1">
                  <a:lumMod val="50000"/>
                </a:schemeClr>
              </a:solidFill>
              <a:latin typeface="微软雅黑" panose="020B0503020204020204" charset="-122"/>
              <a:ea typeface="微软雅黑" panose="020B0503020204020204" charset="-122"/>
            </a:endParaRPr>
          </a:p>
        </p:txBody>
      </p:sp>
      <p:sp>
        <p:nvSpPr>
          <p:cNvPr id="2" name="文本框 5"/>
          <p:cNvSpPr txBox="1"/>
          <p:nvPr>
            <p:custDataLst>
              <p:tags r:id="rId12"/>
            </p:custDataLst>
          </p:nvPr>
        </p:nvSpPr>
        <p:spPr>
          <a:xfrm>
            <a:off x="1006175" y="4527455"/>
            <a:ext cx="2664230" cy="64516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zh-CN" dirty="0">
                <a:solidFill>
                  <a:schemeClr val="lt1">
                    <a:lumMod val="50000"/>
                  </a:schemeClr>
                </a:solidFill>
                <a:latin typeface="微软雅黑" panose="020B0503020204020204" charset="-122"/>
                <a:ea typeface="微软雅黑" panose="020B0503020204020204" charset="-122"/>
              </a:rPr>
              <a:t>在抖音被探店达人种草后，去商家打卡</a:t>
            </a:r>
            <a:endParaRPr lang="zh-CN" altLang="zh-CN" dirty="0">
              <a:solidFill>
                <a:schemeClr val="lt1">
                  <a:lumMod val="50000"/>
                </a:schemeClr>
              </a:solidFill>
              <a:latin typeface="微软雅黑" panose="020B0503020204020204" charset="-122"/>
              <a:ea typeface="微软雅黑" panose="020B0503020204020204" charset="-122"/>
            </a:endParaRPr>
          </a:p>
        </p:txBody>
      </p:sp>
    </p:spTree>
    <p:custDataLst>
      <p:tags r:id="rId1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2)">
                                      <p:cBhvr>
                                        <p:cTn id="7" dur="3100"/>
                                        <p:tgtEl>
                                          <p:spTgt spid="18"/>
                                        </p:tgtEl>
                                      </p:cBhvr>
                                    </p:animEffect>
                                  </p:childTnLst>
                                </p:cTn>
                              </p:par>
                              <p:par>
                                <p:cTn id="8" presetID="0" presetClass="entr" presetSubtype="0" accel="50000" decel="50000" fill="hold" grpId="0" nodeType="withEffect">
                                  <p:stCondLst>
                                    <p:cond delay="0"/>
                                  </p:stCondLst>
                                  <p:childTnLst>
                                    <p:set>
                                      <p:cBhvr>
                                        <p:cTn id="9" dur="500" fill="hold">
                                          <p:stCondLst>
                                            <p:cond delay="0"/>
                                          </p:stCondLst>
                                        </p:cTn>
                                        <p:tgtEl>
                                          <p:spTgt spid="19"/>
                                        </p:tgtEl>
                                        <p:attrNameLst>
                                          <p:attrName>style.visibility</p:attrName>
                                        </p:attrNameLst>
                                      </p:cBhvr>
                                      <p:to>
                                        <p:strVal val="visible"/>
                                      </p:to>
                                    </p:set>
                                    <p:animScale>
                                      <p:cBhvr>
                                        <p:cTn id="10" dur="500" fill="hold">
                                          <p:stCondLst>
                                            <p:cond delay="0"/>
                                          </p:stCondLst>
                                        </p:cTn>
                                        <p:tgtEl>
                                          <p:spTgt spid="19"/>
                                        </p:tgtEl>
                                      </p:cBhvr>
                                      <p:from x="1000" y="1000"/>
                                      <p:to x="100000" y="100000"/>
                                    </p:animScale>
                                    <p:anim to="" calcmode="lin" valueType="num">
                                      <p:cBhvr>
                                        <p:cTn id="11" dur="500" fill="hold">
                                          <p:stCondLst>
                                            <p:cond delay="0"/>
                                          </p:stCondLst>
                                        </p:cTn>
                                        <p:tgtEl>
                                          <p:spTgt spid="19"/>
                                        </p:tgtEl>
                                        <p:attrNameLst>
                                          <p:attrName>ppt_x</p:attrName>
                                        </p:attrNameLst>
                                      </p:cBhvr>
                                      <p:tavLst>
                                        <p:tav tm="0" fmla="#ppt_x+sin(2*$*pi)/10">
                                          <p:val>
                                            <p:fltVal val="0"/>
                                          </p:val>
                                        </p:tav>
                                        <p:tav tm="100000">
                                          <p:val>
                                            <p:fltVal val="1"/>
                                          </p:val>
                                        </p:tav>
                                      </p:tavLst>
                                    </p:anim>
                                    <p:anim to="" calcmode="lin" valueType="num">
                                      <p:cBhvr>
                                        <p:cTn id="12" dur="500" fill="hold">
                                          <p:stCondLst>
                                            <p:cond delay="0"/>
                                          </p:stCondLst>
                                        </p:cTn>
                                        <p:tgtEl>
                                          <p:spTgt spid="19"/>
                                        </p:tgtEl>
                                        <p:attrNameLst>
                                          <p:attrName>ppt_y</p:attrName>
                                        </p:attrNameLst>
                                      </p:cBhvr>
                                      <p:tavLst>
                                        <p:tav tm="0">
                                          <p:val>
                                            <p:strVal val="#ppt_y"/>
                                          </p:val>
                                        </p:tav>
                                        <p:tav tm="40000">
                                          <p:val>
                                            <p:strVal val="#ppt_y-0.1"/>
                                          </p:val>
                                        </p:tav>
                                        <p:tav tm="100000">
                                          <p:val>
                                            <p:strVal val="#ppt_y"/>
                                          </p:val>
                                        </p:tav>
                                      </p:tavLst>
                                    </p:anim>
                                  </p:childTnLst>
                                </p:cTn>
                              </p:par>
                              <p:par>
                                <p:cTn id="13" presetID="53" presetClass="entr" presetSubtype="16"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par>
                                <p:cTn id="18" presetID="0" presetClass="entr" presetSubtype="0" accel="50000" decel="50000" fill="hold" grpId="0" nodeType="withEffect">
                                  <p:stCondLst>
                                    <p:cond delay="1000"/>
                                  </p:stCondLst>
                                  <p:childTnLst>
                                    <p:set>
                                      <p:cBhvr>
                                        <p:cTn id="19" dur="500" fill="hold">
                                          <p:stCondLst>
                                            <p:cond delay="0"/>
                                          </p:stCondLst>
                                        </p:cTn>
                                        <p:tgtEl>
                                          <p:spTgt spid="27"/>
                                        </p:tgtEl>
                                        <p:attrNameLst>
                                          <p:attrName>style.visibility</p:attrName>
                                        </p:attrNameLst>
                                      </p:cBhvr>
                                      <p:to>
                                        <p:strVal val="visible"/>
                                      </p:to>
                                    </p:set>
                                    <p:animScale>
                                      <p:cBhvr>
                                        <p:cTn id="20" dur="500" fill="hold">
                                          <p:stCondLst>
                                            <p:cond delay="0"/>
                                          </p:stCondLst>
                                        </p:cTn>
                                        <p:tgtEl>
                                          <p:spTgt spid="27"/>
                                        </p:tgtEl>
                                      </p:cBhvr>
                                      <p:from x="1000" y="1000"/>
                                      <p:to x="100000" y="100000"/>
                                    </p:animScale>
                                    <p:anim to="" calcmode="lin" valueType="num">
                                      <p:cBhvr>
                                        <p:cTn id="21" dur="500" fill="hold">
                                          <p:stCondLst>
                                            <p:cond delay="0"/>
                                          </p:stCondLst>
                                        </p:cTn>
                                        <p:tgtEl>
                                          <p:spTgt spid="27"/>
                                        </p:tgtEl>
                                        <p:attrNameLst>
                                          <p:attrName>ppt_x</p:attrName>
                                        </p:attrNameLst>
                                      </p:cBhvr>
                                      <p:tavLst>
                                        <p:tav tm="0" fmla="#ppt_x+sin(2*$*pi)/10">
                                          <p:val>
                                            <p:fltVal val="0"/>
                                          </p:val>
                                        </p:tav>
                                        <p:tav tm="100000">
                                          <p:val>
                                            <p:fltVal val="1"/>
                                          </p:val>
                                        </p:tav>
                                      </p:tavLst>
                                    </p:anim>
                                    <p:anim to="" calcmode="lin" valueType="num">
                                      <p:cBhvr>
                                        <p:cTn id="22" dur="500" fill="hold">
                                          <p:stCondLst>
                                            <p:cond delay="0"/>
                                          </p:stCondLst>
                                        </p:cTn>
                                        <p:tgtEl>
                                          <p:spTgt spid="27"/>
                                        </p:tgtEl>
                                        <p:attrNameLst>
                                          <p:attrName>ppt_y</p:attrName>
                                        </p:attrNameLst>
                                      </p:cBhvr>
                                      <p:tavLst>
                                        <p:tav tm="0">
                                          <p:val>
                                            <p:strVal val="#ppt_y"/>
                                          </p:val>
                                        </p:tav>
                                        <p:tav tm="40000">
                                          <p:val>
                                            <p:strVal val="#ppt_y-0.1"/>
                                          </p:val>
                                        </p:tav>
                                        <p:tav tm="100000">
                                          <p:val>
                                            <p:strVal val="#ppt_y"/>
                                          </p:val>
                                        </p:tav>
                                      </p:tavLst>
                                    </p:anim>
                                  </p:childTnLst>
                                </p:cTn>
                              </p:par>
                              <p:par>
                                <p:cTn id="23" presetID="53" presetClass="entr" presetSubtype="16" fill="hold" grpId="0" nodeType="withEffect">
                                  <p:stCondLst>
                                    <p:cond delay="150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par>
                                <p:cTn id="28" presetID="0" presetClass="entr" presetSubtype="0" accel="50000" decel="50000" fill="hold" grpId="0" nodeType="withEffect">
                                  <p:stCondLst>
                                    <p:cond delay="2000"/>
                                  </p:stCondLst>
                                  <p:childTnLst>
                                    <p:set>
                                      <p:cBhvr>
                                        <p:cTn id="29" dur="500" fill="hold">
                                          <p:stCondLst>
                                            <p:cond delay="0"/>
                                          </p:stCondLst>
                                        </p:cTn>
                                        <p:tgtEl>
                                          <p:spTgt spid="29"/>
                                        </p:tgtEl>
                                        <p:attrNameLst>
                                          <p:attrName>style.visibility</p:attrName>
                                        </p:attrNameLst>
                                      </p:cBhvr>
                                      <p:to>
                                        <p:strVal val="visible"/>
                                      </p:to>
                                    </p:set>
                                    <p:animScale>
                                      <p:cBhvr>
                                        <p:cTn id="30" dur="500" fill="hold">
                                          <p:stCondLst>
                                            <p:cond delay="0"/>
                                          </p:stCondLst>
                                        </p:cTn>
                                        <p:tgtEl>
                                          <p:spTgt spid="29"/>
                                        </p:tgtEl>
                                      </p:cBhvr>
                                      <p:from x="1000" y="1000"/>
                                      <p:to x="100000" y="100000"/>
                                    </p:animScale>
                                    <p:anim to="" calcmode="lin" valueType="num">
                                      <p:cBhvr>
                                        <p:cTn id="31" dur="500" fill="hold">
                                          <p:stCondLst>
                                            <p:cond delay="0"/>
                                          </p:stCondLst>
                                        </p:cTn>
                                        <p:tgtEl>
                                          <p:spTgt spid="29"/>
                                        </p:tgtEl>
                                        <p:attrNameLst>
                                          <p:attrName>ppt_x</p:attrName>
                                        </p:attrNameLst>
                                      </p:cBhvr>
                                      <p:tavLst>
                                        <p:tav tm="0" fmla="#ppt_x+sin(2*$*pi)/10">
                                          <p:val>
                                            <p:fltVal val="0"/>
                                          </p:val>
                                        </p:tav>
                                        <p:tav tm="100000">
                                          <p:val>
                                            <p:fltVal val="1"/>
                                          </p:val>
                                        </p:tav>
                                      </p:tavLst>
                                    </p:anim>
                                    <p:anim to="" calcmode="lin" valueType="num">
                                      <p:cBhvr>
                                        <p:cTn id="32" dur="500" fill="hold">
                                          <p:stCondLst>
                                            <p:cond delay="0"/>
                                          </p:stCondLst>
                                        </p:cTn>
                                        <p:tgtEl>
                                          <p:spTgt spid="29"/>
                                        </p:tgtEl>
                                        <p:attrNameLst>
                                          <p:attrName>ppt_y</p:attrName>
                                        </p:attrNameLst>
                                      </p:cBhvr>
                                      <p:tavLst>
                                        <p:tav tm="0">
                                          <p:val>
                                            <p:strVal val="#ppt_y"/>
                                          </p:val>
                                        </p:tav>
                                        <p:tav tm="40000">
                                          <p:val>
                                            <p:strVal val="#ppt_y-0.1"/>
                                          </p:val>
                                        </p:tav>
                                        <p:tav tm="100000">
                                          <p:val>
                                            <p:strVal val="#ppt_y"/>
                                          </p:val>
                                        </p:tav>
                                      </p:tavLst>
                                    </p:anim>
                                  </p:childTnLst>
                                </p:cTn>
                              </p:par>
                              <p:par>
                                <p:cTn id="33" presetID="53" presetClass="entr" presetSubtype="16" fill="hold" grpId="0" nodeType="withEffect">
                                  <p:stCondLst>
                                    <p:cond delay="25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childTnLst>
                                </p:cTn>
                              </p:par>
                              <p:par>
                                <p:cTn id="38" presetID="0" presetClass="entr" presetSubtype="0" accel="50000" decel="50000" fill="hold" grpId="0" nodeType="withEffect">
                                  <p:stCondLst>
                                    <p:cond delay="3000"/>
                                  </p:stCondLst>
                                  <p:childTnLst>
                                    <p:set>
                                      <p:cBhvr>
                                        <p:cTn id="39" dur="500" fill="hold">
                                          <p:stCondLst>
                                            <p:cond delay="0"/>
                                          </p:stCondLst>
                                        </p:cTn>
                                        <p:tgtEl>
                                          <p:spTgt spid="31"/>
                                        </p:tgtEl>
                                        <p:attrNameLst>
                                          <p:attrName>style.visibility</p:attrName>
                                        </p:attrNameLst>
                                      </p:cBhvr>
                                      <p:to>
                                        <p:strVal val="visible"/>
                                      </p:to>
                                    </p:set>
                                    <p:animScale>
                                      <p:cBhvr>
                                        <p:cTn id="40" dur="500" fill="hold">
                                          <p:stCondLst>
                                            <p:cond delay="0"/>
                                          </p:stCondLst>
                                        </p:cTn>
                                        <p:tgtEl>
                                          <p:spTgt spid="31"/>
                                        </p:tgtEl>
                                      </p:cBhvr>
                                      <p:from x="1000" y="1000"/>
                                      <p:to x="100000" y="100000"/>
                                    </p:animScale>
                                    <p:anim to="" calcmode="lin" valueType="num">
                                      <p:cBhvr>
                                        <p:cTn id="41" dur="500" fill="hold">
                                          <p:stCondLst>
                                            <p:cond delay="0"/>
                                          </p:stCondLst>
                                        </p:cTn>
                                        <p:tgtEl>
                                          <p:spTgt spid="31"/>
                                        </p:tgtEl>
                                        <p:attrNameLst>
                                          <p:attrName>ppt_x</p:attrName>
                                        </p:attrNameLst>
                                      </p:cBhvr>
                                      <p:tavLst>
                                        <p:tav tm="0" fmla="#ppt_x+sin(2*$*pi)/10">
                                          <p:val>
                                            <p:fltVal val="0"/>
                                          </p:val>
                                        </p:tav>
                                        <p:tav tm="100000">
                                          <p:val>
                                            <p:fltVal val="1"/>
                                          </p:val>
                                        </p:tav>
                                      </p:tavLst>
                                    </p:anim>
                                    <p:anim to="" calcmode="lin" valueType="num">
                                      <p:cBhvr>
                                        <p:cTn id="42" dur="500" fill="hold">
                                          <p:stCondLst>
                                            <p:cond delay="0"/>
                                          </p:stCondLst>
                                        </p:cTn>
                                        <p:tgtEl>
                                          <p:spTgt spid="31"/>
                                        </p:tgtEl>
                                        <p:attrNameLst>
                                          <p:attrName>ppt_y</p:attrName>
                                        </p:attrNameLst>
                                      </p:cBhvr>
                                      <p:tavLst>
                                        <p:tav tm="0">
                                          <p:val>
                                            <p:strVal val="#ppt_y"/>
                                          </p:val>
                                        </p:tav>
                                        <p:tav tm="40000">
                                          <p:val>
                                            <p:strVal val="#ppt_y-0.1"/>
                                          </p:val>
                                        </p:tav>
                                        <p:tav tm="100000">
                                          <p:val>
                                            <p:strVal val="#ppt_y"/>
                                          </p:val>
                                        </p:tav>
                                      </p:tavLst>
                                    </p:anim>
                                  </p:childTnLst>
                                </p:cTn>
                              </p:par>
                              <p:par>
                                <p:cTn id="43" presetID="53" presetClass="entr" presetSubtype="16" fill="hold" grpId="0" nodeType="withEffect">
                                  <p:stCondLst>
                                    <p:cond delay="2500"/>
                                  </p:stCondLst>
                                  <p:childTnLst>
                                    <p:set>
                                      <p:cBhvr>
                                        <p:cTn id="44" dur="1" fill="hold">
                                          <p:stCondLst>
                                            <p:cond delay="0"/>
                                          </p:stCondLst>
                                        </p:cTn>
                                        <p:tgtEl>
                                          <p:spTgt spid="2"/>
                                        </p:tgtEl>
                                        <p:attrNameLst>
                                          <p:attrName>style.visibility</p:attrName>
                                        </p:attrNameLst>
                                      </p:cBhvr>
                                      <p:to>
                                        <p:strVal val="visible"/>
                                      </p:to>
                                    </p:set>
                                    <p:anim calcmode="lin" valueType="num">
                                      <p:cBhvr>
                                        <p:cTn id="45" dur="500" fill="hold"/>
                                        <p:tgtEl>
                                          <p:spTgt spid="2"/>
                                        </p:tgtEl>
                                        <p:attrNameLst>
                                          <p:attrName>ppt_w</p:attrName>
                                        </p:attrNameLst>
                                      </p:cBhvr>
                                      <p:tavLst>
                                        <p:tav tm="0">
                                          <p:val>
                                            <p:fltVal val="0"/>
                                          </p:val>
                                        </p:tav>
                                        <p:tav tm="100000">
                                          <p:val>
                                            <p:strVal val="#ppt_w"/>
                                          </p:val>
                                        </p:tav>
                                      </p:tavLst>
                                    </p:anim>
                                    <p:anim calcmode="lin" valueType="num">
                                      <p:cBhvr>
                                        <p:cTn id="46" dur="500" fill="hold"/>
                                        <p:tgtEl>
                                          <p:spTgt spid="2"/>
                                        </p:tgtEl>
                                        <p:attrNameLst>
                                          <p:attrName>ppt_h</p:attrName>
                                        </p:attrNameLst>
                                      </p:cBhvr>
                                      <p:tavLst>
                                        <p:tav tm="0">
                                          <p:val>
                                            <p:fltVal val="0"/>
                                          </p:val>
                                        </p:tav>
                                        <p:tav tm="100000">
                                          <p:val>
                                            <p:strVal val="#ppt_h"/>
                                          </p:val>
                                        </p:tav>
                                      </p:tavLst>
                                    </p:anim>
                                    <p:animEffect transition="in" filter="fade">
                                      <p:cBhvr>
                                        <p:cTn id="4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bldLvl="0" animBg="1"/>
      <p:bldP spid="19" grpId="0" bldLvl="0" animBg="1"/>
      <p:bldP spid="20" grpId="0"/>
      <p:bldP spid="27" grpId="0" bldLvl="0" animBg="1"/>
      <p:bldP spid="28" grpId="0"/>
      <p:bldP spid="29" grpId="0" bldLvl="0" animBg="1"/>
      <p:bldP spid="31" grpId="0" bldLvl="0" animBg="1"/>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9"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31" name="矩形: 圆角 30"/>
          <p:cNvSpPr/>
          <p:nvPr>
            <p:custDataLst>
              <p:tags r:id="rId3"/>
            </p:custDataLst>
          </p:nvPr>
        </p:nvSpPr>
        <p:spPr>
          <a:xfrm>
            <a:off x="9463914" y="1914023"/>
            <a:ext cx="1959159" cy="3350735"/>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6" name="矩形: 圆角 25"/>
          <p:cNvSpPr/>
          <p:nvPr>
            <p:custDataLst>
              <p:tags r:id="rId4"/>
            </p:custDataLst>
          </p:nvPr>
        </p:nvSpPr>
        <p:spPr>
          <a:xfrm>
            <a:off x="7290094" y="1957864"/>
            <a:ext cx="1959159" cy="3350735"/>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 name="矩形: 圆角 24"/>
          <p:cNvSpPr/>
          <p:nvPr>
            <p:custDataLst>
              <p:tags r:id="rId5"/>
            </p:custDataLst>
          </p:nvPr>
        </p:nvSpPr>
        <p:spPr>
          <a:xfrm>
            <a:off x="5114844" y="1957865"/>
            <a:ext cx="1959159" cy="3350735"/>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4" name="矩形: 圆角 23"/>
          <p:cNvSpPr/>
          <p:nvPr>
            <p:custDataLst>
              <p:tags r:id="rId6"/>
            </p:custDataLst>
          </p:nvPr>
        </p:nvSpPr>
        <p:spPr>
          <a:xfrm>
            <a:off x="2947638" y="1957865"/>
            <a:ext cx="1959159" cy="3350735"/>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3" name="矩形: 圆角 22"/>
          <p:cNvSpPr/>
          <p:nvPr>
            <p:custDataLst>
              <p:tags r:id="rId7"/>
            </p:custDataLst>
          </p:nvPr>
        </p:nvSpPr>
        <p:spPr>
          <a:xfrm>
            <a:off x="817338" y="1931156"/>
            <a:ext cx="1959159" cy="3350735"/>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 name="椭圆 1"/>
          <p:cNvSpPr/>
          <p:nvPr>
            <p:custDataLst>
              <p:tags r:id="rId8"/>
            </p:custDataLst>
          </p:nvPr>
        </p:nvSpPr>
        <p:spPr>
          <a:xfrm>
            <a:off x="1025711" y="2333873"/>
            <a:ext cx="340662" cy="327036"/>
          </a:xfrm>
          <a:prstGeom prst="ellipse">
            <a:avLst/>
          </a:prstGeom>
          <a:noFill/>
          <a:ln w="57150">
            <a:solidFill>
              <a:srgbClr val="7FCD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2" name="矩形 11"/>
          <p:cNvSpPr/>
          <p:nvPr>
            <p:custDataLst>
              <p:tags r:id="rId9"/>
            </p:custDataLst>
          </p:nvPr>
        </p:nvSpPr>
        <p:spPr>
          <a:xfrm>
            <a:off x="996155" y="2941767"/>
            <a:ext cx="1628803" cy="2675255"/>
          </a:xfrm>
          <a:prstGeom prst="rect">
            <a:avLst/>
          </a:prstGeom>
        </p:spPr>
        <p:txBody>
          <a:bodyPr wrap="square">
            <a:spAutoFit/>
          </a:bodyPr>
          <a:lstStyle/>
          <a:p>
            <a:r>
              <a:rPr lang="zh-CN" altLang="en-US" sz="1400" dirty="0">
                <a:solidFill>
                  <a:schemeClr val="lt1"/>
                </a:solidFill>
                <a:latin typeface="微软雅黑" panose="020B0503020204020204" charset="-122"/>
                <a:ea typeface="微软雅黑" panose="020B0503020204020204" charset="-122"/>
                <a:cs typeface="微软雅黑" panose="020B0503020204020204" charset="-122"/>
              </a:rPr>
              <a:t>可以接触到许多商家资源，认识不同的探店达人</a:t>
            </a:r>
            <a:endParaRPr lang="en-US" altLang="zh-CN" sz="1400" dirty="0">
              <a:solidFill>
                <a:schemeClr val="lt1"/>
              </a:solidFill>
              <a:latin typeface="微软雅黑" panose="020B0503020204020204" charset="-122"/>
              <a:ea typeface="微软雅黑" panose="020B0503020204020204" charset="-122"/>
              <a:cs typeface="微软雅黑" panose="020B0503020204020204" charset="-122"/>
            </a:endParaRPr>
          </a:p>
          <a:p>
            <a:endParaRPr lang="en-US" altLang="zh-CN" sz="1400" dirty="0">
              <a:solidFill>
                <a:schemeClr val="lt1"/>
              </a:solidFill>
              <a:latin typeface="微软雅黑" panose="020B0503020204020204" charset="-122"/>
              <a:ea typeface="微软雅黑" panose="020B0503020204020204" charset="-122"/>
              <a:cs typeface="微软雅黑" panose="020B0503020204020204" charset="-122"/>
            </a:endParaRPr>
          </a:p>
          <a:p>
            <a:r>
              <a:rPr lang="zh-CN" altLang="en-US" sz="1400" dirty="0">
                <a:solidFill>
                  <a:schemeClr val="lt1"/>
                </a:solidFill>
                <a:latin typeface="微软雅黑" panose="020B0503020204020204" charset="-122"/>
                <a:ea typeface="微软雅黑" panose="020B0503020204020204" charset="-122"/>
                <a:cs typeface="微软雅黑" panose="020B0503020204020204" charset="-122"/>
              </a:rPr>
              <a:t>不仅能扩宽自己的人脉圈子，也能提升自己在现有圈子中的社交地位，冠以“有趣”人设</a:t>
            </a:r>
            <a:endParaRPr lang="zh-CN" altLang="en-US" sz="1400" dirty="0">
              <a:solidFill>
                <a:schemeClr val="lt1"/>
              </a:solidFill>
              <a:latin typeface="微软雅黑" panose="020B0503020204020204" charset="-122"/>
              <a:ea typeface="微软雅黑" panose="020B0503020204020204" charset="-122"/>
              <a:cs typeface="微软雅黑" panose="020B0503020204020204" charset="-122"/>
            </a:endParaRPr>
          </a:p>
          <a:p>
            <a:pPr marL="285750" marR="0" indent="-285750">
              <a:lnSpc>
                <a:spcPts val="3400"/>
              </a:lnSpc>
              <a:spcBef>
                <a:spcPts val="1630"/>
              </a:spcBef>
              <a:spcAft>
                <a:spcPts val="0"/>
              </a:spcAft>
              <a:buFont typeface="Wingdings" panose="05000000000000000000" pitchFamily="2" charset="2"/>
              <a:buChar char="l"/>
            </a:pPr>
            <a:endParaRPr lang="zh-CN" altLang="en-US" sz="1400" dirty="0">
              <a:solidFill>
                <a:schemeClr val="lt1"/>
              </a:solidFill>
              <a:latin typeface="微软雅黑" panose="020B0503020204020204" charset="-122"/>
              <a:ea typeface="微软雅黑" panose="020B0503020204020204" charset="-122"/>
              <a:cs typeface="微软雅黑" panose="020B0503020204020204" charset="-122"/>
            </a:endParaRPr>
          </a:p>
        </p:txBody>
      </p:sp>
      <p:sp>
        <p:nvSpPr>
          <p:cNvPr id="3" name="矩形 2"/>
          <p:cNvSpPr/>
          <p:nvPr>
            <p:custDataLst>
              <p:tags r:id="rId10"/>
            </p:custDataLst>
          </p:nvPr>
        </p:nvSpPr>
        <p:spPr>
          <a:xfrm>
            <a:off x="1362306" y="2214430"/>
            <a:ext cx="1097280" cy="506730"/>
          </a:xfrm>
          <a:prstGeom prst="rect">
            <a:avLst/>
          </a:prstGeom>
        </p:spPr>
        <p:txBody>
          <a:bodyPr wrap="none">
            <a:spAutoFit/>
          </a:bodyPr>
          <a:lstStyle/>
          <a:p>
            <a:pPr marL="266700" indent="-457200">
              <a:lnSpc>
                <a:spcPct val="150000"/>
              </a:lnSpc>
              <a:spcBef>
                <a:spcPts val="1630"/>
              </a:spcBef>
              <a:spcAft>
                <a:spcPts val="0"/>
              </a:spcAft>
            </a:pPr>
            <a:r>
              <a:rPr lang="zh-CN" altLang="en-US" dirty="0">
                <a:solidFill>
                  <a:schemeClr val="lt1"/>
                </a:solidFill>
                <a:latin typeface="微软雅黑" panose="020B0503020204020204" charset="-122"/>
                <a:ea typeface="微软雅黑" panose="020B0503020204020204" charset="-122"/>
              </a:rPr>
              <a:t>社交价值</a:t>
            </a:r>
            <a:endParaRPr lang="zh-CN" altLang="en-US" dirty="0">
              <a:solidFill>
                <a:schemeClr val="lt1"/>
              </a:solidFill>
              <a:latin typeface="微软雅黑" panose="020B0503020204020204" charset="-122"/>
              <a:ea typeface="微软雅黑" panose="020B0503020204020204" charset="-122"/>
            </a:endParaRPr>
          </a:p>
        </p:txBody>
      </p:sp>
      <p:sp>
        <p:nvSpPr>
          <p:cNvPr id="16" name="矩形 15"/>
          <p:cNvSpPr/>
          <p:nvPr>
            <p:custDataLst>
              <p:tags r:id="rId11"/>
            </p:custDataLst>
          </p:nvPr>
        </p:nvSpPr>
        <p:spPr>
          <a:xfrm>
            <a:off x="3511457" y="2197302"/>
            <a:ext cx="1097280" cy="506730"/>
          </a:xfrm>
          <a:prstGeom prst="rect">
            <a:avLst/>
          </a:prstGeom>
        </p:spPr>
        <p:txBody>
          <a:bodyPr wrap="none">
            <a:spAutoFit/>
          </a:bodyPr>
          <a:lstStyle/>
          <a:p>
            <a:pPr marL="266700" indent="-457200">
              <a:lnSpc>
                <a:spcPct val="150000"/>
              </a:lnSpc>
              <a:spcBef>
                <a:spcPts val="1630"/>
              </a:spcBef>
              <a:spcAft>
                <a:spcPts val="0"/>
              </a:spcAft>
            </a:pPr>
            <a:r>
              <a:rPr lang="zh-CN" altLang="en-US" dirty="0">
                <a:solidFill>
                  <a:schemeClr val="lt1"/>
                </a:solidFill>
                <a:latin typeface="微软雅黑" panose="020B0503020204020204" charset="-122"/>
                <a:ea typeface="微软雅黑" panose="020B0503020204020204" charset="-122"/>
              </a:rPr>
              <a:t>白嫖价值</a:t>
            </a:r>
            <a:endParaRPr lang="zh-CN" altLang="en-US" dirty="0">
              <a:solidFill>
                <a:schemeClr val="lt1"/>
              </a:solidFill>
              <a:latin typeface="微软雅黑" panose="020B0503020204020204" charset="-122"/>
              <a:ea typeface="微软雅黑" panose="020B0503020204020204" charset="-122"/>
            </a:endParaRPr>
          </a:p>
        </p:txBody>
      </p:sp>
      <p:sp>
        <p:nvSpPr>
          <p:cNvPr id="18" name="矩形 17"/>
          <p:cNvSpPr/>
          <p:nvPr>
            <p:custDataLst>
              <p:tags r:id="rId12"/>
            </p:custDataLst>
          </p:nvPr>
        </p:nvSpPr>
        <p:spPr>
          <a:xfrm>
            <a:off x="5758927" y="2224463"/>
            <a:ext cx="860425" cy="506730"/>
          </a:xfrm>
          <a:prstGeom prst="rect">
            <a:avLst/>
          </a:prstGeom>
        </p:spPr>
        <p:txBody>
          <a:bodyPr wrap="none">
            <a:spAutoFit/>
          </a:bodyPr>
          <a:lstStyle/>
          <a:p>
            <a:pPr marL="266700" indent="-457200">
              <a:lnSpc>
                <a:spcPct val="150000"/>
              </a:lnSpc>
              <a:spcBef>
                <a:spcPts val="1630"/>
              </a:spcBef>
              <a:spcAft>
                <a:spcPts val="0"/>
              </a:spcAft>
            </a:pPr>
            <a:r>
              <a:rPr lang="en-US" altLang="zh-CN" dirty="0">
                <a:solidFill>
                  <a:schemeClr val="lt1"/>
                </a:solidFill>
                <a:latin typeface="微软雅黑" panose="020B0503020204020204" charset="-122"/>
                <a:ea typeface="微软雅黑" panose="020B0503020204020204" charset="-122"/>
                <a:cs typeface="微软雅黑" panose="020B0503020204020204" charset="-122"/>
              </a:rPr>
              <a:t>IP</a:t>
            </a:r>
            <a:r>
              <a:rPr lang="zh-CN" altLang="en-US" dirty="0">
                <a:solidFill>
                  <a:schemeClr val="lt1"/>
                </a:solidFill>
                <a:latin typeface="微软雅黑" panose="020B0503020204020204" charset="-122"/>
                <a:ea typeface="微软雅黑" panose="020B0503020204020204" charset="-122"/>
                <a:cs typeface="微软雅黑" panose="020B0503020204020204" charset="-122"/>
              </a:rPr>
              <a:t>价值</a:t>
            </a:r>
            <a:endParaRPr lang="zh-CN" altLang="en-US" dirty="0">
              <a:solidFill>
                <a:schemeClr val="lt1"/>
              </a:solidFill>
              <a:latin typeface="微软雅黑" panose="020B0503020204020204" charset="-122"/>
              <a:ea typeface="微软雅黑" panose="020B0503020204020204" charset="-122"/>
              <a:cs typeface="微软雅黑" panose="020B0503020204020204" charset="-122"/>
            </a:endParaRPr>
          </a:p>
        </p:txBody>
      </p:sp>
      <p:sp>
        <p:nvSpPr>
          <p:cNvPr id="20" name="矩形 19"/>
          <p:cNvSpPr/>
          <p:nvPr>
            <p:custDataLst>
              <p:tags r:id="rId13"/>
            </p:custDataLst>
          </p:nvPr>
        </p:nvSpPr>
        <p:spPr>
          <a:xfrm>
            <a:off x="7854996" y="2286520"/>
            <a:ext cx="1097280" cy="506730"/>
          </a:xfrm>
          <a:prstGeom prst="rect">
            <a:avLst/>
          </a:prstGeom>
        </p:spPr>
        <p:txBody>
          <a:bodyPr wrap="none">
            <a:spAutoFit/>
          </a:bodyPr>
          <a:lstStyle/>
          <a:p>
            <a:pPr marL="266700" indent="-457200">
              <a:lnSpc>
                <a:spcPct val="150000"/>
              </a:lnSpc>
              <a:spcBef>
                <a:spcPts val="1630"/>
              </a:spcBef>
              <a:spcAft>
                <a:spcPts val="0"/>
              </a:spcAft>
            </a:pPr>
            <a:r>
              <a:rPr lang="zh-CN" altLang="en-US" dirty="0">
                <a:solidFill>
                  <a:schemeClr val="lt1"/>
                </a:solidFill>
                <a:latin typeface="微软雅黑" panose="020B0503020204020204" charset="-122"/>
                <a:ea typeface="微软雅黑" panose="020B0503020204020204" charset="-122"/>
              </a:rPr>
              <a:t>变现价值</a:t>
            </a:r>
            <a:endParaRPr lang="zh-CN" altLang="en-US" dirty="0">
              <a:solidFill>
                <a:schemeClr val="lt1"/>
              </a:solidFill>
              <a:latin typeface="微软雅黑" panose="020B0503020204020204" charset="-122"/>
              <a:ea typeface="微软雅黑" panose="020B0503020204020204" charset="-122"/>
            </a:endParaRPr>
          </a:p>
        </p:txBody>
      </p:sp>
      <p:sp>
        <p:nvSpPr>
          <p:cNvPr id="22" name="矩形 21"/>
          <p:cNvSpPr/>
          <p:nvPr>
            <p:custDataLst>
              <p:tags r:id="rId14"/>
            </p:custDataLst>
          </p:nvPr>
        </p:nvSpPr>
        <p:spPr>
          <a:xfrm>
            <a:off x="10015593" y="2242722"/>
            <a:ext cx="1097280" cy="506730"/>
          </a:xfrm>
          <a:prstGeom prst="rect">
            <a:avLst/>
          </a:prstGeom>
        </p:spPr>
        <p:txBody>
          <a:bodyPr wrap="none">
            <a:spAutoFit/>
          </a:bodyPr>
          <a:lstStyle/>
          <a:p>
            <a:pPr marL="266700" indent="-457200">
              <a:lnSpc>
                <a:spcPct val="150000"/>
              </a:lnSpc>
              <a:spcBef>
                <a:spcPts val="1630"/>
              </a:spcBef>
              <a:spcAft>
                <a:spcPts val="0"/>
              </a:spcAft>
            </a:pPr>
            <a:r>
              <a:rPr lang="zh-CN" altLang="en-US" dirty="0">
                <a:solidFill>
                  <a:schemeClr val="lt1"/>
                </a:solidFill>
                <a:latin typeface="微软雅黑" panose="020B0503020204020204" charset="-122"/>
                <a:ea typeface="微软雅黑" panose="020B0503020204020204" charset="-122"/>
              </a:rPr>
              <a:t>体验价值</a:t>
            </a:r>
            <a:endParaRPr lang="zh-CN" altLang="en-US" dirty="0">
              <a:solidFill>
                <a:schemeClr val="lt1"/>
              </a:solidFill>
              <a:latin typeface="微软雅黑" panose="020B0503020204020204" charset="-122"/>
              <a:ea typeface="微软雅黑" panose="020B0503020204020204" charset="-122"/>
            </a:endParaRPr>
          </a:p>
        </p:txBody>
      </p:sp>
      <p:sp>
        <p:nvSpPr>
          <p:cNvPr id="4" name="矩形 3"/>
          <p:cNvSpPr/>
          <p:nvPr>
            <p:custDataLst>
              <p:tags r:id="rId15"/>
            </p:custDataLst>
          </p:nvPr>
        </p:nvSpPr>
        <p:spPr>
          <a:xfrm>
            <a:off x="2637510" y="2918902"/>
            <a:ext cx="2138384" cy="1808480"/>
          </a:xfrm>
          <a:prstGeom prst="rect">
            <a:avLst/>
          </a:prstGeom>
        </p:spPr>
        <p:txBody>
          <a:bodyPr wrap="square">
            <a:spAutoFit/>
          </a:bodyPr>
          <a:lstStyle/>
          <a:p>
            <a:pPr marL="528955" algn="just">
              <a:spcBef>
                <a:spcPts val="1630"/>
              </a:spcBef>
              <a:spcAft>
                <a:spcPts val="0"/>
              </a:spcAft>
            </a:pPr>
            <a:r>
              <a:rPr lang="zh-CN" altLang="en-US" sz="1400" dirty="0">
                <a:solidFill>
                  <a:schemeClr val="lt1"/>
                </a:solidFill>
                <a:latin typeface="微软雅黑" panose="020B0503020204020204" charset="-122"/>
                <a:ea typeface="微软雅黑" panose="020B0503020204020204" charset="-122"/>
                <a:cs typeface="微软雅黑" panose="020B0503020204020204" charset="-122"/>
              </a:rPr>
              <a:t>可以置换到许多免费吃喝的资源，也就是“白嫖” </a:t>
            </a:r>
            <a:endParaRPr lang="en-US" altLang="zh-CN" sz="1400" dirty="0">
              <a:solidFill>
                <a:schemeClr val="lt1"/>
              </a:solidFill>
              <a:latin typeface="微软雅黑" panose="020B0503020204020204" charset="-122"/>
              <a:ea typeface="微软雅黑" panose="020B0503020204020204" charset="-122"/>
              <a:cs typeface="微软雅黑" panose="020B0503020204020204" charset="-122"/>
            </a:endParaRPr>
          </a:p>
          <a:p>
            <a:pPr marL="528955" algn="just">
              <a:spcBef>
                <a:spcPts val="1630"/>
              </a:spcBef>
              <a:spcAft>
                <a:spcPts val="0"/>
              </a:spcAft>
            </a:pPr>
            <a:r>
              <a:rPr lang="zh-CN" altLang="en-US" sz="1400" dirty="0">
                <a:solidFill>
                  <a:schemeClr val="lt1"/>
                </a:solidFill>
                <a:latin typeface="微软雅黑" panose="020B0503020204020204" charset="-122"/>
                <a:ea typeface="微软雅黑" panose="020B0503020204020204" charset="-122"/>
                <a:cs typeface="微软雅黑" panose="020B0503020204020204" charset="-122"/>
              </a:rPr>
              <a:t>相比起大多数消费者的“花钱才能吃饭”，你甚至可以白嫖到一日三餐</a:t>
            </a:r>
            <a:endParaRPr lang="zh-CN" altLang="en-US" sz="1400" dirty="0">
              <a:solidFill>
                <a:schemeClr val="lt1"/>
              </a:solidFill>
              <a:latin typeface="微软雅黑" panose="020B0503020204020204" charset="-122"/>
              <a:ea typeface="微软雅黑" panose="020B0503020204020204" charset="-122"/>
              <a:cs typeface="微软雅黑" panose="020B0503020204020204" charset="-122"/>
            </a:endParaRPr>
          </a:p>
        </p:txBody>
      </p:sp>
      <p:sp>
        <p:nvSpPr>
          <p:cNvPr id="6" name="矩形 5"/>
          <p:cNvSpPr/>
          <p:nvPr>
            <p:custDataLst>
              <p:tags r:id="rId16"/>
            </p:custDataLst>
          </p:nvPr>
        </p:nvSpPr>
        <p:spPr>
          <a:xfrm>
            <a:off x="4848790" y="2919155"/>
            <a:ext cx="2015607" cy="1377315"/>
          </a:xfrm>
          <a:prstGeom prst="rect">
            <a:avLst/>
          </a:prstGeom>
        </p:spPr>
        <p:txBody>
          <a:bodyPr wrap="square">
            <a:spAutoFit/>
          </a:bodyPr>
          <a:lstStyle/>
          <a:p>
            <a:pPr marL="528955" algn="just">
              <a:spcBef>
                <a:spcPts val="1630"/>
              </a:spcBef>
              <a:spcAft>
                <a:spcPts val="0"/>
              </a:spcAft>
            </a:pPr>
            <a:r>
              <a:rPr lang="zh-CN" altLang="en-US" sz="1400" dirty="0">
                <a:solidFill>
                  <a:schemeClr val="lt1"/>
                </a:solidFill>
                <a:latin typeface="微软雅黑" panose="020B0503020204020204" charset="-122"/>
                <a:ea typeface="微软雅黑" panose="020B0503020204020204" charset="-122"/>
                <a:cs typeface="微软雅黑" panose="020B0503020204020204" charset="-122"/>
              </a:rPr>
              <a:t>可以通过输出内容为自己带来曝光和流量</a:t>
            </a:r>
            <a:endParaRPr lang="en-US" altLang="zh-CN" sz="1400" dirty="0">
              <a:solidFill>
                <a:schemeClr val="lt1"/>
              </a:solidFill>
              <a:latin typeface="微软雅黑" panose="020B0503020204020204" charset="-122"/>
              <a:ea typeface="微软雅黑" panose="020B0503020204020204" charset="-122"/>
              <a:cs typeface="微软雅黑" panose="020B0503020204020204" charset="-122"/>
            </a:endParaRPr>
          </a:p>
          <a:p>
            <a:pPr marL="528955" algn="just">
              <a:spcBef>
                <a:spcPts val="1630"/>
              </a:spcBef>
              <a:spcAft>
                <a:spcPts val="0"/>
              </a:spcAft>
            </a:pPr>
            <a:r>
              <a:rPr lang="zh-CN" altLang="en-US" sz="1400" dirty="0">
                <a:solidFill>
                  <a:schemeClr val="lt1"/>
                </a:solidFill>
                <a:latin typeface="微软雅黑" panose="020B0503020204020204" charset="-122"/>
                <a:ea typeface="微软雅黑" panose="020B0503020204020204" charset="-122"/>
                <a:cs typeface="微软雅黑" panose="020B0503020204020204" charset="-122"/>
              </a:rPr>
              <a:t>提升知名度，打造自己的个人</a:t>
            </a:r>
            <a:r>
              <a:rPr lang="en-US" altLang="zh-CN" sz="1400" dirty="0">
                <a:solidFill>
                  <a:schemeClr val="lt1"/>
                </a:solidFill>
                <a:latin typeface="微软雅黑" panose="020B0503020204020204" charset="-122"/>
                <a:ea typeface="微软雅黑" panose="020B0503020204020204" charset="-122"/>
                <a:cs typeface="微软雅黑" panose="020B0503020204020204" charset="-122"/>
              </a:rPr>
              <a:t>IP</a:t>
            </a:r>
            <a:endParaRPr lang="en-US" altLang="zh-CN" sz="1400" dirty="0">
              <a:solidFill>
                <a:schemeClr val="lt1"/>
              </a:solidFill>
              <a:latin typeface="微软雅黑" panose="020B0503020204020204" charset="-122"/>
              <a:ea typeface="微软雅黑" panose="020B0503020204020204" charset="-122"/>
              <a:cs typeface="微软雅黑" panose="020B0503020204020204" charset="-122"/>
            </a:endParaRPr>
          </a:p>
        </p:txBody>
      </p:sp>
      <p:sp>
        <p:nvSpPr>
          <p:cNvPr id="7" name="矩形 6"/>
          <p:cNvSpPr/>
          <p:nvPr>
            <p:custDataLst>
              <p:tags r:id="rId17"/>
            </p:custDataLst>
          </p:nvPr>
        </p:nvSpPr>
        <p:spPr>
          <a:xfrm>
            <a:off x="6913741" y="2941767"/>
            <a:ext cx="2378534" cy="1377315"/>
          </a:xfrm>
          <a:prstGeom prst="rect">
            <a:avLst/>
          </a:prstGeom>
        </p:spPr>
        <p:txBody>
          <a:bodyPr wrap="square">
            <a:spAutoFit/>
          </a:bodyPr>
          <a:lstStyle/>
          <a:p>
            <a:pPr marL="528955">
              <a:spcBef>
                <a:spcPts val="1630"/>
              </a:spcBef>
            </a:pPr>
            <a:r>
              <a:rPr lang="zh-CN" altLang="en-US" sz="1400" dirty="0">
                <a:solidFill>
                  <a:schemeClr val="lt1"/>
                </a:solidFill>
                <a:latin typeface="微软雅黑" panose="020B0503020204020204" charset="-122"/>
                <a:ea typeface="微软雅黑" panose="020B0503020204020204" charset="-122"/>
              </a:rPr>
              <a:t>可以接到付费推广</a:t>
            </a:r>
            <a:endParaRPr lang="en-US" altLang="zh-CN" sz="1400" dirty="0">
              <a:solidFill>
                <a:schemeClr val="lt1"/>
              </a:solidFill>
              <a:latin typeface="微软雅黑" panose="020B0503020204020204" charset="-122"/>
              <a:ea typeface="微软雅黑" panose="020B0503020204020204" charset="-122"/>
            </a:endParaRPr>
          </a:p>
          <a:p>
            <a:pPr marL="528955">
              <a:spcBef>
                <a:spcPts val="1630"/>
              </a:spcBef>
            </a:pPr>
            <a:r>
              <a:rPr lang="zh-CN" altLang="en-US" sz="1400" dirty="0">
                <a:solidFill>
                  <a:schemeClr val="lt1"/>
                </a:solidFill>
                <a:latin typeface="微软雅黑" panose="020B0503020204020204" charset="-122"/>
                <a:ea typeface="微软雅黑" panose="020B0503020204020204" charset="-122"/>
              </a:rPr>
              <a:t>甚至把自己的兴趣爱好和生活技能发展为收入比主业还多的副业，乃至变为主业</a:t>
            </a:r>
            <a:endParaRPr lang="zh-CN" altLang="en-US" sz="1400" dirty="0">
              <a:solidFill>
                <a:schemeClr val="lt1"/>
              </a:solidFill>
              <a:latin typeface="微软雅黑" panose="020B0503020204020204" charset="-122"/>
              <a:ea typeface="微软雅黑" panose="020B0503020204020204" charset="-122"/>
            </a:endParaRPr>
          </a:p>
        </p:txBody>
      </p:sp>
      <p:sp>
        <p:nvSpPr>
          <p:cNvPr id="10" name="矩形 9"/>
          <p:cNvSpPr/>
          <p:nvPr>
            <p:custDataLst>
              <p:tags r:id="rId18"/>
            </p:custDataLst>
          </p:nvPr>
        </p:nvSpPr>
        <p:spPr>
          <a:xfrm>
            <a:off x="9073718" y="2922378"/>
            <a:ext cx="2220037" cy="1592580"/>
          </a:xfrm>
          <a:prstGeom prst="rect">
            <a:avLst/>
          </a:prstGeom>
        </p:spPr>
        <p:txBody>
          <a:bodyPr wrap="square">
            <a:spAutoFit/>
          </a:bodyPr>
          <a:lstStyle/>
          <a:p>
            <a:pPr marL="528955">
              <a:spcBef>
                <a:spcPts val="1630"/>
              </a:spcBef>
              <a:spcAft>
                <a:spcPts val="0"/>
              </a:spcAft>
            </a:pPr>
            <a:r>
              <a:rPr lang="zh-CN" altLang="en-US" sz="1400" dirty="0">
                <a:solidFill>
                  <a:schemeClr val="lt1"/>
                </a:solidFill>
                <a:latin typeface="微软雅黑" panose="020B0503020204020204" charset="-122"/>
                <a:ea typeface="微软雅黑" panose="020B0503020204020204" charset="-122"/>
              </a:rPr>
              <a:t>可以不断接触新的人事物</a:t>
            </a:r>
            <a:endParaRPr lang="en-US" altLang="zh-CN" sz="1400" dirty="0">
              <a:solidFill>
                <a:schemeClr val="lt1"/>
              </a:solidFill>
              <a:latin typeface="微软雅黑" panose="020B0503020204020204" charset="-122"/>
              <a:ea typeface="微软雅黑" panose="020B0503020204020204" charset="-122"/>
            </a:endParaRPr>
          </a:p>
          <a:p>
            <a:pPr marL="528955">
              <a:spcBef>
                <a:spcPts val="1630"/>
              </a:spcBef>
              <a:spcAft>
                <a:spcPts val="0"/>
              </a:spcAft>
            </a:pPr>
            <a:r>
              <a:rPr lang="zh-CN" altLang="en-US" sz="1400" dirty="0">
                <a:solidFill>
                  <a:schemeClr val="lt1"/>
                </a:solidFill>
                <a:latin typeface="微软雅黑" panose="020B0503020204020204" charset="-122"/>
                <a:ea typeface="微软雅黑" panose="020B0503020204020204" charset="-122"/>
              </a:rPr>
              <a:t>给自己的生活增加创意和乐趣，感受另一种新奇的生活方式</a:t>
            </a:r>
            <a:endParaRPr lang="zh-CN" altLang="en-US" sz="1400" dirty="0">
              <a:solidFill>
                <a:schemeClr val="lt1"/>
              </a:solidFill>
              <a:latin typeface="微软雅黑" panose="020B0503020204020204" charset="-122"/>
              <a:ea typeface="微软雅黑" panose="020B0503020204020204" charset="-122"/>
            </a:endParaRPr>
          </a:p>
        </p:txBody>
      </p:sp>
      <p:sp>
        <p:nvSpPr>
          <p:cNvPr id="28" name="椭圆 27"/>
          <p:cNvSpPr/>
          <p:nvPr>
            <p:custDataLst>
              <p:tags r:id="rId19"/>
            </p:custDataLst>
          </p:nvPr>
        </p:nvSpPr>
        <p:spPr>
          <a:xfrm>
            <a:off x="3189286" y="2343095"/>
            <a:ext cx="340662" cy="327036"/>
          </a:xfrm>
          <a:prstGeom prst="ellipse">
            <a:avLst/>
          </a:prstGeom>
          <a:noFill/>
          <a:ln w="57150">
            <a:solidFill>
              <a:srgbClr val="7FCD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9" name="椭圆 28"/>
          <p:cNvSpPr/>
          <p:nvPr>
            <p:custDataLst>
              <p:tags r:id="rId20"/>
            </p:custDataLst>
          </p:nvPr>
        </p:nvSpPr>
        <p:spPr>
          <a:xfrm>
            <a:off x="5372166" y="2343095"/>
            <a:ext cx="340662" cy="327036"/>
          </a:xfrm>
          <a:prstGeom prst="ellipse">
            <a:avLst/>
          </a:prstGeom>
          <a:noFill/>
          <a:ln w="57150">
            <a:solidFill>
              <a:srgbClr val="7FCD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微软雅黑" panose="020B0503020204020204" charset="-122"/>
              <a:ea typeface="微软雅黑" panose="020B0503020204020204" charset="-122"/>
            </a:endParaRPr>
          </a:p>
        </p:txBody>
      </p:sp>
      <p:sp>
        <p:nvSpPr>
          <p:cNvPr id="30" name="椭圆 29"/>
          <p:cNvSpPr/>
          <p:nvPr>
            <p:custDataLst>
              <p:tags r:id="rId21"/>
            </p:custDataLst>
          </p:nvPr>
        </p:nvSpPr>
        <p:spPr>
          <a:xfrm>
            <a:off x="7510486" y="2399905"/>
            <a:ext cx="340662" cy="327036"/>
          </a:xfrm>
          <a:prstGeom prst="ellipse">
            <a:avLst/>
          </a:prstGeom>
          <a:noFill/>
          <a:ln w="57150">
            <a:solidFill>
              <a:srgbClr val="7FCD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32" name="椭圆 31"/>
          <p:cNvSpPr/>
          <p:nvPr>
            <p:custDataLst>
              <p:tags r:id="rId22"/>
            </p:custDataLst>
          </p:nvPr>
        </p:nvSpPr>
        <p:spPr>
          <a:xfrm>
            <a:off x="9674931" y="2333873"/>
            <a:ext cx="340662" cy="327036"/>
          </a:xfrm>
          <a:prstGeom prst="ellipse">
            <a:avLst/>
          </a:prstGeom>
          <a:noFill/>
          <a:ln w="57150">
            <a:solidFill>
              <a:srgbClr val="7FCD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33" name="文本框 32"/>
          <p:cNvSpPr txBox="1"/>
          <p:nvPr>
            <p:custDataLst>
              <p:tags r:id="rId23"/>
            </p:custDataLst>
          </p:nvPr>
        </p:nvSpPr>
        <p:spPr>
          <a:xfrm>
            <a:off x="-789649" y="250934"/>
            <a:ext cx="5904493"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rPr>
              <a:t>素人做探店达人的五大收获</a:t>
            </a:r>
            <a:endParaRPr lang="zh-CN" altLang="en-US" sz="2400" dirty="0">
              <a:solidFill>
                <a:schemeClr val="lt1">
                  <a:lumMod val="50000"/>
                </a:schemeClr>
              </a:solidFill>
              <a:latin typeface="微软雅黑" panose="020B0503020204020204" charset="-122"/>
              <a:ea typeface="微软雅黑" panose="020B0503020204020204" charset="-122"/>
            </a:endParaRPr>
          </a:p>
        </p:txBody>
      </p:sp>
    </p:spTree>
    <p:custDataLst>
      <p:tags r:id="rId2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134110" y="1323975"/>
            <a:ext cx="3341370" cy="3486150"/>
          </a:xfrm>
          <a:prstGeom prst="rect">
            <a:avLst/>
          </a:prstGeom>
          <a:noFill/>
          <a:ln>
            <a:noFill/>
          </a:ln>
          <a:effectLst/>
        </p:spPr>
        <p:txBody>
          <a:bodyPr vert="horz" wrap="square" rtlCol="0" anchor="ctr" anchorCtr="0">
            <a:normAutofit fontScale="80000"/>
          </a:bodyPr>
          <a:p>
            <a:pPr algn="ctr"/>
            <a:r>
              <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rPr>
              <a:t>01</a:t>
            </a:r>
            <a:endPar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endParaRPr>
          </a:p>
        </p:txBody>
      </p:sp>
      <p:sp>
        <p:nvSpPr>
          <p:cNvPr id="4" name="标题 3"/>
          <p:cNvSpPr>
            <a:spLocks noGrp="1"/>
          </p:cNvSpPr>
          <p:nvPr>
            <p:ph type="title"/>
            <p:custDataLst>
              <p:tags r:id="rId2"/>
            </p:custDataLst>
          </p:nvPr>
        </p:nvSpPr>
        <p:spPr>
          <a:xfrm>
            <a:off x="4676775" y="2636972"/>
            <a:ext cx="6243774" cy="922021"/>
          </a:xfrm>
        </p:spPr>
        <p:txBody>
          <a:bodyPr>
            <a:normAutofit fontScale="90000"/>
          </a:bodyPr>
          <a:p>
            <a:pPr marL="0" lvl="0" indent="0" algn="l">
              <a:lnSpc>
                <a:spcPct val="100000"/>
              </a:lnSpc>
              <a:spcBef>
                <a:spcPts val="0"/>
              </a:spcBef>
              <a:spcAft>
                <a:spcPts val="0"/>
              </a:spcAft>
              <a:buSzPct val="100000"/>
              <a:buNone/>
            </a:pPr>
            <a:r>
              <a:rPr lang="zh-CN" altLang="zh-CN" sz="4900" dirty="0">
                <a:solidFill>
                  <a:schemeClr val="accent1"/>
                </a:solidFill>
              </a:rPr>
              <a:t>前期准备——创建一个有门面的探店达人号</a:t>
            </a:r>
            <a:endParaRPr lang="zh-CN" altLang="zh-CN" sz="4900" dirty="0">
              <a:solidFill>
                <a:schemeClr val="accent1"/>
              </a:solidFill>
            </a:endParaRPr>
          </a:p>
        </p:txBody>
      </p:sp>
    </p:spTree>
    <p:custDataLst>
      <p:tags r:id="rId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5" name="矩形 4"/>
          <p:cNvSpPr/>
          <p:nvPr>
            <p:custDataLst>
              <p:tags r:id="rId3"/>
            </p:custDataLst>
          </p:nvPr>
        </p:nvSpPr>
        <p:spPr>
          <a:xfrm>
            <a:off x="-816000" y="333000"/>
            <a:ext cx="6444615"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cs typeface="微软雅黑" panose="020B0503020204020204" charset="-122"/>
              </a:rPr>
              <a:t>创建探店达人号的</a:t>
            </a:r>
            <a:r>
              <a:rPr lang="en-US" altLang="zh-CN" sz="2400" dirty="0">
                <a:solidFill>
                  <a:schemeClr val="lt1">
                    <a:lumMod val="50000"/>
                  </a:schemeClr>
                </a:solidFill>
                <a:latin typeface="微软雅黑" panose="020B0503020204020204" charset="-122"/>
                <a:ea typeface="微软雅黑" panose="020B0503020204020204" charset="-122"/>
                <a:cs typeface="微软雅黑" panose="020B0503020204020204" charset="-122"/>
              </a:rPr>
              <a:t>2</a:t>
            </a:r>
            <a:r>
              <a:rPr lang="zh-CN" altLang="en-US" sz="2400" dirty="0">
                <a:solidFill>
                  <a:schemeClr val="lt1">
                    <a:lumMod val="50000"/>
                  </a:schemeClr>
                </a:solidFill>
                <a:latin typeface="微软雅黑" panose="020B0503020204020204" charset="-122"/>
                <a:ea typeface="微软雅黑" panose="020B0503020204020204" charset="-122"/>
                <a:cs typeface="微软雅黑" panose="020B0503020204020204" charset="-122"/>
              </a:rPr>
              <a:t>个核心事项</a:t>
            </a:r>
            <a:endParaRPr lang="zh-CN" altLang="en-US" sz="24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custDataLst>
              <p:tags r:id="rId4"/>
            </p:custDataLst>
          </p:nvPr>
        </p:nvSpPr>
        <p:spPr>
          <a:xfrm>
            <a:off x="2866795" y="3136613"/>
            <a:ext cx="2047030" cy="583565"/>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3200" dirty="0">
                <a:solidFill>
                  <a:schemeClr val="lt1">
                    <a:lumMod val="50000"/>
                  </a:schemeClr>
                </a:solidFill>
                <a:latin typeface="微软雅黑" panose="020B0503020204020204" charset="-122"/>
                <a:ea typeface="微软雅黑" panose="020B0503020204020204" charset="-122"/>
                <a:sym typeface="+mn-ea"/>
              </a:rPr>
              <a:t>竞对分析</a:t>
            </a:r>
            <a:endParaRPr lang="zh-CN" altLang="en-US" sz="3200" dirty="0">
              <a:solidFill>
                <a:schemeClr val="lt1">
                  <a:lumMod val="50000"/>
                </a:schemeClr>
              </a:solidFill>
              <a:latin typeface="微软雅黑" panose="020B0503020204020204" charset="-122"/>
              <a:ea typeface="微软雅黑" panose="020B0503020204020204" charset="-122"/>
              <a:sym typeface="+mn-ea"/>
            </a:endParaRPr>
          </a:p>
        </p:txBody>
      </p:sp>
      <p:sp>
        <p:nvSpPr>
          <p:cNvPr id="11" name="文本框 10"/>
          <p:cNvSpPr txBox="1"/>
          <p:nvPr>
            <p:custDataLst>
              <p:tags r:id="rId5"/>
            </p:custDataLst>
          </p:nvPr>
        </p:nvSpPr>
        <p:spPr>
          <a:xfrm>
            <a:off x="7104000" y="3136613"/>
            <a:ext cx="2047030" cy="583565"/>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3200" dirty="0">
                <a:solidFill>
                  <a:schemeClr val="lt1">
                    <a:lumMod val="50000"/>
                  </a:schemeClr>
                </a:solidFill>
                <a:latin typeface="微软雅黑" panose="020B0503020204020204" charset="-122"/>
                <a:ea typeface="微软雅黑" panose="020B0503020204020204" charset="-122"/>
              </a:rPr>
              <a:t>账号创建</a:t>
            </a:r>
            <a:endParaRPr lang="zh-CN" altLang="en-US" sz="3200" dirty="0">
              <a:solidFill>
                <a:schemeClr val="lt1">
                  <a:lumMod val="50000"/>
                </a:schemeClr>
              </a:solidFill>
              <a:latin typeface="微软雅黑" panose="020B0503020204020204" charset="-122"/>
              <a:ea typeface="微软雅黑" panose="020B0503020204020204" charset="-122"/>
            </a:endParaRPr>
          </a:p>
        </p:txBody>
      </p:sp>
      <p:sp>
        <p:nvSpPr>
          <p:cNvPr id="12" name="矩形: 圆角 11"/>
          <p:cNvSpPr/>
          <p:nvPr>
            <p:custDataLst>
              <p:tags r:id="rId6"/>
            </p:custDataLst>
          </p:nvPr>
        </p:nvSpPr>
        <p:spPr>
          <a:xfrm>
            <a:off x="2360195" y="2853000"/>
            <a:ext cx="3060230" cy="1152000"/>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
        <p:nvSpPr>
          <p:cNvPr id="13" name="矩形: 圆角 12"/>
          <p:cNvSpPr/>
          <p:nvPr>
            <p:custDataLst>
              <p:tags r:id="rId7"/>
            </p:custDataLst>
          </p:nvPr>
        </p:nvSpPr>
        <p:spPr>
          <a:xfrm>
            <a:off x="6528000" y="2853000"/>
            <a:ext cx="3060230" cy="1152000"/>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8"/>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custDataLst>
              <p:tags r:id="rId1"/>
            </p:custDataLst>
          </p:nvPr>
        </p:nvSpPr>
        <p:spPr>
          <a:xfrm>
            <a:off x="1134110" y="1323975"/>
            <a:ext cx="3341370" cy="3486150"/>
          </a:xfrm>
          <a:prstGeom prst="rect">
            <a:avLst/>
          </a:prstGeom>
          <a:noFill/>
          <a:ln>
            <a:noFill/>
          </a:ln>
          <a:effectLst/>
        </p:spPr>
        <p:txBody>
          <a:bodyPr vert="horz" wrap="square" rtlCol="0" anchor="ctr" anchorCtr="0">
            <a:normAutofit fontScale="80000"/>
          </a:bodyPr>
          <a:p>
            <a:pPr algn="ctr"/>
            <a:r>
              <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rPr>
              <a:t>02</a:t>
            </a:r>
            <a:endPar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endParaRPr>
          </a:p>
        </p:txBody>
      </p:sp>
      <p:sp>
        <p:nvSpPr>
          <p:cNvPr id="6" name="标题 3"/>
          <p:cNvSpPr>
            <a:spLocks noGrp="1"/>
          </p:cNvSpPr>
          <p:nvPr>
            <p:custDataLst>
              <p:tags r:id="rId2"/>
            </p:custDataLst>
          </p:nvPr>
        </p:nvSpPr>
        <p:spPr>
          <a:xfrm>
            <a:off x="4676775" y="2059757"/>
            <a:ext cx="6243774" cy="922021"/>
          </a:xfrm>
          <a:prstGeom prst="rect">
            <a:avLst/>
          </a:prstGeom>
        </p:spPr>
        <p:txBody>
          <a:bodyPr vert="horz" lIns="91440" tIns="45720" rIns="91440" bIns="0" rtlCol="0" anchor="b" anchorCtr="0">
            <a:normAutofit/>
          </a:bodyPr>
          <a:lstStyle>
            <a:lvl1pPr algn="l" defTabSz="914400" rtl="0" eaLnBrk="1" fontAlgn="auto" latinLnBrk="0" hangingPunct="1">
              <a:lnSpc>
                <a:spcPct val="100000"/>
              </a:lnSpc>
              <a:spcBef>
                <a:spcPct val="0"/>
              </a:spcBef>
              <a:buNone/>
              <a:defRPr sz="5400" b="1" u="none" strike="noStrike" kern="1200" cap="none" spc="300" normalizeH="0" baseline="0">
                <a:solidFill>
                  <a:schemeClr val="accent1"/>
                </a:solidFill>
                <a:uFillTx/>
                <a:latin typeface="Arial" panose="020B0604020202020204" pitchFamily="34" charset="0"/>
                <a:ea typeface="微软雅黑" panose="020B0503020204020204" charset="-122"/>
                <a:cs typeface="+mj-cs"/>
              </a:defRPr>
            </a:lvl1pPr>
          </a:lstStyle>
          <a:p>
            <a:pPr marL="0" lvl="0" indent="0" algn="l">
              <a:lnSpc>
                <a:spcPct val="100000"/>
              </a:lnSpc>
              <a:spcBef>
                <a:spcPts val="0"/>
              </a:spcBef>
              <a:spcAft>
                <a:spcPts val="0"/>
              </a:spcAft>
              <a:buSzPct val="100000"/>
              <a:buNone/>
            </a:pPr>
            <a:r>
              <a:rPr lang="zh-CN" altLang="en-US" sz="4900" dirty="0">
                <a:solidFill>
                  <a:schemeClr val="accent1"/>
                </a:solidFill>
              </a:rPr>
              <a:t>竞对分析</a:t>
            </a:r>
            <a:endParaRPr lang="zh-CN" altLang="en-US" sz="4900" dirty="0">
              <a:solidFill>
                <a:schemeClr val="accent1"/>
              </a:solidFill>
            </a:endParaRPr>
          </a:p>
        </p:txBody>
      </p:sp>
    </p:spTree>
    <p:custDataLst>
      <p:tags r:id="rId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9"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5" name="矩形 4"/>
          <p:cNvSpPr/>
          <p:nvPr>
            <p:custDataLst>
              <p:tags r:id="rId3"/>
            </p:custDataLst>
          </p:nvPr>
        </p:nvSpPr>
        <p:spPr>
          <a:xfrm>
            <a:off x="-600000" y="347484"/>
            <a:ext cx="6444615"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rPr>
              <a:t>为什么第一步就要先做竞对分析？</a:t>
            </a:r>
            <a:endParaRPr lang="zh-CN" altLang="en-US" sz="2400" dirty="0">
              <a:solidFill>
                <a:schemeClr val="lt1">
                  <a:lumMod val="50000"/>
                </a:schemeClr>
              </a:solidFill>
              <a:latin typeface="微软雅黑" panose="020B0503020204020204" charset="-122"/>
              <a:ea typeface="微软雅黑" panose="020B0503020204020204" charset="-122"/>
            </a:endParaRPr>
          </a:p>
        </p:txBody>
      </p:sp>
      <p:sp>
        <p:nvSpPr>
          <p:cNvPr id="197634" name="AutoShape 2"/>
          <p:cNvSpPr>
            <a:spLocks noChangeArrowheads="1"/>
          </p:cNvSpPr>
          <p:nvPr>
            <p:custDataLst>
              <p:tags r:id="rId4"/>
            </p:custDataLst>
          </p:nvPr>
        </p:nvSpPr>
        <p:spPr bwMode="gray">
          <a:xfrm>
            <a:off x="6481863" y="2286000"/>
            <a:ext cx="4692015" cy="2286000"/>
          </a:xfrm>
          <a:prstGeom prst="roundRect">
            <a:avLst>
              <a:gd name="adj" fmla="val 10347"/>
            </a:avLst>
          </a:prstGeom>
          <a:solidFill>
            <a:schemeClr val="lt1">
              <a:lumMod val="95000"/>
            </a:schemeClr>
          </a:solidFill>
          <a:ln w="50800">
            <a:solidFill>
              <a:schemeClr val="dk1"/>
            </a:solidFill>
            <a:round/>
          </a:ln>
          <a:effectLst>
            <a:outerShdw dist="107763" dir="2700000" algn="ctr" rotWithShape="0">
              <a:schemeClr val="lt1">
                <a:alpha val="50000"/>
              </a:schemeClr>
            </a:outerShdw>
          </a:effectLst>
        </p:spPr>
        <p:txBody>
          <a:bodyPr wrap="none" anchor="ctr"/>
          <a:lstStyle/>
          <a:p>
            <a:endParaRPr lang="zh-CN" altLang="en-US" dirty="0">
              <a:solidFill>
                <a:schemeClr val="dk1"/>
              </a:solidFill>
              <a:latin typeface="微软雅黑" panose="020B0503020204020204" charset="-122"/>
              <a:ea typeface="微软雅黑" panose="020B0503020204020204" charset="-122"/>
            </a:endParaRPr>
          </a:p>
        </p:txBody>
      </p:sp>
      <p:sp>
        <p:nvSpPr>
          <p:cNvPr id="197635" name="AutoShape 3"/>
          <p:cNvSpPr>
            <a:spLocks noChangeArrowheads="1"/>
          </p:cNvSpPr>
          <p:nvPr>
            <p:custDataLst>
              <p:tags r:id="rId5"/>
            </p:custDataLst>
          </p:nvPr>
        </p:nvSpPr>
        <p:spPr bwMode="gray">
          <a:xfrm>
            <a:off x="1097063" y="2286000"/>
            <a:ext cx="4664075" cy="2286000"/>
          </a:xfrm>
          <a:prstGeom prst="roundRect">
            <a:avLst>
              <a:gd name="adj" fmla="val 10347"/>
            </a:avLst>
          </a:prstGeom>
          <a:solidFill>
            <a:schemeClr val="lt1">
              <a:lumMod val="95000"/>
            </a:schemeClr>
          </a:solidFill>
          <a:ln w="50800">
            <a:solidFill>
              <a:schemeClr val="dk1"/>
            </a:solidFill>
            <a:round/>
          </a:ln>
          <a:effectLst>
            <a:outerShdw dist="107763" dir="8100000" algn="ctr" rotWithShape="0">
              <a:schemeClr val="lt1">
                <a:alpha val="50000"/>
              </a:schemeClr>
            </a:outerShdw>
          </a:effectLst>
        </p:spPr>
        <p:txBody>
          <a:bodyPr wrap="none" anchor="ctr"/>
          <a:lstStyle/>
          <a:p>
            <a:endParaRPr lang="zh-CN" altLang="en-US" dirty="0">
              <a:solidFill>
                <a:schemeClr val="dk1"/>
              </a:solidFill>
              <a:latin typeface="微软雅黑" panose="020B0503020204020204" charset="-122"/>
              <a:ea typeface="微软雅黑" panose="020B0503020204020204" charset="-122"/>
            </a:endParaRPr>
          </a:p>
        </p:txBody>
      </p:sp>
      <p:sp>
        <p:nvSpPr>
          <p:cNvPr id="197637" name="Freeform 5"/>
          <p:cNvSpPr/>
          <p:nvPr>
            <p:custDataLst>
              <p:tags r:id="rId6"/>
            </p:custDataLst>
          </p:nvPr>
        </p:nvSpPr>
        <p:spPr bwMode="gray">
          <a:xfrm>
            <a:off x="5332095" y="1636395"/>
            <a:ext cx="370205" cy="403225"/>
          </a:xfrm>
          <a:custGeom>
            <a:avLst/>
            <a:gdLst/>
            <a:ahLst/>
            <a:cxnLst>
              <a:cxn ang="0">
                <a:pos x="133" y="0"/>
              </a:cxn>
              <a:cxn ang="0">
                <a:pos x="161" y="3"/>
              </a:cxn>
              <a:cxn ang="0">
                <a:pos x="186" y="12"/>
              </a:cxn>
              <a:cxn ang="0">
                <a:pos x="209" y="25"/>
              </a:cxn>
              <a:cxn ang="0">
                <a:pos x="228" y="42"/>
              </a:cxn>
              <a:cxn ang="0">
                <a:pos x="245" y="64"/>
              </a:cxn>
              <a:cxn ang="0">
                <a:pos x="257" y="88"/>
              </a:cxn>
              <a:cxn ang="0">
                <a:pos x="265" y="116"/>
              </a:cxn>
              <a:cxn ang="0">
                <a:pos x="267" y="146"/>
              </a:cxn>
              <a:cxn ang="0">
                <a:pos x="265" y="175"/>
              </a:cxn>
              <a:cxn ang="0">
                <a:pos x="257" y="203"/>
              </a:cxn>
              <a:cxn ang="0">
                <a:pos x="245" y="227"/>
              </a:cxn>
              <a:cxn ang="0">
                <a:pos x="228" y="249"/>
              </a:cxn>
              <a:cxn ang="0">
                <a:pos x="209" y="267"/>
              </a:cxn>
              <a:cxn ang="0">
                <a:pos x="186" y="281"/>
              </a:cxn>
              <a:cxn ang="0">
                <a:pos x="161" y="289"/>
              </a:cxn>
              <a:cxn ang="0">
                <a:pos x="133" y="292"/>
              </a:cxn>
              <a:cxn ang="0">
                <a:pos x="103" y="288"/>
              </a:cxn>
              <a:cxn ang="0">
                <a:pos x="75" y="277"/>
              </a:cxn>
              <a:cxn ang="0">
                <a:pos x="51" y="260"/>
              </a:cxn>
              <a:cxn ang="0">
                <a:pos x="29" y="237"/>
              </a:cxn>
              <a:cxn ang="0">
                <a:pos x="13" y="210"/>
              </a:cxn>
              <a:cxn ang="0">
                <a:pos x="4" y="178"/>
              </a:cxn>
              <a:cxn ang="0">
                <a:pos x="0" y="146"/>
              </a:cxn>
              <a:cxn ang="0">
                <a:pos x="4" y="113"/>
              </a:cxn>
              <a:cxn ang="0">
                <a:pos x="13" y="81"/>
              </a:cxn>
              <a:cxn ang="0">
                <a:pos x="29" y="54"/>
              </a:cxn>
              <a:cxn ang="0">
                <a:pos x="51" y="32"/>
              </a:cxn>
              <a:cxn ang="0">
                <a:pos x="75" y="14"/>
              </a:cxn>
              <a:cxn ang="0">
                <a:pos x="103" y="3"/>
              </a:cxn>
              <a:cxn ang="0">
                <a:pos x="133" y="0"/>
              </a:cxn>
            </a:cxnLst>
            <a:rect l="0" t="0" r="r" b="b"/>
            <a:pathLst>
              <a:path w="267" h="292">
                <a:moveTo>
                  <a:pt x="133" y="0"/>
                </a:moveTo>
                <a:lnTo>
                  <a:pt x="161" y="3"/>
                </a:lnTo>
                <a:lnTo>
                  <a:pt x="186" y="12"/>
                </a:lnTo>
                <a:lnTo>
                  <a:pt x="209" y="25"/>
                </a:lnTo>
                <a:lnTo>
                  <a:pt x="228" y="42"/>
                </a:lnTo>
                <a:lnTo>
                  <a:pt x="245" y="64"/>
                </a:lnTo>
                <a:lnTo>
                  <a:pt x="257" y="88"/>
                </a:lnTo>
                <a:lnTo>
                  <a:pt x="265" y="116"/>
                </a:lnTo>
                <a:lnTo>
                  <a:pt x="267" y="146"/>
                </a:lnTo>
                <a:lnTo>
                  <a:pt x="265" y="175"/>
                </a:lnTo>
                <a:lnTo>
                  <a:pt x="257" y="203"/>
                </a:lnTo>
                <a:lnTo>
                  <a:pt x="245" y="227"/>
                </a:lnTo>
                <a:lnTo>
                  <a:pt x="228" y="249"/>
                </a:lnTo>
                <a:lnTo>
                  <a:pt x="209" y="267"/>
                </a:lnTo>
                <a:lnTo>
                  <a:pt x="186" y="281"/>
                </a:lnTo>
                <a:lnTo>
                  <a:pt x="161" y="289"/>
                </a:lnTo>
                <a:lnTo>
                  <a:pt x="133" y="292"/>
                </a:lnTo>
                <a:lnTo>
                  <a:pt x="103" y="288"/>
                </a:lnTo>
                <a:lnTo>
                  <a:pt x="75" y="277"/>
                </a:lnTo>
                <a:lnTo>
                  <a:pt x="51" y="260"/>
                </a:lnTo>
                <a:lnTo>
                  <a:pt x="29" y="237"/>
                </a:lnTo>
                <a:lnTo>
                  <a:pt x="13" y="210"/>
                </a:lnTo>
                <a:lnTo>
                  <a:pt x="4" y="178"/>
                </a:lnTo>
                <a:lnTo>
                  <a:pt x="0" y="146"/>
                </a:lnTo>
                <a:lnTo>
                  <a:pt x="4" y="113"/>
                </a:lnTo>
                <a:lnTo>
                  <a:pt x="13" y="81"/>
                </a:lnTo>
                <a:lnTo>
                  <a:pt x="29" y="54"/>
                </a:lnTo>
                <a:lnTo>
                  <a:pt x="51" y="32"/>
                </a:lnTo>
                <a:lnTo>
                  <a:pt x="75" y="14"/>
                </a:lnTo>
                <a:lnTo>
                  <a:pt x="103" y="3"/>
                </a:lnTo>
                <a:lnTo>
                  <a:pt x="133" y="0"/>
                </a:lnTo>
                <a:close/>
              </a:path>
            </a:pathLst>
          </a:custGeom>
          <a:solidFill>
            <a:schemeClr val="accent2"/>
          </a:solidFill>
          <a:ln w="0">
            <a:noFill/>
            <a:prstDash val="solid"/>
            <a:round/>
          </a:ln>
          <a:effectLst/>
        </p:spPr>
        <p:txBody>
          <a:bodyPr/>
          <a:lstStyle/>
          <a:p>
            <a:endParaRPr lang="zh-CN" altLang="en-US" dirty="0">
              <a:solidFill>
                <a:schemeClr val="dk1"/>
              </a:solidFill>
              <a:latin typeface="微软雅黑" panose="020B0503020204020204" charset="-122"/>
              <a:ea typeface="微软雅黑" panose="020B0503020204020204" charset="-122"/>
            </a:endParaRPr>
          </a:p>
        </p:txBody>
      </p:sp>
      <p:sp>
        <p:nvSpPr>
          <p:cNvPr id="197638" name="Freeform 6"/>
          <p:cNvSpPr/>
          <p:nvPr>
            <p:custDataLst>
              <p:tags r:id="rId7"/>
            </p:custDataLst>
          </p:nvPr>
        </p:nvSpPr>
        <p:spPr bwMode="gray">
          <a:xfrm>
            <a:off x="5140325" y="2082800"/>
            <a:ext cx="790575" cy="1530350"/>
          </a:xfrm>
          <a:custGeom>
            <a:avLst/>
            <a:gdLst/>
            <a:ahLst/>
            <a:cxnLst>
              <a:cxn ang="0">
                <a:pos x="72" y="5"/>
              </a:cxn>
              <a:cxn ang="0">
                <a:pos x="30" y="32"/>
              </a:cxn>
              <a:cxn ang="0">
                <a:pos x="4" y="75"/>
              </a:cxn>
              <a:cxn ang="0">
                <a:pos x="0" y="509"/>
              </a:cxn>
              <a:cxn ang="0">
                <a:pos x="1" y="516"/>
              </a:cxn>
              <a:cxn ang="0">
                <a:pos x="9" y="533"/>
              </a:cxn>
              <a:cxn ang="0">
                <a:pos x="26" y="550"/>
              </a:cxn>
              <a:cxn ang="0">
                <a:pos x="56" y="557"/>
              </a:cxn>
              <a:cxn ang="0">
                <a:pos x="84" y="551"/>
              </a:cxn>
              <a:cxn ang="0">
                <a:pos x="100" y="534"/>
              </a:cxn>
              <a:cxn ang="0">
                <a:pos x="106" y="516"/>
              </a:cxn>
              <a:cxn ang="0">
                <a:pos x="108" y="503"/>
              </a:cxn>
              <a:cxn ang="0">
                <a:pos x="108" y="166"/>
              </a:cxn>
              <a:cxn ang="0">
                <a:pos x="135" y="1066"/>
              </a:cxn>
              <a:cxn ang="0">
                <a:pos x="138" y="1073"/>
              </a:cxn>
              <a:cxn ang="0">
                <a:pos x="151" y="1089"/>
              </a:cxn>
              <a:cxn ang="0">
                <a:pos x="174" y="1105"/>
              </a:cxn>
              <a:cxn ang="0">
                <a:pos x="199" y="1111"/>
              </a:cxn>
              <a:cxn ang="0">
                <a:pos x="227" y="1110"/>
              </a:cxn>
              <a:cxn ang="0">
                <a:pos x="255" y="1097"/>
              </a:cxn>
              <a:cxn ang="0">
                <a:pos x="272" y="1080"/>
              </a:cxn>
              <a:cxn ang="0">
                <a:pos x="278" y="1068"/>
              </a:cxn>
              <a:cxn ang="0">
                <a:pos x="279" y="499"/>
              </a:cxn>
              <a:cxn ang="0">
                <a:pos x="302" y="503"/>
              </a:cxn>
              <a:cxn ang="0">
                <a:pos x="302" y="534"/>
              </a:cxn>
              <a:cxn ang="0">
                <a:pos x="304" y="590"/>
              </a:cxn>
              <a:cxn ang="0">
                <a:pos x="304" y="664"/>
              </a:cxn>
              <a:cxn ang="0">
                <a:pos x="304" y="750"/>
              </a:cxn>
              <a:cxn ang="0">
                <a:pos x="304" y="838"/>
              </a:cxn>
              <a:cxn ang="0">
                <a:pos x="305" y="926"/>
              </a:cxn>
              <a:cxn ang="0">
                <a:pos x="305" y="1004"/>
              </a:cxn>
              <a:cxn ang="0">
                <a:pos x="305" y="1066"/>
              </a:cxn>
              <a:cxn ang="0">
                <a:pos x="306" y="1073"/>
              </a:cxn>
              <a:cxn ang="0">
                <a:pos x="315" y="1088"/>
              </a:cxn>
              <a:cxn ang="0">
                <a:pos x="335" y="1103"/>
              </a:cxn>
              <a:cxn ang="0">
                <a:pos x="372" y="1111"/>
              </a:cxn>
              <a:cxn ang="0">
                <a:pos x="408" y="1103"/>
              </a:cxn>
              <a:cxn ang="0">
                <a:pos x="429" y="1089"/>
              </a:cxn>
              <a:cxn ang="0">
                <a:pos x="437" y="1073"/>
              </a:cxn>
              <a:cxn ang="0">
                <a:pos x="438" y="1067"/>
              </a:cxn>
              <a:cxn ang="0">
                <a:pos x="466" y="166"/>
              </a:cxn>
              <a:cxn ang="0">
                <a:pos x="468" y="503"/>
              </a:cxn>
              <a:cxn ang="0">
                <a:pos x="472" y="517"/>
              </a:cxn>
              <a:cxn ang="0">
                <a:pos x="483" y="537"/>
              </a:cxn>
              <a:cxn ang="0">
                <a:pos x="505" y="551"/>
              </a:cxn>
              <a:cxn ang="0">
                <a:pos x="536" y="551"/>
              </a:cxn>
              <a:cxn ang="0">
                <a:pos x="557" y="537"/>
              </a:cxn>
              <a:cxn ang="0">
                <a:pos x="570" y="517"/>
              </a:cxn>
              <a:cxn ang="0">
                <a:pos x="573" y="508"/>
              </a:cxn>
              <a:cxn ang="0">
                <a:pos x="572" y="68"/>
              </a:cxn>
              <a:cxn ang="0">
                <a:pos x="546" y="28"/>
              </a:cxn>
              <a:cxn ang="0">
                <a:pos x="506" y="4"/>
              </a:cxn>
              <a:cxn ang="0">
                <a:pos x="94" y="0"/>
              </a:cxn>
            </a:cxnLst>
            <a:rect l="0" t="0" r="r" b="b"/>
            <a:pathLst>
              <a:path w="573" h="1111">
                <a:moveTo>
                  <a:pt x="94" y="0"/>
                </a:moveTo>
                <a:lnTo>
                  <a:pt x="72" y="5"/>
                </a:lnTo>
                <a:lnTo>
                  <a:pt x="50" y="16"/>
                </a:lnTo>
                <a:lnTo>
                  <a:pt x="30" y="32"/>
                </a:lnTo>
                <a:lnTo>
                  <a:pt x="15" y="53"/>
                </a:lnTo>
                <a:lnTo>
                  <a:pt x="4" y="75"/>
                </a:lnTo>
                <a:lnTo>
                  <a:pt x="0" y="99"/>
                </a:lnTo>
                <a:lnTo>
                  <a:pt x="0" y="509"/>
                </a:lnTo>
                <a:lnTo>
                  <a:pt x="0" y="511"/>
                </a:lnTo>
                <a:lnTo>
                  <a:pt x="1" y="516"/>
                </a:lnTo>
                <a:lnTo>
                  <a:pt x="4" y="525"/>
                </a:lnTo>
                <a:lnTo>
                  <a:pt x="9" y="533"/>
                </a:lnTo>
                <a:lnTo>
                  <a:pt x="16" y="543"/>
                </a:lnTo>
                <a:lnTo>
                  <a:pt x="26" y="550"/>
                </a:lnTo>
                <a:lnTo>
                  <a:pt x="39" y="556"/>
                </a:lnTo>
                <a:lnTo>
                  <a:pt x="56" y="557"/>
                </a:lnTo>
                <a:lnTo>
                  <a:pt x="72" y="556"/>
                </a:lnTo>
                <a:lnTo>
                  <a:pt x="84" y="551"/>
                </a:lnTo>
                <a:lnTo>
                  <a:pt x="92" y="543"/>
                </a:lnTo>
                <a:lnTo>
                  <a:pt x="100" y="534"/>
                </a:lnTo>
                <a:lnTo>
                  <a:pt x="103" y="525"/>
                </a:lnTo>
                <a:lnTo>
                  <a:pt x="106" y="516"/>
                </a:lnTo>
                <a:lnTo>
                  <a:pt x="107" y="508"/>
                </a:lnTo>
                <a:lnTo>
                  <a:pt x="108" y="503"/>
                </a:lnTo>
                <a:lnTo>
                  <a:pt x="108" y="500"/>
                </a:lnTo>
                <a:lnTo>
                  <a:pt x="108" y="166"/>
                </a:lnTo>
                <a:lnTo>
                  <a:pt x="134" y="167"/>
                </a:lnTo>
                <a:lnTo>
                  <a:pt x="135" y="1066"/>
                </a:lnTo>
                <a:lnTo>
                  <a:pt x="136" y="1068"/>
                </a:lnTo>
                <a:lnTo>
                  <a:pt x="138" y="1073"/>
                </a:lnTo>
                <a:lnTo>
                  <a:pt x="143" y="1080"/>
                </a:lnTo>
                <a:lnTo>
                  <a:pt x="151" y="1089"/>
                </a:lnTo>
                <a:lnTo>
                  <a:pt x="162" y="1097"/>
                </a:lnTo>
                <a:lnTo>
                  <a:pt x="174" y="1105"/>
                </a:lnTo>
                <a:lnTo>
                  <a:pt x="189" y="1110"/>
                </a:lnTo>
                <a:lnTo>
                  <a:pt x="199" y="1111"/>
                </a:lnTo>
                <a:lnTo>
                  <a:pt x="217" y="1111"/>
                </a:lnTo>
                <a:lnTo>
                  <a:pt x="227" y="1110"/>
                </a:lnTo>
                <a:lnTo>
                  <a:pt x="243" y="1105"/>
                </a:lnTo>
                <a:lnTo>
                  <a:pt x="255" y="1097"/>
                </a:lnTo>
                <a:lnTo>
                  <a:pt x="265" y="1089"/>
                </a:lnTo>
                <a:lnTo>
                  <a:pt x="272" y="1080"/>
                </a:lnTo>
                <a:lnTo>
                  <a:pt x="276" y="1073"/>
                </a:lnTo>
                <a:lnTo>
                  <a:pt x="278" y="1068"/>
                </a:lnTo>
                <a:lnTo>
                  <a:pt x="279" y="1066"/>
                </a:lnTo>
                <a:lnTo>
                  <a:pt x="279" y="499"/>
                </a:lnTo>
                <a:lnTo>
                  <a:pt x="302" y="499"/>
                </a:lnTo>
                <a:lnTo>
                  <a:pt x="302" y="503"/>
                </a:lnTo>
                <a:lnTo>
                  <a:pt x="302" y="515"/>
                </a:lnTo>
                <a:lnTo>
                  <a:pt x="302" y="534"/>
                </a:lnTo>
                <a:lnTo>
                  <a:pt x="302" y="560"/>
                </a:lnTo>
                <a:lnTo>
                  <a:pt x="304" y="590"/>
                </a:lnTo>
                <a:lnTo>
                  <a:pt x="304" y="626"/>
                </a:lnTo>
                <a:lnTo>
                  <a:pt x="304" y="664"/>
                </a:lnTo>
                <a:lnTo>
                  <a:pt x="304" y="706"/>
                </a:lnTo>
                <a:lnTo>
                  <a:pt x="304" y="750"/>
                </a:lnTo>
                <a:lnTo>
                  <a:pt x="304" y="793"/>
                </a:lnTo>
                <a:lnTo>
                  <a:pt x="304" y="838"/>
                </a:lnTo>
                <a:lnTo>
                  <a:pt x="305" y="882"/>
                </a:lnTo>
                <a:lnTo>
                  <a:pt x="305" y="926"/>
                </a:lnTo>
                <a:lnTo>
                  <a:pt x="305" y="966"/>
                </a:lnTo>
                <a:lnTo>
                  <a:pt x="305" y="1004"/>
                </a:lnTo>
                <a:lnTo>
                  <a:pt x="305" y="1037"/>
                </a:lnTo>
                <a:lnTo>
                  <a:pt x="305" y="1066"/>
                </a:lnTo>
                <a:lnTo>
                  <a:pt x="305" y="1067"/>
                </a:lnTo>
                <a:lnTo>
                  <a:pt x="306" y="1073"/>
                </a:lnTo>
                <a:lnTo>
                  <a:pt x="310" y="1079"/>
                </a:lnTo>
                <a:lnTo>
                  <a:pt x="315" y="1088"/>
                </a:lnTo>
                <a:lnTo>
                  <a:pt x="323" y="1096"/>
                </a:lnTo>
                <a:lnTo>
                  <a:pt x="335" y="1103"/>
                </a:lnTo>
                <a:lnTo>
                  <a:pt x="351" y="1108"/>
                </a:lnTo>
                <a:lnTo>
                  <a:pt x="372" y="1111"/>
                </a:lnTo>
                <a:lnTo>
                  <a:pt x="392" y="1108"/>
                </a:lnTo>
                <a:lnTo>
                  <a:pt x="408" y="1103"/>
                </a:lnTo>
                <a:lnTo>
                  <a:pt x="420" y="1096"/>
                </a:lnTo>
                <a:lnTo>
                  <a:pt x="429" y="1089"/>
                </a:lnTo>
                <a:lnTo>
                  <a:pt x="434" y="1080"/>
                </a:lnTo>
                <a:lnTo>
                  <a:pt x="437" y="1073"/>
                </a:lnTo>
                <a:lnTo>
                  <a:pt x="438" y="1068"/>
                </a:lnTo>
                <a:lnTo>
                  <a:pt x="438" y="1067"/>
                </a:lnTo>
                <a:lnTo>
                  <a:pt x="440" y="166"/>
                </a:lnTo>
                <a:lnTo>
                  <a:pt x="466" y="166"/>
                </a:lnTo>
                <a:lnTo>
                  <a:pt x="466" y="500"/>
                </a:lnTo>
                <a:lnTo>
                  <a:pt x="468" y="503"/>
                </a:lnTo>
                <a:lnTo>
                  <a:pt x="469" y="509"/>
                </a:lnTo>
                <a:lnTo>
                  <a:pt x="472" y="517"/>
                </a:lnTo>
                <a:lnTo>
                  <a:pt x="477" y="527"/>
                </a:lnTo>
                <a:lnTo>
                  <a:pt x="483" y="537"/>
                </a:lnTo>
                <a:lnTo>
                  <a:pt x="493" y="545"/>
                </a:lnTo>
                <a:lnTo>
                  <a:pt x="505" y="551"/>
                </a:lnTo>
                <a:lnTo>
                  <a:pt x="520" y="554"/>
                </a:lnTo>
                <a:lnTo>
                  <a:pt x="536" y="551"/>
                </a:lnTo>
                <a:lnTo>
                  <a:pt x="548" y="545"/>
                </a:lnTo>
                <a:lnTo>
                  <a:pt x="557" y="537"/>
                </a:lnTo>
                <a:lnTo>
                  <a:pt x="563" y="527"/>
                </a:lnTo>
                <a:lnTo>
                  <a:pt x="570" y="517"/>
                </a:lnTo>
                <a:lnTo>
                  <a:pt x="573" y="510"/>
                </a:lnTo>
                <a:lnTo>
                  <a:pt x="573" y="508"/>
                </a:lnTo>
                <a:lnTo>
                  <a:pt x="573" y="79"/>
                </a:lnTo>
                <a:lnTo>
                  <a:pt x="572" y="68"/>
                </a:lnTo>
                <a:lnTo>
                  <a:pt x="561" y="47"/>
                </a:lnTo>
                <a:lnTo>
                  <a:pt x="546" y="28"/>
                </a:lnTo>
                <a:lnTo>
                  <a:pt x="528" y="14"/>
                </a:lnTo>
                <a:lnTo>
                  <a:pt x="506" y="4"/>
                </a:lnTo>
                <a:lnTo>
                  <a:pt x="485" y="0"/>
                </a:lnTo>
                <a:lnTo>
                  <a:pt x="94" y="0"/>
                </a:lnTo>
                <a:lnTo>
                  <a:pt x="94" y="0"/>
                </a:lnTo>
                <a:close/>
              </a:path>
            </a:pathLst>
          </a:custGeom>
          <a:solidFill>
            <a:schemeClr val="accent2"/>
          </a:solidFill>
          <a:ln w="0">
            <a:noFill/>
            <a:prstDash val="solid"/>
            <a:round/>
          </a:ln>
          <a:effectLst/>
        </p:spPr>
        <p:txBody>
          <a:bodyPr/>
          <a:lstStyle/>
          <a:p>
            <a:endParaRPr lang="zh-CN" altLang="en-US" dirty="0">
              <a:solidFill>
                <a:schemeClr val="dk1"/>
              </a:solidFill>
              <a:latin typeface="微软雅黑" panose="020B0503020204020204" charset="-122"/>
              <a:ea typeface="微软雅黑" panose="020B0503020204020204" charset="-122"/>
            </a:endParaRPr>
          </a:p>
        </p:txBody>
      </p:sp>
      <p:sp>
        <p:nvSpPr>
          <p:cNvPr id="197642" name="Freeform 10"/>
          <p:cNvSpPr/>
          <p:nvPr>
            <p:custDataLst>
              <p:tags r:id="rId8"/>
            </p:custDataLst>
          </p:nvPr>
        </p:nvSpPr>
        <p:spPr bwMode="gray">
          <a:xfrm>
            <a:off x="6371590" y="1598295"/>
            <a:ext cx="370205" cy="403225"/>
          </a:xfrm>
          <a:custGeom>
            <a:avLst/>
            <a:gdLst/>
            <a:ahLst/>
            <a:cxnLst>
              <a:cxn ang="0">
                <a:pos x="133" y="0"/>
              </a:cxn>
              <a:cxn ang="0">
                <a:pos x="161" y="3"/>
              </a:cxn>
              <a:cxn ang="0">
                <a:pos x="186" y="12"/>
              </a:cxn>
              <a:cxn ang="0">
                <a:pos x="209" y="25"/>
              </a:cxn>
              <a:cxn ang="0">
                <a:pos x="228" y="42"/>
              </a:cxn>
              <a:cxn ang="0">
                <a:pos x="245" y="64"/>
              </a:cxn>
              <a:cxn ang="0">
                <a:pos x="257" y="88"/>
              </a:cxn>
              <a:cxn ang="0">
                <a:pos x="265" y="116"/>
              </a:cxn>
              <a:cxn ang="0">
                <a:pos x="267" y="146"/>
              </a:cxn>
              <a:cxn ang="0">
                <a:pos x="265" y="175"/>
              </a:cxn>
              <a:cxn ang="0">
                <a:pos x="257" y="203"/>
              </a:cxn>
              <a:cxn ang="0">
                <a:pos x="245" y="227"/>
              </a:cxn>
              <a:cxn ang="0">
                <a:pos x="228" y="249"/>
              </a:cxn>
              <a:cxn ang="0">
                <a:pos x="209" y="267"/>
              </a:cxn>
              <a:cxn ang="0">
                <a:pos x="186" y="281"/>
              </a:cxn>
              <a:cxn ang="0">
                <a:pos x="161" y="289"/>
              </a:cxn>
              <a:cxn ang="0">
                <a:pos x="133" y="292"/>
              </a:cxn>
              <a:cxn ang="0">
                <a:pos x="103" y="288"/>
              </a:cxn>
              <a:cxn ang="0">
                <a:pos x="75" y="277"/>
              </a:cxn>
              <a:cxn ang="0">
                <a:pos x="51" y="260"/>
              </a:cxn>
              <a:cxn ang="0">
                <a:pos x="29" y="237"/>
              </a:cxn>
              <a:cxn ang="0">
                <a:pos x="13" y="210"/>
              </a:cxn>
              <a:cxn ang="0">
                <a:pos x="4" y="178"/>
              </a:cxn>
              <a:cxn ang="0">
                <a:pos x="0" y="146"/>
              </a:cxn>
              <a:cxn ang="0">
                <a:pos x="4" y="113"/>
              </a:cxn>
              <a:cxn ang="0">
                <a:pos x="13" y="81"/>
              </a:cxn>
              <a:cxn ang="0">
                <a:pos x="29" y="54"/>
              </a:cxn>
              <a:cxn ang="0">
                <a:pos x="51" y="32"/>
              </a:cxn>
              <a:cxn ang="0">
                <a:pos x="75" y="14"/>
              </a:cxn>
              <a:cxn ang="0">
                <a:pos x="103" y="3"/>
              </a:cxn>
              <a:cxn ang="0">
                <a:pos x="133" y="0"/>
              </a:cxn>
            </a:cxnLst>
            <a:rect l="0" t="0" r="r" b="b"/>
            <a:pathLst>
              <a:path w="267" h="292">
                <a:moveTo>
                  <a:pt x="133" y="0"/>
                </a:moveTo>
                <a:lnTo>
                  <a:pt x="161" y="3"/>
                </a:lnTo>
                <a:lnTo>
                  <a:pt x="186" y="12"/>
                </a:lnTo>
                <a:lnTo>
                  <a:pt x="209" y="25"/>
                </a:lnTo>
                <a:lnTo>
                  <a:pt x="228" y="42"/>
                </a:lnTo>
                <a:lnTo>
                  <a:pt x="245" y="64"/>
                </a:lnTo>
                <a:lnTo>
                  <a:pt x="257" y="88"/>
                </a:lnTo>
                <a:lnTo>
                  <a:pt x="265" y="116"/>
                </a:lnTo>
                <a:lnTo>
                  <a:pt x="267" y="146"/>
                </a:lnTo>
                <a:lnTo>
                  <a:pt x="265" y="175"/>
                </a:lnTo>
                <a:lnTo>
                  <a:pt x="257" y="203"/>
                </a:lnTo>
                <a:lnTo>
                  <a:pt x="245" y="227"/>
                </a:lnTo>
                <a:lnTo>
                  <a:pt x="228" y="249"/>
                </a:lnTo>
                <a:lnTo>
                  <a:pt x="209" y="267"/>
                </a:lnTo>
                <a:lnTo>
                  <a:pt x="186" y="281"/>
                </a:lnTo>
                <a:lnTo>
                  <a:pt x="161" y="289"/>
                </a:lnTo>
                <a:lnTo>
                  <a:pt x="133" y="292"/>
                </a:lnTo>
                <a:lnTo>
                  <a:pt x="103" y="288"/>
                </a:lnTo>
                <a:lnTo>
                  <a:pt x="75" y="277"/>
                </a:lnTo>
                <a:lnTo>
                  <a:pt x="51" y="260"/>
                </a:lnTo>
                <a:lnTo>
                  <a:pt x="29" y="237"/>
                </a:lnTo>
                <a:lnTo>
                  <a:pt x="13" y="210"/>
                </a:lnTo>
                <a:lnTo>
                  <a:pt x="4" y="178"/>
                </a:lnTo>
                <a:lnTo>
                  <a:pt x="0" y="146"/>
                </a:lnTo>
                <a:lnTo>
                  <a:pt x="4" y="113"/>
                </a:lnTo>
                <a:lnTo>
                  <a:pt x="13" y="81"/>
                </a:lnTo>
                <a:lnTo>
                  <a:pt x="29" y="54"/>
                </a:lnTo>
                <a:lnTo>
                  <a:pt x="51" y="32"/>
                </a:lnTo>
                <a:lnTo>
                  <a:pt x="75" y="14"/>
                </a:lnTo>
                <a:lnTo>
                  <a:pt x="103" y="3"/>
                </a:lnTo>
                <a:lnTo>
                  <a:pt x="133" y="0"/>
                </a:lnTo>
                <a:close/>
              </a:path>
            </a:pathLst>
          </a:custGeom>
          <a:solidFill>
            <a:schemeClr val="accent2"/>
          </a:solidFill>
          <a:ln w="0">
            <a:noFill/>
            <a:prstDash val="solid"/>
            <a:round/>
          </a:ln>
          <a:effectLst/>
        </p:spPr>
        <p:txBody>
          <a:bodyPr/>
          <a:lstStyle/>
          <a:p>
            <a:endParaRPr lang="zh-CN" altLang="en-US" dirty="0">
              <a:solidFill>
                <a:schemeClr val="dk1"/>
              </a:solidFill>
              <a:latin typeface="微软雅黑" panose="020B0503020204020204" charset="-122"/>
              <a:ea typeface="微软雅黑" panose="020B0503020204020204" charset="-122"/>
            </a:endParaRPr>
          </a:p>
        </p:txBody>
      </p:sp>
      <p:sp>
        <p:nvSpPr>
          <p:cNvPr id="197643" name="Freeform 11"/>
          <p:cNvSpPr/>
          <p:nvPr>
            <p:custDataLst>
              <p:tags r:id="rId9"/>
            </p:custDataLst>
          </p:nvPr>
        </p:nvSpPr>
        <p:spPr bwMode="gray">
          <a:xfrm>
            <a:off x="6179820" y="2044065"/>
            <a:ext cx="790575" cy="1530350"/>
          </a:xfrm>
          <a:custGeom>
            <a:avLst/>
            <a:gdLst/>
            <a:ahLst/>
            <a:cxnLst>
              <a:cxn ang="0">
                <a:pos x="72" y="5"/>
              </a:cxn>
              <a:cxn ang="0">
                <a:pos x="30" y="32"/>
              </a:cxn>
              <a:cxn ang="0">
                <a:pos x="4" y="75"/>
              </a:cxn>
              <a:cxn ang="0">
                <a:pos x="0" y="509"/>
              </a:cxn>
              <a:cxn ang="0">
                <a:pos x="1" y="516"/>
              </a:cxn>
              <a:cxn ang="0">
                <a:pos x="9" y="533"/>
              </a:cxn>
              <a:cxn ang="0">
                <a:pos x="26" y="550"/>
              </a:cxn>
              <a:cxn ang="0">
                <a:pos x="56" y="557"/>
              </a:cxn>
              <a:cxn ang="0">
                <a:pos x="84" y="551"/>
              </a:cxn>
              <a:cxn ang="0">
                <a:pos x="100" y="534"/>
              </a:cxn>
              <a:cxn ang="0">
                <a:pos x="106" y="516"/>
              </a:cxn>
              <a:cxn ang="0">
                <a:pos x="108" y="503"/>
              </a:cxn>
              <a:cxn ang="0">
                <a:pos x="108" y="166"/>
              </a:cxn>
              <a:cxn ang="0">
                <a:pos x="135" y="1066"/>
              </a:cxn>
              <a:cxn ang="0">
                <a:pos x="138" y="1073"/>
              </a:cxn>
              <a:cxn ang="0">
                <a:pos x="151" y="1089"/>
              </a:cxn>
              <a:cxn ang="0">
                <a:pos x="174" y="1105"/>
              </a:cxn>
              <a:cxn ang="0">
                <a:pos x="199" y="1111"/>
              </a:cxn>
              <a:cxn ang="0">
                <a:pos x="227" y="1110"/>
              </a:cxn>
              <a:cxn ang="0">
                <a:pos x="255" y="1097"/>
              </a:cxn>
              <a:cxn ang="0">
                <a:pos x="272" y="1080"/>
              </a:cxn>
              <a:cxn ang="0">
                <a:pos x="278" y="1068"/>
              </a:cxn>
              <a:cxn ang="0">
                <a:pos x="279" y="499"/>
              </a:cxn>
              <a:cxn ang="0">
                <a:pos x="302" y="503"/>
              </a:cxn>
              <a:cxn ang="0">
                <a:pos x="302" y="534"/>
              </a:cxn>
              <a:cxn ang="0">
                <a:pos x="304" y="590"/>
              </a:cxn>
              <a:cxn ang="0">
                <a:pos x="304" y="664"/>
              </a:cxn>
              <a:cxn ang="0">
                <a:pos x="304" y="750"/>
              </a:cxn>
              <a:cxn ang="0">
                <a:pos x="304" y="838"/>
              </a:cxn>
              <a:cxn ang="0">
                <a:pos x="305" y="926"/>
              </a:cxn>
              <a:cxn ang="0">
                <a:pos x="305" y="1004"/>
              </a:cxn>
              <a:cxn ang="0">
                <a:pos x="305" y="1066"/>
              </a:cxn>
              <a:cxn ang="0">
                <a:pos x="306" y="1073"/>
              </a:cxn>
              <a:cxn ang="0">
                <a:pos x="315" y="1088"/>
              </a:cxn>
              <a:cxn ang="0">
                <a:pos x="335" y="1103"/>
              </a:cxn>
              <a:cxn ang="0">
                <a:pos x="372" y="1111"/>
              </a:cxn>
              <a:cxn ang="0">
                <a:pos x="408" y="1103"/>
              </a:cxn>
              <a:cxn ang="0">
                <a:pos x="429" y="1089"/>
              </a:cxn>
              <a:cxn ang="0">
                <a:pos x="437" y="1073"/>
              </a:cxn>
              <a:cxn ang="0">
                <a:pos x="438" y="1067"/>
              </a:cxn>
              <a:cxn ang="0">
                <a:pos x="466" y="166"/>
              </a:cxn>
              <a:cxn ang="0">
                <a:pos x="468" y="503"/>
              </a:cxn>
              <a:cxn ang="0">
                <a:pos x="472" y="517"/>
              </a:cxn>
              <a:cxn ang="0">
                <a:pos x="483" y="537"/>
              </a:cxn>
              <a:cxn ang="0">
                <a:pos x="505" y="551"/>
              </a:cxn>
              <a:cxn ang="0">
                <a:pos x="536" y="551"/>
              </a:cxn>
              <a:cxn ang="0">
                <a:pos x="557" y="537"/>
              </a:cxn>
              <a:cxn ang="0">
                <a:pos x="570" y="517"/>
              </a:cxn>
              <a:cxn ang="0">
                <a:pos x="573" y="508"/>
              </a:cxn>
              <a:cxn ang="0">
                <a:pos x="572" y="68"/>
              </a:cxn>
              <a:cxn ang="0">
                <a:pos x="546" y="28"/>
              </a:cxn>
              <a:cxn ang="0">
                <a:pos x="506" y="4"/>
              </a:cxn>
              <a:cxn ang="0">
                <a:pos x="94" y="0"/>
              </a:cxn>
            </a:cxnLst>
            <a:rect l="0" t="0" r="r" b="b"/>
            <a:pathLst>
              <a:path w="573" h="1111">
                <a:moveTo>
                  <a:pt x="94" y="0"/>
                </a:moveTo>
                <a:lnTo>
                  <a:pt x="72" y="5"/>
                </a:lnTo>
                <a:lnTo>
                  <a:pt x="50" y="16"/>
                </a:lnTo>
                <a:lnTo>
                  <a:pt x="30" y="32"/>
                </a:lnTo>
                <a:lnTo>
                  <a:pt x="15" y="53"/>
                </a:lnTo>
                <a:lnTo>
                  <a:pt x="4" y="75"/>
                </a:lnTo>
                <a:lnTo>
                  <a:pt x="0" y="99"/>
                </a:lnTo>
                <a:lnTo>
                  <a:pt x="0" y="509"/>
                </a:lnTo>
                <a:lnTo>
                  <a:pt x="0" y="511"/>
                </a:lnTo>
                <a:lnTo>
                  <a:pt x="1" y="516"/>
                </a:lnTo>
                <a:lnTo>
                  <a:pt x="4" y="525"/>
                </a:lnTo>
                <a:lnTo>
                  <a:pt x="9" y="533"/>
                </a:lnTo>
                <a:lnTo>
                  <a:pt x="16" y="543"/>
                </a:lnTo>
                <a:lnTo>
                  <a:pt x="26" y="550"/>
                </a:lnTo>
                <a:lnTo>
                  <a:pt x="39" y="556"/>
                </a:lnTo>
                <a:lnTo>
                  <a:pt x="56" y="557"/>
                </a:lnTo>
                <a:lnTo>
                  <a:pt x="72" y="556"/>
                </a:lnTo>
                <a:lnTo>
                  <a:pt x="84" y="551"/>
                </a:lnTo>
                <a:lnTo>
                  <a:pt x="92" y="543"/>
                </a:lnTo>
                <a:lnTo>
                  <a:pt x="100" y="534"/>
                </a:lnTo>
                <a:lnTo>
                  <a:pt x="103" y="525"/>
                </a:lnTo>
                <a:lnTo>
                  <a:pt x="106" y="516"/>
                </a:lnTo>
                <a:lnTo>
                  <a:pt x="107" y="508"/>
                </a:lnTo>
                <a:lnTo>
                  <a:pt x="108" y="503"/>
                </a:lnTo>
                <a:lnTo>
                  <a:pt x="108" y="500"/>
                </a:lnTo>
                <a:lnTo>
                  <a:pt x="108" y="166"/>
                </a:lnTo>
                <a:lnTo>
                  <a:pt x="134" y="167"/>
                </a:lnTo>
                <a:lnTo>
                  <a:pt x="135" y="1066"/>
                </a:lnTo>
                <a:lnTo>
                  <a:pt x="136" y="1068"/>
                </a:lnTo>
                <a:lnTo>
                  <a:pt x="138" y="1073"/>
                </a:lnTo>
                <a:lnTo>
                  <a:pt x="143" y="1080"/>
                </a:lnTo>
                <a:lnTo>
                  <a:pt x="151" y="1089"/>
                </a:lnTo>
                <a:lnTo>
                  <a:pt x="162" y="1097"/>
                </a:lnTo>
                <a:lnTo>
                  <a:pt x="174" y="1105"/>
                </a:lnTo>
                <a:lnTo>
                  <a:pt x="189" y="1110"/>
                </a:lnTo>
                <a:lnTo>
                  <a:pt x="199" y="1111"/>
                </a:lnTo>
                <a:lnTo>
                  <a:pt x="217" y="1111"/>
                </a:lnTo>
                <a:lnTo>
                  <a:pt x="227" y="1110"/>
                </a:lnTo>
                <a:lnTo>
                  <a:pt x="243" y="1105"/>
                </a:lnTo>
                <a:lnTo>
                  <a:pt x="255" y="1097"/>
                </a:lnTo>
                <a:lnTo>
                  <a:pt x="265" y="1089"/>
                </a:lnTo>
                <a:lnTo>
                  <a:pt x="272" y="1080"/>
                </a:lnTo>
                <a:lnTo>
                  <a:pt x="276" y="1073"/>
                </a:lnTo>
                <a:lnTo>
                  <a:pt x="278" y="1068"/>
                </a:lnTo>
                <a:lnTo>
                  <a:pt x="279" y="1066"/>
                </a:lnTo>
                <a:lnTo>
                  <a:pt x="279" y="499"/>
                </a:lnTo>
                <a:lnTo>
                  <a:pt x="302" y="499"/>
                </a:lnTo>
                <a:lnTo>
                  <a:pt x="302" y="503"/>
                </a:lnTo>
                <a:lnTo>
                  <a:pt x="302" y="515"/>
                </a:lnTo>
                <a:lnTo>
                  <a:pt x="302" y="534"/>
                </a:lnTo>
                <a:lnTo>
                  <a:pt x="302" y="560"/>
                </a:lnTo>
                <a:lnTo>
                  <a:pt x="304" y="590"/>
                </a:lnTo>
                <a:lnTo>
                  <a:pt x="304" y="626"/>
                </a:lnTo>
                <a:lnTo>
                  <a:pt x="304" y="664"/>
                </a:lnTo>
                <a:lnTo>
                  <a:pt x="304" y="706"/>
                </a:lnTo>
                <a:lnTo>
                  <a:pt x="304" y="750"/>
                </a:lnTo>
                <a:lnTo>
                  <a:pt x="304" y="793"/>
                </a:lnTo>
                <a:lnTo>
                  <a:pt x="304" y="838"/>
                </a:lnTo>
                <a:lnTo>
                  <a:pt x="305" y="882"/>
                </a:lnTo>
                <a:lnTo>
                  <a:pt x="305" y="926"/>
                </a:lnTo>
                <a:lnTo>
                  <a:pt x="305" y="966"/>
                </a:lnTo>
                <a:lnTo>
                  <a:pt x="305" y="1004"/>
                </a:lnTo>
                <a:lnTo>
                  <a:pt x="305" y="1037"/>
                </a:lnTo>
                <a:lnTo>
                  <a:pt x="305" y="1066"/>
                </a:lnTo>
                <a:lnTo>
                  <a:pt x="305" y="1067"/>
                </a:lnTo>
                <a:lnTo>
                  <a:pt x="306" y="1073"/>
                </a:lnTo>
                <a:lnTo>
                  <a:pt x="310" y="1079"/>
                </a:lnTo>
                <a:lnTo>
                  <a:pt x="315" y="1088"/>
                </a:lnTo>
                <a:lnTo>
                  <a:pt x="323" y="1096"/>
                </a:lnTo>
                <a:lnTo>
                  <a:pt x="335" y="1103"/>
                </a:lnTo>
                <a:lnTo>
                  <a:pt x="351" y="1108"/>
                </a:lnTo>
                <a:lnTo>
                  <a:pt x="372" y="1111"/>
                </a:lnTo>
                <a:lnTo>
                  <a:pt x="392" y="1108"/>
                </a:lnTo>
                <a:lnTo>
                  <a:pt x="408" y="1103"/>
                </a:lnTo>
                <a:lnTo>
                  <a:pt x="420" y="1096"/>
                </a:lnTo>
                <a:lnTo>
                  <a:pt x="429" y="1089"/>
                </a:lnTo>
                <a:lnTo>
                  <a:pt x="434" y="1080"/>
                </a:lnTo>
                <a:lnTo>
                  <a:pt x="437" y="1073"/>
                </a:lnTo>
                <a:lnTo>
                  <a:pt x="438" y="1068"/>
                </a:lnTo>
                <a:lnTo>
                  <a:pt x="438" y="1067"/>
                </a:lnTo>
                <a:lnTo>
                  <a:pt x="440" y="166"/>
                </a:lnTo>
                <a:lnTo>
                  <a:pt x="466" y="166"/>
                </a:lnTo>
                <a:lnTo>
                  <a:pt x="466" y="500"/>
                </a:lnTo>
                <a:lnTo>
                  <a:pt x="468" y="503"/>
                </a:lnTo>
                <a:lnTo>
                  <a:pt x="469" y="509"/>
                </a:lnTo>
                <a:lnTo>
                  <a:pt x="472" y="517"/>
                </a:lnTo>
                <a:lnTo>
                  <a:pt x="477" y="527"/>
                </a:lnTo>
                <a:lnTo>
                  <a:pt x="483" y="537"/>
                </a:lnTo>
                <a:lnTo>
                  <a:pt x="493" y="545"/>
                </a:lnTo>
                <a:lnTo>
                  <a:pt x="505" y="551"/>
                </a:lnTo>
                <a:lnTo>
                  <a:pt x="520" y="554"/>
                </a:lnTo>
                <a:lnTo>
                  <a:pt x="536" y="551"/>
                </a:lnTo>
                <a:lnTo>
                  <a:pt x="548" y="545"/>
                </a:lnTo>
                <a:lnTo>
                  <a:pt x="557" y="537"/>
                </a:lnTo>
                <a:lnTo>
                  <a:pt x="563" y="527"/>
                </a:lnTo>
                <a:lnTo>
                  <a:pt x="570" y="517"/>
                </a:lnTo>
                <a:lnTo>
                  <a:pt x="573" y="510"/>
                </a:lnTo>
                <a:lnTo>
                  <a:pt x="573" y="508"/>
                </a:lnTo>
                <a:lnTo>
                  <a:pt x="573" y="79"/>
                </a:lnTo>
                <a:lnTo>
                  <a:pt x="572" y="68"/>
                </a:lnTo>
                <a:lnTo>
                  <a:pt x="561" y="47"/>
                </a:lnTo>
                <a:lnTo>
                  <a:pt x="546" y="28"/>
                </a:lnTo>
                <a:lnTo>
                  <a:pt x="528" y="14"/>
                </a:lnTo>
                <a:lnTo>
                  <a:pt x="506" y="4"/>
                </a:lnTo>
                <a:lnTo>
                  <a:pt x="485" y="0"/>
                </a:lnTo>
                <a:lnTo>
                  <a:pt x="94" y="0"/>
                </a:lnTo>
                <a:lnTo>
                  <a:pt x="94" y="0"/>
                </a:lnTo>
                <a:close/>
              </a:path>
            </a:pathLst>
          </a:custGeom>
          <a:solidFill>
            <a:schemeClr val="accent2"/>
          </a:solidFill>
          <a:ln w="0">
            <a:noFill/>
            <a:prstDash val="solid"/>
            <a:round/>
          </a:ln>
          <a:effectLst/>
        </p:spPr>
        <p:txBody>
          <a:bodyPr/>
          <a:lstStyle/>
          <a:p>
            <a:endParaRPr lang="zh-CN" altLang="en-US" dirty="0">
              <a:solidFill>
                <a:schemeClr val="dk1"/>
              </a:solidFill>
              <a:latin typeface="微软雅黑" panose="020B0503020204020204" charset="-122"/>
              <a:ea typeface="微软雅黑" panose="020B0503020204020204" charset="-122"/>
            </a:endParaRPr>
          </a:p>
        </p:txBody>
      </p:sp>
      <p:sp>
        <p:nvSpPr>
          <p:cNvPr id="3" name="文本框 2"/>
          <p:cNvSpPr txBox="1"/>
          <p:nvPr>
            <p:custDataLst>
              <p:tags r:id="rId10"/>
            </p:custDataLst>
          </p:nvPr>
        </p:nvSpPr>
        <p:spPr>
          <a:xfrm>
            <a:off x="1281848" y="3004185"/>
            <a:ext cx="3771900" cy="1383665"/>
          </a:xfrm>
          <a:prstGeom prst="rect">
            <a:avLst/>
          </a:prstGeom>
          <a:noFill/>
        </p:spPr>
        <p:txBody>
          <a:bodyPr wrap="square" rtlCol="0" anchor="t">
            <a:spAutoFit/>
          </a:bodyPr>
          <a:lstStyle/>
          <a:p>
            <a:pPr>
              <a:lnSpc>
                <a:spcPct val="150000"/>
              </a:lnSpc>
              <a:buClr>
                <a:srgbClr val="F3BE06"/>
              </a:buClr>
              <a:buFont typeface="Wingdings" panose="05000000000000000000" pitchFamily="2" charset="2"/>
            </a:pPr>
            <a:r>
              <a:rPr kumimoji="1"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rPr>
              <a:t>相信大脑的记忆，会内化成你的创意。看过</a:t>
            </a:r>
            <a:r>
              <a:rPr kumimoji="1" lang="en-US" altLang="zh-CN" sz="1400" dirty="0">
                <a:solidFill>
                  <a:schemeClr val="dk1"/>
                </a:solidFill>
                <a:latin typeface="微软雅黑" panose="020B0503020204020204" charset="-122"/>
                <a:ea typeface="微软雅黑" panose="020B0503020204020204" charset="-122"/>
                <a:cs typeface="微软雅黑" panose="020B0503020204020204" charset="-122"/>
                <a:sym typeface="+mn-ea"/>
              </a:rPr>
              <a:t>100</a:t>
            </a:r>
            <a:r>
              <a:rPr kumimoji="1"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rPr>
              <a:t>个探店达人账号的人，和没看过</a:t>
            </a:r>
            <a:r>
              <a:rPr kumimoji="1" lang="en-US" altLang="zh-CN" sz="1400" dirty="0">
                <a:solidFill>
                  <a:schemeClr val="dk1"/>
                </a:solidFill>
                <a:latin typeface="微软雅黑" panose="020B0503020204020204" charset="-122"/>
                <a:ea typeface="微软雅黑" panose="020B0503020204020204" charset="-122"/>
                <a:cs typeface="微软雅黑" panose="020B0503020204020204" charset="-122"/>
                <a:sym typeface="+mn-ea"/>
              </a:rPr>
              <a:t>1</a:t>
            </a:r>
            <a:r>
              <a:rPr kumimoji="1"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rPr>
              <a:t>个探店那人账号的人，对</a:t>
            </a:r>
            <a:r>
              <a:rPr kumimoji="1" lang="en-US" altLang="zh-CN" sz="1400" dirty="0">
                <a:solidFill>
                  <a:schemeClr val="dk1"/>
                </a:solidFill>
                <a:latin typeface="微软雅黑" panose="020B0503020204020204" charset="-122"/>
                <a:ea typeface="微软雅黑" panose="020B0503020204020204" charset="-122"/>
                <a:cs typeface="微软雅黑" panose="020B0503020204020204" charset="-122"/>
                <a:sym typeface="+mn-ea"/>
              </a:rPr>
              <a:t>“</a:t>
            </a:r>
            <a:r>
              <a:rPr kumimoji="1"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rPr>
              <a:t>探店达人</a:t>
            </a:r>
            <a:r>
              <a:rPr kumimoji="1" lang="en-US" altLang="zh-CN" sz="1400" dirty="0">
                <a:solidFill>
                  <a:schemeClr val="dk1"/>
                </a:solidFill>
                <a:latin typeface="微软雅黑" panose="020B0503020204020204" charset="-122"/>
                <a:ea typeface="微软雅黑" panose="020B0503020204020204" charset="-122"/>
                <a:cs typeface="微软雅黑" panose="020B0503020204020204" charset="-122"/>
                <a:sym typeface="+mn-ea"/>
              </a:rPr>
              <a:t>”</a:t>
            </a:r>
            <a:r>
              <a:rPr kumimoji="1"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rPr>
              <a:t>的概念，注定是截然不同的认知</a:t>
            </a:r>
            <a:endParaRPr kumimoji="1"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框 3"/>
          <p:cNvSpPr txBox="1"/>
          <p:nvPr>
            <p:custDataLst>
              <p:tags r:id="rId11"/>
            </p:custDataLst>
          </p:nvPr>
        </p:nvSpPr>
        <p:spPr>
          <a:xfrm>
            <a:off x="1281848" y="2501265"/>
            <a:ext cx="3230880" cy="460375"/>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accent2">
                    <a:lumMod val="75000"/>
                  </a:schemeClr>
                </a:solidFill>
                <a:latin typeface="微软雅黑" panose="020B0503020204020204" charset="-122"/>
                <a:ea typeface="微软雅黑" panose="020B0503020204020204" charset="-122"/>
                <a:sym typeface="+mn-ea"/>
              </a:rPr>
              <a:t>找到做探店达人的感觉</a:t>
            </a:r>
            <a:endParaRPr lang="zh-CN" altLang="en-US" dirty="0">
              <a:solidFill>
                <a:schemeClr val="accent2">
                  <a:lumMod val="75000"/>
                </a:schemeClr>
              </a:solidFill>
              <a:latin typeface="微软雅黑" panose="020B0503020204020204" charset="-122"/>
              <a:ea typeface="微软雅黑" panose="020B0503020204020204" charset="-122"/>
              <a:sym typeface="+mn-ea"/>
            </a:endParaRPr>
          </a:p>
        </p:txBody>
      </p:sp>
      <p:sp>
        <p:nvSpPr>
          <p:cNvPr id="12" name="文本框 11"/>
          <p:cNvSpPr txBox="1"/>
          <p:nvPr>
            <p:custDataLst>
              <p:tags r:id="rId12"/>
            </p:custDataLst>
          </p:nvPr>
        </p:nvSpPr>
        <p:spPr>
          <a:xfrm>
            <a:off x="7196237" y="2522378"/>
            <a:ext cx="3263265" cy="460375"/>
          </a:xfrm>
          <a:prstGeom prst="rect">
            <a:avLst/>
          </a:prstGeom>
          <a:noFill/>
        </p:spPr>
        <p:txBody>
          <a:bodyPr wrap="square" rtlCol="0" anchor="t">
            <a:spAutoFit/>
          </a:bodyPr>
          <a:lstStyle/>
          <a:p>
            <a:pPr lvl="0" algn="l">
              <a:buClr>
                <a:srgbClr val="F3BE06"/>
              </a:buClr>
              <a:buSzTx/>
              <a:buFont typeface="Wingdings" panose="05000000000000000000" pitchFamily="2" charset="2"/>
            </a:pPr>
            <a:r>
              <a:rPr lang="zh-CN" altLang="en-US" sz="2400" dirty="0">
                <a:solidFill>
                  <a:schemeClr val="accent2">
                    <a:lumMod val="75000"/>
                  </a:schemeClr>
                </a:solidFill>
                <a:latin typeface="微软雅黑" panose="020B0503020204020204" charset="-122"/>
                <a:ea typeface="微软雅黑" panose="020B0503020204020204" charset="-122"/>
                <a:sym typeface="+mn-ea"/>
              </a:rPr>
              <a:t>开展案例式学习</a:t>
            </a:r>
            <a:endParaRPr lang="zh-CN" altLang="en-US" sz="2400" dirty="0">
              <a:solidFill>
                <a:schemeClr val="accent2">
                  <a:lumMod val="75000"/>
                </a:schemeClr>
              </a:solidFill>
              <a:latin typeface="微软雅黑" panose="020B0503020204020204" charset="-122"/>
              <a:ea typeface="微软雅黑" panose="020B0503020204020204" charset="-122"/>
              <a:sym typeface="+mn-ea"/>
            </a:endParaRPr>
          </a:p>
        </p:txBody>
      </p:sp>
      <p:sp>
        <p:nvSpPr>
          <p:cNvPr id="6" name="文本框 5"/>
          <p:cNvSpPr txBox="1"/>
          <p:nvPr>
            <p:custDataLst>
              <p:tags r:id="rId13"/>
            </p:custDataLst>
          </p:nvPr>
        </p:nvSpPr>
        <p:spPr>
          <a:xfrm>
            <a:off x="7186078" y="3004185"/>
            <a:ext cx="3771900" cy="1383665"/>
          </a:xfrm>
          <a:prstGeom prst="rect">
            <a:avLst/>
          </a:prstGeom>
          <a:noFill/>
        </p:spPr>
        <p:txBody>
          <a:bodyPr wrap="square" rtlCol="0" anchor="t">
            <a:spAutoFit/>
          </a:bodyPr>
          <a:lstStyle/>
          <a:p>
            <a:pPr>
              <a:lnSpc>
                <a:spcPct val="150000"/>
              </a:lnSpc>
              <a:buClr>
                <a:srgbClr val="F3BE06"/>
              </a:buClr>
              <a:buFont typeface="Wingdings" panose="05000000000000000000" pitchFamily="2" charset="2"/>
            </a:pPr>
            <a:r>
              <a:rPr kumimoji="1" lang="zh-CN" sz="1400" dirty="0">
                <a:solidFill>
                  <a:schemeClr val="dk1"/>
                </a:solidFill>
                <a:latin typeface="微软雅黑" panose="020B0503020204020204" charset="-122"/>
                <a:ea typeface="微软雅黑" panose="020B0503020204020204" charset="-122"/>
                <a:cs typeface="微软雅黑" panose="020B0503020204020204" charset="-122"/>
                <a:sym typeface="+mn-ea"/>
              </a:rPr>
              <a:t>那些已经成功了的</a:t>
            </a:r>
            <a:r>
              <a:rPr kumimoji="1" lang="en-US" altLang="zh-CN" sz="1400" dirty="0">
                <a:solidFill>
                  <a:schemeClr val="dk1"/>
                </a:solidFill>
                <a:latin typeface="微软雅黑" panose="020B0503020204020204" charset="-122"/>
                <a:ea typeface="微软雅黑" panose="020B0503020204020204" charset="-122"/>
                <a:cs typeface="微软雅黑" panose="020B0503020204020204" charset="-122"/>
                <a:sym typeface="+mn-ea"/>
              </a:rPr>
              <a:t>“</a:t>
            </a:r>
            <a:r>
              <a:rPr kumimoji="1"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rPr>
              <a:t>探店达人</a:t>
            </a:r>
            <a:r>
              <a:rPr kumimoji="1" lang="en-US" altLang="zh-CN" sz="1400" dirty="0">
                <a:solidFill>
                  <a:schemeClr val="dk1"/>
                </a:solidFill>
                <a:latin typeface="微软雅黑" panose="020B0503020204020204" charset="-122"/>
                <a:ea typeface="微软雅黑" panose="020B0503020204020204" charset="-122"/>
                <a:cs typeface="微软雅黑" panose="020B0503020204020204" charset="-122"/>
                <a:sym typeface="+mn-ea"/>
              </a:rPr>
              <a:t>”</a:t>
            </a:r>
            <a:r>
              <a:rPr kumimoji="1" lang="zh-CN" sz="1400" dirty="0">
                <a:solidFill>
                  <a:schemeClr val="dk1"/>
                </a:solidFill>
                <a:latin typeface="微软雅黑" panose="020B0503020204020204" charset="-122"/>
                <a:ea typeface="微软雅黑" panose="020B0503020204020204" charset="-122"/>
                <a:cs typeface="微软雅黑" panose="020B0503020204020204" charset="-122"/>
                <a:sym typeface="+mn-ea"/>
              </a:rPr>
              <a:t>账号，一定被市场验证过、且具备了成功的底层逻辑，找到这些账号成功背后的共性基因，并迁移到自己的账号创作中，可以让你少走很多弯路。</a:t>
            </a:r>
            <a:endParaRPr kumimoji="1" lang="zh-CN" sz="1400" dirty="0">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7" name="文本框 6"/>
          <p:cNvSpPr txBox="1"/>
          <p:nvPr>
            <p:custDataLst>
              <p:tags r:id="rId14"/>
            </p:custDataLst>
          </p:nvPr>
        </p:nvSpPr>
        <p:spPr>
          <a:xfrm>
            <a:off x="993063" y="5178425"/>
            <a:ext cx="10076180" cy="521970"/>
          </a:xfrm>
          <a:prstGeom prst="rect">
            <a:avLst/>
          </a:prstGeom>
          <a:noFill/>
          <a:ln>
            <a:noFill/>
          </a:ln>
        </p:spPr>
        <p:txBody>
          <a:bodyPr wrap="square">
            <a:spAutoFit/>
          </a:bodyPr>
          <a:lstStyle>
            <a:defPPr>
              <a:defRPr lang="zh-CN"/>
            </a:defPPr>
            <a:lvl1pPr algn="ctr">
              <a:defRPr sz="2400">
                <a:latin typeface="思源黑体 CN Heavy" panose="020B0A00000000000000" pitchFamily="34" charset="-122"/>
                <a:ea typeface="思源黑体 CN Heavy" panose="020B0A00000000000000" pitchFamily="34" charset="-122"/>
              </a:defRPr>
            </a:lvl1pPr>
          </a:lstStyle>
          <a:p>
            <a:r>
              <a:rPr lang="zh-CN" altLang="en-US" sz="2800" dirty="0">
                <a:solidFill>
                  <a:schemeClr val="dk1"/>
                </a:solidFill>
                <a:latin typeface="微软雅黑" panose="020B0503020204020204" charset="-122"/>
                <a:ea typeface="微软雅黑" panose="020B0503020204020204" charset="-122"/>
              </a:rPr>
              <a:t>竞对分析的本质：</a:t>
            </a:r>
            <a:r>
              <a:rPr lang="zh-CN" altLang="en-US" sz="2800" dirty="0">
                <a:solidFill>
                  <a:schemeClr val="dk1"/>
                </a:solidFill>
                <a:latin typeface="微软雅黑" panose="020B0503020204020204" charset="-122"/>
                <a:ea typeface="微软雅黑" panose="020B0503020204020204" charset="-122"/>
                <a:sym typeface="+mn-ea"/>
              </a:rPr>
              <a:t>避免自嗨，</a:t>
            </a:r>
            <a:r>
              <a:rPr lang="zh-CN" altLang="en-US" sz="2800" dirty="0">
                <a:solidFill>
                  <a:schemeClr val="dk1"/>
                </a:solidFill>
                <a:latin typeface="微软雅黑" panose="020B0503020204020204" charset="-122"/>
                <a:ea typeface="微软雅黑" panose="020B0503020204020204" charset="-122"/>
              </a:rPr>
              <a:t>培养用户思维</a:t>
            </a:r>
            <a:endParaRPr lang="zh-CN" altLang="en-US" sz="2800" dirty="0">
              <a:solidFill>
                <a:schemeClr val="dk1"/>
              </a:solidFill>
              <a:latin typeface="微软雅黑" panose="020B0503020204020204" charset="-122"/>
              <a:ea typeface="微软雅黑" panose="020B0503020204020204" charset="-122"/>
            </a:endParaRPr>
          </a:p>
        </p:txBody>
      </p:sp>
    </p:spTree>
    <p:custDataLst>
      <p:tags r:id="rId15"/>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5" name="矩形 4"/>
          <p:cNvSpPr/>
          <p:nvPr>
            <p:custDataLst>
              <p:tags r:id="rId3"/>
            </p:custDataLst>
          </p:nvPr>
        </p:nvSpPr>
        <p:spPr>
          <a:xfrm>
            <a:off x="-1320000" y="285095"/>
            <a:ext cx="6444615"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rPr>
              <a:t>案例式学习的四个步骤</a:t>
            </a:r>
            <a:endParaRPr lang="zh-CN" altLang="en-US" sz="2400" dirty="0">
              <a:solidFill>
                <a:schemeClr val="lt1">
                  <a:lumMod val="50000"/>
                </a:schemeClr>
              </a:solidFill>
              <a:latin typeface="微软雅黑" panose="020B0503020204020204" charset="-122"/>
              <a:ea typeface="微软雅黑" panose="020B0503020204020204" charset="-122"/>
            </a:endParaRPr>
          </a:p>
        </p:txBody>
      </p:sp>
      <p:sp>
        <p:nvSpPr>
          <p:cNvPr id="16" name="矩形 15"/>
          <p:cNvSpPr/>
          <p:nvPr>
            <p:custDataLst>
              <p:tags r:id="rId4"/>
            </p:custDataLst>
          </p:nvPr>
        </p:nvSpPr>
        <p:spPr>
          <a:xfrm>
            <a:off x="298150" y="2964897"/>
            <a:ext cx="2807970" cy="2813050"/>
          </a:xfrm>
          <a:prstGeom prst="rect">
            <a:avLst/>
          </a:pr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7" name="矩形 16"/>
          <p:cNvSpPr/>
          <p:nvPr>
            <p:custDataLst>
              <p:tags r:id="rId5"/>
            </p:custDataLst>
          </p:nvPr>
        </p:nvSpPr>
        <p:spPr>
          <a:xfrm>
            <a:off x="3221055" y="2964897"/>
            <a:ext cx="2807970" cy="2813050"/>
          </a:xfrm>
          <a:prstGeom prst="rect">
            <a:avLst/>
          </a:pr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8" name="矩形 17"/>
          <p:cNvSpPr/>
          <p:nvPr>
            <p:custDataLst>
              <p:tags r:id="rId6"/>
            </p:custDataLst>
          </p:nvPr>
        </p:nvSpPr>
        <p:spPr>
          <a:xfrm>
            <a:off x="6147135" y="2964897"/>
            <a:ext cx="2807970" cy="2813050"/>
          </a:xfrm>
          <a:prstGeom prst="rect">
            <a:avLst/>
          </a:pr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9" name="矩形 18"/>
          <p:cNvSpPr/>
          <p:nvPr>
            <p:custDataLst>
              <p:tags r:id="rId7"/>
            </p:custDataLst>
          </p:nvPr>
        </p:nvSpPr>
        <p:spPr>
          <a:xfrm>
            <a:off x="9063055" y="2964897"/>
            <a:ext cx="2807970" cy="2813050"/>
          </a:xfrm>
          <a:prstGeom prst="rect">
            <a:avLst/>
          </a:pr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0" name="文本框 19"/>
          <p:cNvSpPr txBox="1"/>
          <p:nvPr>
            <p:custDataLst>
              <p:tags r:id="rId8"/>
            </p:custDataLst>
          </p:nvPr>
        </p:nvSpPr>
        <p:spPr>
          <a:xfrm>
            <a:off x="1312880" y="1853012"/>
            <a:ext cx="792480" cy="337185"/>
          </a:xfrm>
          <a:prstGeom prst="rect">
            <a:avLst/>
          </a:prstGeom>
          <a:noFill/>
        </p:spPr>
        <p:txBody>
          <a:bodyPr wrap="none" rtlCol="0">
            <a:spAutoFit/>
          </a:bodyPr>
          <a:lstStyle/>
          <a:p>
            <a:r>
              <a:rPr lang="zh-CN" altLang="en-US" sz="1600" dirty="0">
                <a:solidFill>
                  <a:schemeClr val="lt1">
                    <a:lumMod val="50000"/>
                  </a:schemeClr>
                </a:solidFill>
                <a:latin typeface="微软雅黑" panose="020B0503020204020204" charset="-122"/>
                <a:ea typeface="微软雅黑" panose="020B0503020204020204" charset="-122"/>
              </a:rPr>
              <a:t>第一步</a:t>
            </a:r>
            <a:endParaRPr lang="zh-CN" altLang="en-US" sz="1600" dirty="0">
              <a:solidFill>
                <a:schemeClr val="lt1">
                  <a:lumMod val="50000"/>
                </a:schemeClr>
              </a:solidFill>
              <a:latin typeface="微软雅黑" panose="020B0503020204020204" charset="-122"/>
              <a:ea typeface="微软雅黑" panose="020B0503020204020204" charset="-122"/>
            </a:endParaRPr>
          </a:p>
        </p:txBody>
      </p:sp>
      <p:sp>
        <p:nvSpPr>
          <p:cNvPr id="21" name="文本框 20"/>
          <p:cNvSpPr txBox="1"/>
          <p:nvPr>
            <p:custDataLst>
              <p:tags r:id="rId9"/>
            </p:custDataLst>
          </p:nvPr>
        </p:nvSpPr>
        <p:spPr>
          <a:xfrm>
            <a:off x="4166812" y="1853011"/>
            <a:ext cx="792480" cy="337185"/>
          </a:xfrm>
          <a:prstGeom prst="rect">
            <a:avLst/>
          </a:prstGeom>
          <a:noFill/>
        </p:spPr>
        <p:txBody>
          <a:bodyPr wrap="none" rtlCol="0">
            <a:spAutoFit/>
          </a:bodyPr>
          <a:lstStyle/>
          <a:p>
            <a:r>
              <a:rPr lang="zh-CN" altLang="en-US" sz="1600" dirty="0">
                <a:solidFill>
                  <a:schemeClr val="lt1">
                    <a:lumMod val="50000"/>
                  </a:schemeClr>
                </a:solidFill>
                <a:latin typeface="微软雅黑" panose="020B0503020204020204" charset="-122"/>
                <a:ea typeface="微软雅黑" panose="020B0503020204020204" charset="-122"/>
              </a:rPr>
              <a:t>第二步</a:t>
            </a:r>
            <a:endParaRPr lang="zh-CN" altLang="en-US" sz="1600" dirty="0">
              <a:solidFill>
                <a:schemeClr val="lt1">
                  <a:lumMod val="50000"/>
                </a:schemeClr>
              </a:solidFill>
              <a:latin typeface="微软雅黑" panose="020B0503020204020204" charset="-122"/>
              <a:ea typeface="微软雅黑" panose="020B0503020204020204" charset="-122"/>
            </a:endParaRPr>
          </a:p>
        </p:txBody>
      </p:sp>
      <p:sp>
        <p:nvSpPr>
          <p:cNvPr id="22" name="文本框 21"/>
          <p:cNvSpPr txBox="1"/>
          <p:nvPr>
            <p:custDataLst>
              <p:tags r:id="rId10"/>
            </p:custDataLst>
          </p:nvPr>
        </p:nvSpPr>
        <p:spPr>
          <a:xfrm>
            <a:off x="7058837" y="1874602"/>
            <a:ext cx="792480" cy="337185"/>
          </a:xfrm>
          <a:prstGeom prst="rect">
            <a:avLst/>
          </a:prstGeom>
          <a:noFill/>
        </p:spPr>
        <p:txBody>
          <a:bodyPr wrap="none" rtlCol="0">
            <a:spAutoFit/>
          </a:bodyPr>
          <a:lstStyle/>
          <a:p>
            <a:r>
              <a:rPr lang="zh-CN" altLang="en-US" sz="1600" dirty="0">
                <a:solidFill>
                  <a:schemeClr val="lt1">
                    <a:lumMod val="50000"/>
                  </a:schemeClr>
                </a:solidFill>
                <a:latin typeface="微软雅黑" panose="020B0503020204020204" charset="-122"/>
                <a:ea typeface="微软雅黑" panose="020B0503020204020204" charset="-122"/>
              </a:rPr>
              <a:t>第三步</a:t>
            </a:r>
            <a:endParaRPr lang="zh-CN" altLang="en-US" sz="1600" dirty="0">
              <a:solidFill>
                <a:schemeClr val="lt1">
                  <a:lumMod val="50000"/>
                </a:schemeClr>
              </a:solidFill>
              <a:latin typeface="微软雅黑" panose="020B0503020204020204" charset="-122"/>
              <a:ea typeface="微软雅黑" panose="020B0503020204020204" charset="-122"/>
            </a:endParaRPr>
          </a:p>
        </p:txBody>
      </p:sp>
      <p:sp>
        <p:nvSpPr>
          <p:cNvPr id="23" name="文本框 22"/>
          <p:cNvSpPr txBox="1"/>
          <p:nvPr>
            <p:custDataLst>
              <p:tags r:id="rId11"/>
            </p:custDataLst>
          </p:nvPr>
        </p:nvSpPr>
        <p:spPr>
          <a:xfrm>
            <a:off x="10070482" y="1880948"/>
            <a:ext cx="792480" cy="337185"/>
          </a:xfrm>
          <a:prstGeom prst="rect">
            <a:avLst/>
          </a:prstGeom>
          <a:noFill/>
        </p:spPr>
        <p:txBody>
          <a:bodyPr wrap="none" rtlCol="0">
            <a:spAutoFit/>
          </a:bodyPr>
          <a:lstStyle/>
          <a:p>
            <a:r>
              <a:rPr lang="zh-CN" altLang="en-US" sz="1600" dirty="0">
                <a:solidFill>
                  <a:schemeClr val="lt1">
                    <a:lumMod val="50000"/>
                  </a:schemeClr>
                </a:solidFill>
                <a:latin typeface="微软雅黑" panose="020B0503020204020204" charset="-122"/>
                <a:ea typeface="微软雅黑" panose="020B0503020204020204" charset="-122"/>
              </a:rPr>
              <a:t>第四步</a:t>
            </a:r>
            <a:endParaRPr lang="zh-CN" altLang="en-US" sz="1600" dirty="0">
              <a:solidFill>
                <a:schemeClr val="lt1">
                  <a:lumMod val="50000"/>
                </a:schemeClr>
              </a:solidFill>
              <a:latin typeface="微软雅黑" panose="020B0503020204020204" charset="-122"/>
              <a:ea typeface="微软雅黑" panose="020B0503020204020204" charset="-122"/>
            </a:endParaRPr>
          </a:p>
        </p:txBody>
      </p:sp>
      <p:sp>
        <p:nvSpPr>
          <p:cNvPr id="24" name="文本框 23"/>
          <p:cNvSpPr txBox="1"/>
          <p:nvPr>
            <p:custDataLst>
              <p:tags r:id="rId12"/>
            </p:custDataLst>
          </p:nvPr>
        </p:nvSpPr>
        <p:spPr>
          <a:xfrm>
            <a:off x="899495" y="2190197"/>
            <a:ext cx="1605280" cy="521970"/>
          </a:xfrm>
          <a:prstGeom prst="rect">
            <a:avLst/>
          </a:prstGeom>
          <a:noFill/>
        </p:spPr>
        <p:txBody>
          <a:bodyPr wrap="none" rtlCol="0">
            <a:spAutoFit/>
          </a:bodyPr>
          <a:lstStyle/>
          <a:p>
            <a:r>
              <a:rPr lang="zh-CN" altLang="en-US" sz="2800" dirty="0">
                <a:solidFill>
                  <a:schemeClr val="lt1">
                    <a:lumMod val="50000"/>
                  </a:schemeClr>
                </a:solidFill>
                <a:latin typeface="微软雅黑" panose="020B0503020204020204" charset="-122"/>
                <a:ea typeface="微软雅黑" panose="020B0503020204020204" charset="-122"/>
              </a:rPr>
              <a:t>搜索收集</a:t>
            </a:r>
            <a:endParaRPr lang="zh-CN" altLang="en-US" sz="2800" dirty="0">
              <a:solidFill>
                <a:schemeClr val="lt1">
                  <a:lumMod val="50000"/>
                </a:schemeClr>
              </a:solidFill>
              <a:latin typeface="微软雅黑" panose="020B0503020204020204" charset="-122"/>
              <a:ea typeface="微软雅黑" panose="020B0503020204020204" charset="-122"/>
            </a:endParaRPr>
          </a:p>
        </p:txBody>
      </p:sp>
      <p:sp>
        <p:nvSpPr>
          <p:cNvPr id="25" name="文本框 24"/>
          <p:cNvSpPr txBox="1"/>
          <p:nvPr>
            <p:custDataLst>
              <p:tags r:id="rId13"/>
            </p:custDataLst>
          </p:nvPr>
        </p:nvSpPr>
        <p:spPr>
          <a:xfrm>
            <a:off x="3598880" y="2190197"/>
            <a:ext cx="2052320" cy="521970"/>
          </a:xfrm>
          <a:prstGeom prst="rect">
            <a:avLst/>
          </a:prstGeom>
          <a:noFill/>
        </p:spPr>
        <p:txBody>
          <a:bodyPr wrap="square" rtlCol="0">
            <a:spAutoFit/>
          </a:bodyPr>
          <a:lstStyle/>
          <a:p>
            <a:pPr lvl="0" algn="ctr">
              <a:buClrTx/>
              <a:buSzTx/>
              <a:buFontTx/>
            </a:pPr>
            <a:r>
              <a:rPr lang="zh-CN" altLang="en-US" sz="2800" dirty="0">
                <a:solidFill>
                  <a:schemeClr val="lt1">
                    <a:lumMod val="50000"/>
                  </a:schemeClr>
                </a:solidFill>
                <a:latin typeface="微软雅黑" panose="020B0503020204020204" charset="-122"/>
                <a:ea typeface="微软雅黑" panose="020B0503020204020204" charset="-122"/>
                <a:sym typeface="+mn-ea"/>
              </a:rPr>
              <a:t>拆解分析</a:t>
            </a:r>
            <a:endParaRPr lang="zh-CN" altLang="en-US" sz="2800" dirty="0">
              <a:solidFill>
                <a:schemeClr val="lt1">
                  <a:lumMod val="50000"/>
                </a:schemeClr>
              </a:solidFill>
              <a:latin typeface="微软雅黑" panose="020B0503020204020204" charset="-122"/>
              <a:ea typeface="微软雅黑" panose="020B0503020204020204" charset="-122"/>
              <a:sym typeface="+mn-ea"/>
            </a:endParaRPr>
          </a:p>
        </p:txBody>
      </p:sp>
      <p:sp>
        <p:nvSpPr>
          <p:cNvPr id="26" name="文本框 25"/>
          <p:cNvSpPr txBox="1"/>
          <p:nvPr>
            <p:custDataLst>
              <p:tags r:id="rId14"/>
            </p:custDataLst>
          </p:nvPr>
        </p:nvSpPr>
        <p:spPr>
          <a:xfrm>
            <a:off x="6565600" y="2213692"/>
            <a:ext cx="1971040" cy="521970"/>
          </a:xfrm>
          <a:prstGeom prst="rect">
            <a:avLst/>
          </a:prstGeom>
          <a:noFill/>
        </p:spPr>
        <p:txBody>
          <a:bodyPr wrap="square" rtlCol="0">
            <a:spAutoFit/>
          </a:bodyPr>
          <a:lstStyle/>
          <a:p>
            <a:pPr lvl="0" algn="ctr">
              <a:buClrTx/>
              <a:buSzTx/>
              <a:buFontTx/>
            </a:pPr>
            <a:r>
              <a:rPr lang="zh-CN" altLang="en-US" sz="2800">
                <a:solidFill>
                  <a:schemeClr val="lt1">
                    <a:lumMod val="50000"/>
                  </a:schemeClr>
                </a:solidFill>
                <a:latin typeface="微软雅黑" panose="020B0503020204020204" charset="-122"/>
                <a:ea typeface="微软雅黑" panose="020B0503020204020204" charset="-122"/>
                <a:sym typeface="+mn-ea"/>
              </a:rPr>
              <a:t>提炼共性</a:t>
            </a:r>
            <a:endParaRPr lang="zh-CN" altLang="en-US" sz="2800">
              <a:solidFill>
                <a:schemeClr val="lt1">
                  <a:lumMod val="50000"/>
                </a:schemeClr>
              </a:solidFill>
              <a:latin typeface="微软雅黑" panose="020B0503020204020204" charset="-122"/>
              <a:ea typeface="微软雅黑" panose="020B0503020204020204" charset="-122"/>
              <a:sym typeface="+mn-ea"/>
            </a:endParaRPr>
          </a:p>
        </p:txBody>
      </p:sp>
      <p:sp>
        <p:nvSpPr>
          <p:cNvPr id="27" name="文本框 26"/>
          <p:cNvSpPr txBox="1"/>
          <p:nvPr>
            <p:custDataLst>
              <p:tags r:id="rId15"/>
            </p:custDataLst>
          </p:nvPr>
        </p:nvSpPr>
        <p:spPr>
          <a:xfrm>
            <a:off x="9595820" y="2190197"/>
            <a:ext cx="1741805" cy="521970"/>
          </a:xfrm>
          <a:prstGeom prst="rect">
            <a:avLst/>
          </a:prstGeom>
          <a:noFill/>
        </p:spPr>
        <p:txBody>
          <a:bodyPr wrap="square" rtlCol="0">
            <a:spAutoFit/>
          </a:bodyPr>
          <a:lstStyle/>
          <a:p>
            <a:pPr lvl="0" algn="ctr">
              <a:buClrTx/>
              <a:buSzTx/>
              <a:buFontTx/>
            </a:pPr>
            <a:r>
              <a:rPr lang="zh-CN" altLang="en-US" sz="2800">
                <a:solidFill>
                  <a:schemeClr val="lt1">
                    <a:lumMod val="50000"/>
                  </a:schemeClr>
                </a:solidFill>
                <a:latin typeface="微软雅黑" panose="020B0503020204020204" charset="-122"/>
                <a:ea typeface="微软雅黑" panose="020B0503020204020204" charset="-122"/>
                <a:sym typeface="+mn-ea"/>
              </a:rPr>
              <a:t>微创新</a:t>
            </a:r>
            <a:endParaRPr lang="zh-CN" altLang="en-US" sz="2800">
              <a:solidFill>
                <a:schemeClr val="lt1">
                  <a:lumMod val="50000"/>
                </a:schemeClr>
              </a:solidFill>
              <a:latin typeface="微软雅黑" panose="020B0503020204020204" charset="-122"/>
              <a:ea typeface="微软雅黑" panose="020B0503020204020204" charset="-122"/>
              <a:sym typeface="+mn-ea"/>
            </a:endParaRPr>
          </a:p>
        </p:txBody>
      </p:sp>
      <p:sp>
        <p:nvSpPr>
          <p:cNvPr id="28" name="文本框 27"/>
          <p:cNvSpPr txBox="1"/>
          <p:nvPr>
            <p:custDataLst>
              <p:tags r:id="rId16"/>
            </p:custDataLst>
          </p:nvPr>
        </p:nvSpPr>
        <p:spPr>
          <a:xfrm>
            <a:off x="482573" y="3108407"/>
            <a:ext cx="2439123" cy="2122805"/>
          </a:xfrm>
          <a:prstGeom prst="rect">
            <a:avLst/>
          </a:prstGeom>
          <a:noFill/>
        </p:spPr>
        <p:txBody>
          <a:bodyPr wrap="square" rtlCol="0">
            <a:spAutoFit/>
          </a:bodyPr>
          <a:lstStyle/>
          <a:p>
            <a:pPr>
              <a:lnSpc>
                <a:spcPct val="150000"/>
              </a:lnSpc>
            </a:pPr>
            <a:r>
              <a:rPr lang="zh-CN" altLang="en-US" sz="1600" b="1" dirty="0">
                <a:solidFill>
                  <a:schemeClr val="dk1"/>
                </a:solidFill>
                <a:latin typeface="微软雅黑" panose="020B0503020204020204" charset="-122"/>
                <a:ea typeface="微软雅黑" panose="020B0503020204020204" charset="-122"/>
              </a:rPr>
              <a:t>不是盲目搜索搜集，是主题式搜索收集</a:t>
            </a:r>
            <a:endParaRPr lang="zh-CN" altLang="en-US" sz="1600" b="1" dirty="0">
              <a:solidFill>
                <a:schemeClr val="dk1"/>
              </a:solidFill>
              <a:latin typeface="微软雅黑" panose="020B0503020204020204" charset="-122"/>
              <a:ea typeface="微软雅黑" panose="020B0503020204020204" charset="-122"/>
            </a:endParaRPr>
          </a:p>
          <a:p>
            <a:pPr>
              <a:lnSpc>
                <a:spcPct val="150000"/>
              </a:lnSpc>
            </a:pPr>
            <a:r>
              <a:rPr lang="zh-CN" altLang="en-US" sz="1400" dirty="0">
                <a:solidFill>
                  <a:schemeClr val="dk1"/>
                </a:solidFill>
                <a:latin typeface="微软雅黑" panose="020B0503020204020204" charset="-122"/>
                <a:ea typeface="微软雅黑" panose="020B0503020204020204" charset="-122"/>
              </a:rPr>
              <a:t>比如，你现在要做探店达人的抖音账号，你就需要把抖音探店达人主题下的所有账号，搜索收集起来</a:t>
            </a:r>
            <a:endParaRPr lang="zh-CN" altLang="en-US" sz="1400" dirty="0">
              <a:solidFill>
                <a:schemeClr val="dk1"/>
              </a:solidFill>
              <a:latin typeface="微软雅黑" panose="020B0503020204020204" charset="-122"/>
              <a:ea typeface="微软雅黑" panose="020B0503020204020204" charset="-122"/>
            </a:endParaRPr>
          </a:p>
        </p:txBody>
      </p:sp>
      <p:sp>
        <p:nvSpPr>
          <p:cNvPr id="29" name="文本框 28"/>
          <p:cNvSpPr txBox="1"/>
          <p:nvPr>
            <p:custDataLst>
              <p:tags r:id="rId17"/>
            </p:custDataLst>
          </p:nvPr>
        </p:nvSpPr>
        <p:spPr>
          <a:xfrm>
            <a:off x="3409967" y="3072045"/>
            <a:ext cx="2430145" cy="2445385"/>
          </a:xfrm>
          <a:prstGeom prst="rect">
            <a:avLst/>
          </a:prstGeom>
          <a:noFill/>
        </p:spPr>
        <p:txBody>
          <a:bodyPr wrap="square" rtlCol="0">
            <a:spAutoFit/>
          </a:bodyPr>
          <a:lstStyle/>
          <a:p>
            <a:pPr lvl="0">
              <a:lnSpc>
                <a:spcPct val="150000"/>
              </a:lnSpc>
              <a:buClrTx/>
              <a:buSzTx/>
              <a:buFontTx/>
            </a:pPr>
            <a:r>
              <a:rPr lang="zh-CN" altLang="en-US" sz="1600" b="1" dirty="0">
                <a:solidFill>
                  <a:schemeClr val="dk1"/>
                </a:solidFill>
                <a:latin typeface="微软雅黑" panose="020B0503020204020204" charset="-122"/>
                <a:ea typeface="微软雅黑" panose="020B0503020204020204" charset="-122"/>
                <a:cs typeface="微软雅黑" panose="020B0503020204020204" charset="-122"/>
                <a:sym typeface="+mn-ea"/>
              </a:rPr>
              <a:t>把账号拆解成一个个子项目，进行分析</a:t>
            </a:r>
            <a:endParaRPr lang="zh-CN" altLang="en-US" sz="1600" b="1" dirty="0">
              <a:solidFill>
                <a:schemeClr val="dk1"/>
              </a:solidFill>
              <a:latin typeface="微软雅黑" panose="020B0503020204020204" charset="-122"/>
              <a:ea typeface="微软雅黑" panose="020B0503020204020204" charset="-122"/>
              <a:cs typeface="微软雅黑" panose="020B0503020204020204" charset="-122"/>
              <a:sym typeface="+mn-ea"/>
            </a:endParaRPr>
          </a:p>
          <a:p>
            <a:pPr lvl="0" algn="l">
              <a:lnSpc>
                <a:spcPct val="150000"/>
              </a:lnSpc>
              <a:buClrTx/>
              <a:buSzTx/>
              <a:buFontTx/>
            </a:pPr>
            <a:r>
              <a:rPr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rPr>
              <a:t>包括且不限于：名字、简介、背景图、封面图、文案、标题、排版、封面、开篇、结尾、背景音乐、妆容、服装、道具、场景、特效、……</a:t>
            </a:r>
            <a:endParaRPr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30" name="文本框 29"/>
          <p:cNvSpPr txBox="1"/>
          <p:nvPr>
            <p:custDataLst>
              <p:tags r:id="rId18"/>
            </p:custDataLst>
          </p:nvPr>
        </p:nvSpPr>
        <p:spPr>
          <a:xfrm>
            <a:off x="6303662" y="3233627"/>
            <a:ext cx="2554605" cy="2122805"/>
          </a:xfrm>
          <a:prstGeom prst="rect">
            <a:avLst/>
          </a:prstGeom>
          <a:noFill/>
        </p:spPr>
        <p:txBody>
          <a:bodyPr wrap="square" rtlCol="0">
            <a:spAutoFit/>
          </a:bodyPr>
          <a:lstStyle/>
          <a:p>
            <a:pPr>
              <a:lnSpc>
                <a:spcPct val="150000"/>
              </a:lnSpc>
            </a:pPr>
            <a:r>
              <a:rPr lang="zh-CN" altLang="en-US" sz="1600" b="1" dirty="0">
                <a:solidFill>
                  <a:schemeClr val="dk1"/>
                </a:solidFill>
                <a:latin typeface="微软雅黑" panose="020B0503020204020204" charset="-122"/>
                <a:ea typeface="微软雅黑" panose="020B0503020204020204" charset="-122"/>
                <a:cs typeface="微软雅黑" panose="020B0503020204020204" charset="-122"/>
                <a:sym typeface="+mn-ea"/>
              </a:rPr>
              <a:t>提炼头部账号背后相通的底层逻辑</a:t>
            </a:r>
            <a:endParaRPr lang="zh-CN" altLang="en-US" sz="1600" b="1" dirty="0">
              <a:solidFill>
                <a:schemeClr val="dk1"/>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rPr>
              <a:t>好名字，有几种命名方式？</a:t>
            </a:r>
            <a:endParaRPr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rPr>
              <a:t>好文案，有几种表达方式？</a:t>
            </a:r>
            <a:endParaRPr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rPr>
              <a:t>好封面，有几种排版方式？</a:t>
            </a:r>
            <a:endParaRPr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rPr>
              <a:t>······</a:t>
            </a:r>
            <a:endParaRPr lang="zh-CN" altLang="en-US" sz="1400" dirty="0">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31" name="文本框 30"/>
          <p:cNvSpPr txBox="1"/>
          <p:nvPr>
            <p:custDataLst>
              <p:tags r:id="rId19"/>
            </p:custDataLst>
          </p:nvPr>
        </p:nvSpPr>
        <p:spPr>
          <a:xfrm>
            <a:off x="9201643" y="3418871"/>
            <a:ext cx="2530158" cy="1476375"/>
          </a:xfrm>
          <a:prstGeom prst="rect">
            <a:avLst/>
          </a:prstGeom>
          <a:noFill/>
        </p:spPr>
        <p:txBody>
          <a:bodyPr wrap="square" rtlCol="0">
            <a:spAutoFit/>
          </a:bodyPr>
          <a:lstStyle/>
          <a:p>
            <a:pPr lvl="0">
              <a:lnSpc>
                <a:spcPct val="150000"/>
              </a:lnSpc>
              <a:buClrTx/>
              <a:buSzTx/>
              <a:buFontTx/>
            </a:pPr>
            <a:r>
              <a:rPr lang="zh-CN" altLang="en-US" sz="1600" b="1" dirty="0">
                <a:solidFill>
                  <a:schemeClr val="dk1"/>
                </a:solidFill>
                <a:latin typeface="微软雅黑" panose="020B0503020204020204" charset="-122"/>
                <a:ea typeface="微软雅黑" panose="020B0503020204020204" charset="-122"/>
                <a:sym typeface="+mn-ea"/>
              </a:rPr>
              <a:t>不是原封不动的抄袭模仿而是根据自己的实际情况</a:t>
            </a:r>
            <a:r>
              <a:rPr lang="zh-CN" altLang="en-US" sz="1400" dirty="0">
                <a:solidFill>
                  <a:schemeClr val="dk1"/>
                </a:solidFill>
                <a:latin typeface="微软雅黑" panose="020B0503020204020204" charset="-122"/>
                <a:ea typeface="微软雅黑" panose="020B0503020204020204" charset="-122"/>
                <a:sym typeface="+mn-ea"/>
              </a:rPr>
              <a:t>结合第三步提炼出来的共性方式，进行微创新，来生产作品</a:t>
            </a:r>
            <a:endParaRPr lang="zh-CN" altLang="en-US" sz="1400" dirty="0">
              <a:solidFill>
                <a:schemeClr val="dk1"/>
              </a:solidFill>
              <a:latin typeface="微软雅黑" panose="020B0503020204020204" charset="-122"/>
              <a:ea typeface="微软雅黑" panose="020B0503020204020204" charset="-122"/>
              <a:sym typeface="+mn-ea"/>
            </a:endParaRPr>
          </a:p>
        </p:txBody>
      </p:sp>
      <p:sp>
        <p:nvSpPr>
          <p:cNvPr id="32" name="矩形: 圆角 31"/>
          <p:cNvSpPr/>
          <p:nvPr>
            <p:custDataLst>
              <p:tags r:id="rId20"/>
            </p:custDataLst>
          </p:nvPr>
        </p:nvSpPr>
        <p:spPr>
          <a:xfrm>
            <a:off x="508969" y="1751094"/>
            <a:ext cx="2386330" cy="962662"/>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
        <p:nvSpPr>
          <p:cNvPr id="33" name="矩形: 圆角 32"/>
          <p:cNvSpPr/>
          <p:nvPr>
            <p:custDataLst>
              <p:tags r:id="rId21"/>
            </p:custDataLst>
          </p:nvPr>
        </p:nvSpPr>
        <p:spPr>
          <a:xfrm>
            <a:off x="3389331" y="1773000"/>
            <a:ext cx="2386330" cy="962662"/>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
        <p:nvSpPr>
          <p:cNvPr id="34" name="矩形: 圆角 33"/>
          <p:cNvSpPr/>
          <p:nvPr>
            <p:custDataLst>
              <p:tags r:id="rId22"/>
            </p:custDataLst>
          </p:nvPr>
        </p:nvSpPr>
        <p:spPr>
          <a:xfrm>
            <a:off x="6312000" y="1773000"/>
            <a:ext cx="2386330" cy="962662"/>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
        <p:nvSpPr>
          <p:cNvPr id="35" name="矩形: 圆角 34"/>
          <p:cNvSpPr/>
          <p:nvPr>
            <p:custDataLst>
              <p:tags r:id="rId23"/>
            </p:custDataLst>
          </p:nvPr>
        </p:nvSpPr>
        <p:spPr>
          <a:xfrm>
            <a:off x="9273557" y="1777444"/>
            <a:ext cx="2386330" cy="962662"/>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2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9"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5" name="矩形 4"/>
          <p:cNvSpPr/>
          <p:nvPr>
            <p:custDataLst>
              <p:tags r:id="rId3"/>
            </p:custDataLst>
          </p:nvPr>
        </p:nvSpPr>
        <p:spPr>
          <a:xfrm>
            <a:off x="-240000" y="331710"/>
            <a:ext cx="6444615"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rPr>
              <a:t>探店达人案例式学习的抖音账号案例库</a:t>
            </a:r>
            <a:endParaRPr lang="zh-CN" altLang="en-US" sz="2400" dirty="0">
              <a:solidFill>
                <a:schemeClr val="lt1">
                  <a:lumMod val="50000"/>
                </a:schemeClr>
              </a:solidFill>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4"/>
          <a:stretch>
            <a:fillRect/>
          </a:stretch>
        </p:blipFill>
        <p:spPr>
          <a:xfrm>
            <a:off x="663575" y="1458277"/>
            <a:ext cx="7314565" cy="3989070"/>
          </a:xfrm>
          <a:prstGeom prst="rect">
            <a:avLst/>
          </a:prstGeom>
        </p:spPr>
      </p:pic>
      <p:sp>
        <p:nvSpPr>
          <p:cNvPr id="3" name="矩形 2"/>
          <p:cNvSpPr/>
          <p:nvPr>
            <p:custDataLst>
              <p:tags r:id="rId5"/>
            </p:custDataLst>
          </p:nvPr>
        </p:nvSpPr>
        <p:spPr>
          <a:xfrm>
            <a:off x="671830" y="1431925"/>
            <a:ext cx="10733405" cy="4041775"/>
          </a:xfrm>
          <a:prstGeom prst="rect">
            <a:avLst/>
          </a:prstGeom>
          <a:noFill/>
          <a:ln w="38100">
            <a:solidFill>
              <a:schemeClr val="accent2">
                <a:lumMod val="60000"/>
                <a:lumOff val="4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4" name="文本框 3"/>
          <p:cNvSpPr txBox="1"/>
          <p:nvPr>
            <p:custDataLst>
              <p:tags r:id="rId6"/>
            </p:custDataLst>
          </p:nvPr>
        </p:nvSpPr>
        <p:spPr>
          <a:xfrm>
            <a:off x="8112000" y="1989000"/>
            <a:ext cx="2943860" cy="3046095"/>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一共为你收集了</a:t>
            </a:r>
            <a:r>
              <a:rPr lang="en-US" altLang="zh-CN"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20</a:t>
            </a:r>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个探店达人的抖音账号</a:t>
            </a:r>
            <a:endPar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algn="l"/>
            <a:endPar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algn="l"/>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替你解决</a:t>
            </a:r>
            <a:r>
              <a:rPr lang="en-US" altLang="zh-CN"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账号搜不到</a:t>
            </a:r>
            <a:r>
              <a:rPr lang="en-US" altLang="zh-CN"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搜到又拿不准值不值得参考</a:t>
            </a:r>
            <a:r>
              <a:rPr lang="en-US" altLang="zh-CN"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等等各种麻烦。</a:t>
            </a:r>
            <a:endPar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algn="l"/>
            <a:endPar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algn="l"/>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这些账号未必是最高粉丝量，未必都在一线城市</a:t>
            </a:r>
            <a:endPar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algn="l"/>
            <a:endPar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algn="l"/>
            <a:r>
              <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rPr>
              <a:t>但一定都是最具特色，最具有参考借鉴价值的账号。</a:t>
            </a:r>
            <a:endParaRPr lang="zh-CN" altLang="en-US" sz="16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custDataLst>
              <p:tags r:id="rId7"/>
            </p:custDataLst>
          </p:nvPr>
        </p:nvSpPr>
        <p:spPr>
          <a:xfrm>
            <a:off x="552000" y="5727423"/>
            <a:ext cx="10749280" cy="553085"/>
          </a:xfrm>
          <a:prstGeom prst="rect">
            <a:avLst/>
          </a:prstGeom>
          <a:noFill/>
        </p:spPr>
        <p:txBody>
          <a:bodyPr wrap="square" rtlCol="0" anchor="t">
            <a:spAutoFit/>
          </a:bodyPr>
          <a:lstStyle/>
          <a:p>
            <a:r>
              <a:rPr lang="zh-CN" altLang="en-US" sz="1500" dirty="0">
                <a:solidFill>
                  <a:schemeClr val="lt1">
                    <a:lumMod val="50000"/>
                  </a:schemeClr>
                </a:solidFill>
                <a:latin typeface="微软雅黑" panose="020B0503020204020204" charset="-122"/>
                <a:ea typeface="微软雅黑" panose="020B0503020204020204" charset="-122"/>
                <a:cs typeface="微软雅黑" panose="020B0503020204020204" charset="-122"/>
              </a:rPr>
              <a:t>探店达人竞品分析（</a:t>
            </a:r>
            <a:r>
              <a:rPr lang="zh-CN" altLang="en-US" sz="15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抖音账号）</a:t>
            </a:r>
            <a:r>
              <a:rPr lang="zh-CN" altLang="en-US" sz="1500" dirty="0">
                <a:solidFill>
                  <a:schemeClr val="lt1">
                    <a:lumMod val="50000"/>
                  </a:schemeClr>
                </a:solidFill>
                <a:latin typeface="微软雅黑" panose="020B0503020204020204" charset="-122"/>
                <a:ea typeface="微软雅黑" panose="020B0503020204020204" charset="-122"/>
                <a:cs typeface="微软雅黑" panose="020B0503020204020204" charset="-122"/>
              </a:rPr>
              <a:t>案例库链接：</a:t>
            </a:r>
            <a:r>
              <a:rPr lang="zh-CN" altLang="en-US" sz="1500" u="sng" dirty="0">
                <a:solidFill>
                  <a:schemeClr val="lt1">
                    <a:lumMod val="50000"/>
                  </a:schemeClr>
                </a:solidFill>
                <a:latin typeface="微软雅黑" panose="020B0503020204020204" charset="-122"/>
                <a:ea typeface="微软雅黑" panose="020B0503020204020204" charset="-122"/>
                <a:cs typeface="微软雅黑" panose="020B0503020204020204" charset="-122"/>
              </a:rPr>
              <a:t>https://j9ru8hi4u0.feishu.cn/sheets/shtcnwCSSVHIw1CiteDXIDXX9Qh?sheet=j3XJL0</a:t>
            </a:r>
            <a:endParaRPr lang="zh-CN" altLang="en-US" sz="1500" u="sng"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9"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5" name="矩形 4"/>
          <p:cNvSpPr/>
          <p:nvPr>
            <p:custDataLst>
              <p:tags r:id="rId3"/>
            </p:custDataLst>
          </p:nvPr>
        </p:nvSpPr>
        <p:spPr>
          <a:xfrm>
            <a:off x="-600000" y="333000"/>
            <a:ext cx="6444615"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rPr>
              <a:t>探店达人案例式学习的执行操作表</a:t>
            </a:r>
            <a:endParaRPr lang="zh-CN" altLang="en-US" sz="2400" dirty="0">
              <a:solidFill>
                <a:schemeClr val="lt1">
                  <a:lumMod val="50000"/>
                </a:schemeClr>
              </a:solidFill>
              <a:latin typeface="微软雅黑" panose="020B0503020204020204" charset="-122"/>
              <a:ea typeface="微软雅黑" panose="020B0503020204020204" charset="-122"/>
            </a:endParaRPr>
          </a:p>
        </p:txBody>
      </p:sp>
      <p:pic>
        <p:nvPicPr>
          <p:cNvPr id="2" name="图片 1"/>
          <p:cNvPicPr>
            <a:picLocks noChangeAspect="1"/>
          </p:cNvPicPr>
          <p:nvPr>
            <p:custDataLst>
              <p:tags r:id="rId4"/>
            </p:custDataLst>
          </p:nvPr>
        </p:nvPicPr>
        <p:blipFill>
          <a:blip r:embed="rId5"/>
          <a:stretch>
            <a:fillRect/>
          </a:stretch>
        </p:blipFill>
        <p:spPr>
          <a:xfrm>
            <a:off x="624000" y="1243262"/>
            <a:ext cx="7073265" cy="4508500"/>
          </a:xfrm>
          <a:prstGeom prst="rect">
            <a:avLst/>
          </a:prstGeom>
        </p:spPr>
      </p:pic>
      <p:sp>
        <p:nvSpPr>
          <p:cNvPr id="6" name="文本框 5"/>
          <p:cNvSpPr txBox="1"/>
          <p:nvPr>
            <p:custDataLst>
              <p:tags r:id="rId6"/>
            </p:custDataLst>
          </p:nvPr>
        </p:nvSpPr>
        <p:spPr>
          <a:xfrm>
            <a:off x="489064" y="5971002"/>
            <a:ext cx="10749280" cy="553085"/>
          </a:xfrm>
          <a:prstGeom prst="rect">
            <a:avLst/>
          </a:prstGeom>
          <a:noFill/>
        </p:spPr>
        <p:txBody>
          <a:bodyPr wrap="square" rtlCol="0" anchor="t">
            <a:spAutoFit/>
          </a:bodyPr>
          <a:lstStyle>
            <a:defPPr>
              <a:defRPr lang="zh-CN"/>
            </a:defPPr>
            <a:lvl1pPr>
              <a:defRPr sz="1500">
                <a:solidFill>
                  <a:schemeClr val="bg1"/>
                </a:solidFill>
                <a:latin typeface="思源黑体 CN Light" panose="020B0300000000000000" pitchFamily="34" charset="-122"/>
                <a:ea typeface="思源黑体 CN Light" panose="020B03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探店达人竞品分析（</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抖音账号）</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案例库链接：https://j9ru8hi4u0.feishu.cn/sheets/shtcnwCSSVHIw1CiteDXIDXX9Qh?sheet=358a28</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3" name="矩形 2"/>
          <p:cNvSpPr/>
          <p:nvPr>
            <p:custDataLst>
              <p:tags r:id="rId7"/>
            </p:custDataLst>
          </p:nvPr>
        </p:nvSpPr>
        <p:spPr>
          <a:xfrm>
            <a:off x="624001" y="1243262"/>
            <a:ext cx="10733405" cy="4508500"/>
          </a:xfrm>
          <a:prstGeom prst="rect">
            <a:avLst/>
          </a:prstGeom>
          <a:noFill/>
          <a:ln w="38100">
            <a:solidFill>
              <a:schemeClr val="accent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4" name="文本框 3"/>
          <p:cNvSpPr txBox="1"/>
          <p:nvPr>
            <p:custDataLst>
              <p:tags r:id="rId8"/>
            </p:custDataLst>
          </p:nvPr>
        </p:nvSpPr>
        <p:spPr>
          <a:xfrm>
            <a:off x="7728381" y="2248179"/>
            <a:ext cx="3509963" cy="2553335"/>
          </a:xfrm>
          <a:prstGeom prst="rect">
            <a:avLst/>
          </a:prstGeom>
          <a:noFill/>
        </p:spPr>
        <p:txBody>
          <a:bodyPr wrap="square">
            <a:spAutoFit/>
          </a:bodyPr>
          <a:lstStyle>
            <a:defPPr>
              <a:defRPr lang="zh-CN"/>
            </a:defPPr>
            <a:lvl1pPr>
              <a:defRPr sz="1600">
                <a:solidFill>
                  <a:schemeClr val="bg1"/>
                </a:solidFill>
                <a:latin typeface="思源黑体 CN Heavy" panose="020B0A00000000000000" pitchFamily="34" charset="-122"/>
                <a:ea typeface="思源黑体 CN Heavy" panose="020B0A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基于前面的</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20</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个抖音账号案例库，选择你特别想参考模仿的账号和视频</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选择好之后，你可以根据《执行操作表》来填写，填写的过程，就是你思考</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视频</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拍摄创意</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的</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过程。</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刚开始填写的时候，可能会很难，写多了，就容易多了，这是创造新事物必须经历的过程</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Tree>
    <p:custDataLst>
      <p:tags r:id="rId9"/>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2" name="矩形 1"/>
          <p:cNvSpPr/>
          <p:nvPr>
            <p:custDataLst>
              <p:tags r:id="rId3"/>
            </p:custDataLst>
          </p:nvPr>
        </p:nvSpPr>
        <p:spPr>
          <a:xfrm>
            <a:off x="-1248000" y="333000"/>
            <a:ext cx="6444615"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cs typeface="微软雅黑" panose="020B0503020204020204" charset="-122"/>
              </a:rPr>
              <a:t>关于竞品分析的</a:t>
            </a:r>
            <a:r>
              <a:rPr lang="en-US" altLang="zh-CN" sz="2400" dirty="0">
                <a:solidFill>
                  <a:schemeClr val="lt1">
                    <a:lumMod val="50000"/>
                  </a:schemeClr>
                </a:solidFill>
                <a:latin typeface="微软雅黑" panose="020B0503020204020204" charset="-122"/>
                <a:ea typeface="微软雅黑" panose="020B0503020204020204" charset="-122"/>
                <a:cs typeface="微软雅黑" panose="020B0503020204020204" charset="-122"/>
              </a:rPr>
              <a:t>4</a:t>
            </a:r>
            <a:r>
              <a:rPr lang="zh-CN" altLang="en-US" sz="2400" dirty="0">
                <a:solidFill>
                  <a:schemeClr val="lt1">
                    <a:lumMod val="50000"/>
                  </a:schemeClr>
                </a:solidFill>
                <a:latin typeface="微软雅黑" panose="020B0503020204020204" charset="-122"/>
                <a:ea typeface="微软雅黑" panose="020B0503020204020204" charset="-122"/>
                <a:cs typeface="微软雅黑" panose="020B0503020204020204" charset="-122"/>
              </a:rPr>
              <a:t>个</a:t>
            </a:r>
            <a:r>
              <a:rPr lang="en-US" altLang="zh-CN" sz="2400" dirty="0">
                <a:solidFill>
                  <a:schemeClr val="lt1">
                    <a:lumMod val="50000"/>
                  </a:schemeClr>
                </a:solidFill>
                <a:latin typeface="微软雅黑" panose="020B0503020204020204" charset="-122"/>
                <a:ea typeface="微软雅黑" panose="020B0503020204020204" charset="-122"/>
                <a:cs typeface="微软雅黑" panose="020B0503020204020204" charset="-122"/>
              </a:rPr>
              <a:t>Tips</a:t>
            </a:r>
            <a:endParaRPr lang="en-US" altLang="zh-CN" sz="24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custDataLst>
              <p:tags r:id="rId4"/>
            </p:custDataLst>
          </p:nvPr>
        </p:nvSpPr>
        <p:spPr>
          <a:xfrm>
            <a:off x="1013743" y="1867609"/>
            <a:ext cx="10206650" cy="378460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marL="457200" indent="-457200" algn="l">
              <a:buAutoNum type="arabicPeriod"/>
            </a:pP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如果你是自主学习能力很强的人，完全可以根据</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案例式学习的四个步骤</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去进行个性化自主学习，你的收获会更强，成就会更高。</a:t>
            </a:r>
            <a:endPar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457200" indent="-457200" algn="l">
              <a:buAutoNum type="arabicPeriod"/>
            </a:pPr>
            <a:endPar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457200" indent="-457200" algn="l">
              <a:buAutoNum type="arabicPeriod"/>
            </a:pP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如果你没有很多时间自主学习，那你直接从我们整理好的</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20</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个案例库，结合《执行操作表》，来产出你探店达人账号的视频创意。</a:t>
            </a:r>
            <a:endPar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457200" indent="-457200" algn="l">
              <a:buAutoNum type="arabicPeriod"/>
            </a:pPr>
            <a:endPar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457200" indent="-457200" algn="l">
              <a:buAutoNum type="arabicPeriod"/>
            </a:pP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我知道填写《执行操作表》很难，但相比于你从</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0~1</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摸索一个新账号的视频创意，这已经是最简单，最保险、最容易出成绩的方法了</a:t>
            </a:r>
            <a:endPar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457200" indent="-457200" algn="l">
              <a:buAutoNum type="arabicPeriod"/>
            </a:pPr>
            <a:endPar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457200" indent="-457200" algn="l">
              <a:buAutoNum type="arabicPeriod"/>
            </a:pP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如果你觉得这种学习方式依然很难，没关系。接下来我们每一个章节，都会给你提供一个标准创作模板，你直接改写就行，等于手把手教你用最简单的方式成为探店达人。这就是</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保姆式</a:t>
            </a:r>
            <a:r>
              <a:rPr lang="en-US" altLang="zh-CN"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rPr>
              <a:t>教学。</a:t>
            </a:r>
            <a:endParaRPr lang="zh-CN" altLang="en-US" sz="20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11" name="矩形: 圆角 10"/>
          <p:cNvSpPr/>
          <p:nvPr>
            <p:custDataLst>
              <p:tags r:id="rId5"/>
            </p:custDataLst>
          </p:nvPr>
        </p:nvSpPr>
        <p:spPr>
          <a:xfrm>
            <a:off x="666257" y="1629000"/>
            <a:ext cx="10859486" cy="4197874"/>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6"/>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custDataLst>
              <p:tags r:id="rId1"/>
            </p:custDataLst>
          </p:nvPr>
        </p:nvSpPr>
        <p:spPr>
          <a:xfrm>
            <a:off x="1134110" y="1323975"/>
            <a:ext cx="3341370" cy="3486150"/>
          </a:xfrm>
          <a:prstGeom prst="rect">
            <a:avLst/>
          </a:prstGeom>
          <a:noFill/>
          <a:ln>
            <a:noFill/>
          </a:ln>
          <a:effectLst/>
        </p:spPr>
        <p:txBody>
          <a:bodyPr vert="horz" wrap="square" rtlCol="0" anchor="ctr" anchorCtr="0">
            <a:normAutofit fontScale="80000"/>
          </a:bodyPr>
          <a:p>
            <a:pPr algn="ctr"/>
            <a:r>
              <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rPr>
              <a:t>03</a:t>
            </a:r>
            <a:endPar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endParaRPr>
          </a:p>
        </p:txBody>
      </p:sp>
      <p:sp>
        <p:nvSpPr>
          <p:cNvPr id="6" name="标题 3"/>
          <p:cNvSpPr>
            <a:spLocks noGrp="1"/>
          </p:cNvSpPr>
          <p:nvPr>
            <p:custDataLst>
              <p:tags r:id="rId2"/>
            </p:custDataLst>
          </p:nvPr>
        </p:nvSpPr>
        <p:spPr>
          <a:xfrm>
            <a:off x="4676775" y="2059757"/>
            <a:ext cx="6243774" cy="922021"/>
          </a:xfrm>
          <a:prstGeom prst="rect">
            <a:avLst/>
          </a:prstGeom>
        </p:spPr>
        <p:txBody>
          <a:bodyPr vert="horz" lIns="91440" tIns="45720" rIns="91440" bIns="0" rtlCol="0" anchor="b" anchorCtr="0">
            <a:normAutofit/>
          </a:bodyPr>
          <a:lstStyle>
            <a:lvl1pPr algn="l" defTabSz="914400" rtl="0" eaLnBrk="1" fontAlgn="auto" latinLnBrk="0" hangingPunct="1">
              <a:lnSpc>
                <a:spcPct val="100000"/>
              </a:lnSpc>
              <a:spcBef>
                <a:spcPct val="0"/>
              </a:spcBef>
              <a:buNone/>
              <a:defRPr sz="5400" b="1" u="none" strike="noStrike" kern="1200" cap="none" spc="300" normalizeH="0" baseline="0">
                <a:solidFill>
                  <a:schemeClr val="accent1"/>
                </a:solidFill>
                <a:uFillTx/>
                <a:latin typeface="Arial" panose="020B0604020202020204" pitchFamily="34" charset="0"/>
                <a:ea typeface="微软雅黑" panose="020B0503020204020204" charset="-122"/>
                <a:cs typeface="+mj-cs"/>
              </a:defRPr>
            </a:lvl1pPr>
          </a:lstStyle>
          <a:p>
            <a:pPr marL="0" lvl="0" indent="0" algn="l">
              <a:lnSpc>
                <a:spcPct val="100000"/>
              </a:lnSpc>
              <a:spcBef>
                <a:spcPts val="0"/>
              </a:spcBef>
              <a:spcAft>
                <a:spcPts val="0"/>
              </a:spcAft>
              <a:buSzPct val="100000"/>
              <a:buNone/>
            </a:pPr>
            <a:r>
              <a:rPr lang="zh-CN" altLang="en-US" sz="4900" dirty="0">
                <a:solidFill>
                  <a:schemeClr val="accent1"/>
                </a:solidFill>
              </a:rPr>
              <a:t>账号创建</a:t>
            </a:r>
            <a:endParaRPr lang="zh-CN" altLang="en-US" sz="4900" dirty="0">
              <a:solidFill>
                <a:schemeClr val="accent1"/>
              </a:solidFill>
            </a:endParaRPr>
          </a:p>
        </p:txBody>
      </p:sp>
    </p:spTree>
    <p:custDataLst>
      <p:tags r:id="rId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3"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2"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5" name="矩形 14"/>
          <p:cNvSpPr/>
          <p:nvPr>
            <p:custDataLst>
              <p:tags r:id="rId3"/>
            </p:custDataLst>
          </p:nvPr>
        </p:nvSpPr>
        <p:spPr>
          <a:xfrm>
            <a:off x="-781686" y="333000"/>
            <a:ext cx="7888605"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cs typeface="微软雅黑" panose="020B0503020204020204" charset="-122"/>
              </a:rPr>
              <a:t>账号创建误区</a:t>
            </a:r>
            <a:r>
              <a:rPr lang="en-US" altLang="zh-CN" sz="2400" dirty="0">
                <a:solidFill>
                  <a:schemeClr val="lt1">
                    <a:lumMod val="50000"/>
                  </a:schemeClr>
                </a:solidFill>
                <a:latin typeface="微软雅黑" panose="020B0503020204020204" charset="-122"/>
                <a:ea typeface="微软雅黑" panose="020B0503020204020204" charset="-122"/>
                <a:cs typeface="微软雅黑" panose="020B0503020204020204" charset="-122"/>
              </a:rPr>
              <a:t>1</a:t>
            </a:r>
            <a:r>
              <a:rPr lang="zh-CN" altLang="en-US" sz="2400" dirty="0">
                <a:solidFill>
                  <a:schemeClr val="lt1">
                    <a:lumMod val="50000"/>
                  </a:schemeClr>
                </a:solidFill>
                <a:latin typeface="微软雅黑" panose="020B0503020204020204" charset="-122"/>
                <a:ea typeface="微软雅黑" panose="020B0503020204020204" charset="-122"/>
                <a:cs typeface="微软雅黑" panose="020B0503020204020204" charset="-122"/>
              </a:rPr>
              <a:t>：有必要整得那么复杂吗？</a:t>
            </a:r>
            <a:endParaRPr lang="zh-CN" altLang="en-US" sz="24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custDataLst>
              <p:tags r:id="rId4"/>
            </p:custDataLst>
          </p:nvPr>
        </p:nvSpPr>
        <p:spPr>
          <a:xfrm>
            <a:off x="6356936" y="2062755"/>
            <a:ext cx="4896145" cy="3692525"/>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marL="285750" indent="-285750" algn="l">
              <a:buFont typeface="Wingdings" panose="05000000000000000000" pitchFamily="2" charset="2"/>
              <a:buChar char="Ø"/>
            </a:pPr>
            <a:r>
              <a:rPr lang="zh-CN" altLang="en-US" sz="1800" dirty="0">
                <a:solidFill>
                  <a:schemeClr val="lt1">
                    <a:lumMod val="50000"/>
                  </a:schemeClr>
                </a:solidFill>
                <a:latin typeface="微软雅黑" panose="020B0503020204020204" charset="-122"/>
                <a:ea typeface="微软雅黑" panose="020B0503020204020204" charset="-122"/>
              </a:rPr>
              <a:t>市面上的绝大部分课程，都喜欢把账号包装弄得很神秘很复杂（如左图）</a:t>
            </a:r>
            <a:endParaRPr lang="zh-CN" altLang="en-US" sz="1800" dirty="0">
              <a:solidFill>
                <a:schemeClr val="lt1">
                  <a:lumMod val="50000"/>
                </a:schemeClr>
              </a:solidFill>
              <a:latin typeface="微软雅黑" panose="020B0503020204020204" charset="-122"/>
              <a:ea typeface="微软雅黑" panose="020B0503020204020204" charset="-122"/>
            </a:endParaRPr>
          </a:p>
          <a:p>
            <a:pPr marL="285750" indent="-285750" algn="l">
              <a:buFont typeface="Wingdings" panose="05000000000000000000" pitchFamily="2" charset="2"/>
              <a:buChar char="Ø"/>
            </a:pPr>
            <a:endParaRPr lang="zh-CN" altLang="en-US" sz="1800" dirty="0">
              <a:solidFill>
                <a:schemeClr val="lt1">
                  <a:lumMod val="50000"/>
                </a:schemeClr>
              </a:solidFill>
              <a:latin typeface="微软雅黑" panose="020B0503020204020204" charset="-122"/>
              <a:ea typeface="微软雅黑" panose="020B0503020204020204" charset="-122"/>
            </a:endParaRPr>
          </a:p>
          <a:p>
            <a:pPr marL="285750" indent="-285750" algn="l">
              <a:buFont typeface="Wingdings" panose="05000000000000000000" pitchFamily="2" charset="2"/>
              <a:buChar char="Ø"/>
            </a:pPr>
            <a:r>
              <a:rPr lang="zh-CN" altLang="en-US" sz="1800" dirty="0">
                <a:solidFill>
                  <a:schemeClr val="lt1">
                    <a:lumMod val="50000"/>
                  </a:schemeClr>
                </a:solidFill>
                <a:latin typeface="微软雅黑" panose="020B0503020204020204" charset="-122"/>
                <a:ea typeface="微软雅黑" panose="020B0503020204020204" charset="-122"/>
              </a:rPr>
              <a:t>你随眼一看，觉得挺牛逼，但事实上，除了增加你的认知负担，没一点卵用，因为你看花眼了，也不知道下一步应该怎么做</a:t>
            </a:r>
            <a:endParaRPr lang="zh-CN" altLang="en-US" sz="1800" dirty="0">
              <a:solidFill>
                <a:schemeClr val="lt1">
                  <a:lumMod val="50000"/>
                </a:schemeClr>
              </a:solidFill>
              <a:latin typeface="微软雅黑" panose="020B0503020204020204" charset="-122"/>
              <a:ea typeface="微软雅黑" panose="020B0503020204020204" charset="-122"/>
            </a:endParaRPr>
          </a:p>
          <a:p>
            <a:pPr marL="285750" indent="-285750" algn="l">
              <a:buFont typeface="Wingdings" panose="05000000000000000000" pitchFamily="2" charset="2"/>
              <a:buChar char="Ø"/>
            </a:pPr>
            <a:endParaRPr lang="zh-CN" altLang="en-US" sz="1800" dirty="0">
              <a:solidFill>
                <a:schemeClr val="lt1">
                  <a:lumMod val="50000"/>
                </a:schemeClr>
              </a:solidFill>
              <a:latin typeface="微软雅黑" panose="020B0503020204020204" charset="-122"/>
              <a:ea typeface="微软雅黑" panose="020B0503020204020204" charset="-122"/>
            </a:endParaRPr>
          </a:p>
          <a:p>
            <a:pPr marL="285750" indent="-285750" algn="l">
              <a:buFont typeface="Wingdings" panose="05000000000000000000" pitchFamily="2" charset="2"/>
              <a:buChar char="Ø"/>
            </a:pPr>
            <a:r>
              <a:rPr lang="zh-CN" altLang="en-US" sz="1800" dirty="0">
                <a:solidFill>
                  <a:schemeClr val="lt1">
                    <a:lumMod val="50000"/>
                  </a:schemeClr>
                </a:solidFill>
                <a:latin typeface="微软雅黑" panose="020B0503020204020204" charset="-122"/>
                <a:ea typeface="微软雅黑" panose="020B0503020204020204" charset="-122"/>
              </a:rPr>
              <a:t>你需要的，并不是为什么要这么做，而是你下一步应该怎么做</a:t>
            </a:r>
            <a:endParaRPr lang="zh-CN" altLang="en-US" sz="1800" dirty="0">
              <a:solidFill>
                <a:schemeClr val="lt1">
                  <a:lumMod val="50000"/>
                </a:schemeClr>
              </a:solidFill>
              <a:latin typeface="微软雅黑" panose="020B0503020204020204" charset="-122"/>
              <a:ea typeface="微软雅黑" panose="020B0503020204020204" charset="-122"/>
            </a:endParaRPr>
          </a:p>
          <a:p>
            <a:pPr marL="285750" indent="-285750" algn="l">
              <a:buFont typeface="Wingdings" panose="05000000000000000000" pitchFamily="2" charset="2"/>
              <a:buChar char="Ø"/>
            </a:pPr>
            <a:endParaRPr lang="zh-CN" altLang="en-US" sz="1800" dirty="0">
              <a:solidFill>
                <a:schemeClr val="lt1">
                  <a:lumMod val="50000"/>
                </a:schemeClr>
              </a:solidFill>
              <a:latin typeface="微软雅黑" panose="020B0503020204020204" charset="-122"/>
              <a:ea typeface="微软雅黑" panose="020B0503020204020204" charset="-122"/>
            </a:endParaRPr>
          </a:p>
          <a:p>
            <a:pPr marL="285750" indent="-285750" algn="l">
              <a:buFont typeface="Wingdings" panose="05000000000000000000" pitchFamily="2" charset="2"/>
              <a:buChar char="Ø"/>
            </a:pPr>
            <a:r>
              <a:rPr lang="zh-CN" altLang="en-US" sz="1800" dirty="0">
                <a:solidFill>
                  <a:schemeClr val="lt1">
                    <a:lumMod val="50000"/>
                  </a:schemeClr>
                </a:solidFill>
                <a:latin typeface="微软雅黑" panose="020B0503020204020204" charset="-122"/>
                <a:ea typeface="微软雅黑" panose="020B0503020204020204" charset="-122"/>
              </a:rPr>
              <a:t>所以，这次我不想增加你的认知负担，不想你浪费很多时间去研究价值不高的东西，</a:t>
            </a:r>
            <a:r>
              <a:rPr lang="zh-CN" altLang="en-US" sz="1800" dirty="0">
                <a:solidFill>
                  <a:schemeClr val="lt1">
                    <a:lumMod val="50000"/>
                  </a:schemeClr>
                </a:solidFill>
                <a:latin typeface="微软雅黑" panose="020B0503020204020204" charset="-122"/>
                <a:ea typeface="微软雅黑" panose="020B0503020204020204" charset="-122"/>
                <a:sym typeface="+mn-ea"/>
              </a:rPr>
              <a:t>直接</a:t>
            </a:r>
            <a:r>
              <a:rPr lang="zh-CN" altLang="en-US" sz="1800" dirty="0">
                <a:solidFill>
                  <a:schemeClr val="lt1">
                    <a:lumMod val="50000"/>
                  </a:schemeClr>
                </a:solidFill>
                <a:latin typeface="微软雅黑" panose="020B0503020204020204" charset="-122"/>
                <a:ea typeface="微软雅黑" panose="020B0503020204020204" charset="-122"/>
              </a:rPr>
              <a:t>简单粗暴地告诉你应该怎么做就行了</a:t>
            </a:r>
            <a:endParaRPr lang="zh-CN" altLang="en-US" sz="1800" dirty="0">
              <a:solidFill>
                <a:schemeClr val="lt1">
                  <a:lumMod val="50000"/>
                </a:schemeClr>
              </a:solidFill>
              <a:latin typeface="微软雅黑" panose="020B0503020204020204" charset="-122"/>
              <a:ea typeface="微软雅黑" panose="020B0503020204020204" charset="-122"/>
            </a:endParaRPr>
          </a:p>
        </p:txBody>
      </p:sp>
      <p:graphicFrame>
        <p:nvGraphicFramePr>
          <p:cNvPr id="6" name="表格 55"/>
          <p:cNvGraphicFramePr>
            <a:graphicFrameLocks noGrp="1"/>
          </p:cNvGraphicFramePr>
          <p:nvPr/>
        </p:nvGraphicFramePr>
        <p:xfrm>
          <a:off x="4345908" y="2525470"/>
          <a:ext cx="1750092" cy="733350"/>
        </p:xfrm>
        <a:graphic>
          <a:graphicData uri="http://schemas.openxmlformats.org/drawingml/2006/table">
            <a:tbl>
              <a:tblPr firstRow="1" bandRow="1">
                <a:tableStyleId>{5C22544A-7EE6-4342-B048-85BDC9FD1C3A}</a:tableStyleId>
              </a:tblPr>
              <a:tblGrid>
                <a:gridCol w="1750092"/>
              </a:tblGrid>
              <a:tr h="244450">
                <a:tc>
                  <a:txBody>
                    <a:bodyPr/>
                    <a:lstStyle/>
                    <a:p>
                      <a:endParaRPr lang="zh-CN" altLang="en-US" sz="900" dirty="0">
                        <a:latin typeface="微软雅黑" panose="020B0503020204020204" charset="-122"/>
                        <a:ea typeface="微软雅黑" panose="020B0503020204020204" charset="-122"/>
                      </a:endParaRPr>
                    </a:p>
                  </a:txBody>
                  <a:tcPr marL="45030" marR="45030" marT="22515" marB="22515"/>
                </a:tc>
              </a:tr>
              <a:tr h="244450">
                <a:tc>
                  <a:txBody>
                    <a:bodyPr/>
                    <a:lstStyle/>
                    <a:p>
                      <a:endParaRPr lang="zh-CN" altLang="en-US" sz="900" dirty="0">
                        <a:latin typeface="微软雅黑" panose="020B0503020204020204" charset="-122"/>
                        <a:ea typeface="微软雅黑" panose="020B0503020204020204" charset="-122"/>
                      </a:endParaRPr>
                    </a:p>
                  </a:txBody>
                  <a:tcPr marL="45030" marR="45030" marT="22515" marB="22515"/>
                </a:tc>
              </a:tr>
              <a:tr h="244450">
                <a:tc>
                  <a:txBody>
                    <a:bodyPr/>
                    <a:lstStyle/>
                    <a:p>
                      <a:endParaRPr lang="zh-CN" altLang="en-US" sz="900" dirty="0">
                        <a:latin typeface="微软雅黑" panose="020B0503020204020204" charset="-122"/>
                        <a:ea typeface="微软雅黑" panose="020B0503020204020204" charset="-122"/>
                      </a:endParaRPr>
                    </a:p>
                  </a:txBody>
                  <a:tcPr marL="45030" marR="45030" marT="22515" marB="22515"/>
                </a:tc>
              </a:tr>
            </a:tbl>
          </a:graphicData>
        </a:graphic>
      </p:graphicFrame>
      <p:graphicFrame>
        <p:nvGraphicFramePr>
          <p:cNvPr id="7" name="表格 2"/>
          <p:cNvGraphicFramePr>
            <a:graphicFrameLocks noGrp="1"/>
          </p:cNvGraphicFramePr>
          <p:nvPr/>
        </p:nvGraphicFramePr>
        <p:xfrm>
          <a:off x="812936" y="1845000"/>
          <a:ext cx="5283064" cy="431936"/>
        </p:xfrm>
        <a:graphic>
          <a:graphicData uri="http://schemas.openxmlformats.org/drawingml/2006/table">
            <a:tbl>
              <a:tblPr firstRow="1" bandRow="1">
                <a:tableStyleId>{21E4AEA4-8DFA-4A89-87EB-49C32662AFE0}</a:tableStyleId>
              </a:tblPr>
              <a:tblGrid>
                <a:gridCol w="5283064"/>
              </a:tblGrid>
              <a:tr h="431936">
                <a:tc>
                  <a:txBody>
                    <a:bodyPr/>
                    <a:lstStyle/>
                    <a:p>
                      <a:endParaRPr lang="zh-CN" altLang="en-US" sz="1200" dirty="0">
                        <a:latin typeface="微软雅黑" panose="020B0503020204020204" charset="-122"/>
                        <a:ea typeface="微软雅黑" panose="020B0503020204020204" charset="-122"/>
                      </a:endParaRPr>
                    </a:p>
                  </a:txBody>
                  <a:tcPr marL="59434" marR="59434" marT="29717" marB="29717"/>
                </a:tc>
              </a:tr>
            </a:tbl>
          </a:graphicData>
        </a:graphic>
      </p:graphicFrame>
      <p:graphicFrame>
        <p:nvGraphicFramePr>
          <p:cNvPr id="8" name="表格 3"/>
          <p:cNvGraphicFramePr>
            <a:graphicFrameLocks noGrp="1"/>
          </p:cNvGraphicFramePr>
          <p:nvPr/>
        </p:nvGraphicFramePr>
        <p:xfrm>
          <a:off x="812937" y="2276966"/>
          <a:ext cx="5283065" cy="242374"/>
        </p:xfrm>
        <a:graphic>
          <a:graphicData uri="http://schemas.openxmlformats.org/drawingml/2006/table">
            <a:tbl>
              <a:tblPr firstRow="1">
                <a:tableStyleId>{5C22544A-7EE6-4342-B048-85BDC9FD1C3A}</a:tableStyleId>
              </a:tblPr>
              <a:tblGrid>
                <a:gridCol w="2733260"/>
                <a:gridCol w="791207"/>
                <a:gridCol w="1758598"/>
              </a:tblGrid>
              <a:tr h="241282">
                <a:tc>
                  <a:txBody>
                    <a:bodyPr/>
                    <a:lstStyle/>
                    <a:p>
                      <a:endParaRPr lang="zh-CN" altLang="en-US" sz="1200" dirty="0">
                        <a:latin typeface="微软雅黑" panose="020B0503020204020204" charset="-122"/>
                        <a:ea typeface="微软雅黑" panose="020B0503020204020204" charset="-122"/>
                      </a:endParaRPr>
                    </a:p>
                  </a:txBody>
                  <a:tcPr marL="59494" marR="59494" marT="29747" marB="29747"/>
                </a:tc>
                <a:tc>
                  <a:txBody>
                    <a:bodyPr/>
                    <a:lstStyle/>
                    <a:p>
                      <a:endParaRPr lang="zh-CN" altLang="en-US" sz="1200" dirty="0">
                        <a:latin typeface="微软雅黑" panose="020B0503020204020204" charset="-122"/>
                        <a:ea typeface="微软雅黑" panose="020B0503020204020204" charset="-122"/>
                      </a:endParaRPr>
                    </a:p>
                  </a:txBody>
                  <a:tcPr marL="59494" marR="59494" marT="29747" marB="29747"/>
                </a:tc>
                <a:tc>
                  <a:txBody>
                    <a:bodyPr/>
                    <a:lstStyle/>
                    <a:p>
                      <a:endParaRPr lang="zh-CN" altLang="en-US" sz="1200" dirty="0">
                        <a:latin typeface="微软雅黑" panose="020B0503020204020204" charset="-122"/>
                        <a:ea typeface="微软雅黑" panose="020B0503020204020204" charset="-122"/>
                      </a:endParaRPr>
                    </a:p>
                  </a:txBody>
                  <a:tcPr marL="59494" marR="59494" marT="29747" marB="29747"/>
                </a:tc>
              </a:tr>
            </a:tbl>
          </a:graphicData>
        </a:graphic>
      </p:graphicFrame>
      <p:graphicFrame>
        <p:nvGraphicFramePr>
          <p:cNvPr id="9" name="表格 4"/>
          <p:cNvGraphicFramePr>
            <a:graphicFrameLocks noGrp="1"/>
          </p:cNvGraphicFramePr>
          <p:nvPr/>
        </p:nvGraphicFramePr>
        <p:xfrm>
          <a:off x="812936" y="2519340"/>
          <a:ext cx="3528000" cy="3393236"/>
        </p:xfrm>
        <a:graphic>
          <a:graphicData uri="http://schemas.openxmlformats.org/drawingml/2006/table">
            <a:tbl>
              <a:tblPr firstRow="1" bandRow="1">
                <a:tableStyleId>{5C22544A-7EE6-4342-B048-85BDC9FD1C3A}</a:tableStyleId>
              </a:tblPr>
              <a:tblGrid>
                <a:gridCol w="1584000"/>
                <a:gridCol w="1152000"/>
                <a:gridCol w="792000"/>
              </a:tblGrid>
              <a:tr h="241282">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r>
              <a:tr h="241282">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000" kern="1200" dirty="0">
                        <a:solidFill>
                          <a:schemeClr val="tx1"/>
                        </a:solidFill>
                        <a:latin typeface="微软雅黑" panose="020B0503020204020204" charset="-122"/>
                        <a:ea typeface="微软雅黑" panose="020B0503020204020204" charset="-122"/>
                        <a:cs typeface="+mn-cs"/>
                      </a:endParaRPr>
                    </a:p>
                  </a:txBody>
                  <a:tcPr marL="59494" marR="59494" marT="29747" marB="29747"/>
                </a:tc>
              </a:tr>
              <a:tr h="241282">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dirty="0">
                        <a:latin typeface="微软雅黑" panose="020B0503020204020204" charset="-122"/>
                        <a:ea typeface="微软雅黑" panose="020B0503020204020204" charset="-122"/>
                      </a:endParaRPr>
                    </a:p>
                  </a:txBody>
                  <a:tcPr marL="59494" marR="59494" marT="29747" marB="29747"/>
                </a:tc>
              </a:tr>
              <a:tr h="241282">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r>
              <a:tr h="241282">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r>
              <a:tr h="241282">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r>
              <a:tr h="241282">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r>
              <a:tr h="241282">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r>
              <a:tr h="241282">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r>
              <a:tr h="241282">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r>
              <a:tr h="241282">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r>
              <a:tr h="241282">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r>
              <a:tr h="241282">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r>
              <a:tr h="237976">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a:latin typeface="微软雅黑" panose="020B0503020204020204" charset="-122"/>
                        <a:ea typeface="微软雅黑" panose="020B0503020204020204" charset="-122"/>
                      </a:endParaRPr>
                    </a:p>
                  </a:txBody>
                  <a:tcPr marL="59494" marR="59494" marT="29747" marB="29747"/>
                </a:tc>
                <a:tc>
                  <a:txBody>
                    <a:bodyPr/>
                    <a:lstStyle/>
                    <a:p>
                      <a:endParaRPr lang="zh-CN" altLang="en-US" sz="1200" dirty="0">
                        <a:latin typeface="微软雅黑" panose="020B0503020204020204" charset="-122"/>
                        <a:ea typeface="微软雅黑" panose="020B0503020204020204" charset="-122"/>
                      </a:endParaRPr>
                    </a:p>
                  </a:txBody>
                  <a:tcPr marL="59494" marR="59494" marT="29747" marB="29747"/>
                </a:tc>
              </a:tr>
            </a:tbl>
          </a:graphicData>
        </a:graphic>
      </p:graphicFrame>
      <p:sp>
        <p:nvSpPr>
          <p:cNvPr id="10" name="文本框 9"/>
          <p:cNvSpPr txBox="1"/>
          <p:nvPr>
            <p:custDataLst>
              <p:tags r:id="rId5"/>
            </p:custDataLst>
          </p:nvPr>
        </p:nvSpPr>
        <p:spPr>
          <a:xfrm>
            <a:off x="2252936" y="1862700"/>
            <a:ext cx="2339103" cy="39878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2000" dirty="0">
                <a:solidFill>
                  <a:schemeClr val="lt1"/>
                </a:solidFill>
                <a:latin typeface="微软雅黑" panose="020B0503020204020204" charset="-122"/>
                <a:ea typeface="微软雅黑" panose="020B0503020204020204" charset="-122"/>
              </a:rPr>
              <a:t>账号包装三项表</a:t>
            </a:r>
            <a:endParaRPr lang="zh-CN" altLang="en-US" sz="2000" dirty="0">
              <a:solidFill>
                <a:schemeClr val="lt1"/>
              </a:solidFill>
              <a:latin typeface="微软雅黑" panose="020B0503020204020204" charset="-122"/>
              <a:ea typeface="微软雅黑" panose="020B0503020204020204" charset="-122"/>
            </a:endParaRPr>
          </a:p>
        </p:txBody>
      </p:sp>
      <p:sp>
        <p:nvSpPr>
          <p:cNvPr id="11" name="文本框 10"/>
          <p:cNvSpPr txBox="1"/>
          <p:nvPr>
            <p:custDataLst>
              <p:tags r:id="rId6"/>
            </p:custDataLst>
          </p:nvPr>
        </p:nvSpPr>
        <p:spPr>
          <a:xfrm>
            <a:off x="1820936" y="2259653"/>
            <a:ext cx="720000" cy="27559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200" dirty="0">
                <a:solidFill>
                  <a:schemeClr val="lt1"/>
                </a:solidFill>
                <a:latin typeface="微软雅黑" panose="020B0503020204020204" charset="-122"/>
                <a:ea typeface="微软雅黑" panose="020B0503020204020204" charset="-122"/>
              </a:rPr>
              <a:t>昵称</a:t>
            </a:r>
            <a:endParaRPr lang="zh-CN" altLang="en-US" sz="1200" dirty="0">
              <a:solidFill>
                <a:schemeClr val="lt1"/>
              </a:solidFill>
              <a:latin typeface="微软雅黑" panose="020B0503020204020204" charset="-122"/>
              <a:ea typeface="微软雅黑" panose="020B0503020204020204" charset="-122"/>
            </a:endParaRPr>
          </a:p>
        </p:txBody>
      </p:sp>
      <p:sp>
        <p:nvSpPr>
          <p:cNvPr id="12" name="文本框 11"/>
          <p:cNvSpPr txBox="1"/>
          <p:nvPr>
            <p:custDataLst>
              <p:tags r:id="rId7"/>
            </p:custDataLst>
          </p:nvPr>
        </p:nvSpPr>
        <p:spPr>
          <a:xfrm>
            <a:off x="3530597" y="2260033"/>
            <a:ext cx="720000" cy="27559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200" dirty="0">
                <a:solidFill>
                  <a:schemeClr val="lt1"/>
                </a:solidFill>
                <a:latin typeface="微软雅黑" panose="020B0503020204020204" charset="-122"/>
                <a:ea typeface="微软雅黑" panose="020B0503020204020204" charset="-122"/>
              </a:rPr>
              <a:t>头像</a:t>
            </a:r>
            <a:endParaRPr lang="zh-CN" altLang="en-US" sz="1200" dirty="0">
              <a:solidFill>
                <a:schemeClr val="lt1"/>
              </a:solidFill>
              <a:latin typeface="微软雅黑" panose="020B0503020204020204" charset="-122"/>
              <a:ea typeface="微软雅黑" panose="020B0503020204020204" charset="-122"/>
            </a:endParaRPr>
          </a:p>
        </p:txBody>
      </p:sp>
      <p:sp>
        <p:nvSpPr>
          <p:cNvPr id="13" name="文本框 12"/>
          <p:cNvSpPr txBox="1"/>
          <p:nvPr>
            <p:custDataLst>
              <p:tags r:id="rId8"/>
            </p:custDataLst>
          </p:nvPr>
        </p:nvSpPr>
        <p:spPr>
          <a:xfrm>
            <a:off x="4720337" y="2259653"/>
            <a:ext cx="1354468" cy="27559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200" dirty="0">
                <a:solidFill>
                  <a:schemeClr val="lt1"/>
                </a:solidFill>
                <a:latin typeface="微软雅黑" panose="020B0503020204020204" charset="-122"/>
                <a:ea typeface="微软雅黑" panose="020B0503020204020204" charset="-122"/>
              </a:rPr>
              <a:t>背景图（头图）</a:t>
            </a:r>
            <a:endParaRPr lang="zh-CN" altLang="en-US" sz="1200" dirty="0">
              <a:solidFill>
                <a:schemeClr val="lt1"/>
              </a:solidFill>
              <a:latin typeface="微软雅黑" panose="020B0503020204020204" charset="-122"/>
              <a:ea typeface="微软雅黑" panose="020B0503020204020204" charset="-122"/>
            </a:endParaRPr>
          </a:p>
        </p:txBody>
      </p:sp>
      <p:sp>
        <p:nvSpPr>
          <p:cNvPr id="14" name="文本框 13"/>
          <p:cNvSpPr txBox="1"/>
          <p:nvPr>
            <p:custDataLst>
              <p:tags r:id="rId9"/>
            </p:custDataLst>
          </p:nvPr>
        </p:nvSpPr>
        <p:spPr>
          <a:xfrm>
            <a:off x="1473154" y="2502027"/>
            <a:ext cx="720000" cy="27559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200" dirty="0">
                <a:solidFill>
                  <a:schemeClr val="lt1"/>
                </a:solidFill>
                <a:latin typeface="微软雅黑" panose="020B0503020204020204" charset="-122"/>
                <a:ea typeface="微软雅黑" panose="020B0503020204020204" charset="-122"/>
              </a:rPr>
              <a:t>方法</a:t>
            </a:r>
            <a:endParaRPr lang="zh-CN" altLang="en-US" sz="1200" dirty="0">
              <a:solidFill>
                <a:schemeClr val="lt1"/>
              </a:solidFill>
              <a:latin typeface="微软雅黑" panose="020B0503020204020204" charset="-122"/>
              <a:ea typeface="微软雅黑" panose="020B0503020204020204" charset="-122"/>
            </a:endParaRPr>
          </a:p>
        </p:txBody>
      </p:sp>
      <p:sp>
        <p:nvSpPr>
          <p:cNvPr id="16" name="文本框 15"/>
          <p:cNvSpPr txBox="1"/>
          <p:nvPr>
            <p:custDataLst>
              <p:tags r:id="rId10"/>
            </p:custDataLst>
          </p:nvPr>
        </p:nvSpPr>
        <p:spPr>
          <a:xfrm>
            <a:off x="828692" y="2795677"/>
            <a:ext cx="1728001"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谐音</a:t>
            </a: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名称</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17" name="文本框 16"/>
          <p:cNvSpPr txBox="1"/>
          <p:nvPr>
            <p:custDataLst>
              <p:tags r:id="rId11"/>
            </p:custDataLst>
          </p:nvPr>
        </p:nvSpPr>
        <p:spPr>
          <a:xfrm>
            <a:off x="828692" y="3055257"/>
            <a:ext cx="1728001"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性别反差</a:t>
            </a: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名称</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18" name="文本框 17"/>
          <p:cNvSpPr txBox="1"/>
          <p:nvPr>
            <p:custDataLst>
              <p:tags r:id="rId12"/>
            </p:custDataLst>
          </p:nvPr>
        </p:nvSpPr>
        <p:spPr>
          <a:xfrm>
            <a:off x="828692" y="3293699"/>
            <a:ext cx="1728001"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蹭大</a:t>
            </a: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IP+</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名称</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19" name="文本框 18"/>
          <p:cNvSpPr txBox="1"/>
          <p:nvPr>
            <p:custDataLst>
              <p:tags r:id="rId13"/>
            </p:custDataLst>
          </p:nvPr>
        </p:nvSpPr>
        <p:spPr>
          <a:xfrm>
            <a:off x="828692" y="3496254"/>
            <a:ext cx="1728001"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场景</a:t>
            </a: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人物</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20" name="文本框 19"/>
          <p:cNvSpPr txBox="1"/>
          <p:nvPr>
            <p:custDataLst>
              <p:tags r:id="rId14"/>
            </p:custDataLst>
          </p:nvPr>
        </p:nvSpPr>
        <p:spPr>
          <a:xfrm>
            <a:off x="852321" y="3754253"/>
            <a:ext cx="1728001"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成语</a:t>
            </a: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选题方向</a:t>
            </a: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名称</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21" name="文本框 20"/>
          <p:cNvSpPr txBox="1"/>
          <p:nvPr>
            <p:custDataLst>
              <p:tags r:id="rId15"/>
            </p:custDataLst>
          </p:nvPr>
        </p:nvSpPr>
        <p:spPr>
          <a:xfrm>
            <a:off x="847881" y="3994252"/>
            <a:ext cx="1728001"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产品属性</a:t>
            </a: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名称</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22" name="文本框 21"/>
          <p:cNvSpPr txBox="1"/>
          <p:nvPr>
            <p:custDataLst>
              <p:tags r:id="rId16"/>
            </p:custDataLst>
          </p:nvPr>
        </p:nvSpPr>
        <p:spPr>
          <a:xfrm>
            <a:off x="848121" y="4254344"/>
            <a:ext cx="1728001"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名称</a:t>
            </a: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垂直内容方向</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23" name="文本框 22"/>
          <p:cNvSpPr txBox="1"/>
          <p:nvPr>
            <p:custDataLst>
              <p:tags r:id="rId17"/>
            </p:custDataLst>
          </p:nvPr>
        </p:nvSpPr>
        <p:spPr>
          <a:xfrm>
            <a:off x="851541" y="4498630"/>
            <a:ext cx="1918769"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品牌名</a:t>
            </a: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日常认知口语词</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24" name="文本框 23"/>
          <p:cNvSpPr txBox="1"/>
          <p:nvPr>
            <p:custDataLst>
              <p:tags r:id="rId18"/>
            </p:custDataLst>
          </p:nvPr>
        </p:nvSpPr>
        <p:spPr>
          <a:xfrm>
            <a:off x="847881" y="4744512"/>
            <a:ext cx="1728001"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职业</a:t>
            </a: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名称</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25" name="文本框 24"/>
          <p:cNvSpPr txBox="1"/>
          <p:nvPr>
            <p:custDataLst>
              <p:tags r:id="rId19"/>
            </p:custDataLst>
          </p:nvPr>
        </p:nvSpPr>
        <p:spPr>
          <a:xfrm>
            <a:off x="847881" y="4997000"/>
            <a:ext cx="1728001"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行业专家</a:t>
            </a: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名称</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26" name="文本框 25"/>
          <p:cNvSpPr txBox="1"/>
          <p:nvPr>
            <p:custDataLst>
              <p:tags r:id="rId20"/>
            </p:custDataLst>
          </p:nvPr>
        </p:nvSpPr>
        <p:spPr>
          <a:xfrm>
            <a:off x="847881" y="5463898"/>
            <a:ext cx="1728001"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内容方向</a:t>
            </a: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名称</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27" name="文本框 26"/>
          <p:cNvSpPr txBox="1"/>
          <p:nvPr>
            <p:custDataLst>
              <p:tags r:id="rId21"/>
            </p:custDataLst>
          </p:nvPr>
        </p:nvSpPr>
        <p:spPr>
          <a:xfrm>
            <a:off x="847881" y="5227295"/>
            <a:ext cx="1728001"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店铺名</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28" name="文本框 27"/>
          <p:cNvSpPr txBox="1"/>
          <p:nvPr>
            <p:custDataLst>
              <p:tags r:id="rId22"/>
            </p:custDataLst>
          </p:nvPr>
        </p:nvSpPr>
        <p:spPr>
          <a:xfrm>
            <a:off x="1172936" y="5692164"/>
            <a:ext cx="1728001" cy="25273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en-US" altLang="zh-CN" sz="1050" dirty="0">
                <a:solidFill>
                  <a:schemeClr val="dk1"/>
                </a:solidFill>
                <a:latin typeface="微软雅黑" panose="020B0503020204020204" charset="-122"/>
                <a:ea typeface="微软雅黑" panose="020B0503020204020204" charset="-122"/>
              </a:rPr>
              <a:t>…………</a:t>
            </a:r>
            <a:endParaRPr lang="en-US" altLang="zh-CN" sz="1050" dirty="0">
              <a:solidFill>
                <a:schemeClr val="dk1"/>
              </a:solidFill>
              <a:latin typeface="微软雅黑" panose="020B0503020204020204" charset="-122"/>
              <a:ea typeface="微软雅黑" panose="020B0503020204020204" charset="-122"/>
            </a:endParaRPr>
          </a:p>
        </p:txBody>
      </p:sp>
      <p:sp>
        <p:nvSpPr>
          <p:cNvPr id="29" name="文本框 28"/>
          <p:cNvSpPr txBox="1"/>
          <p:nvPr>
            <p:custDataLst>
              <p:tags r:id="rId23"/>
            </p:custDataLst>
          </p:nvPr>
        </p:nvSpPr>
        <p:spPr>
          <a:xfrm>
            <a:off x="2445597" y="2783034"/>
            <a:ext cx="1247339"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accent2">
                    <a:lumMod val="75000"/>
                  </a:schemeClr>
                </a:solidFill>
                <a:latin typeface="微软雅黑" panose="020B0503020204020204" charset="-122"/>
                <a:ea typeface="微软雅黑" panose="020B0503020204020204" charset="-122"/>
              </a:rPr>
              <a:t>彭十六，谐音石榴</a:t>
            </a:r>
            <a:endParaRPr lang="zh-CN" altLang="en-US" sz="900" dirty="0">
              <a:solidFill>
                <a:schemeClr val="accent2">
                  <a:lumMod val="75000"/>
                </a:schemeClr>
              </a:solidFill>
              <a:latin typeface="微软雅黑" panose="020B0503020204020204" charset="-122"/>
              <a:ea typeface="微软雅黑" panose="020B0503020204020204" charset="-122"/>
            </a:endParaRPr>
          </a:p>
        </p:txBody>
      </p:sp>
      <p:sp>
        <p:nvSpPr>
          <p:cNvPr id="30" name="文本框 29"/>
          <p:cNvSpPr txBox="1"/>
          <p:nvPr>
            <p:custDataLst>
              <p:tags r:id="rId24"/>
            </p:custDataLst>
          </p:nvPr>
        </p:nvSpPr>
        <p:spPr>
          <a:xfrm>
            <a:off x="2570299" y="2502027"/>
            <a:ext cx="720000" cy="27559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200" dirty="0">
                <a:solidFill>
                  <a:schemeClr val="lt1"/>
                </a:solidFill>
                <a:latin typeface="微软雅黑" panose="020B0503020204020204" charset="-122"/>
                <a:ea typeface="微软雅黑" panose="020B0503020204020204" charset="-122"/>
              </a:rPr>
              <a:t>实例</a:t>
            </a:r>
            <a:endParaRPr lang="zh-CN" altLang="en-US" sz="1200" dirty="0">
              <a:solidFill>
                <a:schemeClr val="lt1"/>
              </a:solidFill>
              <a:latin typeface="微软雅黑" panose="020B0503020204020204" charset="-122"/>
              <a:ea typeface="微软雅黑" panose="020B0503020204020204" charset="-122"/>
            </a:endParaRPr>
          </a:p>
        </p:txBody>
      </p:sp>
      <p:sp>
        <p:nvSpPr>
          <p:cNvPr id="31" name="文本框 30"/>
          <p:cNvSpPr txBox="1"/>
          <p:nvPr>
            <p:custDataLst>
              <p:tags r:id="rId25"/>
            </p:custDataLst>
          </p:nvPr>
        </p:nvSpPr>
        <p:spPr>
          <a:xfrm>
            <a:off x="2445597" y="3029746"/>
            <a:ext cx="1247339"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en-US" altLang="zh-CN" sz="900" dirty="0">
                <a:solidFill>
                  <a:schemeClr val="accent2">
                    <a:lumMod val="75000"/>
                  </a:schemeClr>
                </a:solidFill>
                <a:latin typeface="微软雅黑" panose="020B0503020204020204" charset="-122"/>
                <a:ea typeface="微软雅黑" panose="020B0503020204020204" charset="-122"/>
                <a:cs typeface="微软雅黑" panose="020B0503020204020204" charset="-122"/>
              </a:rPr>
              <a:t>M</a:t>
            </a:r>
            <a:r>
              <a:rPr lang="zh-CN" altLang="en-US" sz="900" dirty="0">
                <a:solidFill>
                  <a:schemeClr val="accent2">
                    <a:lumMod val="75000"/>
                  </a:schemeClr>
                </a:solidFill>
                <a:latin typeface="微软雅黑" panose="020B0503020204020204" charset="-122"/>
                <a:ea typeface="微软雅黑" panose="020B0503020204020204" charset="-122"/>
                <a:cs typeface="微软雅黑" panose="020B0503020204020204" charset="-122"/>
              </a:rPr>
              <a:t>哥</a:t>
            </a:r>
            <a:endParaRPr lang="zh-CN" altLang="en-US" sz="900" dirty="0">
              <a:solidFill>
                <a:schemeClr val="accent2">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32" name="文本框 31"/>
          <p:cNvSpPr txBox="1"/>
          <p:nvPr>
            <p:custDataLst>
              <p:tags r:id="rId26"/>
            </p:custDataLst>
          </p:nvPr>
        </p:nvSpPr>
        <p:spPr>
          <a:xfrm>
            <a:off x="2445597" y="3264364"/>
            <a:ext cx="1247339"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accent2">
                    <a:lumMod val="75000"/>
                  </a:schemeClr>
                </a:solidFill>
                <a:latin typeface="微软雅黑" panose="020B0503020204020204" charset="-122"/>
                <a:ea typeface="微软雅黑" panose="020B0503020204020204" charset="-122"/>
              </a:rPr>
              <a:t>无敌灏克</a:t>
            </a:r>
            <a:endParaRPr lang="zh-CN" altLang="en-US" sz="900" dirty="0">
              <a:solidFill>
                <a:schemeClr val="accent2">
                  <a:lumMod val="75000"/>
                </a:schemeClr>
              </a:solidFill>
              <a:latin typeface="微软雅黑" panose="020B0503020204020204" charset="-122"/>
              <a:ea typeface="微软雅黑" panose="020B0503020204020204" charset="-122"/>
            </a:endParaRPr>
          </a:p>
        </p:txBody>
      </p:sp>
      <p:sp>
        <p:nvSpPr>
          <p:cNvPr id="33" name="文本框 32"/>
          <p:cNvSpPr txBox="1"/>
          <p:nvPr>
            <p:custDataLst>
              <p:tags r:id="rId27"/>
            </p:custDataLst>
          </p:nvPr>
        </p:nvSpPr>
        <p:spPr>
          <a:xfrm>
            <a:off x="2445597" y="3511076"/>
            <a:ext cx="1247339"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accent2">
                    <a:lumMod val="75000"/>
                  </a:schemeClr>
                </a:solidFill>
                <a:latin typeface="微软雅黑" panose="020B0503020204020204" charset="-122"/>
                <a:ea typeface="微软雅黑" panose="020B0503020204020204" charset="-122"/>
              </a:rPr>
              <a:t>田园刘娟</a:t>
            </a:r>
            <a:endParaRPr lang="zh-CN" altLang="en-US" sz="900" dirty="0">
              <a:solidFill>
                <a:schemeClr val="accent2">
                  <a:lumMod val="75000"/>
                </a:schemeClr>
              </a:solidFill>
              <a:latin typeface="微软雅黑" panose="020B0503020204020204" charset="-122"/>
              <a:ea typeface="微软雅黑" panose="020B0503020204020204" charset="-122"/>
            </a:endParaRPr>
          </a:p>
        </p:txBody>
      </p:sp>
      <p:sp>
        <p:nvSpPr>
          <p:cNvPr id="34" name="文本框 33"/>
          <p:cNvSpPr txBox="1"/>
          <p:nvPr>
            <p:custDataLst>
              <p:tags r:id="rId28"/>
            </p:custDataLst>
          </p:nvPr>
        </p:nvSpPr>
        <p:spPr>
          <a:xfrm>
            <a:off x="2445597" y="3760920"/>
            <a:ext cx="1247339"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accent2">
                    <a:lumMod val="75000"/>
                  </a:schemeClr>
                </a:solidFill>
                <a:latin typeface="微软雅黑" panose="020B0503020204020204" charset="-122"/>
                <a:ea typeface="微软雅黑" panose="020B0503020204020204" charset="-122"/>
              </a:rPr>
              <a:t>信口开盒</a:t>
            </a:r>
            <a:endParaRPr lang="zh-CN" altLang="en-US" sz="900" dirty="0">
              <a:solidFill>
                <a:schemeClr val="accent2">
                  <a:lumMod val="75000"/>
                </a:schemeClr>
              </a:solidFill>
              <a:latin typeface="微软雅黑" panose="020B0503020204020204" charset="-122"/>
              <a:ea typeface="微软雅黑" panose="020B0503020204020204" charset="-122"/>
            </a:endParaRPr>
          </a:p>
        </p:txBody>
      </p:sp>
      <p:sp>
        <p:nvSpPr>
          <p:cNvPr id="35" name="文本框 34"/>
          <p:cNvSpPr txBox="1"/>
          <p:nvPr>
            <p:custDataLst>
              <p:tags r:id="rId29"/>
            </p:custDataLst>
          </p:nvPr>
        </p:nvSpPr>
        <p:spPr>
          <a:xfrm>
            <a:off x="2445597" y="4007632"/>
            <a:ext cx="1247339"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accent2">
                    <a:lumMod val="75000"/>
                  </a:schemeClr>
                </a:solidFill>
                <a:latin typeface="微软雅黑" panose="020B0503020204020204" charset="-122"/>
                <a:ea typeface="微软雅黑" panose="020B0503020204020204" charset="-122"/>
              </a:rPr>
              <a:t>大码胖娃娃</a:t>
            </a:r>
            <a:endParaRPr lang="zh-CN" altLang="en-US" sz="900" dirty="0">
              <a:solidFill>
                <a:schemeClr val="accent2">
                  <a:lumMod val="75000"/>
                </a:schemeClr>
              </a:solidFill>
              <a:latin typeface="微软雅黑" panose="020B0503020204020204" charset="-122"/>
              <a:ea typeface="微软雅黑" panose="020B0503020204020204" charset="-122"/>
            </a:endParaRPr>
          </a:p>
        </p:txBody>
      </p:sp>
      <p:sp>
        <p:nvSpPr>
          <p:cNvPr id="36" name="文本框 35"/>
          <p:cNvSpPr txBox="1"/>
          <p:nvPr>
            <p:custDataLst>
              <p:tags r:id="rId30"/>
            </p:custDataLst>
          </p:nvPr>
        </p:nvSpPr>
        <p:spPr>
          <a:xfrm>
            <a:off x="2444427" y="4239300"/>
            <a:ext cx="1247339"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accent2">
                    <a:lumMod val="75000"/>
                  </a:schemeClr>
                </a:solidFill>
                <a:latin typeface="微软雅黑" panose="020B0503020204020204" charset="-122"/>
                <a:ea typeface="微软雅黑" panose="020B0503020204020204" charset="-122"/>
              </a:rPr>
              <a:t>多多的减肥日记</a:t>
            </a:r>
            <a:endParaRPr lang="zh-CN" altLang="en-US" sz="900" dirty="0">
              <a:solidFill>
                <a:schemeClr val="accent2">
                  <a:lumMod val="75000"/>
                </a:schemeClr>
              </a:solidFill>
              <a:latin typeface="微软雅黑" panose="020B0503020204020204" charset="-122"/>
              <a:ea typeface="微软雅黑" panose="020B0503020204020204" charset="-122"/>
            </a:endParaRPr>
          </a:p>
        </p:txBody>
      </p:sp>
      <p:sp>
        <p:nvSpPr>
          <p:cNvPr id="37" name="文本框 36"/>
          <p:cNvSpPr txBox="1"/>
          <p:nvPr>
            <p:custDataLst>
              <p:tags r:id="rId31"/>
            </p:custDataLst>
          </p:nvPr>
        </p:nvSpPr>
        <p:spPr>
          <a:xfrm>
            <a:off x="2444427" y="4486012"/>
            <a:ext cx="1247339"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accent2">
                    <a:lumMod val="75000"/>
                  </a:schemeClr>
                </a:solidFill>
                <a:latin typeface="微软雅黑" panose="020B0503020204020204" charset="-122"/>
                <a:ea typeface="微软雅黑" panose="020B0503020204020204" charset="-122"/>
              </a:rPr>
              <a:t>果果家的小仙女</a:t>
            </a:r>
            <a:endParaRPr lang="zh-CN" altLang="en-US" sz="900" dirty="0">
              <a:solidFill>
                <a:schemeClr val="accent2">
                  <a:lumMod val="75000"/>
                </a:schemeClr>
              </a:solidFill>
              <a:latin typeface="微软雅黑" panose="020B0503020204020204" charset="-122"/>
              <a:ea typeface="微软雅黑" panose="020B0503020204020204" charset="-122"/>
            </a:endParaRPr>
          </a:p>
        </p:txBody>
      </p:sp>
      <p:sp>
        <p:nvSpPr>
          <p:cNvPr id="38" name="文本框 37"/>
          <p:cNvSpPr txBox="1"/>
          <p:nvPr>
            <p:custDataLst>
              <p:tags r:id="rId32"/>
            </p:custDataLst>
          </p:nvPr>
        </p:nvSpPr>
        <p:spPr>
          <a:xfrm>
            <a:off x="2444427" y="4720630"/>
            <a:ext cx="1247339"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accent2">
                    <a:lumMod val="75000"/>
                  </a:schemeClr>
                </a:solidFill>
                <a:latin typeface="微软雅黑" panose="020B0503020204020204" charset="-122"/>
                <a:ea typeface="微软雅黑" panose="020B0503020204020204" charset="-122"/>
              </a:rPr>
              <a:t>主持人王芳</a:t>
            </a:r>
            <a:endParaRPr lang="zh-CN" altLang="en-US" sz="900" dirty="0">
              <a:solidFill>
                <a:schemeClr val="accent2">
                  <a:lumMod val="75000"/>
                </a:schemeClr>
              </a:solidFill>
              <a:latin typeface="微软雅黑" panose="020B0503020204020204" charset="-122"/>
              <a:ea typeface="微软雅黑" panose="020B0503020204020204" charset="-122"/>
            </a:endParaRPr>
          </a:p>
        </p:txBody>
      </p:sp>
      <p:sp>
        <p:nvSpPr>
          <p:cNvPr id="39" name="文本框 38"/>
          <p:cNvSpPr txBox="1"/>
          <p:nvPr>
            <p:custDataLst>
              <p:tags r:id="rId33"/>
            </p:custDataLst>
          </p:nvPr>
        </p:nvSpPr>
        <p:spPr>
          <a:xfrm>
            <a:off x="2444427" y="4967342"/>
            <a:ext cx="1247339"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accent2">
                    <a:lumMod val="75000"/>
                  </a:schemeClr>
                </a:solidFill>
                <a:latin typeface="微软雅黑" panose="020B0503020204020204" charset="-122"/>
                <a:ea typeface="微软雅黑" panose="020B0503020204020204" charset="-122"/>
              </a:rPr>
              <a:t>阿纯是打假专家</a:t>
            </a:r>
            <a:endParaRPr lang="zh-CN" altLang="en-US" sz="900" dirty="0">
              <a:solidFill>
                <a:schemeClr val="accent2">
                  <a:lumMod val="75000"/>
                </a:schemeClr>
              </a:solidFill>
              <a:latin typeface="微软雅黑" panose="020B0503020204020204" charset="-122"/>
              <a:ea typeface="微软雅黑" panose="020B0503020204020204" charset="-122"/>
            </a:endParaRPr>
          </a:p>
        </p:txBody>
      </p:sp>
      <p:sp>
        <p:nvSpPr>
          <p:cNvPr id="40" name="文本框 39"/>
          <p:cNvSpPr txBox="1"/>
          <p:nvPr>
            <p:custDataLst>
              <p:tags r:id="rId34"/>
            </p:custDataLst>
          </p:nvPr>
        </p:nvSpPr>
        <p:spPr>
          <a:xfrm>
            <a:off x="2444427" y="5217186"/>
            <a:ext cx="1247339"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accent2">
                    <a:lumMod val="75000"/>
                  </a:schemeClr>
                </a:solidFill>
                <a:latin typeface="微软雅黑" panose="020B0503020204020204" charset="-122"/>
                <a:ea typeface="微软雅黑" panose="020B0503020204020204" charset="-122"/>
              </a:rPr>
              <a:t>常熟歌维尚女装</a:t>
            </a:r>
            <a:endParaRPr lang="zh-CN" altLang="en-US" sz="900" dirty="0">
              <a:solidFill>
                <a:schemeClr val="accent2">
                  <a:lumMod val="75000"/>
                </a:schemeClr>
              </a:solidFill>
              <a:latin typeface="微软雅黑" panose="020B0503020204020204" charset="-122"/>
              <a:ea typeface="微软雅黑" panose="020B0503020204020204" charset="-122"/>
            </a:endParaRPr>
          </a:p>
        </p:txBody>
      </p:sp>
      <p:sp>
        <p:nvSpPr>
          <p:cNvPr id="41" name="文本框 40"/>
          <p:cNvSpPr txBox="1"/>
          <p:nvPr>
            <p:custDataLst>
              <p:tags r:id="rId35"/>
            </p:custDataLst>
          </p:nvPr>
        </p:nvSpPr>
        <p:spPr>
          <a:xfrm>
            <a:off x="2444427" y="5463898"/>
            <a:ext cx="1247339"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accent2">
                    <a:lumMod val="75000"/>
                  </a:schemeClr>
                </a:solidFill>
                <a:latin typeface="微软雅黑" panose="020B0503020204020204" charset="-122"/>
                <a:ea typeface="微软雅黑" panose="020B0503020204020204" charset="-122"/>
              </a:rPr>
              <a:t>种草丛</a:t>
            </a:r>
            <a:endParaRPr lang="zh-CN" altLang="en-US" sz="900" dirty="0">
              <a:solidFill>
                <a:schemeClr val="accent2">
                  <a:lumMod val="75000"/>
                </a:schemeClr>
              </a:solidFill>
              <a:latin typeface="微软雅黑" panose="020B0503020204020204" charset="-122"/>
              <a:ea typeface="微软雅黑" panose="020B0503020204020204" charset="-122"/>
            </a:endParaRPr>
          </a:p>
        </p:txBody>
      </p:sp>
      <p:sp>
        <p:nvSpPr>
          <p:cNvPr id="42" name="文本框 41"/>
          <p:cNvSpPr txBox="1"/>
          <p:nvPr>
            <p:custDataLst>
              <p:tags r:id="rId36"/>
            </p:custDataLst>
          </p:nvPr>
        </p:nvSpPr>
        <p:spPr>
          <a:xfrm>
            <a:off x="3509295" y="2783034"/>
            <a:ext cx="984245"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单人照</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43" name="文本框 42"/>
          <p:cNvSpPr txBox="1"/>
          <p:nvPr>
            <p:custDataLst>
              <p:tags r:id="rId37"/>
            </p:custDataLst>
          </p:nvPr>
        </p:nvSpPr>
        <p:spPr>
          <a:xfrm>
            <a:off x="3509295" y="3037268"/>
            <a:ext cx="984245"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多人照</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44" name="文本框 43"/>
          <p:cNvSpPr txBox="1"/>
          <p:nvPr>
            <p:custDataLst>
              <p:tags r:id="rId38"/>
            </p:custDataLst>
          </p:nvPr>
        </p:nvSpPr>
        <p:spPr>
          <a:xfrm>
            <a:off x="3509295" y="3278754"/>
            <a:ext cx="984245"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真人文字</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45" name="文本框 44"/>
          <p:cNvSpPr txBox="1"/>
          <p:nvPr>
            <p:custDataLst>
              <p:tags r:id="rId39"/>
            </p:custDataLst>
          </p:nvPr>
        </p:nvSpPr>
        <p:spPr>
          <a:xfrm>
            <a:off x="3522222" y="3502162"/>
            <a:ext cx="984245"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漫画</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46" name="文本框 45"/>
          <p:cNvSpPr txBox="1"/>
          <p:nvPr>
            <p:custDataLst>
              <p:tags r:id="rId40"/>
            </p:custDataLst>
          </p:nvPr>
        </p:nvSpPr>
        <p:spPr>
          <a:xfrm>
            <a:off x="3522222" y="3756396"/>
            <a:ext cx="984245"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产品实物</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47" name="文本框 46"/>
          <p:cNvSpPr txBox="1"/>
          <p:nvPr>
            <p:custDataLst>
              <p:tags r:id="rId41"/>
            </p:custDataLst>
          </p:nvPr>
        </p:nvSpPr>
        <p:spPr>
          <a:xfrm>
            <a:off x="3522222" y="3997882"/>
            <a:ext cx="984245"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a:t>
            </a: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logo</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图</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48" name="文本框 47"/>
          <p:cNvSpPr txBox="1"/>
          <p:nvPr>
            <p:custDataLst>
              <p:tags r:id="rId42"/>
            </p:custDataLst>
          </p:nvPr>
        </p:nvSpPr>
        <p:spPr>
          <a:xfrm>
            <a:off x="3525522" y="4216799"/>
            <a:ext cx="984245"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纯文字</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49" name="文本框 48"/>
          <p:cNvSpPr txBox="1"/>
          <p:nvPr>
            <p:custDataLst>
              <p:tags r:id="rId43"/>
            </p:custDataLst>
          </p:nvPr>
        </p:nvSpPr>
        <p:spPr>
          <a:xfrm>
            <a:off x="3525522" y="4471033"/>
            <a:ext cx="984245"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漫画像</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50" name="文本框 49"/>
          <p:cNvSpPr txBox="1"/>
          <p:nvPr>
            <p:custDataLst>
              <p:tags r:id="rId44"/>
            </p:custDataLst>
          </p:nvPr>
        </p:nvSpPr>
        <p:spPr>
          <a:xfrm>
            <a:off x="3525522" y="4712519"/>
            <a:ext cx="984245"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工厂实况</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51" name="文本框 50"/>
          <p:cNvSpPr txBox="1"/>
          <p:nvPr>
            <p:custDataLst>
              <p:tags r:id="rId45"/>
            </p:custDataLst>
          </p:nvPr>
        </p:nvSpPr>
        <p:spPr>
          <a:xfrm>
            <a:off x="3522222" y="4983222"/>
            <a:ext cx="984245"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居家实况</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52" name="文本框 51"/>
          <p:cNvSpPr txBox="1"/>
          <p:nvPr>
            <p:custDataLst>
              <p:tags r:id="rId46"/>
            </p:custDataLst>
          </p:nvPr>
        </p:nvSpPr>
        <p:spPr>
          <a:xfrm>
            <a:off x="3522222" y="5237456"/>
            <a:ext cx="984245"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店铺实况</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53" name="文本框 52"/>
          <p:cNvSpPr txBox="1"/>
          <p:nvPr>
            <p:custDataLst>
              <p:tags r:id="rId47"/>
            </p:custDataLst>
          </p:nvPr>
        </p:nvSpPr>
        <p:spPr>
          <a:xfrm>
            <a:off x="3548671" y="2508713"/>
            <a:ext cx="720000" cy="27559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200" dirty="0">
                <a:solidFill>
                  <a:schemeClr val="lt1"/>
                </a:solidFill>
                <a:latin typeface="微软雅黑" panose="020B0503020204020204" charset="-122"/>
                <a:ea typeface="微软雅黑" panose="020B0503020204020204" charset="-122"/>
              </a:rPr>
              <a:t>类型</a:t>
            </a:r>
            <a:endParaRPr lang="zh-CN" altLang="en-US" sz="1200" dirty="0">
              <a:solidFill>
                <a:schemeClr val="lt1"/>
              </a:solidFill>
              <a:latin typeface="微软雅黑" panose="020B0503020204020204" charset="-122"/>
              <a:ea typeface="微软雅黑" panose="020B0503020204020204" charset="-122"/>
            </a:endParaRPr>
          </a:p>
        </p:txBody>
      </p:sp>
      <p:sp>
        <p:nvSpPr>
          <p:cNvPr id="54" name="文本框 53"/>
          <p:cNvSpPr txBox="1"/>
          <p:nvPr>
            <p:custDataLst>
              <p:tags r:id="rId48"/>
            </p:custDataLst>
          </p:nvPr>
        </p:nvSpPr>
        <p:spPr>
          <a:xfrm>
            <a:off x="4510467" y="2511970"/>
            <a:ext cx="1408763" cy="27559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200" dirty="0">
                <a:solidFill>
                  <a:schemeClr val="lt1"/>
                </a:solidFill>
                <a:latin typeface="微软雅黑" panose="020B0503020204020204" charset="-122"/>
                <a:ea typeface="微软雅黑" panose="020B0503020204020204" charset="-122"/>
              </a:rPr>
              <a:t>尺寸（像素）</a:t>
            </a:r>
            <a:endParaRPr lang="zh-CN" altLang="en-US" sz="1200" dirty="0">
              <a:solidFill>
                <a:schemeClr val="lt1"/>
              </a:solidFill>
              <a:latin typeface="微软雅黑" panose="020B0503020204020204" charset="-122"/>
              <a:ea typeface="微软雅黑" panose="020B0503020204020204" charset="-122"/>
            </a:endParaRPr>
          </a:p>
        </p:txBody>
      </p:sp>
      <p:sp>
        <p:nvSpPr>
          <p:cNvPr id="55" name="文本框 54"/>
          <p:cNvSpPr txBox="1"/>
          <p:nvPr>
            <p:custDataLst>
              <p:tags r:id="rId49"/>
            </p:custDataLst>
          </p:nvPr>
        </p:nvSpPr>
        <p:spPr>
          <a:xfrm>
            <a:off x="4393373" y="2774684"/>
            <a:ext cx="1416308"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快手：</a:t>
            </a: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1125*708</a:t>
            </a:r>
            <a:endParaRPr lang="en-US" altLang="zh-CN"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56" name="文本框 55"/>
          <p:cNvSpPr txBox="1"/>
          <p:nvPr>
            <p:custDataLst>
              <p:tags r:id="rId50"/>
            </p:custDataLst>
          </p:nvPr>
        </p:nvSpPr>
        <p:spPr>
          <a:xfrm>
            <a:off x="4393373" y="3029097"/>
            <a:ext cx="1416308" cy="22987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 抖音：</a:t>
            </a: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1125*633</a:t>
            </a:r>
            <a:endParaRPr lang="en-US" altLang="zh-CN" sz="900" dirty="0">
              <a:solidFill>
                <a:schemeClr val="dk1"/>
              </a:solidFill>
              <a:latin typeface="微软雅黑" panose="020B0503020204020204" charset="-122"/>
              <a:ea typeface="微软雅黑" panose="020B0503020204020204" charset="-122"/>
              <a:cs typeface="微软雅黑" panose="020B0503020204020204" charset="-122"/>
            </a:endParaRPr>
          </a:p>
        </p:txBody>
      </p:sp>
      <p:graphicFrame>
        <p:nvGraphicFramePr>
          <p:cNvPr id="57" name="表格 56"/>
          <p:cNvGraphicFramePr>
            <a:graphicFrameLocks noGrp="1"/>
          </p:cNvGraphicFramePr>
          <p:nvPr/>
        </p:nvGraphicFramePr>
        <p:xfrm>
          <a:off x="4347259" y="3256956"/>
          <a:ext cx="1748741" cy="2655620"/>
        </p:xfrm>
        <a:graphic>
          <a:graphicData uri="http://schemas.openxmlformats.org/drawingml/2006/table">
            <a:tbl>
              <a:tblPr bandRow="1">
                <a:tableStyleId>{5C22544A-7EE6-4342-B048-85BDC9FD1C3A}</a:tableStyleId>
              </a:tblPr>
              <a:tblGrid>
                <a:gridCol w="1748741"/>
              </a:tblGrid>
              <a:tr h="2655620">
                <a:tc>
                  <a:txBody>
                    <a:bodyPr/>
                    <a:lstStyle/>
                    <a:p>
                      <a:endParaRPr lang="zh-CN" altLang="en-US" dirty="0">
                        <a:latin typeface="微软雅黑" panose="020B0503020204020204" charset="-122"/>
                        <a:ea typeface="微软雅黑" panose="020B0503020204020204" charset="-122"/>
                      </a:endParaRPr>
                    </a:p>
                  </a:txBody>
                  <a:tcPr/>
                </a:tc>
              </a:tr>
            </a:tbl>
          </a:graphicData>
        </a:graphic>
      </p:graphicFrame>
      <p:sp>
        <p:nvSpPr>
          <p:cNvPr id="58" name="文本框 57"/>
          <p:cNvSpPr txBox="1"/>
          <p:nvPr>
            <p:custDataLst>
              <p:tags r:id="rId51"/>
            </p:custDataLst>
          </p:nvPr>
        </p:nvSpPr>
        <p:spPr>
          <a:xfrm>
            <a:off x="4376743" y="3285570"/>
            <a:ext cx="1676209" cy="119888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lnSpc>
                <a:spcPct val="200000"/>
              </a:lnSpc>
            </a:pP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1</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、主演出境强化品牌输出</a:t>
            </a:r>
            <a:endParaRPr lang="en-US" altLang="zh-CN" sz="900" dirty="0">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200000"/>
              </a:lnSpc>
            </a:pP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2</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、简介的再次补充介绍</a:t>
            </a:r>
            <a:endParaRPr lang="en-US" altLang="zh-CN" sz="900" dirty="0">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200000"/>
              </a:lnSpc>
            </a:pP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3</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、引导关注</a:t>
            </a:r>
            <a:endParaRPr lang="en-US" altLang="zh-CN" sz="900" dirty="0">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200000"/>
              </a:lnSpc>
            </a:pPr>
            <a:r>
              <a:rPr lang="en-US" altLang="zh-CN" sz="900" dirty="0">
                <a:solidFill>
                  <a:schemeClr val="dk1"/>
                </a:solidFill>
                <a:latin typeface="微软雅黑" panose="020B0503020204020204" charset="-122"/>
                <a:ea typeface="微软雅黑" panose="020B0503020204020204" charset="-122"/>
                <a:cs typeface="微软雅黑" panose="020B0503020204020204" charset="-122"/>
              </a:rPr>
              <a:t>4</a:t>
            </a:r>
            <a:r>
              <a:rPr lang="zh-CN" altLang="en-US" sz="900" dirty="0">
                <a:solidFill>
                  <a:schemeClr val="dk1"/>
                </a:solidFill>
                <a:latin typeface="微软雅黑" panose="020B0503020204020204" charset="-122"/>
                <a:ea typeface="微软雅黑" panose="020B0503020204020204" charset="-122"/>
                <a:cs typeface="微软雅黑" panose="020B0503020204020204" charset="-122"/>
              </a:rPr>
              <a:t>、色彩协调</a:t>
            </a:r>
            <a:endParaRPr lang="zh-CN" altLang="en-US" sz="9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59" name="文本框 58"/>
          <p:cNvSpPr txBox="1"/>
          <p:nvPr>
            <p:custDataLst>
              <p:tags r:id="rId52"/>
            </p:custDataLst>
          </p:nvPr>
        </p:nvSpPr>
        <p:spPr>
          <a:xfrm>
            <a:off x="2587636" y="5665596"/>
            <a:ext cx="867818" cy="25273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en-US" altLang="zh-CN" sz="1050" dirty="0">
                <a:solidFill>
                  <a:schemeClr val="dk1"/>
                </a:solidFill>
                <a:latin typeface="微软雅黑" panose="020B0503020204020204" charset="-122"/>
                <a:ea typeface="微软雅黑" panose="020B0503020204020204" charset="-122"/>
              </a:rPr>
              <a:t>…………</a:t>
            </a:r>
            <a:endParaRPr lang="en-US" altLang="zh-CN" sz="1050" dirty="0">
              <a:solidFill>
                <a:schemeClr val="dk1"/>
              </a:solidFill>
              <a:latin typeface="微软雅黑" panose="020B0503020204020204" charset="-122"/>
              <a:ea typeface="微软雅黑" panose="020B0503020204020204" charset="-122"/>
            </a:endParaRPr>
          </a:p>
        </p:txBody>
      </p:sp>
      <p:sp>
        <p:nvSpPr>
          <p:cNvPr id="60" name="文本框 59"/>
          <p:cNvSpPr txBox="1"/>
          <p:nvPr>
            <p:custDataLst>
              <p:tags r:id="rId53"/>
            </p:custDataLst>
          </p:nvPr>
        </p:nvSpPr>
        <p:spPr>
          <a:xfrm>
            <a:off x="3562535" y="5424911"/>
            <a:ext cx="1728001" cy="25273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en-US" altLang="zh-CN" sz="1050" dirty="0">
                <a:solidFill>
                  <a:schemeClr val="dk1"/>
                </a:solidFill>
                <a:latin typeface="微软雅黑" panose="020B0503020204020204" charset="-122"/>
                <a:ea typeface="微软雅黑" panose="020B0503020204020204" charset="-122"/>
              </a:rPr>
              <a:t>…………</a:t>
            </a:r>
            <a:endParaRPr lang="en-US" altLang="zh-CN" sz="1050" dirty="0">
              <a:solidFill>
                <a:schemeClr val="dk1"/>
              </a:solidFill>
              <a:latin typeface="微软雅黑" panose="020B0503020204020204" charset="-122"/>
              <a:ea typeface="微软雅黑" panose="020B0503020204020204" charset="-122"/>
            </a:endParaRPr>
          </a:p>
        </p:txBody>
      </p:sp>
      <p:cxnSp>
        <p:nvCxnSpPr>
          <p:cNvPr id="2" name="直接连接符 1"/>
          <p:cNvCxnSpPr/>
          <p:nvPr/>
        </p:nvCxnSpPr>
        <p:spPr>
          <a:xfrm flipH="1">
            <a:off x="1127760" y="1967865"/>
            <a:ext cx="4667885" cy="376491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977900" y="2040890"/>
            <a:ext cx="4973955" cy="37642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5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4"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pic>
        <p:nvPicPr>
          <p:cNvPr id="5" name="图片 4"/>
          <p:cNvPicPr>
            <a:picLocks noChangeAspect="1"/>
          </p:cNvPicPr>
          <p:nvPr/>
        </p:nvPicPr>
        <p:blipFill>
          <a:blip r:embed="rId3"/>
          <a:stretch>
            <a:fillRect/>
          </a:stretch>
        </p:blipFill>
        <p:spPr>
          <a:xfrm>
            <a:off x="1090557" y="1530762"/>
            <a:ext cx="2304000" cy="4710329"/>
          </a:xfrm>
          <a:prstGeom prst="rect">
            <a:avLst/>
          </a:prstGeom>
        </p:spPr>
      </p:pic>
      <p:sp>
        <p:nvSpPr>
          <p:cNvPr id="15" name="矩形 14"/>
          <p:cNvSpPr/>
          <p:nvPr>
            <p:custDataLst>
              <p:tags r:id="rId4"/>
            </p:custDataLst>
          </p:nvPr>
        </p:nvSpPr>
        <p:spPr>
          <a:xfrm>
            <a:off x="-430848" y="364162"/>
            <a:ext cx="7888605"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cs typeface="微软雅黑" panose="020B0503020204020204" charset="-122"/>
              </a:rPr>
              <a:t>账号创建误区</a:t>
            </a:r>
            <a:r>
              <a:rPr lang="en-US" altLang="zh-CN" sz="2400" dirty="0">
                <a:solidFill>
                  <a:schemeClr val="lt1">
                    <a:lumMod val="50000"/>
                  </a:schemeClr>
                </a:solidFill>
                <a:latin typeface="微软雅黑" panose="020B0503020204020204" charset="-122"/>
                <a:ea typeface="微软雅黑" panose="020B0503020204020204" charset="-122"/>
                <a:cs typeface="微软雅黑" panose="020B0503020204020204" charset="-122"/>
              </a:rPr>
              <a:t>2</a:t>
            </a:r>
            <a:r>
              <a:rPr lang="zh-CN" altLang="en-US" sz="2400" dirty="0">
                <a:solidFill>
                  <a:schemeClr val="lt1">
                    <a:lumMod val="50000"/>
                  </a:schemeClr>
                </a:solidFill>
                <a:latin typeface="微软雅黑" panose="020B0503020204020204" charset="-122"/>
                <a:ea typeface="微软雅黑" panose="020B0503020204020204" charset="-122"/>
                <a:cs typeface="微软雅黑" panose="020B0503020204020204" charset="-122"/>
              </a:rPr>
              <a:t>：账号页面设置有那么讲究吗？</a:t>
            </a:r>
            <a:endParaRPr lang="zh-CN" altLang="en-US" sz="2400"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custDataLst>
              <p:tags r:id="rId5"/>
            </p:custDataLst>
          </p:nvPr>
        </p:nvSpPr>
        <p:spPr>
          <a:xfrm>
            <a:off x="4111688" y="2082698"/>
            <a:ext cx="7216172" cy="1337945"/>
          </a:xfrm>
          <a:prstGeom prst="rect">
            <a:avLst/>
          </a:prstGeom>
          <a:noFill/>
        </p:spPr>
        <p:txBody>
          <a:bodyPr wrap="square" rtlCol="0">
            <a:spAutoFit/>
          </a:bodyPr>
          <a:lstStyle/>
          <a:p>
            <a:pPr>
              <a:lnSpc>
                <a:spcPct val="150000"/>
              </a:lnSpc>
            </a:pP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很多人在账号页面设置这个步骤，花了很多时间去研究，说是为了统一</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VI</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色，为了体现个人的人格魅力，为了展示账号独一无二的风格特色，等等</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custDataLst>
              <p:tags r:id="rId6"/>
            </p:custDataLst>
          </p:nvPr>
        </p:nvSpPr>
        <p:spPr>
          <a:xfrm>
            <a:off x="4084602" y="3833056"/>
            <a:ext cx="7016841" cy="899160"/>
          </a:xfrm>
          <a:prstGeom prst="rect">
            <a:avLst/>
          </a:prstGeom>
          <a:noFill/>
        </p:spPr>
        <p:txBody>
          <a:bodyPr wrap="square" rtlCol="0" anchor="t">
            <a:spAutoFit/>
          </a:bodyPr>
          <a:lstStyle/>
          <a:p>
            <a:r>
              <a:rPr lang="zh-CN" altLang="en-US" sz="2000" dirty="0">
                <a:solidFill>
                  <a:schemeClr val="accent2"/>
                </a:solidFill>
                <a:latin typeface="微软雅黑" panose="020B0503020204020204" charset="-122"/>
                <a:ea typeface="微软雅黑" panose="020B0503020204020204" charset="-122"/>
                <a:sym typeface="+mn-ea"/>
              </a:rPr>
              <a:t>账号页面设置最重要的作用，是准确传达账号信息</a:t>
            </a:r>
            <a:endParaRPr lang="zh-CN" altLang="en-US" sz="2000" dirty="0">
              <a:solidFill>
                <a:schemeClr val="accent2"/>
              </a:solidFill>
              <a:latin typeface="微软雅黑" panose="020B0503020204020204" charset="-122"/>
              <a:ea typeface="微软雅黑" panose="020B0503020204020204" charset="-122"/>
            </a:endParaRPr>
          </a:p>
          <a:p>
            <a:pPr>
              <a:lnSpc>
                <a:spcPts val="1500"/>
              </a:lnSpc>
            </a:pPr>
            <a:endParaRPr lang="zh-CN" altLang="en-US" sz="2000" dirty="0">
              <a:solidFill>
                <a:schemeClr val="accent2"/>
              </a:solidFill>
              <a:latin typeface="微软雅黑" panose="020B0503020204020204" charset="-122"/>
              <a:ea typeface="微软雅黑" panose="020B0503020204020204" charset="-122"/>
            </a:endParaRPr>
          </a:p>
          <a:p>
            <a:r>
              <a:rPr lang="zh-CN" altLang="en-US" sz="2000" dirty="0">
                <a:solidFill>
                  <a:schemeClr val="accent2"/>
                </a:solidFill>
                <a:latin typeface="微软雅黑" panose="020B0503020204020204" charset="-122"/>
                <a:ea typeface="微软雅黑" panose="020B0503020204020204" charset="-122"/>
                <a:sym typeface="+mn-ea"/>
              </a:rPr>
              <a:t>展示人格魅力和账号风格特色的，是你的每一个视频</a:t>
            </a:r>
            <a:endParaRPr lang="zh-CN" altLang="en-US" sz="2000" dirty="0">
              <a:solidFill>
                <a:schemeClr val="accent2"/>
              </a:solidFill>
              <a:latin typeface="微软雅黑" panose="020B0503020204020204" charset="-122"/>
              <a:ea typeface="微软雅黑" panose="020B0503020204020204" charset="-122"/>
              <a:sym typeface="+mn-ea"/>
            </a:endParaRPr>
          </a:p>
        </p:txBody>
      </p:sp>
      <p:cxnSp>
        <p:nvCxnSpPr>
          <p:cNvPr id="7" name="直接箭头连接符 6"/>
          <p:cNvCxnSpPr>
            <a:endCxn id="10" idx="1"/>
          </p:cNvCxnSpPr>
          <p:nvPr/>
        </p:nvCxnSpPr>
        <p:spPr>
          <a:xfrm>
            <a:off x="3094110" y="3682475"/>
            <a:ext cx="990492" cy="60006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矩形 8"/>
          <p:cNvSpPr/>
          <p:nvPr>
            <p:custDataLst>
              <p:tags r:id="rId7"/>
            </p:custDataLst>
          </p:nvPr>
        </p:nvSpPr>
        <p:spPr>
          <a:xfrm>
            <a:off x="1071196" y="2714215"/>
            <a:ext cx="2301875" cy="1429569"/>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8"/>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1"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40" name="矩形 39"/>
          <p:cNvSpPr/>
          <p:nvPr>
            <p:custDataLst>
              <p:tags r:id="rId3"/>
            </p:custDataLst>
          </p:nvPr>
        </p:nvSpPr>
        <p:spPr>
          <a:xfrm>
            <a:off x="-528000" y="360303"/>
            <a:ext cx="6444615"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sym typeface="+mn-ea"/>
              </a:rPr>
              <a:t>账号创建的标准模板：页顶和头像</a:t>
            </a:r>
            <a:endParaRPr lang="zh-CN" altLang="en-US" sz="2400" dirty="0">
              <a:solidFill>
                <a:schemeClr val="lt1">
                  <a:lumMod val="50000"/>
                </a:schemeClr>
              </a:solidFill>
              <a:latin typeface="微软雅黑" panose="020B0503020204020204" charset="-122"/>
              <a:ea typeface="微软雅黑" panose="020B0503020204020204" charset="-122"/>
              <a:sym typeface="+mn-ea"/>
            </a:endParaRPr>
          </a:p>
        </p:txBody>
      </p:sp>
      <p:pic>
        <p:nvPicPr>
          <p:cNvPr id="5" name="图片 4"/>
          <p:cNvPicPr>
            <a:picLocks noChangeAspect="1"/>
          </p:cNvPicPr>
          <p:nvPr/>
        </p:nvPicPr>
        <p:blipFill>
          <a:blip r:embed="rId4"/>
          <a:stretch>
            <a:fillRect/>
          </a:stretch>
        </p:blipFill>
        <p:spPr>
          <a:xfrm>
            <a:off x="1229585" y="1629000"/>
            <a:ext cx="2301875" cy="4705985"/>
          </a:xfrm>
          <a:prstGeom prst="rect">
            <a:avLst/>
          </a:prstGeom>
        </p:spPr>
      </p:pic>
      <p:sp>
        <p:nvSpPr>
          <p:cNvPr id="2" name="矩形 1"/>
          <p:cNvSpPr/>
          <p:nvPr>
            <p:custDataLst>
              <p:tags r:id="rId5"/>
            </p:custDataLst>
          </p:nvPr>
        </p:nvSpPr>
        <p:spPr>
          <a:xfrm>
            <a:off x="1229585" y="1629000"/>
            <a:ext cx="2301875" cy="66738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cxnSp>
        <p:nvCxnSpPr>
          <p:cNvPr id="3" name="直接箭头连接符 2"/>
          <p:cNvCxnSpPr>
            <a:stCxn id="2" idx="3"/>
          </p:cNvCxnSpPr>
          <p:nvPr/>
        </p:nvCxnSpPr>
        <p:spPr>
          <a:xfrm>
            <a:off x="3531460" y="1963010"/>
            <a:ext cx="70993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6"/>
            </p:custDataLst>
          </p:nvPr>
        </p:nvSpPr>
        <p:spPr>
          <a:xfrm>
            <a:off x="4295775" y="1628775"/>
            <a:ext cx="6196330" cy="1891665"/>
          </a:xfrm>
          <a:prstGeom prst="rect">
            <a:avLst/>
          </a:prstGeom>
          <a:noFill/>
        </p:spPr>
        <p:txBody>
          <a:bodyPr wrap="square" rtlCol="0">
            <a:spAutoFit/>
          </a:bodyPr>
          <a:lstStyle/>
          <a:p>
            <a:pPr>
              <a:lnSpc>
                <a:spcPct val="150000"/>
              </a:lnSpc>
            </a:pPr>
            <a:r>
              <a:rPr lang="zh-CN" altLang="en-US" sz="2400" dirty="0">
                <a:solidFill>
                  <a:schemeClr val="dk1"/>
                </a:solidFill>
                <a:latin typeface="微软雅黑" panose="020B0503020204020204" charset="-122"/>
                <a:ea typeface="微软雅黑" panose="020B0503020204020204" charset="-122"/>
              </a:rPr>
              <a:t>页顶图片：</a:t>
            </a:r>
            <a:endParaRPr lang="zh-CN" altLang="en-US" sz="2400" dirty="0">
              <a:solidFill>
                <a:schemeClr val="dk1"/>
              </a:solidFill>
              <a:latin typeface="微软雅黑" panose="020B0503020204020204" charset="-122"/>
              <a:ea typeface="微软雅黑" panose="020B0503020204020204" charset="-122"/>
            </a:endParaRPr>
          </a:p>
          <a:p>
            <a:pPr marL="342900" indent="-342900">
              <a:lnSpc>
                <a:spcPct val="150000"/>
              </a:lnSpc>
              <a:buAutoNum type="arabicPeriod"/>
            </a:pPr>
            <a:r>
              <a:rPr lang="zh-CN" altLang="en-US" dirty="0">
                <a:solidFill>
                  <a:schemeClr val="dk1"/>
                </a:solidFill>
                <a:latin typeface="微软雅黑" panose="020B0503020204020204" charset="-122"/>
                <a:ea typeface="微软雅黑" panose="020B0503020204020204" charset="-122"/>
              </a:rPr>
              <a:t>首选你喜欢的图片（不需要图片传递啥关键信息）</a:t>
            </a:r>
            <a:endParaRPr lang="zh-CN" altLang="en-US" dirty="0">
              <a:solidFill>
                <a:schemeClr val="dk1"/>
              </a:solidFill>
              <a:latin typeface="微软雅黑" panose="020B0503020204020204" charset="-122"/>
              <a:ea typeface="微软雅黑" panose="020B0503020204020204" charset="-122"/>
            </a:endParaRPr>
          </a:p>
          <a:p>
            <a:pPr marL="342900" indent="-342900">
              <a:lnSpc>
                <a:spcPct val="150000"/>
              </a:lnSpc>
              <a:buAutoNum type="arabicPeriod"/>
            </a:pPr>
            <a:r>
              <a:rPr lang="zh-CN" altLang="en-US" dirty="0">
                <a:solidFill>
                  <a:schemeClr val="dk1"/>
                </a:solidFill>
                <a:latin typeface="微软雅黑" panose="020B0503020204020204" charset="-122"/>
                <a:ea typeface="微软雅黑" panose="020B0503020204020204" charset="-122"/>
              </a:rPr>
              <a:t>如果没有喜欢的图片，那就选你拿着美食相关的图片，比如你拿着奶茶，或你正在吃饭的照片</a:t>
            </a:r>
            <a:endParaRPr lang="zh-CN" altLang="en-US" dirty="0">
              <a:solidFill>
                <a:schemeClr val="dk1"/>
              </a:solidFill>
              <a:latin typeface="微软雅黑" panose="020B0503020204020204" charset="-122"/>
              <a:ea typeface="微软雅黑" panose="020B0503020204020204" charset="-122"/>
            </a:endParaRPr>
          </a:p>
        </p:txBody>
      </p:sp>
      <p:sp>
        <p:nvSpPr>
          <p:cNvPr id="6" name="文本框 5"/>
          <p:cNvSpPr txBox="1"/>
          <p:nvPr>
            <p:custDataLst>
              <p:tags r:id="rId7"/>
            </p:custDataLst>
          </p:nvPr>
        </p:nvSpPr>
        <p:spPr>
          <a:xfrm>
            <a:off x="4265900" y="3645000"/>
            <a:ext cx="4869180" cy="1891665"/>
          </a:xfrm>
          <a:prstGeom prst="rect">
            <a:avLst/>
          </a:prstGeom>
          <a:noFill/>
        </p:spPr>
        <p:txBody>
          <a:bodyPr wrap="none" rtlCol="0">
            <a:spAutoFit/>
          </a:bodyPr>
          <a:lstStyle/>
          <a:p>
            <a:pPr>
              <a:lnSpc>
                <a:spcPct val="150000"/>
              </a:lnSpc>
            </a:pPr>
            <a:r>
              <a:rPr lang="zh-CN" altLang="en-US" sz="2400" dirty="0">
                <a:solidFill>
                  <a:schemeClr val="dk1"/>
                </a:solidFill>
                <a:latin typeface="微软雅黑" panose="020B0503020204020204" charset="-122"/>
                <a:ea typeface="微软雅黑" panose="020B0503020204020204" charset="-122"/>
                <a:cs typeface="微软雅黑" panose="020B0503020204020204" charset="-122"/>
              </a:rPr>
              <a:t>头像图片：</a:t>
            </a:r>
            <a:endParaRPr lang="zh-CN" altLang="en-US" sz="2400" dirty="0">
              <a:solidFill>
                <a:schemeClr val="dk1"/>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AutoNum type="arabicPeriod"/>
            </a:pPr>
            <a:r>
              <a:rPr lang="zh-CN" altLang="en-US" dirty="0">
                <a:solidFill>
                  <a:schemeClr val="dk1"/>
                </a:solidFill>
                <a:latin typeface="微软雅黑" panose="020B0503020204020204" charset="-122"/>
                <a:ea typeface="微软雅黑" panose="020B0503020204020204" charset="-122"/>
                <a:cs typeface="微软雅黑" panose="020B0503020204020204" charset="-122"/>
              </a:rPr>
              <a:t>首选你喜欢的个人形象照片</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AutoNum type="arabicPeriod"/>
            </a:pPr>
            <a:r>
              <a:rPr lang="zh-CN" altLang="en-US" dirty="0">
                <a:solidFill>
                  <a:schemeClr val="dk1"/>
                </a:solidFill>
                <a:latin typeface="微软雅黑" panose="020B0503020204020204" charset="-122"/>
                <a:ea typeface="微软雅黑" panose="020B0503020204020204" charset="-122"/>
                <a:cs typeface="微软雅黑" panose="020B0503020204020204" charset="-122"/>
              </a:rPr>
              <a:t>如果没有，那就拍个你正在吃美食的照片，</a:t>
            </a:r>
            <a:endParaRPr lang="en-US" altLang="zh-CN" dirty="0">
              <a:solidFill>
                <a:schemeClr val="dk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dirty="0">
                <a:solidFill>
                  <a:schemeClr val="dk1"/>
                </a:solidFill>
                <a:latin typeface="微软雅黑" panose="020B0503020204020204" charset="-122"/>
                <a:ea typeface="微软雅黑" panose="020B0503020204020204" charset="-122"/>
                <a:cs typeface="微软雅黑" panose="020B0503020204020204" charset="-122"/>
              </a:rPr>
              <a:t>      </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比如，你拿着一杯奶茶</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8" name="椭圆 7"/>
          <p:cNvSpPr/>
          <p:nvPr>
            <p:custDataLst>
              <p:tags r:id="rId8"/>
            </p:custDataLst>
          </p:nvPr>
        </p:nvSpPr>
        <p:spPr>
          <a:xfrm>
            <a:off x="1299435" y="2197325"/>
            <a:ext cx="564515" cy="565200"/>
          </a:xfrm>
          <a:prstGeom prst="ellipse">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cxnSp>
        <p:nvCxnSpPr>
          <p:cNvPr id="9" name="直接箭头连接符 8"/>
          <p:cNvCxnSpPr/>
          <p:nvPr/>
        </p:nvCxnSpPr>
        <p:spPr>
          <a:xfrm>
            <a:off x="1848075" y="2492600"/>
            <a:ext cx="2417825" cy="160287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ustDataLst>
      <p:tags r:id="rId9"/>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9"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2" name="矩形 1"/>
          <p:cNvSpPr/>
          <p:nvPr>
            <p:custDataLst>
              <p:tags r:id="rId3"/>
            </p:custDataLst>
          </p:nvPr>
        </p:nvSpPr>
        <p:spPr>
          <a:xfrm>
            <a:off x="-708977" y="301913"/>
            <a:ext cx="6444615"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sym typeface="+mn-ea"/>
              </a:rPr>
              <a:t>账号创建的标准模板：账号昵称</a:t>
            </a:r>
            <a:endParaRPr lang="zh-CN" altLang="en-US" sz="2400" dirty="0">
              <a:solidFill>
                <a:schemeClr val="lt1">
                  <a:lumMod val="50000"/>
                </a:schemeClr>
              </a:solidFill>
              <a:latin typeface="微软雅黑" panose="020B0503020204020204" charset="-122"/>
              <a:ea typeface="微软雅黑" panose="020B0503020204020204" charset="-122"/>
              <a:sym typeface="+mn-ea"/>
            </a:endParaRPr>
          </a:p>
        </p:txBody>
      </p:sp>
      <p:pic>
        <p:nvPicPr>
          <p:cNvPr id="3" name="图片 2"/>
          <p:cNvPicPr>
            <a:picLocks noChangeAspect="1"/>
          </p:cNvPicPr>
          <p:nvPr/>
        </p:nvPicPr>
        <p:blipFill>
          <a:blip r:embed="rId4"/>
          <a:stretch>
            <a:fillRect/>
          </a:stretch>
        </p:blipFill>
        <p:spPr>
          <a:xfrm>
            <a:off x="1013099" y="1479868"/>
            <a:ext cx="2301875" cy="4705985"/>
          </a:xfrm>
          <a:prstGeom prst="rect">
            <a:avLst/>
          </a:prstGeom>
        </p:spPr>
      </p:pic>
      <p:sp>
        <p:nvSpPr>
          <p:cNvPr id="4" name="矩形 3"/>
          <p:cNvSpPr/>
          <p:nvPr>
            <p:custDataLst>
              <p:tags r:id="rId5"/>
            </p:custDataLst>
          </p:nvPr>
        </p:nvSpPr>
        <p:spPr>
          <a:xfrm>
            <a:off x="1128000" y="2692925"/>
            <a:ext cx="1194435" cy="34290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6" name="文本框 5"/>
          <p:cNvSpPr txBox="1"/>
          <p:nvPr>
            <p:custDataLst>
              <p:tags r:id="rId6"/>
            </p:custDataLst>
          </p:nvPr>
        </p:nvSpPr>
        <p:spPr>
          <a:xfrm>
            <a:off x="3787910" y="1459230"/>
            <a:ext cx="5254625" cy="1476375"/>
          </a:xfrm>
          <a:prstGeom prst="rect">
            <a:avLst/>
          </a:prstGeom>
          <a:noFill/>
        </p:spPr>
        <p:txBody>
          <a:bodyPr wrap="none" rtlCol="0">
            <a:spAutoFit/>
          </a:bodyPr>
          <a:lstStyle/>
          <a:p>
            <a:pPr>
              <a:lnSpc>
                <a:spcPct val="150000"/>
              </a:lnSpc>
            </a:pPr>
            <a:r>
              <a:rPr lang="zh-CN" altLang="en-US" sz="2400" i="1" dirty="0">
                <a:solidFill>
                  <a:schemeClr val="dk1"/>
                </a:solidFill>
                <a:latin typeface="微软雅黑" panose="020B0503020204020204" charset="-122"/>
                <a:ea typeface="微软雅黑" panose="020B0503020204020204" charset="-122"/>
                <a:cs typeface="微软雅黑" panose="020B0503020204020204" charset="-122"/>
              </a:rPr>
              <a:t>昵称必须自带两个关键信息：</a:t>
            </a:r>
            <a:endParaRPr lang="zh-CN" altLang="en-US" sz="2400" i="1" dirty="0">
              <a:solidFill>
                <a:schemeClr val="dk1"/>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AutoNum type="arabicPeriod"/>
            </a:pPr>
            <a:r>
              <a:rPr lang="zh-CN" altLang="en-US" dirty="0">
                <a:solidFill>
                  <a:schemeClr val="dk1"/>
                </a:solidFill>
                <a:latin typeface="微软雅黑" panose="020B0503020204020204" charset="-122"/>
                <a:ea typeface="微软雅黑" panose="020B0503020204020204" charset="-122"/>
                <a:cs typeface="微软雅黑" panose="020B0503020204020204" charset="-122"/>
              </a:rPr>
              <a:t>城市（同城流量的扶持</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&amp;</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精准用户区域认同感）</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AutoNum type="arabicPeriod"/>
            </a:pPr>
            <a:r>
              <a:rPr lang="zh-CN" altLang="en-US" dirty="0">
                <a:solidFill>
                  <a:schemeClr val="dk1"/>
                </a:solidFill>
                <a:latin typeface="微软雅黑" panose="020B0503020204020204" charset="-122"/>
                <a:ea typeface="微软雅黑" panose="020B0503020204020204" charset="-122"/>
                <a:cs typeface="微软雅黑" panose="020B0503020204020204" charset="-122"/>
              </a:rPr>
              <a:t>探店属性（比如：吃</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喝</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玩</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乐</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游等等）</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custDataLst>
              <p:tags r:id="rId7"/>
            </p:custDataLst>
          </p:nvPr>
        </p:nvSpPr>
        <p:spPr>
          <a:xfrm>
            <a:off x="3774310" y="3429635"/>
            <a:ext cx="7311390" cy="2722880"/>
          </a:xfrm>
          <a:prstGeom prst="rect">
            <a:avLst/>
          </a:prstGeom>
          <a:noFill/>
        </p:spPr>
        <p:txBody>
          <a:bodyPr wrap="none" rtlCol="0">
            <a:spAutoFit/>
          </a:bodyPr>
          <a:lstStyle/>
          <a:p>
            <a:pPr>
              <a:lnSpc>
                <a:spcPct val="150000"/>
              </a:lnSpc>
            </a:pPr>
            <a:r>
              <a:rPr lang="zh-CN" altLang="en-US" sz="2400" i="1" dirty="0">
                <a:solidFill>
                  <a:schemeClr val="dk1"/>
                </a:solidFill>
                <a:latin typeface="微软雅黑" panose="020B0503020204020204" charset="-122"/>
                <a:ea typeface="微软雅黑" panose="020B0503020204020204" charset="-122"/>
                <a:cs typeface="微软雅黑" panose="020B0503020204020204" charset="-122"/>
              </a:rPr>
              <a:t>昵称命名的五个原则：</a:t>
            </a:r>
            <a:endParaRPr lang="zh-CN" altLang="en-US" sz="2400" i="1" dirty="0">
              <a:solidFill>
                <a:schemeClr val="dk1"/>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AutoNum type="arabicPeriod"/>
            </a:pPr>
            <a:r>
              <a:rPr lang="zh-CN" altLang="en-US" b="1" dirty="0">
                <a:solidFill>
                  <a:schemeClr val="dk1"/>
                </a:solidFill>
                <a:latin typeface="微软雅黑" panose="020B0503020204020204" charset="-122"/>
                <a:ea typeface="微软雅黑" panose="020B0503020204020204" charset="-122"/>
                <a:cs typeface="微软雅黑" panose="020B0503020204020204" charset="-122"/>
              </a:rPr>
              <a:t>避免生僻</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（不好打出来的字</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不经常出现的字</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容易混淆的字）</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AutoNum type="arabicPeriod"/>
            </a:pPr>
            <a:r>
              <a:rPr lang="zh-CN" altLang="en-US" b="1" dirty="0">
                <a:solidFill>
                  <a:schemeClr val="dk1"/>
                </a:solidFill>
                <a:latin typeface="微软雅黑" panose="020B0503020204020204" charset="-122"/>
                <a:ea typeface="微软雅黑" panose="020B0503020204020204" charset="-122"/>
                <a:cs typeface="微软雅黑" panose="020B0503020204020204" charset="-122"/>
              </a:rPr>
              <a:t>易记好懂</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（以口语化的词为主，比如：小陈</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大果</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贾哥之类的称呼）</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AutoNum type="arabicPeriod"/>
            </a:pPr>
            <a:r>
              <a:rPr lang="zh-CN" altLang="en-US" b="1" dirty="0">
                <a:solidFill>
                  <a:schemeClr val="dk1"/>
                </a:solidFill>
                <a:latin typeface="微软雅黑" panose="020B0503020204020204" charset="-122"/>
                <a:ea typeface="微软雅黑" panose="020B0503020204020204" charset="-122"/>
                <a:cs typeface="微软雅黑" panose="020B0503020204020204" charset="-122"/>
              </a:rPr>
              <a:t>定位属性</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（跟探店属性强相关，不断强化探店定位）</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AutoNum type="arabicPeriod"/>
            </a:pPr>
            <a:r>
              <a:rPr lang="zh-CN" altLang="en-US" b="1" dirty="0">
                <a:solidFill>
                  <a:schemeClr val="dk1"/>
                </a:solidFill>
                <a:latin typeface="微软雅黑" panose="020B0503020204020204" charset="-122"/>
                <a:ea typeface="微软雅黑" panose="020B0503020204020204" charset="-122"/>
                <a:cs typeface="微软雅黑" panose="020B0503020204020204" charset="-122"/>
              </a:rPr>
              <a:t>朗朗上口</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（比如成语谐音，便于朗读和口口相传，易于搜索）</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AutoNum type="arabicPeriod"/>
            </a:pPr>
            <a:r>
              <a:rPr lang="zh-CN" altLang="en-US" b="1" dirty="0">
                <a:solidFill>
                  <a:schemeClr val="dk1"/>
                </a:solidFill>
                <a:latin typeface="微软雅黑" panose="020B0503020204020204" charset="-122"/>
                <a:ea typeface="微软雅黑" panose="020B0503020204020204" charset="-122"/>
                <a:cs typeface="微软雅黑" panose="020B0503020204020204" charset="-122"/>
              </a:rPr>
              <a:t>精炼简短</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（最好</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3~5</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个字，最长不超过</a:t>
            </a:r>
            <a:r>
              <a:rPr lang="en-US" altLang="zh-CN" dirty="0">
                <a:solidFill>
                  <a:schemeClr val="dk1"/>
                </a:solidFill>
                <a:latin typeface="微软雅黑" panose="020B0503020204020204" charset="-122"/>
                <a:ea typeface="微软雅黑" panose="020B0503020204020204" charset="-122"/>
                <a:cs typeface="微软雅黑" panose="020B0503020204020204" charset="-122"/>
              </a:rPr>
              <a:t>8</a:t>
            </a:r>
            <a:r>
              <a:rPr lang="zh-CN" altLang="en-US" dirty="0">
                <a:solidFill>
                  <a:schemeClr val="dk1"/>
                </a:solidFill>
                <a:latin typeface="微软雅黑" panose="020B0503020204020204" charset="-122"/>
                <a:ea typeface="微软雅黑" panose="020B0503020204020204" charset="-122"/>
                <a:cs typeface="微软雅黑" panose="020B0503020204020204" charset="-122"/>
              </a:rPr>
              <a:t>个字，个别特殊情况除外）</a:t>
            </a:r>
            <a:endParaRPr lang="zh-CN" altLang="en-US" dirty="0">
              <a:solidFill>
                <a:schemeClr val="dk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2"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2" name="矩形 1"/>
          <p:cNvSpPr/>
          <p:nvPr>
            <p:custDataLst>
              <p:tags r:id="rId3"/>
            </p:custDataLst>
          </p:nvPr>
        </p:nvSpPr>
        <p:spPr>
          <a:xfrm>
            <a:off x="-706077" y="364162"/>
            <a:ext cx="6444615"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sym typeface="+mn-ea"/>
              </a:rPr>
              <a:t>账号创建的标准模板：账号昵称</a:t>
            </a:r>
            <a:endParaRPr lang="zh-CN" altLang="en-US" sz="2400" dirty="0">
              <a:solidFill>
                <a:schemeClr val="lt1">
                  <a:lumMod val="50000"/>
                </a:schemeClr>
              </a:solidFill>
              <a:latin typeface="微软雅黑" panose="020B0503020204020204" charset="-122"/>
              <a:ea typeface="微软雅黑" panose="020B0503020204020204" charset="-122"/>
              <a:sym typeface="+mn-ea"/>
            </a:endParaRPr>
          </a:p>
        </p:txBody>
      </p:sp>
      <p:pic>
        <p:nvPicPr>
          <p:cNvPr id="3" name="图片 2"/>
          <p:cNvPicPr>
            <a:picLocks noChangeAspect="1"/>
          </p:cNvPicPr>
          <p:nvPr/>
        </p:nvPicPr>
        <p:blipFill>
          <a:blip r:embed="rId4"/>
          <a:stretch>
            <a:fillRect/>
          </a:stretch>
        </p:blipFill>
        <p:spPr>
          <a:xfrm>
            <a:off x="1005840" y="1485265"/>
            <a:ext cx="2301875" cy="4705985"/>
          </a:xfrm>
          <a:prstGeom prst="rect">
            <a:avLst/>
          </a:prstGeom>
        </p:spPr>
      </p:pic>
      <p:sp>
        <p:nvSpPr>
          <p:cNvPr id="4" name="矩形 3"/>
          <p:cNvSpPr/>
          <p:nvPr>
            <p:custDataLst>
              <p:tags r:id="rId5"/>
            </p:custDataLst>
          </p:nvPr>
        </p:nvSpPr>
        <p:spPr>
          <a:xfrm>
            <a:off x="1007745" y="2691765"/>
            <a:ext cx="1194435" cy="34290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5" name="文本框 4"/>
          <p:cNvSpPr txBox="1"/>
          <p:nvPr>
            <p:custDataLst>
              <p:tags r:id="rId6"/>
            </p:custDataLst>
          </p:nvPr>
        </p:nvSpPr>
        <p:spPr>
          <a:xfrm>
            <a:off x="3648000" y="2348700"/>
            <a:ext cx="5993130" cy="2584450"/>
          </a:xfrm>
          <a:prstGeom prst="rect">
            <a:avLst/>
          </a:prstGeom>
          <a:noFill/>
        </p:spPr>
        <p:txBody>
          <a:bodyPr wrap="square" rtlCol="0" anchor="t">
            <a:spAutoFit/>
          </a:bodyPr>
          <a:lstStyle/>
          <a:p>
            <a:pPr marL="342900" indent="-342900">
              <a:buAutoNum type="arabicPeriod"/>
            </a:pP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小</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大x（姓氏）吃xx（城市）</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342900" indent="-342900">
              <a:buAutoNum type="arabicPeriod"/>
            </a:pP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342900" indent="-342900">
              <a:buAutoNum type="arabicPeriod"/>
            </a:pP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小</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大x（姓氏）xx（城市）美食日记</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342900" indent="-342900">
              <a:buAutoNum type="arabicPeriod"/>
            </a:pP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342900" indent="-342900">
              <a:buAutoNum type="arabicPeriod"/>
            </a:pP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x</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（姓氏）哥</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姐吃</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xx（城市）</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endParaRPr>
          </a:p>
          <a:p>
            <a:pPr marL="342900" indent="-342900">
              <a:buAutoNum type="arabicPeriod"/>
            </a:pP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342900" indent="-342900">
              <a:buAutoNum type="arabicPeriod"/>
            </a:pP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小</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大x</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（姓氏）吃喝玩乐在xx（城市）</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342900" indent="-342900">
              <a:buAutoNum type="arabicPeriod"/>
            </a:pP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342900" indent="-342900">
              <a:buAutoNum type="arabicPeriod"/>
            </a:pP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小</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大x（姓氏）吃</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玩</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游xx（城市）</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7" name="文本框 6"/>
          <p:cNvSpPr txBox="1"/>
          <p:nvPr>
            <p:custDataLst>
              <p:tags r:id="rId7"/>
            </p:custDataLst>
          </p:nvPr>
        </p:nvSpPr>
        <p:spPr>
          <a:xfrm>
            <a:off x="3648000" y="1701000"/>
            <a:ext cx="3709035" cy="460375"/>
          </a:xfrm>
          <a:prstGeom prst="rect">
            <a:avLst/>
          </a:prstGeom>
          <a:noFill/>
        </p:spPr>
        <p:txBody>
          <a:bodyPr wrap="none" rtlCol="0" anchor="t">
            <a:spAutoFit/>
          </a:bodyPr>
          <a:lstStyle/>
          <a:p>
            <a:r>
              <a:rPr lang="zh-CN" altLang="en-US" sz="2400" dirty="0">
                <a:solidFill>
                  <a:schemeClr val="accent2"/>
                </a:solidFill>
                <a:latin typeface="微软雅黑" panose="020B0503020204020204" charset="-122"/>
                <a:ea typeface="微软雅黑" panose="020B0503020204020204" charset="-122"/>
                <a:cs typeface="微软雅黑" panose="020B0503020204020204" charset="-122"/>
                <a:sym typeface="+mn-ea"/>
              </a:rPr>
              <a:t>昵称命名的</a:t>
            </a:r>
            <a:r>
              <a:rPr lang="en-US" altLang="zh-CN" sz="2400" dirty="0">
                <a:solidFill>
                  <a:schemeClr val="accent2"/>
                </a:solidFill>
                <a:latin typeface="微软雅黑" panose="020B0503020204020204" charset="-122"/>
                <a:ea typeface="微软雅黑" panose="020B0503020204020204" charset="-122"/>
                <a:cs typeface="微软雅黑" panose="020B0503020204020204" charset="-122"/>
                <a:sym typeface="+mn-ea"/>
              </a:rPr>
              <a:t>5</a:t>
            </a:r>
            <a:r>
              <a:rPr lang="zh-CN" altLang="en-US" sz="2400" dirty="0">
                <a:solidFill>
                  <a:schemeClr val="accent2"/>
                </a:solidFill>
                <a:latin typeface="微软雅黑" panose="020B0503020204020204" charset="-122"/>
                <a:ea typeface="微软雅黑" panose="020B0503020204020204" charset="-122"/>
                <a:cs typeface="微软雅黑" panose="020B0503020204020204" charset="-122"/>
                <a:sym typeface="+mn-ea"/>
              </a:rPr>
              <a:t>种标准模板：</a:t>
            </a:r>
            <a:endParaRPr lang="zh-CN" altLang="en-US" sz="2400" dirty="0">
              <a:solidFill>
                <a:schemeClr val="accent2"/>
              </a:solidFill>
              <a:latin typeface="微软雅黑" panose="020B0503020204020204" charset="-122"/>
              <a:ea typeface="微软雅黑" panose="020B0503020204020204" charset="-122"/>
              <a:cs typeface="微软雅黑" panose="020B0503020204020204" charset="-122"/>
              <a:sym typeface="+mn-ea"/>
            </a:endParaRPr>
          </a:p>
        </p:txBody>
      </p:sp>
      <p:sp>
        <p:nvSpPr>
          <p:cNvPr id="9" name="文本框 8"/>
          <p:cNvSpPr txBox="1"/>
          <p:nvPr>
            <p:custDataLst>
              <p:tags r:id="rId8"/>
            </p:custDataLst>
          </p:nvPr>
        </p:nvSpPr>
        <p:spPr>
          <a:xfrm>
            <a:off x="3360170" y="5301450"/>
            <a:ext cx="7353935" cy="36830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r>
              <a:rPr lang="en-US" altLang="zh-CN" sz="1800" dirty="0">
                <a:solidFill>
                  <a:schemeClr val="accent2"/>
                </a:solidFill>
                <a:latin typeface="微软雅黑" panose="020B0503020204020204" charset="-122"/>
                <a:ea typeface="微软雅黑" panose="020B0503020204020204" charset="-122"/>
                <a:cs typeface="微软雅黑" panose="020B0503020204020204" charset="-122"/>
              </a:rPr>
              <a:t>Tips</a:t>
            </a:r>
            <a:r>
              <a:rPr lang="zh-CN" altLang="en-US" sz="1800" dirty="0">
                <a:solidFill>
                  <a:schemeClr val="accent2"/>
                </a:solidFill>
                <a:latin typeface="微软雅黑" panose="020B0503020204020204" charset="-122"/>
                <a:ea typeface="微软雅黑" panose="020B0503020204020204" charset="-122"/>
                <a:cs typeface="微软雅黑" panose="020B0503020204020204" charset="-122"/>
              </a:rPr>
              <a:t>：不需要你脑洞创新，只需要</a:t>
            </a:r>
            <a:r>
              <a:rPr lang="zh-CN" altLang="en-US" sz="1800">
                <a:solidFill>
                  <a:schemeClr val="accent2"/>
                </a:solidFill>
                <a:latin typeface="微软雅黑" panose="020B0503020204020204" charset="-122"/>
                <a:ea typeface="微软雅黑" panose="020B0503020204020204" charset="-122"/>
                <a:cs typeface="微软雅黑" panose="020B0503020204020204" charset="-122"/>
              </a:rPr>
              <a:t>根据以上</a:t>
            </a:r>
            <a:r>
              <a:rPr lang="en-US" altLang="zh-CN" sz="1800" dirty="0">
                <a:solidFill>
                  <a:schemeClr val="accent2"/>
                </a:solidFill>
                <a:latin typeface="微软雅黑" panose="020B0503020204020204" charset="-122"/>
                <a:ea typeface="微软雅黑" panose="020B0503020204020204" charset="-122"/>
                <a:cs typeface="微软雅黑" panose="020B0503020204020204" charset="-122"/>
              </a:rPr>
              <a:t>5</a:t>
            </a:r>
            <a:r>
              <a:rPr lang="zh-CN" altLang="en-US" sz="1800" dirty="0">
                <a:solidFill>
                  <a:schemeClr val="accent2"/>
                </a:solidFill>
                <a:latin typeface="微软雅黑" panose="020B0503020204020204" charset="-122"/>
                <a:ea typeface="微软雅黑" panose="020B0503020204020204" charset="-122"/>
                <a:cs typeface="微软雅黑" panose="020B0503020204020204" charset="-122"/>
              </a:rPr>
              <a:t>种标准模板来命名即可</a:t>
            </a:r>
            <a:endParaRPr lang="zh-CN" altLang="en-US" sz="1800" dirty="0">
              <a:solidFill>
                <a:schemeClr val="accent2"/>
              </a:solidFill>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custDataLst>
              <p:tags r:id="rId9"/>
            </p:custDataLst>
          </p:nvPr>
        </p:nvSpPr>
        <p:spPr>
          <a:xfrm>
            <a:off x="9193854" y="2887585"/>
            <a:ext cx="2671445" cy="1476375"/>
          </a:xfrm>
          <a:prstGeom prst="rect">
            <a:avLst/>
          </a:prstGeom>
          <a:noFill/>
        </p:spPr>
        <p:txBody>
          <a:bodyPr wrap="square" rtlCol="0" anchor="t">
            <a:spAutoFit/>
          </a:bodyPr>
          <a:lstStyle/>
          <a:p>
            <a:r>
              <a:rPr lang="zh-CN" altLang="en-US" dirty="0">
                <a:solidFill>
                  <a:schemeClr val="lt1">
                    <a:lumMod val="50000"/>
                  </a:schemeClr>
                </a:solidFill>
                <a:latin typeface="微软雅黑" panose="020B0503020204020204" charset="-122"/>
                <a:ea typeface="微软雅黑" panose="020B0503020204020204" charset="-122"/>
              </a:rPr>
              <a:t>小温北京日记</a:t>
            </a:r>
            <a:endParaRPr lang="zh-CN" altLang="en-US" dirty="0">
              <a:solidFill>
                <a:schemeClr val="lt1">
                  <a:lumMod val="50000"/>
                </a:schemeClr>
              </a:solidFill>
              <a:latin typeface="微软雅黑" panose="020B0503020204020204" charset="-122"/>
              <a:ea typeface="微软雅黑" panose="020B0503020204020204" charset="-122"/>
            </a:endParaRPr>
          </a:p>
          <a:p>
            <a:pPr marL="342900" indent="-342900">
              <a:buAutoNum type="arabicPeriod"/>
            </a:pPr>
            <a:endParaRPr lang="zh-CN" altLang="en-US" dirty="0">
              <a:solidFill>
                <a:schemeClr val="lt1">
                  <a:lumMod val="50000"/>
                </a:schemeClr>
              </a:solidFill>
              <a:latin typeface="微软雅黑" panose="020B0503020204020204" charset="-122"/>
              <a:ea typeface="微软雅黑" panose="020B0503020204020204" charset="-122"/>
            </a:endParaRPr>
          </a:p>
          <a:p>
            <a:r>
              <a:rPr lang="zh-CN" altLang="en-US" dirty="0">
                <a:solidFill>
                  <a:schemeClr val="lt1">
                    <a:lumMod val="50000"/>
                  </a:schemeClr>
                </a:solidFill>
                <a:latin typeface="微软雅黑" panose="020B0503020204020204" charset="-122"/>
                <a:ea typeface="微软雅黑" panose="020B0503020204020204" charset="-122"/>
              </a:rPr>
              <a:t>大果玩长沙</a:t>
            </a:r>
            <a:endParaRPr lang="zh-CN" altLang="en-US" dirty="0">
              <a:solidFill>
                <a:schemeClr val="lt1">
                  <a:lumMod val="50000"/>
                </a:schemeClr>
              </a:solidFill>
              <a:latin typeface="微软雅黑" panose="020B0503020204020204" charset="-122"/>
              <a:ea typeface="微软雅黑" panose="020B0503020204020204" charset="-122"/>
            </a:endParaRPr>
          </a:p>
          <a:p>
            <a:pPr marL="342900" indent="-342900">
              <a:buAutoNum type="arabicPeriod"/>
            </a:pPr>
            <a:endParaRPr lang="zh-CN" altLang="en-US" dirty="0">
              <a:solidFill>
                <a:schemeClr val="lt1">
                  <a:lumMod val="50000"/>
                </a:schemeClr>
              </a:solidFill>
              <a:latin typeface="微软雅黑" panose="020B0503020204020204" charset="-122"/>
              <a:ea typeface="微软雅黑" panose="020B0503020204020204" charset="-122"/>
            </a:endParaRPr>
          </a:p>
          <a:p>
            <a:r>
              <a:rPr lang="zh-CN" altLang="en-US" dirty="0">
                <a:solidFill>
                  <a:schemeClr val="lt1">
                    <a:lumMod val="50000"/>
                  </a:schemeClr>
                </a:solidFill>
                <a:latin typeface="微软雅黑" panose="020B0503020204020204" charset="-122"/>
                <a:ea typeface="微软雅黑" panose="020B0503020204020204" charset="-122"/>
              </a:rPr>
              <a:t>贾哥吃北京</a:t>
            </a:r>
            <a:endParaRPr lang="zh-CN" altLang="en-US" dirty="0">
              <a:solidFill>
                <a:schemeClr val="lt1">
                  <a:lumMod val="50000"/>
                </a:schemeClr>
              </a:solidFill>
              <a:latin typeface="微软雅黑" panose="020B0503020204020204" charset="-122"/>
              <a:ea typeface="微软雅黑" panose="020B0503020204020204" charset="-122"/>
            </a:endParaRPr>
          </a:p>
        </p:txBody>
      </p:sp>
      <p:sp>
        <p:nvSpPr>
          <p:cNvPr id="13" name="文本框 12"/>
          <p:cNvSpPr txBox="1"/>
          <p:nvPr>
            <p:custDataLst>
              <p:tags r:id="rId10"/>
            </p:custDataLst>
          </p:nvPr>
        </p:nvSpPr>
        <p:spPr>
          <a:xfrm>
            <a:off x="9196394" y="2300460"/>
            <a:ext cx="2671445" cy="460375"/>
          </a:xfrm>
          <a:prstGeom prst="rect">
            <a:avLst/>
          </a:prstGeom>
          <a:noFill/>
        </p:spPr>
        <p:txBody>
          <a:bodyPr wrap="square" rtlCol="0" anchor="t">
            <a:spAutoFit/>
          </a:bodyPr>
          <a:lstStyle/>
          <a:p>
            <a:pPr indent="0">
              <a:buNone/>
            </a:pPr>
            <a:r>
              <a:rPr lang="zh-CN" altLang="en-US" sz="2400" dirty="0">
                <a:solidFill>
                  <a:schemeClr val="lt1">
                    <a:lumMod val="50000"/>
                  </a:schemeClr>
                </a:solidFill>
                <a:latin typeface="微软雅黑" panose="020B0503020204020204" charset="-122"/>
                <a:ea typeface="微软雅黑" panose="020B0503020204020204" charset="-122"/>
              </a:rPr>
              <a:t>举例：</a:t>
            </a:r>
            <a:endParaRPr lang="zh-CN" altLang="en-US" sz="2400" dirty="0">
              <a:solidFill>
                <a:schemeClr val="lt1">
                  <a:lumMod val="50000"/>
                </a:schemeClr>
              </a:solidFill>
              <a:latin typeface="微软雅黑" panose="020B0503020204020204" charset="-122"/>
              <a:ea typeface="微软雅黑" panose="020B0503020204020204" charset="-122"/>
            </a:endParaRPr>
          </a:p>
        </p:txBody>
      </p:sp>
      <p:sp>
        <p:nvSpPr>
          <p:cNvPr id="15" name="矩形: 圆角 14"/>
          <p:cNvSpPr/>
          <p:nvPr>
            <p:custDataLst>
              <p:tags r:id="rId11"/>
            </p:custDataLst>
          </p:nvPr>
        </p:nvSpPr>
        <p:spPr>
          <a:xfrm>
            <a:off x="8667557" y="2144905"/>
            <a:ext cx="2464758" cy="2418560"/>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1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0" name="矩形 9"/>
          <p:cNvSpPr/>
          <p:nvPr>
            <p:custDataLst>
              <p:tags r:id="rId3"/>
            </p:custDataLst>
          </p:nvPr>
        </p:nvSpPr>
        <p:spPr>
          <a:xfrm>
            <a:off x="-348615" y="347633"/>
            <a:ext cx="6444615"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sym typeface="+mn-ea"/>
              </a:rPr>
              <a:t>账号创建的标准模板：个人账号介绍</a:t>
            </a:r>
            <a:endParaRPr lang="zh-CN" altLang="en-US" sz="2400" dirty="0">
              <a:solidFill>
                <a:schemeClr val="lt1">
                  <a:lumMod val="50000"/>
                </a:schemeClr>
              </a:solidFill>
              <a:latin typeface="微软雅黑" panose="020B0503020204020204" charset="-122"/>
              <a:ea typeface="微软雅黑" panose="020B0503020204020204" charset="-122"/>
              <a:sym typeface="+mn-ea"/>
            </a:endParaRPr>
          </a:p>
        </p:txBody>
      </p:sp>
      <p:pic>
        <p:nvPicPr>
          <p:cNvPr id="12" name="图片 11"/>
          <p:cNvPicPr>
            <a:picLocks noChangeAspect="1"/>
          </p:cNvPicPr>
          <p:nvPr/>
        </p:nvPicPr>
        <p:blipFill>
          <a:blip r:embed="rId4"/>
          <a:stretch>
            <a:fillRect/>
          </a:stretch>
        </p:blipFill>
        <p:spPr>
          <a:xfrm>
            <a:off x="1167855" y="1447199"/>
            <a:ext cx="2301875" cy="4705985"/>
          </a:xfrm>
          <a:prstGeom prst="rect">
            <a:avLst/>
          </a:prstGeom>
        </p:spPr>
      </p:pic>
      <p:sp>
        <p:nvSpPr>
          <p:cNvPr id="13" name="矩形 12"/>
          <p:cNvSpPr/>
          <p:nvPr>
            <p:custDataLst>
              <p:tags r:id="rId5"/>
            </p:custDataLst>
          </p:nvPr>
        </p:nvSpPr>
        <p:spPr>
          <a:xfrm>
            <a:off x="1237070" y="3319179"/>
            <a:ext cx="2035175" cy="72136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4" name="文本框 13"/>
          <p:cNvSpPr txBox="1"/>
          <p:nvPr>
            <p:custDataLst>
              <p:tags r:id="rId6"/>
            </p:custDataLst>
          </p:nvPr>
        </p:nvSpPr>
        <p:spPr>
          <a:xfrm>
            <a:off x="4233000" y="2166654"/>
            <a:ext cx="4912995" cy="1476375"/>
          </a:xfrm>
          <a:prstGeom prst="rect">
            <a:avLst/>
          </a:prstGeom>
          <a:noFill/>
        </p:spPr>
        <p:txBody>
          <a:bodyPr wrap="square" rtlCol="0" anchor="t">
            <a:spAutoFit/>
          </a:bodyPr>
          <a:lstStyle/>
          <a:p>
            <a:pPr marL="342900" indent="-342900">
              <a:buAutoNum type="arabicPeriod"/>
            </a:pP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XX</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（城市）探店</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吃喝玩乐</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📸拍照</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342900" indent="-342900">
              <a:buAutoNum type="arabicPeriod"/>
            </a:pP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342900" indent="-342900">
              <a:buAutoNum type="arabicPeriod"/>
            </a:pP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关注我</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带你吃遍玩遍</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XX</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（城市）</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endParaRPr>
          </a:p>
          <a:p>
            <a:pPr marL="342900" indent="-342900">
              <a:buAutoNum type="arabicPeriod"/>
            </a:pP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342900" indent="-342900">
              <a:buAutoNum type="arabicPeriod"/>
            </a:pP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XX</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（城市）</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探店合作请私信📭</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custDataLst>
              <p:tags r:id="rId7"/>
            </p:custDataLst>
          </p:nvPr>
        </p:nvSpPr>
        <p:spPr>
          <a:xfrm>
            <a:off x="4524664" y="4527977"/>
            <a:ext cx="4912995" cy="1476375"/>
          </a:xfrm>
          <a:prstGeom prst="rect">
            <a:avLst/>
          </a:prstGeom>
          <a:noFill/>
        </p:spPr>
        <p:txBody>
          <a:bodyPr wrap="square" rtlCol="0" anchor="t">
            <a:spAutoFit/>
          </a:bodyPr>
          <a:lstStyle>
            <a:defPPr>
              <a:defRPr lang="zh-CN"/>
            </a:defPPr>
            <a:lvl1pPr marL="342900" indent="-342900">
              <a:buAutoNum type="arabicPeriod"/>
              <a:defRPr>
                <a:solidFill>
                  <a:schemeClr val="bg1"/>
                </a:solidFill>
                <a:latin typeface="思源黑体 CN Medium" panose="020B0600000000000000" pitchFamily="34" charset="-122"/>
                <a:ea typeface="思源黑体 CN Medium" panose="020B0600000000000000" pitchFamily="34" charset="-122"/>
              </a:defRPr>
            </a:lvl1pPr>
          </a:lstStyle>
          <a:p>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🍧北京探店</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吃喝玩乐</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📸拍照</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关注我</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  </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带你吃遍玩遍北京</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endParaRPr>
          </a:p>
          <a:p>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北京</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探店合作请私信📭</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17" name="文本框 16"/>
          <p:cNvSpPr txBox="1"/>
          <p:nvPr>
            <p:custDataLst>
              <p:tags r:id="rId8"/>
            </p:custDataLst>
          </p:nvPr>
        </p:nvSpPr>
        <p:spPr>
          <a:xfrm>
            <a:off x="4381959" y="4127867"/>
            <a:ext cx="800219" cy="39878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2000" dirty="0">
                <a:solidFill>
                  <a:schemeClr val="accent2"/>
                </a:solidFill>
                <a:latin typeface="微软雅黑" panose="020B0503020204020204" charset="-122"/>
                <a:ea typeface="微软雅黑" panose="020B0503020204020204" charset="-122"/>
              </a:rPr>
              <a:t>举例</a:t>
            </a:r>
            <a:endParaRPr lang="zh-CN" altLang="en-US" sz="2000" dirty="0">
              <a:solidFill>
                <a:schemeClr val="accent2"/>
              </a:solidFill>
              <a:latin typeface="微软雅黑" panose="020B0503020204020204" charset="-122"/>
              <a:ea typeface="微软雅黑" panose="020B0503020204020204" charset="-122"/>
            </a:endParaRPr>
          </a:p>
        </p:txBody>
      </p:sp>
      <p:sp>
        <p:nvSpPr>
          <p:cNvPr id="18" name="文本框 17"/>
          <p:cNvSpPr txBox="1"/>
          <p:nvPr>
            <p:custDataLst>
              <p:tags r:id="rId9"/>
            </p:custDataLst>
          </p:nvPr>
        </p:nvSpPr>
        <p:spPr>
          <a:xfrm>
            <a:off x="4224000" y="1557000"/>
            <a:ext cx="3535680" cy="460375"/>
          </a:xfrm>
          <a:prstGeom prst="rect">
            <a:avLst/>
          </a:prstGeom>
          <a:noFill/>
        </p:spPr>
        <p:txBody>
          <a:bodyPr wrap="none" rtlCol="0" anchor="t">
            <a:spAutoFit/>
          </a:bodyPr>
          <a:lstStyle/>
          <a:p>
            <a:r>
              <a:rPr lang="zh-CN" altLang="en-US" sz="2400" dirty="0">
                <a:solidFill>
                  <a:schemeClr val="accent2"/>
                </a:solidFill>
                <a:latin typeface="微软雅黑" panose="020B0503020204020204" charset="-122"/>
                <a:ea typeface="微软雅黑" panose="020B0503020204020204" charset="-122"/>
                <a:sym typeface="+mn-ea"/>
              </a:rPr>
              <a:t>个人账号介绍标准模板：</a:t>
            </a:r>
            <a:endParaRPr lang="zh-CN" altLang="en-US" sz="2400" dirty="0">
              <a:solidFill>
                <a:schemeClr val="accent2"/>
              </a:solidFill>
              <a:latin typeface="微软雅黑" panose="020B0503020204020204" charset="-122"/>
              <a:ea typeface="微软雅黑" panose="020B0503020204020204" charset="-122"/>
              <a:sym typeface="+mn-ea"/>
            </a:endParaRPr>
          </a:p>
        </p:txBody>
      </p:sp>
      <p:sp>
        <p:nvSpPr>
          <p:cNvPr id="19" name="矩形: 圆角 18"/>
          <p:cNvSpPr/>
          <p:nvPr>
            <p:custDataLst>
              <p:tags r:id="rId10"/>
            </p:custDataLst>
          </p:nvPr>
        </p:nvSpPr>
        <p:spPr>
          <a:xfrm>
            <a:off x="4224000" y="3835079"/>
            <a:ext cx="4765959" cy="2418560"/>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1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0" name="矩形 9"/>
          <p:cNvSpPr/>
          <p:nvPr>
            <p:custDataLst>
              <p:tags r:id="rId3"/>
            </p:custDataLst>
          </p:nvPr>
        </p:nvSpPr>
        <p:spPr>
          <a:xfrm>
            <a:off x="-1104000" y="333000"/>
            <a:ext cx="6444615"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sym typeface="+mn-ea"/>
              </a:rPr>
              <a:t>账号设置的一个重要事项</a:t>
            </a:r>
            <a:endParaRPr lang="zh-CN" altLang="en-US" sz="2400" dirty="0">
              <a:solidFill>
                <a:schemeClr val="lt1">
                  <a:lumMod val="50000"/>
                </a:schemeClr>
              </a:solidFill>
              <a:latin typeface="微软雅黑" panose="020B0503020204020204" charset="-122"/>
              <a:ea typeface="微软雅黑" panose="020B0503020204020204" charset="-122"/>
              <a:sym typeface="+mn-ea"/>
            </a:endParaRPr>
          </a:p>
        </p:txBody>
      </p:sp>
      <p:sp>
        <p:nvSpPr>
          <p:cNvPr id="2" name="文本框 1"/>
          <p:cNvSpPr txBox="1"/>
          <p:nvPr>
            <p:custDataLst>
              <p:tags r:id="rId4"/>
            </p:custDataLst>
          </p:nvPr>
        </p:nvSpPr>
        <p:spPr>
          <a:xfrm>
            <a:off x="840105" y="1484630"/>
            <a:ext cx="10589895" cy="36830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1800" dirty="0">
                <a:solidFill>
                  <a:schemeClr val="lt1">
                    <a:lumMod val="50000"/>
                  </a:schemeClr>
                </a:solidFill>
                <a:latin typeface="微软雅黑" panose="020B0503020204020204" charset="-122"/>
                <a:ea typeface="微软雅黑" panose="020B0503020204020204" charset="-122"/>
              </a:rPr>
              <a:t>一定要在抖音创服务平台设置自己账号的精准垂类：美食（因为设置垂类精准，能得到精准流量的扶持）</a:t>
            </a:r>
            <a:endParaRPr lang="zh-CN" altLang="en-US" sz="1800" dirty="0">
              <a:solidFill>
                <a:schemeClr val="lt1">
                  <a:lumMod val="50000"/>
                </a:schemeClr>
              </a:solidFill>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5"/>
          <a:stretch>
            <a:fillRect/>
          </a:stretch>
        </p:blipFill>
        <p:spPr>
          <a:xfrm>
            <a:off x="866775" y="2204720"/>
            <a:ext cx="5038725" cy="4212590"/>
          </a:xfrm>
          <a:prstGeom prst="rect">
            <a:avLst/>
          </a:prstGeom>
        </p:spPr>
      </p:pic>
      <p:pic>
        <p:nvPicPr>
          <p:cNvPr id="4" name="图片 3"/>
          <p:cNvPicPr>
            <a:picLocks noChangeAspect="1"/>
          </p:cNvPicPr>
          <p:nvPr/>
        </p:nvPicPr>
        <p:blipFill>
          <a:blip r:embed="rId6"/>
          <a:stretch>
            <a:fillRect/>
          </a:stretch>
        </p:blipFill>
        <p:spPr>
          <a:xfrm>
            <a:off x="6167755" y="2204720"/>
            <a:ext cx="4922520" cy="4212590"/>
          </a:xfrm>
          <a:prstGeom prst="rect">
            <a:avLst/>
          </a:prstGeom>
        </p:spPr>
      </p:pic>
    </p:spTree>
    <p:custDataLst>
      <p:tags r:id="rId7"/>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0" name="矩形 9"/>
          <p:cNvSpPr/>
          <p:nvPr>
            <p:custDataLst>
              <p:tags r:id="rId3"/>
            </p:custDataLst>
          </p:nvPr>
        </p:nvSpPr>
        <p:spPr>
          <a:xfrm>
            <a:off x="-1032000" y="333000"/>
            <a:ext cx="6444615"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账号注册一个很重要的</a:t>
            </a:r>
            <a:r>
              <a:rPr lang="en-US" altLang="zh-CN" sz="24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Tips</a:t>
            </a:r>
            <a:endParaRPr lang="en-US" altLang="zh-CN" sz="2400"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 name="文本框 1"/>
          <p:cNvSpPr txBox="1"/>
          <p:nvPr>
            <p:custDataLst>
              <p:tags r:id="rId4"/>
            </p:custDataLst>
          </p:nvPr>
        </p:nvSpPr>
        <p:spPr>
          <a:xfrm>
            <a:off x="1560000" y="2782669"/>
            <a:ext cx="8834358" cy="645160"/>
          </a:xfrm>
          <a:prstGeom prst="rect">
            <a:avLst/>
          </a:prstGeom>
          <a:noFill/>
        </p:spPr>
        <p:txBody>
          <a:bodyPr wrap="squar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r>
              <a:rPr lang="zh-CN" altLang="en-US" sz="3600" dirty="0">
                <a:solidFill>
                  <a:schemeClr val="accent4">
                    <a:lumMod val="75000"/>
                  </a:schemeClr>
                </a:solidFill>
                <a:latin typeface="微软雅黑" panose="020B0503020204020204" charset="-122"/>
                <a:ea typeface="微软雅黑" panose="020B0503020204020204" charset="-122"/>
              </a:rPr>
              <a:t>注册探店达人抖音号，尽量不要实名制！</a:t>
            </a:r>
            <a:endParaRPr lang="zh-CN" altLang="en-US" sz="3600" dirty="0">
              <a:solidFill>
                <a:schemeClr val="accent4">
                  <a:lumMod val="75000"/>
                </a:schemeClr>
              </a:solidFill>
              <a:latin typeface="微软雅黑" panose="020B0503020204020204" charset="-122"/>
              <a:ea typeface="微软雅黑" panose="020B0503020204020204" charset="-122"/>
            </a:endParaRPr>
          </a:p>
        </p:txBody>
      </p:sp>
      <p:sp>
        <p:nvSpPr>
          <p:cNvPr id="3" name="文本框 2"/>
          <p:cNvSpPr txBox="1"/>
          <p:nvPr>
            <p:custDataLst>
              <p:tags r:id="rId5"/>
            </p:custDataLst>
          </p:nvPr>
        </p:nvSpPr>
        <p:spPr>
          <a:xfrm>
            <a:off x="1809814" y="3645000"/>
            <a:ext cx="7955280" cy="368300"/>
          </a:xfrm>
          <a:prstGeom prst="rect">
            <a:avLst/>
          </a:prstGeom>
          <a:noFill/>
        </p:spPr>
        <p:txBody>
          <a:bodyPr wrap="none" rtlCol="0">
            <a:spAutoFit/>
          </a:bodyPr>
          <a:lstStyle/>
          <a:p>
            <a:r>
              <a:rPr lang="zh-CN" altLang="en-US" dirty="0">
                <a:solidFill>
                  <a:schemeClr val="lt1">
                    <a:lumMod val="50000"/>
                  </a:schemeClr>
                </a:solidFill>
                <a:latin typeface="微软雅黑" panose="020B0503020204020204" charset="-122"/>
                <a:ea typeface="微软雅黑" panose="020B0503020204020204" charset="-122"/>
              </a:rPr>
              <a:t>当你日后真的把账号做起来，想卖给某公司时，是没有公司接手实名制账号的</a:t>
            </a:r>
            <a:endParaRPr lang="zh-CN" altLang="en-US" dirty="0">
              <a:solidFill>
                <a:schemeClr val="lt1">
                  <a:lumMod val="50000"/>
                </a:schemeClr>
              </a:solidFill>
              <a:latin typeface="微软雅黑" panose="020B0503020204020204" charset="-122"/>
              <a:ea typeface="微软雅黑" panose="020B0503020204020204" charset="-122"/>
            </a:endParaRPr>
          </a:p>
        </p:txBody>
      </p:sp>
      <p:sp>
        <p:nvSpPr>
          <p:cNvPr id="8" name="矩形: 圆角 7"/>
          <p:cNvSpPr/>
          <p:nvPr>
            <p:custDataLst>
              <p:tags r:id="rId6"/>
            </p:custDataLst>
          </p:nvPr>
        </p:nvSpPr>
        <p:spPr>
          <a:xfrm>
            <a:off x="1560000" y="2219720"/>
            <a:ext cx="8640000" cy="2418560"/>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7"/>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2" name="矩形 1"/>
          <p:cNvSpPr/>
          <p:nvPr>
            <p:custDataLst>
              <p:tags r:id="rId3"/>
            </p:custDataLst>
          </p:nvPr>
        </p:nvSpPr>
        <p:spPr>
          <a:xfrm>
            <a:off x="-1536000" y="333000"/>
            <a:ext cx="6444615" cy="460375"/>
          </a:xfrm>
          <a:prstGeom prst="rect">
            <a:avLst/>
          </a:prstGeom>
          <a:noFill/>
        </p:spPr>
        <p:txBody>
          <a:bodyPr wrap="square">
            <a:spAutoFit/>
          </a:bodyPr>
          <a:lstStyle/>
          <a:p>
            <a:pPr algn="ctr"/>
            <a:r>
              <a:rPr lang="zh-CN" altLang="en-US" sz="2400" dirty="0">
                <a:solidFill>
                  <a:schemeClr val="lt1">
                    <a:lumMod val="50000"/>
                  </a:schemeClr>
                </a:solidFill>
                <a:latin typeface="微软雅黑" panose="020B0503020204020204" charset="-122"/>
                <a:ea typeface="微软雅黑" panose="020B0503020204020204" charset="-122"/>
              </a:rPr>
              <a:t>关于账号创建的小结</a:t>
            </a:r>
            <a:endParaRPr lang="zh-CN" altLang="en-US" sz="2400" dirty="0">
              <a:solidFill>
                <a:schemeClr val="lt1">
                  <a:lumMod val="50000"/>
                </a:schemeClr>
              </a:solidFill>
              <a:latin typeface="微软雅黑" panose="020B0503020204020204" charset="-122"/>
              <a:ea typeface="微软雅黑" panose="020B0503020204020204" charset="-122"/>
            </a:endParaRPr>
          </a:p>
        </p:txBody>
      </p:sp>
      <p:sp>
        <p:nvSpPr>
          <p:cNvPr id="5" name="文本框 4"/>
          <p:cNvSpPr txBox="1"/>
          <p:nvPr>
            <p:custDataLst>
              <p:tags r:id="rId4"/>
            </p:custDataLst>
          </p:nvPr>
        </p:nvSpPr>
        <p:spPr>
          <a:xfrm>
            <a:off x="1416000" y="2277000"/>
            <a:ext cx="9144285" cy="2861310"/>
          </a:xfrm>
          <a:prstGeom prst="rect">
            <a:avLst/>
          </a:prstGeom>
          <a:noFill/>
        </p:spPr>
        <p:txBody>
          <a:bodyPr wrap="square">
            <a:spAutoFit/>
          </a:bodyPr>
          <a:lstStyle>
            <a:defPPr>
              <a:defRPr lang="zh-CN"/>
            </a:defPPr>
            <a:lvl1pPr>
              <a:defRPr sz="2000">
                <a:solidFill>
                  <a:schemeClr val="bg1"/>
                </a:solidFill>
                <a:latin typeface="思源黑体 CN Heavy" panose="020B0A00000000000000" pitchFamily="34" charset="-122"/>
                <a:ea typeface="思源黑体 CN Heavy" panose="020B0A00000000000000" pitchFamily="34" charset="-122"/>
              </a:defRPr>
            </a:lvl1pPr>
          </a:lstStyle>
          <a:p>
            <a:pPr indent="-342900">
              <a:buClr>
                <a:schemeClr val="bg1"/>
              </a:buClr>
              <a:buFont typeface="Wingdings" panose="05000000000000000000" pitchFamily="2" charset="2"/>
              <a:buChar char="l"/>
            </a:pP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账号页面设置最重要的作用，是准确传达账号信息，展示人格魅力和账号风格特色的，是你每一个视频</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indent="-342900">
              <a:buClr>
                <a:schemeClr val="bg1"/>
              </a:buClr>
              <a:buFont typeface="Wingdings" panose="05000000000000000000" pitchFamily="2" charset="2"/>
              <a:buChar char="l"/>
            </a:pP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不需要你太多的脑洞创新，你只需要根据我们提供的标准模板来填写个人账号信息即可。标准模板不能保证你的账号做到</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100</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分，但能保证做到</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80</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分的水平，对一个新人来说，这是避免做到</a:t>
            </a:r>
            <a:r>
              <a:rPr lang="en-US" altLang="zh-CN" dirty="0">
                <a:solidFill>
                  <a:schemeClr val="lt1">
                    <a:lumMod val="50000"/>
                  </a:schemeClr>
                </a:solidFill>
                <a:latin typeface="微软雅黑" panose="020B0503020204020204" charset="-122"/>
                <a:ea typeface="微软雅黑" panose="020B0503020204020204" charset="-122"/>
                <a:cs typeface="微软雅黑" panose="020B0503020204020204" charset="-122"/>
              </a:rPr>
              <a:t>60</a:t>
            </a: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rPr>
              <a:t>分，甚至更低水平的最好方式。</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endParaRPr>
          </a:p>
          <a:p>
            <a:pPr marL="342900" indent="-342900">
              <a:buFont typeface="Wingdings" panose="05000000000000000000" pitchFamily="2" charset="2"/>
              <a:buChar char="l"/>
            </a:pPr>
            <a:r>
              <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rPr>
              <a:t>一定要在抖音创作者后台设置自己账号的精准垂类：美食（因为设置垂类精准，能得到精准流量的扶持）</a:t>
            </a:r>
            <a:endParaRPr lang="zh-CN" altLang="en-US" dirty="0">
              <a:solidFill>
                <a:schemeClr val="lt1">
                  <a:lumMod val="5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1" name="矩形: 圆角 10"/>
          <p:cNvSpPr/>
          <p:nvPr>
            <p:custDataLst>
              <p:tags r:id="rId5"/>
            </p:custDataLst>
          </p:nvPr>
        </p:nvSpPr>
        <p:spPr>
          <a:xfrm>
            <a:off x="948000" y="1917000"/>
            <a:ext cx="10296000" cy="3600000"/>
          </a:xfrm>
          <a:prstGeom prst="roundRect">
            <a:avLst>
              <a:gd name="adj" fmla="val 1481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latin typeface="微软雅黑" panose="020B0503020204020204" charset="-122"/>
              <a:ea typeface="微软雅黑" panose="020B0503020204020204" charset="-122"/>
            </a:endParaRPr>
          </a:p>
        </p:txBody>
      </p:sp>
    </p:spTree>
    <p:custDataLst>
      <p:tags r:id="rId6"/>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2"/>
          <p:cNvSpPr>
            <a:spLocks noGrp="1"/>
          </p:cNvSpPr>
          <p:nvPr>
            <p:custDataLst>
              <p:tags r:id="rId1"/>
            </p:custDataLst>
          </p:nvPr>
        </p:nvSpPr>
        <p:spPr>
          <a:xfrm>
            <a:off x="1320799" y="2376714"/>
            <a:ext cx="6653601" cy="1607337"/>
          </a:xfrm>
          <a:prstGeom prst="rect">
            <a:avLst/>
          </a:prstGeom>
        </p:spPr>
        <p:txBody>
          <a:bodyPr vert="horz" lIns="91440" tIns="45720" rIns="91440" bIns="0" rtlCol="0" anchor="b" anchorCtr="0">
            <a:normAutofit fontScale="60000"/>
          </a:bodyPr>
          <a:lstStyle>
            <a:lvl1pPr marL="0" marR="0" algn="l" defTabSz="914400" rtl="0" eaLnBrk="1" fontAlgn="auto" latinLnBrk="0" hangingPunct="1">
              <a:lnSpc>
                <a:spcPct val="100000"/>
              </a:lnSpc>
              <a:spcBef>
                <a:spcPct val="0"/>
              </a:spcBef>
              <a:buNone/>
              <a:defRPr kumimoji="0" lang="zh-CN" altLang="en-US" sz="960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marL="0" indent="0" algn="l">
              <a:lnSpc>
                <a:spcPct val="100000"/>
              </a:lnSpc>
              <a:spcBef>
                <a:spcPts val="0"/>
              </a:spcBef>
              <a:spcAft>
                <a:spcPts val="0"/>
              </a:spcAft>
              <a:buSzPct val="100000"/>
              <a:buNone/>
            </a:pPr>
            <a:r>
              <a:rPr lang="zh-CN" altLang="en-US" sz="9600" dirty="0">
                <a:solidFill>
                  <a:schemeClr val="accent1"/>
                </a:solidFill>
              </a:rPr>
              <a:t>感谢你认真听讲</a:t>
            </a:r>
            <a:endParaRPr lang="zh-CN" altLang="en-US" sz="9600" dirty="0">
              <a:solidFill>
                <a:schemeClr val="accent1"/>
              </a:solidFill>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7"/>
  <p:tag name="KSO_WM_UNIT_LAYERLEVEL" val="1"/>
  <p:tag name="KSO_WM_TAG_VERSION" val="1.0"/>
  <p:tag name="KSO_WM_BEAUTIFY_FLAG" val="#wm#"/>
  <p:tag name="KSO_WM_UNIT_TYPE" val="y"/>
  <p:tag name="KSO_WM_UNIT_INDEX" val="7"/>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4"/>
  <p:tag name="KSO_WM_UNIT_LAYERLEVEL" val="1"/>
  <p:tag name="KSO_WM_TAG_VERSION" val="1.0"/>
  <p:tag name="KSO_WM_BEAUTIFY_FLAG" val="#wm#"/>
  <p:tag name="KSO_WM_UNIT_TYPE" val="y"/>
  <p:tag name="KSO_WM_UNIT_INDEX" val="4"/>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5"/>
  <p:tag name="KSO_WM_UNIT_LAYERLEVEL" val="1"/>
  <p:tag name="KSO_WM_TAG_VERSION" val="1.0"/>
  <p:tag name="KSO_WM_BEAUTIFY_FLAG" val="#wm#"/>
  <p:tag name="KSO_WM_UNIT_TYPE" val="y"/>
  <p:tag name="KSO_WM_UNIT_INDEX" val="5"/>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6"/>
  <p:tag name="KSO_WM_UNIT_LAYERLEVEL" val="1"/>
  <p:tag name="KSO_WM_TAG_VERSION" val="1.0"/>
  <p:tag name="KSO_WM_BEAUTIFY_FLAG" val="#wm#"/>
  <p:tag name="KSO_WM_UNIT_TYPE" val="y"/>
  <p:tag name="KSO_WM_UNIT_INDEX" val="6"/>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UNIT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8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9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10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8.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6915"/>
  <p:tag name="KSO_WM_TEMPLATE_MASTER_THUMB_INDEX" val="12"/>
  <p:tag name="KSO_WM_TEMPLATE_THUMBS_INDEX" val="1、4、7、8、10、11、12、13、15"/>
</p:tagLst>
</file>

<file path=ppt/tags/tag1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TYPE" val="e"/>
  <p:tag name="KSO_WM_UNIT_INDEX" val="1"/>
  <p:tag name="KSO_WM_UNIT_ID" val="custom20206915_7*e*1"/>
  <p:tag name="KSO_WM_TEMPLATE_CATEGORY" val="custom"/>
  <p:tag name="KSO_WM_TEMPLATE_INDEX" val="20206915"/>
  <p:tag name="KSO_WM_UNIT_LAYERLEVEL" val="1"/>
  <p:tag name="KSO_WM_TAG_VERSION" val="1.0"/>
  <p:tag name="KSO_WM_BEAUTIFY_FLAG" val="#wm#"/>
  <p:tag name="KSO_WM_UNIT_PRESET_TEXT" val="01"/>
  <p:tag name="KSO_WM_UNIT_NOCLEAR" val="0"/>
  <p:tag name="KSO_WM_UNIT_VALUE" val="2"/>
  <p:tag name="KSO_WM_UNIT_TEXT_LINE_FORE_SCHEMECOLOR_INDEX_BRIGHTNESS" val="0"/>
  <p:tag name="KSO_WM_UNIT_TEXT_LINE_FORE_SCHEMECOLOR_INDEX" val="5"/>
  <p:tag name="KSO_WM_UNIT_TEXT_LINE_FILL_TYPE" val="2"/>
</p:tagLst>
</file>

<file path=ppt/tags/tag130.xml><?xml version="1.0" encoding="utf-8"?>
<p:tagLst xmlns:p="http://schemas.openxmlformats.org/presentationml/2006/main">
  <p:tag name="KSO_WM_UNIT_ISCONTENTSTITLE" val="0"/>
  <p:tag name="KSO_WM_UNIT_ISNUMDGMTITLE" val="0"/>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6915_7*a*1"/>
  <p:tag name="KSO_WM_TEMPLATE_CATEGORY" val="custom"/>
  <p:tag name="KSO_WM_TEMPLATE_INDEX" val="20206915"/>
  <p:tag name="KSO_WM_UNIT_LAYERLEVEL" val="1"/>
  <p:tag name="KSO_WM_TAG_VERSION" val="1.0"/>
  <p:tag name="KSO_WM_BEAUTIFY_FLAG" val="#wm#"/>
  <p:tag name="KSO_WM_UNIT_PRESET_TEXT" val="单击此处添加标题"/>
  <p:tag name="KSO_WM_UNIT_TEXT_FILL_FORE_SCHEMECOLOR_INDEX_BRIGHTNESS" val="0"/>
  <p:tag name="KSO_WM_UNIT_TEXT_FILL_FORE_SCHEMECOLOR_INDEX" val="5"/>
  <p:tag name="KSO_WM_UNIT_TEXT_FILL_TYPE" val="1"/>
</p:tagLst>
</file>

<file path=ppt/tags/tag131.xml><?xml version="1.0" encoding="utf-8"?>
<p:tagLst xmlns:p="http://schemas.openxmlformats.org/presentationml/2006/main">
  <p:tag name="KSO_WM_BEAUTIFY_FLAG" val="#wm#"/>
  <p:tag name="KSO_WM_TEMPLATE_CATEGORY" val="custom"/>
  <p:tag name="KSO_WM_TEMPLATE_INDEX" val="20206915"/>
  <p:tag name="KSO_WM_SLIDE_ID" val="custom2020691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SLIDE_LAYOUT" val="a_b_e"/>
  <p:tag name="KSO_WM_SLIDE_LAYOUT_CNT" val="1_1_1"/>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3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35.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136.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137.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138.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139.xml><?xml version="1.0" encoding="utf-8"?>
<p:tagLst xmlns:p="http://schemas.openxmlformats.org/presentationml/2006/main">
  <p:tag name="KSO_WM_SLIDE_BACKGROUND_TYPE" val="general"/>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42.xml><?xml version="1.0" encoding="utf-8"?>
<p:tagLst xmlns:p="http://schemas.openxmlformats.org/presentationml/2006/main">
  <p:tag name="KSO_WM_UNIT_FILL_FORE_SCHEMECOLOR_INDEX_BRIGHTNESS" val="-0.25"/>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44.xml><?xml version="1.0" encoding="utf-8"?>
<p:tagLst xmlns:p="http://schemas.openxmlformats.org/presentationml/2006/main">
  <p:tag name="KSO_WM_SLIDE_BACKGROUND_TYPE" val="general"/>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4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4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49.xml><?xml version="1.0" encoding="utf-8"?>
<p:tagLst xmlns:p="http://schemas.openxmlformats.org/presentationml/2006/main">
  <p:tag name="KSO_WM_UNIT_FILL_FORE_SCHEMECOLOR_INDEX_BRIGHTNESS" val="0.6"/>
  <p:tag name="KSO_WM_UNIT_FILL_FORE_SCHEMECOLOR_INDEX" val="8"/>
  <p:tag name="KSO_WM_UNIT_FILL_TYPE" val="1"/>
  <p:tag name="KSO_WM_UNIT_TEXT_FILL_FORE_SCHEMECOLOR_INDEX_BRIGHTNESS" val="0"/>
  <p:tag name="KSO_WM_UNIT_TEXT_FILL_FORE_SCHEMECOLOR_INDEX" val="2"/>
  <p:tag name="KSO_WM_UNIT_TEXT_FILL_TYPE" val="1"/>
</p:tagLst>
</file>

<file path=ppt/tags/tag15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51.xml><?xml version="1.0" encoding="utf-8"?>
<p:tagLst xmlns:p="http://schemas.openxmlformats.org/presentationml/2006/main">
  <p:tag name="KSO_WM_SLIDE_BACKGROUND_TYPE" val="general"/>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5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5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56.xml><?xml version="1.0" encoding="utf-8"?>
<p:tagLst xmlns:p="http://schemas.openxmlformats.org/presentationml/2006/main">
  <p:tag name="KSO_WM_UNIT_FILL_FORE_SCHEMECOLOR_INDEX_BRIGHTNESS" val="0.6"/>
  <p:tag name="KSO_WM_UNIT_FILL_FORE_SCHEMECOLOR_INDEX" val="8"/>
  <p:tag name="KSO_WM_UNIT_FILL_TYPE" val="1"/>
  <p:tag name="KSO_WM_UNIT_TEXT_FILL_FORE_SCHEMECOLOR_INDEX_BRIGHTNESS" val="0"/>
  <p:tag name="KSO_WM_UNIT_TEXT_FILL_FORE_SCHEMECOLOR_INDEX" val="2"/>
  <p:tag name="KSO_WM_UNIT_TEXT_FILL_TYPE" val="1"/>
</p:tagLst>
</file>

<file path=ppt/tags/tag1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58.xml><?xml version="1.0" encoding="utf-8"?>
<p:tagLst xmlns:p="http://schemas.openxmlformats.org/presentationml/2006/main">
  <p:tag name="KSO_WM_SLIDE_BACKGROUND_TYPE" val="general"/>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6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6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63.xml><?xml version="1.0" encoding="utf-8"?>
<p:tagLst xmlns:p="http://schemas.openxmlformats.org/presentationml/2006/main">
  <p:tag name="KSO_WM_UNIT_FILL_FORE_SCHEMECOLOR_INDEX_BRIGHTNESS" val="0.6"/>
  <p:tag name="KSO_WM_UNIT_FILL_FORE_SCHEMECOLOR_INDEX" val="8"/>
  <p:tag name="KSO_WM_UNIT_FILL_TYPE" val="1"/>
  <p:tag name="KSO_WM_UNIT_TEXT_FILL_FORE_SCHEMECOLOR_INDEX_BRIGHTNESS" val="0"/>
  <p:tag name="KSO_WM_UNIT_TEXT_FILL_FORE_SCHEMECOLOR_INDEX" val="2"/>
  <p:tag name="KSO_WM_UNIT_TEXT_FILL_TYPE" val="1"/>
</p:tagLst>
</file>

<file path=ppt/tags/tag1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5.xml><?xml version="1.0" encoding="utf-8"?>
<p:tagLst xmlns:p="http://schemas.openxmlformats.org/presentationml/2006/main">
  <p:tag name="KSO_WM_SLIDE_BACKGROUND_TYPE" val="general"/>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6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6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70.xml><?xml version="1.0" encoding="utf-8"?>
<p:tagLst xmlns:p="http://schemas.openxmlformats.org/presentationml/2006/main">
  <p:tag name="KSO_WM_UNIT_FILL_FORE_SCHEMECOLOR_INDEX_BRIGHTNESS" val="0.6"/>
  <p:tag name="KSO_WM_UNIT_FILL_FORE_SCHEMECOLOR_INDEX" val="8"/>
  <p:tag name="KSO_WM_UNIT_FILL_TYPE" val="1"/>
  <p:tag name="KSO_WM_UNIT_TEXT_FILL_FORE_SCHEMECOLOR_INDEX_BRIGHTNESS" val="0"/>
  <p:tag name="KSO_WM_UNIT_TEXT_FILL_FORE_SCHEMECOLOR_INDEX" val="2"/>
  <p:tag name="KSO_WM_UNIT_TEXT_FILL_TYPE" val="1"/>
</p:tagLst>
</file>

<file path=ppt/tags/tag17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72.xml><?xml version="1.0" encoding="utf-8"?>
<p:tagLst xmlns:p="http://schemas.openxmlformats.org/presentationml/2006/main">
  <p:tag name="KSO_WM_SLIDE_BACKGROUND_TYPE" val="general"/>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7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7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77.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78.xml><?xml version="1.0" encoding="utf-8"?>
<p:tagLst xmlns:p="http://schemas.openxmlformats.org/presentationml/2006/main">
  <p:tag name="KSO_WM_SLIDE_BACKGROUND_TYPE" val="general"/>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8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82.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183.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184.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18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86.xml><?xml version="1.0" encoding="utf-8"?>
<p:tagLst xmlns:p="http://schemas.openxmlformats.org/presentationml/2006/main">
  <p:tag name="KSO_WM_SLIDE_BACKGROUND_TYPE" val="general"/>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8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90.xml><?xml version="1.0" encoding="utf-8"?>
<p:tagLst xmlns:p="http://schemas.openxmlformats.org/presentationml/2006/main">
  <p:tag name="KSO_WM_UNIT_LINE_FORE_SCHEMECOLOR_INDEX_BRIGHTNESS" val="-0.15"/>
  <p:tag name="KSO_WM_UNIT_LINE_FORE_SCHEMECOLOR_INDEX" val="10"/>
  <p:tag name="KSO_WM_UNIT_LINE_FILL_TYPE" val="2"/>
  <p:tag name="KSO_WM_UNIT_TEXT_FILL_FORE_SCHEMECOLOR_INDEX_BRIGHTNESS" val="0"/>
  <p:tag name="KSO_WM_UNIT_TEXT_FILL_FORE_SCHEMECOLOR_INDEX" val="13"/>
  <p:tag name="KSO_WM_UNIT_TEXT_FILL_TYPE" val="1"/>
</p:tagLst>
</file>

<file path=ppt/tags/tag191.xml><?xml version="1.0" encoding="utf-8"?>
<p:tagLst xmlns:p="http://schemas.openxmlformats.org/presentationml/2006/main">
  <p:tag name="KSO_WM_UNIT_FILL_FORE_SCHEMECOLOR_INDEX_BRIGHTNESS" val="-0.15"/>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19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3.xml><?xml version="1.0" encoding="utf-8"?>
<p:tagLst xmlns:p="http://schemas.openxmlformats.org/presentationml/2006/main">
  <p:tag name="KSO_WM_UNIT_LINE_FORE_SCHEMECOLOR_INDEX_BRIGHTNESS" val="-0.15"/>
  <p:tag name="KSO_WM_UNIT_LINE_FORE_SCHEMECOLOR_INDEX" val="10"/>
  <p:tag name="KSO_WM_UNIT_LINE_FILL_TYPE" val="2"/>
  <p:tag name="KSO_WM_UNIT_TEXT_FILL_FORE_SCHEMECOLOR_INDEX_BRIGHTNESS" val="0"/>
  <p:tag name="KSO_WM_UNIT_TEXT_FILL_FORE_SCHEMECOLOR_INDEX" val="13"/>
  <p:tag name="KSO_WM_UNIT_TEXT_FILL_TYPE" val="1"/>
</p:tagLst>
</file>

<file path=ppt/tags/tag194.xml><?xml version="1.0" encoding="utf-8"?>
<p:tagLst xmlns:p="http://schemas.openxmlformats.org/presentationml/2006/main">
  <p:tag name="KSO_WM_UNIT_LINE_FORE_SCHEMECOLOR_INDEX_BRIGHTNESS" val="-0.15"/>
  <p:tag name="KSO_WM_UNIT_LINE_FORE_SCHEMECOLOR_INDEX" val="10"/>
  <p:tag name="KSO_WM_UNIT_LINE_FILL_TYPE" val="2"/>
  <p:tag name="KSO_WM_UNIT_TEXT_FILL_FORE_SCHEMECOLOR_INDEX_BRIGHTNESS" val="0"/>
  <p:tag name="KSO_WM_UNIT_TEXT_FILL_FORE_SCHEMECOLOR_INDEX" val="13"/>
  <p:tag name="KSO_WM_UNIT_TEXT_FILL_TYPE" val="1"/>
</p:tagLst>
</file>

<file path=ppt/tags/tag195.xml><?xml version="1.0" encoding="utf-8"?>
<p:tagLst xmlns:p="http://schemas.openxmlformats.org/presentationml/2006/main">
  <p:tag name="KSO_WM_UNIT_LINE_FORE_SCHEMECOLOR_INDEX_BRIGHTNESS" val="-0.15"/>
  <p:tag name="KSO_WM_UNIT_LINE_FORE_SCHEMECOLOR_INDEX" val="10"/>
  <p:tag name="KSO_WM_UNIT_LINE_FILL_TYPE" val="2"/>
  <p:tag name="KSO_WM_UNIT_TEXT_FILL_FORE_SCHEMECOLOR_INDEX_BRIGHTNESS" val="0"/>
  <p:tag name="KSO_WM_UNIT_TEXT_FILL_FORE_SCHEMECOLOR_INDEX" val="13"/>
  <p:tag name="KSO_WM_UNIT_TEXT_FILL_TYPE" val="1"/>
</p:tagLst>
</file>

<file path=ppt/tags/tag196.xml><?xml version="1.0" encoding="utf-8"?>
<p:tagLst xmlns:p="http://schemas.openxmlformats.org/presentationml/2006/main">
  <p:tag name="KSO_WM_UNIT_FILL_FORE_SCHEMECOLOR_INDEX_BRIGHTNESS" val="-0.15"/>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19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9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9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0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01.xml><?xml version="1.0" encoding="utf-8"?>
<p:tagLst xmlns:p="http://schemas.openxmlformats.org/presentationml/2006/main">
  <p:tag name="KSO_WM_UNIT_TEXT_FILL_FORE_SCHEMECOLOR_INDEX_BRIGHTNESS" val="0"/>
  <p:tag name="KSO_WM_UNIT_TEXT_FILL_FORE_SCHEMECOLOR_INDEX" val="8"/>
  <p:tag name="KSO_WM_UNIT_TEXT_FILL_TYPE" val="1"/>
</p:tagLst>
</file>

<file path=ppt/tags/tag20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5.xml><?xml version="1.0" encoding="utf-8"?>
<p:tagLst xmlns:p="http://schemas.openxmlformats.org/presentationml/2006/main">
  <p:tag name="KSO_WM_UNIT_TEXT_FILL_FORE_SCHEMECOLOR_INDEX_BRIGHTNESS" val="0"/>
  <p:tag name="KSO_WM_UNIT_TEXT_FILL_FORE_SCHEMECOLOR_INDEX" val="8"/>
  <p:tag name="KSO_WM_UNIT_TEXT_FILL_TYPE" val="1"/>
</p:tagLst>
</file>

<file path=ppt/tags/tag206.xml><?xml version="1.0" encoding="utf-8"?>
<p:tagLst xmlns:p="http://schemas.openxmlformats.org/presentationml/2006/main">
  <p:tag name="KSO_WM_UNIT_TEXT_FILL_FORE_SCHEMECOLOR_INDEX_BRIGHTNESS" val="0"/>
  <p:tag name="KSO_WM_UNIT_TEXT_FILL_FORE_SCHEMECOLOR_INDEX" val="8"/>
  <p:tag name="KSO_WM_UNIT_TEXT_FILL_TYPE" val="1"/>
</p:tagLst>
</file>

<file path=ppt/tags/tag207.xml><?xml version="1.0" encoding="utf-8"?>
<p:tagLst xmlns:p="http://schemas.openxmlformats.org/presentationml/2006/main">
  <p:tag name="KSO_WM_UNIT_TEXT_FILL_FORE_SCHEMECOLOR_INDEX_BRIGHTNESS" val="0"/>
  <p:tag name="KSO_WM_UNIT_TEXT_FILL_FORE_SCHEMECOLOR_INDEX" val="8"/>
  <p:tag name="KSO_WM_UNIT_TEXT_FILL_TYPE" val="1"/>
</p:tagLst>
</file>

<file path=ppt/tags/tag208.xml><?xml version="1.0" encoding="utf-8"?>
<p:tagLst xmlns:p="http://schemas.openxmlformats.org/presentationml/2006/main">
  <p:tag name="KSO_WM_SLIDE_BACKGROUND_TYPE" val="general"/>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1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1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1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14.xml><?xml version="1.0" encoding="utf-8"?>
<p:tagLst xmlns:p="http://schemas.openxmlformats.org/presentationml/2006/main">
  <p:tag name="KSO_WM_SLIDE_BACKGROUND_TYPE" val="general"/>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06915_6*i*1"/>
  <p:tag name="KSO_WM_TEMPLATE_CATEGORY" val="custom"/>
  <p:tag name="KSO_WM_TEMPLATE_INDEX" val="20206915"/>
  <p:tag name="KSO_WM_UNIT_LAYERLEVEL" val="1"/>
  <p:tag name="KSO_WM_TAG_VERSION" val="1.0"/>
  <p:tag name="KSO_WM_BEAUTIFY_FLAG" val="#wm#"/>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206915_6*l_h_f*1_1_1"/>
  <p:tag name="KSO_WM_TEMPLATE_CATEGORY" val="custom"/>
  <p:tag name="KSO_WM_TEMPLATE_INDEX" val="20206915"/>
  <p:tag name="KSO_WM_UNIT_LAYERLEVEL" val="1_1_1"/>
  <p:tag name="KSO_WM_TAG_VERSION" val="1.0"/>
  <p:tag name="KSO_WM_BEAUTIFY_FLAG" val="#wm#"/>
  <p:tag name="KSO_WM_UNIT_PRESET_TEXT" val="请言简意赅的阐述您的观点。"/>
  <p:tag name="KSO_WM_UNIT_TEXT_FILL_FORE_SCHEMECOLOR_INDEX_BRIGHTNESS" val="0.25"/>
  <p:tag name="KSO_WM_UNIT_TEXT_FILL_FORE_SCHEMECOLOR_INDEX" val="13"/>
  <p:tag name="KSO_WM_UNIT_TEXT_FILL_TYPE" val="1"/>
  <p:tag name="KSO_WM_UNIT_USESOURCEFORMAT_APPLY" val="1"/>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06915_6*l_h_i*1_1_1"/>
  <p:tag name="KSO_WM_TEMPLATE_CATEGORY" val="custom"/>
  <p:tag name="KSO_WM_TEMPLATE_INDEX" val="20206915"/>
  <p:tag name="KSO_WM_UNIT_LAYERLEVEL" val="1_1_1"/>
  <p:tag name="KSO_WM_TAG_VERSION" val="1.0"/>
  <p:tag name="KSO_WM_BEAUTIFY_FLAG" val="#wm#"/>
  <p:tag name="KSO_WM_UNIT_TEXT_FILL_FORE_SCHEMECOLOR_INDEX_BRIGHTNESS" val="0"/>
  <p:tag name="KSO_WM_UNIT_TEXT_FILL_FORE_SCHEMECOLOR_INDEX" val="5"/>
  <p:tag name="KSO_WM_UNIT_TEXT_FILL_TYPE" val="1"/>
  <p:tag name="KSO_WM_UNIT_USESOURCEFORMAT_APPLY" val="1"/>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06915_6*l_h_i*1_1_2"/>
  <p:tag name="KSO_WM_TEMPLATE_CATEGORY" val="custom"/>
  <p:tag name="KSO_WM_TEMPLATE_INDEX" val="20206915"/>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USESOURCEFORMAT_APPLY" val="1"/>
</p:tagLst>
</file>

<file path=ppt/tags/tag219.xml><?xml version="1.0" encoding="utf-8"?>
<p:tagLst xmlns:p="http://schemas.openxmlformats.org/presentationml/2006/main">
  <p:tag name="KSO_WM_UNIT_SUBTYPE" val="a"/>
  <p:tag name="KSO_WM_UNIT_NOCLEAR" val="0"/>
  <p:tag name="KSO_WM_UNIT_VALUE" val="12"/>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custom20206915_6*l_h_f*1_2_1"/>
  <p:tag name="KSO_WM_TEMPLATE_CATEGORY" val="custom"/>
  <p:tag name="KSO_WM_TEMPLATE_INDEX" val="20206915"/>
  <p:tag name="KSO_WM_UNIT_LAYERLEVEL" val="1_1_1"/>
  <p:tag name="KSO_WM_TAG_VERSION" val="1.0"/>
  <p:tag name="KSO_WM_BEAUTIFY_FLAG" val="#wm#"/>
  <p:tag name="KSO_WM_UNIT_PRESET_TEXT" val="请言简意赅的阐述您的观点。"/>
  <p:tag name="KSO_WM_UNIT_TEXT_FILL_FORE_SCHEMECOLOR_INDEX_BRIGHTNESS" val="0.25"/>
  <p:tag name="KSO_WM_UNIT_TEXT_FILL_FORE_SCHEMECOLOR_INDEX" val="13"/>
  <p:tag name="KSO_WM_UNIT_TEXT_FILL_TYPE" val="1"/>
  <p:tag name="KSO_WM_UNIT_USESOURCEFORMAT_APPLY" val="1"/>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06915_6*l_h_i*1_2_1"/>
  <p:tag name="KSO_WM_TEMPLATE_CATEGORY" val="custom"/>
  <p:tag name="KSO_WM_TEMPLATE_INDEX" val="20206915"/>
  <p:tag name="KSO_WM_UNIT_LAYERLEVEL" val="1_1_1"/>
  <p:tag name="KSO_WM_TAG_VERSION" val="1.0"/>
  <p:tag name="KSO_WM_BEAUTIFY_FLAG" val="#wm#"/>
  <p:tag name="KSO_WM_UNIT_TEXT_FILL_FORE_SCHEMECOLOR_INDEX_BRIGHTNESS" val="0"/>
  <p:tag name="KSO_WM_UNIT_TEXT_FILL_FORE_SCHEMECOLOR_INDEX" val="5"/>
  <p:tag name="KSO_WM_UNIT_TEXT_FILL_TYPE" val="1"/>
  <p:tag name="KSO_WM_UNIT_USESOURCEFORMAT_APPLY" val="1"/>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06915_6*l_h_i*1_2_2"/>
  <p:tag name="KSO_WM_TEMPLATE_CATEGORY" val="custom"/>
  <p:tag name="KSO_WM_TEMPLATE_INDEX" val="20206915"/>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USESOURCEFORMAT_APPLY" val="1"/>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custom20206915_6*l_h_f*1_4_1"/>
  <p:tag name="KSO_WM_TEMPLATE_CATEGORY" val="custom"/>
  <p:tag name="KSO_WM_TEMPLATE_INDEX" val="20206915"/>
  <p:tag name="KSO_WM_UNIT_LAYERLEVEL" val="1_1_1"/>
  <p:tag name="KSO_WM_TAG_VERSION" val="1.0"/>
  <p:tag name="KSO_WM_BEAUTIFY_FLAG" val="#wm#"/>
  <p:tag name="KSO_WM_UNIT_PRESET_TEXT" val="请言简意赅的阐述您的观点。"/>
  <p:tag name="KSO_WM_UNIT_TEXT_FILL_FORE_SCHEMECOLOR_INDEX_BRIGHTNESS" val="0.25"/>
  <p:tag name="KSO_WM_UNIT_TEXT_FILL_FORE_SCHEMECOLOR_INDEX" val="13"/>
  <p:tag name="KSO_WM_UNIT_TEXT_FILL_TYPE" val="1"/>
  <p:tag name="KSO_WM_UNIT_USESOURCEFORMAT_APPLY" val="1"/>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06915_6*l_h_i*1_4_1"/>
  <p:tag name="KSO_WM_TEMPLATE_CATEGORY" val="custom"/>
  <p:tag name="KSO_WM_TEMPLATE_INDEX" val="20206915"/>
  <p:tag name="KSO_WM_UNIT_LAYERLEVEL" val="1_1_1"/>
  <p:tag name="KSO_WM_TAG_VERSION" val="1.0"/>
  <p:tag name="KSO_WM_BEAUTIFY_FLAG" val="#wm#"/>
  <p:tag name="KSO_WM_UNIT_TEXT_FILL_FORE_SCHEMECOLOR_INDEX_BRIGHTNESS" val="0"/>
  <p:tag name="KSO_WM_UNIT_TEXT_FILL_FORE_SCHEMECOLOR_INDEX" val="5"/>
  <p:tag name="KSO_WM_UNIT_TEXT_FILL_TYPE" val="1"/>
  <p:tag name="KSO_WM_UNIT_USESOURCEFORMAT_APPLY" val="1"/>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06915_6*l_h_i*1_4_2"/>
  <p:tag name="KSO_WM_TEMPLATE_CATEGORY" val="custom"/>
  <p:tag name="KSO_WM_TEMPLATE_INDEX" val="20206915"/>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USESOURCEFORMAT_APPLY" val="1"/>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custom20206915_6*l_h_f*1_5_1"/>
  <p:tag name="KSO_WM_TEMPLATE_CATEGORY" val="custom"/>
  <p:tag name="KSO_WM_TEMPLATE_INDEX" val="20206915"/>
  <p:tag name="KSO_WM_UNIT_LAYERLEVEL" val="1_1_1"/>
  <p:tag name="KSO_WM_TAG_VERSION" val="1.0"/>
  <p:tag name="KSO_WM_BEAUTIFY_FLAG" val="#wm#"/>
  <p:tag name="KSO_WM_UNIT_PRESET_TEXT" val="请言简意赅的阐述您的观点。"/>
  <p:tag name="KSO_WM_UNIT_TEXT_FILL_FORE_SCHEMECOLOR_INDEX_BRIGHTNESS" val="0.25"/>
  <p:tag name="KSO_WM_UNIT_TEXT_FILL_FORE_SCHEMECOLOR_INDEX" val="13"/>
  <p:tag name="KSO_WM_UNIT_TEXT_FILL_TYPE" val="1"/>
  <p:tag name="KSO_WM_UNIT_USESOURCEFORMAT_APPLY" val="1"/>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06915_6*l_h_i*1_5_1"/>
  <p:tag name="KSO_WM_TEMPLATE_CATEGORY" val="custom"/>
  <p:tag name="KSO_WM_TEMPLATE_INDEX" val="20206915"/>
  <p:tag name="KSO_WM_UNIT_LAYERLEVEL" val="1_1_1"/>
  <p:tag name="KSO_WM_TAG_VERSION" val="1.0"/>
  <p:tag name="KSO_WM_BEAUTIFY_FLAG" val="#wm#"/>
  <p:tag name="KSO_WM_UNIT_TEXT_FILL_FORE_SCHEMECOLOR_INDEX_BRIGHTNESS" val="0"/>
  <p:tag name="KSO_WM_UNIT_TEXT_FILL_FORE_SCHEMECOLOR_INDEX" val="5"/>
  <p:tag name="KSO_WM_UNIT_TEXT_FILL_TYPE" val="1"/>
  <p:tag name="KSO_WM_UNIT_USESOURCEFORMAT_APPLY" val="1"/>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06915_6*l_h_i*1_5_2"/>
  <p:tag name="KSO_WM_TEMPLATE_CATEGORY" val="custom"/>
  <p:tag name="KSO_WM_TEMPLATE_INDEX" val="20206915"/>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USESOURCEFORMAT_APPLY" val="1"/>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custom20206915_6*l_h_f*1_3_1"/>
  <p:tag name="KSO_WM_TEMPLATE_CATEGORY" val="custom"/>
  <p:tag name="KSO_WM_TEMPLATE_INDEX" val="20206915"/>
  <p:tag name="KSO_WM_UNIT_LAYERLEVEL" val="1_1_1"/>
  <p:tag name="KSO_WM_TAG_VERSION" val="1.0"/>
  <p:tag name="KSO_WM_BEAUTIFY_FLAG" val="#wm#"/>
  <p:tag name="KSO_WM_UNIT_PRESET_TEXT" val="请言简意赅的阐述您的观点。"/>
  <p:tag name="KSO_WM_UNIT_TEXT_FILL_FORE_SCHEMECOLOR_INDEX_BRIGHTNESS" val="0.25"/>
  <p:tag name="KSO_WM_UNIT_TEXT_FILL_FORE_SCHEMECOLOR_INDEX" val="13"/>
  <p:tag name="KSO_WM_UNIT_TEXT_FILL_TYPE" val="1"/>
  <p:tag name="KSO_WM_UNIT_USESOURCEFORMAT_APPLY" val="1"/>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06915_6*l_h_i*1_3_1"/>
  <p:tag name="KSO_WM_TEMPLATE_CATEGORY" val="custom"/>
  <p:tag name="KSO_WM_TEMPLATE_INDEX" val="20206915"/>
  <p:tag name="KSO_WM_UNIT_LAYERLEVEL" val="1_1_1"/>
  <p:tag name="KSO_WM_TAG_VERSION" val="1.0"/>
  <p:tag name="KSO_WM_BEAUTIFY_FLAG" val="#wm#"/>
  <p:tag name="KSO_WM_UNIT_TEXT_FILL_FORE_SCHEMECOLOR_INDEX_BRIGHTNESS" val="0"/>
  <p:tag name="KSO_WM_UNIT_TEXT_FILL_FORE_SCHEMECOLOR_INDEX" val="5"/>
  <p:tag name="KSO_WM_UNIT_TEXT_FILL_TYPE" val="1"/>
  <p:tag name="KSO_WM_UNIT_USESOURCEFORMAT_APPLY" val="1"/>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06915_6*l_h_i*1_3_2"/>
  <p:tag name="KSO_WM_TEMPLATE_CATEGORY" val="custom"/>
  <p:tag name="KSO_WM_TEMPLATE_INDEX" val="20206915"/>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USESOURCEFORMAT_APPLY" val="1"/>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custom20206915_6*l_h_f*1_6_1"/>
  <p:tag name="KSO_WM_TEMPLATE_CATEGORY" val="custom"/>
  <p:tag name="KSO_WM_TEMPLATE_INDEX" val="20206915"/>
  <p:tag name="KSO_WM_UNIT_LAYERLEVEL" val="1_1_1"/>
  <p:tag name="KSO_WM_TAG_VERSION" val="1.0"/>
  <p:tag name="KSO_WM_BEAUTIFY_FLAG" val="#wm#"/>
  <p:tag name="KSO_WM_UNIT_PRESET_TEXT" val="请言简意赅的阐述您的观点。"/>
  <p:tag name="KSO_WM_UNIT_TEXT_FILL_FORE_SCHEMECOLOR_INDEX_BRIGHTNESS" val="0.25"/>
  <p:tag name="KSO_WM_UNIT_TEXT_FILL_FORE_SCHEMECOLOR_INDEX" val="13"/>
  <p:tag name="KSO_WM_UNIT_TEXT_FILL_TYPE" val="1"/>
  <p:tag name="KSO_WM_UNIT_USESOURCEFORMAT_APPLY" val="1"/>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06915_6*l_h_i*1_6_1"/>
  <p:tag name="KSO_WM_TEMPLATE_CATEGORY" val="custom"/>
  <p:tag name="KSO_WM_TEMPLATE_INDEX" val="20206915"/>
  <p:tag name="KSO_WM_UNIT_LAYERLEVEL" val="1_1_1"/>
  <p:tag name="KSO_WM_TAG_VERSION" val="1.0"/>
  <p:tag name="KSO_WM_BEAUTIFY_FLAG" val="#wm#"/>
  <p:tag name="KSO_WM_UNIT_TEXT_FILL_FORE_SCHEMECOLOR_INDEX_BRIGHTNESS" val="0"/>
  <p:tag name="KSO_WM_UNIT_TEXT_FILL_FORE_SCHEMECOLOR_INDEX" val="5"/>
  <p:tag name="KSO_WM_UNIT_TEXT_FILL_TYPE" val="1"/>
  <p:tag name="KSO_WM_UNIT_USESOURCEFORMAT_APPLY" val="1"/>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06915_6*l_h_i*1_6_2"/>
  <p:tag name="KSO_WM_TEMPLATE_CATEGORY" val="custom"/>
  <p:tag name="KSO_WM_TEMPLATE_INDEX" val="20206915"/>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USESOURCEFORMAT_APPLY" val="1"/>
</p:tagLst>
</file>

<file path=ppt/tags/tag234.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06915_6*a*1"/>
  <p:tag name="KSO_WM_TEMPLATE_CATEGORY" val="custom"/>
  <p:tag name="KSO_WM_TEMPLATE_INDEX" val="20206915"/>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USESOURCEFORMAT_APPLY" val="1"/>
</p:tagLst>
</file>

<file path=ppt/tags/tag235.xml><?xml version="1.0" encoding="utf-8"?>
<p:tagLst xmlns:p="http://schemas.openxmlformats.org/presentationml/2006/main">
  <p:tag name="KSO_WM_BEAUTIFY_FLAG" val="#wm#"/>
  <p:tag name="KSO_WM_TEMPLATE_CATEGORY" val="custom"/>
  <p:tag name="KSO_WM_TEMPLATE_INDEX" val="20206915"/>
  <p:tag name="KSO_WM_SLIDE_ID" val="custom20206915_6"/>
  <p:tag name="KSO_WM_TEMPLATE_SUBCATEGORY" val="0"/>
  <p:tag name="KSO_WM_TEMPLATE_MASTER_TYPE" val="1"/>
  <p:tag name="KSO_WM_TEMPLATE_COLOR_TYPE" val="1"/>
  <p:tag name="KSO_WM_SLIDE_TYPE" val="contents"/>
  <p:tag name="KSO_WM_SLIDE_SUBTYPE" val="diag"/>
  <p:tag name="KSO_WM_SLIDE_ITEM_CNT" val="6"/>
  <p:tag name="KSO_WM_SLIDE_INDEX" val="6"/>
  <p:tag name="KSO_WM_DIAGRAM_GROUP_CODE" val="l1-1"/>
  <p:tag name="KSO_WM_SLIDE_DIAGTYPE" val="l"/>
  <p:tag name="KSO_WM_TAG_VERSION" val="1.0"/>
  <p:tag name="KSO_WM_SLIDE_LAYOUT" val="a_l"/>
  <p:tag name="KSO_WM_SLIDE_LAYOUT_CNT" val="1_1"/>
</p:tagLst>
</file>

<file path=ppt/tags/tag23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TYPE" val="e"/>
  <p:tag name="KSO_WM_UNIT_INDEX" val="1"/>
  <p:tag name="KSO_WM_UNIT_ID" val="custom20206915_7*e*1"/>
  <p:tag name="KSO_WM_TEMPLATE_CATEGORY" val="custom"/>
  <p:tag name="KSO_WM_TEMPLATE_INDEX" val="20206915"/>
  <p:tag name="KSO_WM_UNIT_LAYERLEVEL" val="1"/>
  <p:tag name="KSO_WM_TAG_VERSION" val="1.0"/>
  <p:tag name="KSO_WM_BEAUTIFY_FLAG" val="#wm#"/>
  <p:tag name="KSO_WM_UNIT_PRESET_TEXT" val="02"/>
  <p:tag name="KSO_WM_UNIT_NOCLEAR" val="0"/>
  <p:tag name="KSO_WM_UNIT_VALUE" val="2"/>
  <p:tag name="KSO_WM_UNIT_TEXT_LINE_FORE_SCHEMECOLOR_INDEX_BRIGHTNESS" val="0"/>
  <p:tag name="KSO_WM_UNIT_TEXT_LINE_FORE_SCHEMECOLOR_INDEX" val="5"/>
  <p:tag name="KSO_WM_UNIT_TEXT_LINE_FILL_TYPE" val="2"/>
</p:tagLst>
</file>

<file path=ppt/tags/tag237.xml><?xml version="1.0" encoding="utf-8"?>
<p:tagLst xmlns:p="http://schemas.openxmlformats.org/presentationml/2006/main">
  <p:tag name="KSO_WM_UNIT_ISCONTENTSTITLE" val="0"/>
  <p:tag name="KSO_WM_UNIT_ISNUMDGMTITLE" val="0"/>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6915_7*a*1"/>
  <p:tag name="KSO_WM_TEMPLATE_CATEGORY" val="custom"/>
  <p:tag name="KSO_WM_TEMPLATE_INDEX" val="20206915"/>
  <p:tag name="KSO_WM_UNIT_LAYERLEVEL" val="1"/>
  <p:tag name="KSO_WM_TAG_VERSION" val="1.0"/>
  <p:tag name="KSO_WM_BEAUTIFY_FLAG" val="#wm#"/>
  <p:tag name="KSO_WM_UNIT_PRESET_TEXT" val="单击此处添加标题"/>
  <p:tag name="KSO_WM_UNIT_TEXT_FILL_FORE_SCHEMECOLOR_INDEX_BRIGHTNESS" val="0"/>
  <p:tag name="KSO_WM_UNIT_TEXT_FILL_FORE_SCHEMECOLOR_INDEX" val="5"/>
  <p:tag name="KSO_WM_UNIT_TEXT_FILL_TYPE" val="1"/>
</p:tagLst>
</file>

<file path=ppt/tags/tag238.xml><?xml version="1.0" encoding="utf-8"?>
<p:tagLst xmlns:p="http://schemas.openxmlformats.org/presentationml/2006/main">
  <p:tag name="KSO_WM_BEAUTIFY_FLAG" val="#wm#"/>
  <p:tag name="KSO_WM_TEMPLATE_CATEGORY" val="custom"/>
  <p:tag name="KSO_WM_TEMPLATE_INDEX" val="20206915"/>
  <p:tag name="KSO_WM_SLIDE_ID" val="custom2020691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SLIDE_LAYOUT" val="a_b_e"/>
  <p:tag name="KSO_WM_SLIDE_LAYOUT_CNT" val="1_1_1"/>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4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4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4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4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50.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5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5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5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54.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55.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5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57.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58.xml><?xml version="1.0" encoding="utf-8"?>
<p:tagLst xmlns:p="http://schemas.openxmlformats.org/presentationml/2006/main">
  <p:tag name="KSO_WM_SLIDE_BACKGROUND_TYPE" val="general"/>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6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62.xml><?xml version="1.0" encoding="utf-8"?>
<p:tagLst xmlns:p="http://schemas.openxmlformats.org/presentationml/2006/main">
  <p:tag name="KSO_WM_UNIT_TEXT_FILL_FORE_SCHEMECOLOR_INDEX_BRIGHTNESS" val="0"/>
  <p:tag name="KSO_WM_UNIT_TEXT_FILL_FORE_SCHEMECOLOR_INDEX" val="8"/>
  <p:tag name="KSO_WM_UNIT_TEXT_FILL_TYPE" val="1"/>
</p:tagLst>
</file>

<file path=ppt/tags/tag263.xml><?xml version="1.0" encoding="utf-8"?>
<p:tagLst xmlns:p="http://schemas.openxmlformats.org/presentationml/2006/main">
  <p:tag name="KSO_WM_UNIT_TEXT_FILL_FORE_SCHEMECOLOR_INDEX_BRIGHTNESS" val="0"/>
  <p:tag name="KSO_WM_UNIT_TEXT_FILL_FORE_SCHEMECOLOR_INDEX" val="8"/>
  <p:tag name="KSO_WM_UNIT_TEXT_FILL_TYPE" val="1"/>
</p:tagLst>
</file>

<file path=ppt/tags/tag264.xml><?xml version="1.0" encoding="utf-8"?>
<p:tagLst xmlns:p="http://schemas.openxmlformats.org/presentationml/2006/main">
  <p:tag name="KSO_WM_UNIT_TEXT_FILL_FORE_SCHEMECOLOR_INDEX_BRIGHTNESS" val="0"/>
  <p:tag name="KSO_WM_UNIT_TEXT_FILL_FORE_SCHEMECOLOR_INDEX" val="8"/>
  <p:tag name="KSO_WM_UNIT_TEXT_FILL_TYPE" val="1"/>
</p:tagLst>
</file>

<file path=ppt/tags/tag265.xml><?xml version="1.0" encoding="utf-8"?>
<p:tagLst xmlns:p="http://schemas.openxmlformats.org/presentationml/2006/main">
  <p:tag name="KSO_WM_UNIT_TEXT_FILL_FORE_SCHEMECOLOR_INDEX_BRIGHTNESS" val="0"/>
  <p:tag name="KSO_WM_UNIT_TEXT_FILL_FORE_SCHEMECOLOR_INDEX" val="8"/>
  <p:tag name="KSO_WM_UNIT_TEXT_FILL_TYPE" val="1"/>
</p:tagLst>
</file>

<file path=ppt/tags/tag26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6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6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6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70.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7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72.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273.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274.xml><?xml version="1.0" encoding="utf-8"?>
<p:tagLst xmlns:p="http://schemas.openxmlformats.org/presentationml/2006/main">
  <p:tag name="KSO_WM_SLIDE_BACKGROUND_TYPE" val="general"/>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7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78.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79.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80.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81.xml><?xml version="1.0" encoding="utf-8"?>
<p:tagLst xmlns:p="http://schemas.openxmlformats.org/presentationml/2006/main">
  <p:tag name="KSO_WM_UNIT_TEXT_FILL_FORE_SCHEMECOLOR_INDEX_BRIGHTNESS" val="0"/>
  <p:tag name="KSO_WM_UNIT_TEXT_FILL_FORE_SCHEMECOLOR_INDEX" val="16"/>
  <p:tag name="KSO_WM_UNIT_TEXT_FILL_TYPE" val="1"/>
</p:tagLst>
</file>

<file path=ppt/tags/tag28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8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84.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85.xml><?xml version="1.0" encoding="utf-8"?>
<p:tagLst xmlns:p="http://schemas.openxmlformats.org/presentationml/2006/main">
  <p:tag name="KSO_WM_UNIT_TEXT_FILL_FORE_SCHEMECOLOR_INDEX_BRIGHTNESS" val="0"/>
  <p:tag name="KSO_WM_UNIT_TEXT_FILL_FORE_SCHEMECOLOR_INDEX" val="16"/>
  <p:tag name="KSO_WM_UNIT_TEXT_FILL_TYPE" val="1"/>
</p:tagLst>
</file>

<file path=ppt/tags/tag286.xml><?xml version="1.0" encoding="utf-8"?>
<p:tagLst xmlns:p="http://schemas.openxmlformats.org/presentationml/2006/main">
  <p:tag name="KSO_WM_UNIT_TEXT_FILL_FORE_SCHEMECOLOR_INDEX_BRIGHTNESS" val="0"/>
  <p:tag name="KSO_WM_UNIT_TEXT_FILL_FORE_SCHEMECOLOR_INDEX" val="16"/>
  <p:tag name="KSO_WM_UNIT_TEXT_FILL_TYPE" val="1"/>
</p:tagLst>
</file>

<file path=ppt/tags/tag287.xml><?xml version="1.0" encoding="utf-8"?>
<p:tagLst xmlns:p="http://schemas.openxmlformats.org/presentationml/2006/main">
  <p:tag name="KSO_WM_SLIDE_BACKGROUND_TYPE" val="general"/>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90.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29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2.xml><?xml version="1.0" encoding="utf-8"?>
<p:tagLst xmlns:p="http://schemas.openxmlformats.org/presentationml/2006/main">
  <p:tag name="KSO_WM_UNIT_TEXT_FILL_FORE_SCHEMECOLOR_INDEX_BRIGHTNESS" val="0.8"/>
  <p:tag name="KSO_WM_UNIT_TEXT_FILL_FORE_SCHEMECOLOR_INDEX" val="8"/>
  <p:tag name="KSO_WM_UNIT_TEXT_FILL_TYPE" val="1"/>
</p:tagLst>
</file>

<file path=ppt/tags/tag29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94.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95.xml><?xml version="1.0" encoding="utf-8"?>
<p:tagLst xmlns:p="http://schemas.openxmlformats.org/presentationml/2006/main">
  <p:tag name="KSO_WM_SLIDE_BACKGROUND_TYPE" val="general"/>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98.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2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01.xml><?xml version="1.0" encoding="utf-8"?>
<p:tagLst xmlns:p="http://schemas.openxmlformats.org/presentationml/2006/main">
  <p:tag name="KSO_WM_UNIT_TEXT_FILL_FORE_SCHEMECOLOR_INDEX_BRIGHTNESS" val="0.8"/>
  <p:tag name="KSO_WM_UNIT_TEXT_FILL_FORE_SCHEMECOLOR_INDEX" val="8"/>
  <p:tag name="KSO_WM_UNIT_TEXT_FILL_TYPE" val="1"/>
</p:tagLst>
</file>

<file path=ppt/tags/tag302.xml><?xml version="1.0" encoding="utf-8"?>
<p:tagLst xmlns:p="http://schemas.openxmlformats.org/presentationml/2006/main">
  <p:tag name="KSO_WM_SLIDE_BACKGROUND_TYPE" val="general"/>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07.xml><?xml version="1.0" encoding="utf-8"?>
<p:tagLst xmlns:p="http://schemas.openxmlformats.org/presentationml/2006/main">
  <p:tag name="KSO_WM_SLIDE_BACKGROUND_TYPE" val="general"/>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1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1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312.xml><?xml version="1.0" encoding="utf-8"?>
<p:tagLst xmlns:p="http://schemas.openxmlformats.org/presentationml/2006/main">
  <p:tag name="KSO_WM_SLIDE_BACKGROUND_TYPE" val="general"/>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1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1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1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18.xml><?xml version="1.0" encoding="utf-8"?>
<p:tagLst xmlns:p="http://schemas.openxmlformats.org/presentationml/2006/main">
  <p:tag name="KSO_WM_UNIT_TEXT_FILL_FORE_SCHEMECOLOR_INDEX_BRIGHTNESS" val="0.4"/>
  <p:tag name="KSO_WM_UNIT_TEXT_FILL_FORE_SCHEMECOLOR_INDEX" val="6"/>
  <p:tag name="KSO_WM_UNIT_TEXT_FILL_TYPE" val="1"/>
</p:tagLst>
</file>

<file path=ppt/tags/tag31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20.xml><?xml version="1.0" encoding="utf-8"?>
<p:tagLst xmlns:p="http://schemas.openxmlformats.org/presentationml/2006/main">
  <p:tag name="KSO_WM_SLIDE_BACKGROUND_TYPE" val="general"/>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2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2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2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2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27.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28.xml><?xml version="1.0" encoding="utf-8"?>
<p:tagLst xmlns:p="http://schemas.openxmlformats.org/presentationml/2006/main">
  <p:tag name="KSO_WM_SLIDE_BACKGROUND_TYPE" val="general"/>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3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3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35.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7.xml><?xml version="1.0" encoding="utf-8"?>
<p:tagLst xmlns:p="http://schemas.openxmlformats.org/presentationml/2006/main">
  <p:tag name="KSO_WM_SLIDE_BACKGROUND_TYPE" val="general"/>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40.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341.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342.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343.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344.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345.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346.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347.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348.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349.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350.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35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5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5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5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5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5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5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5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5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6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61.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4"/>
  <p:tag name="KSO_WM_UNIT_TEXT_FILL_TYPE" val="1"/>
</p:tagLst>
</file>

<file path=ppt/tags/tag36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4"/>
  <p:tag name="KSO_WM_UNIT_TEXT_FILL_TYPE" val="1"/>
</p:tagLst>
</file>

<file path=ppt/tags/tag36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4"/>
  <p:tag name="KSO_WM_UNIT_TEXT_FILL_TYPE" val="1"/>
</p:tagLst>
</file>

<file path=ppt/tags/tag364.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4"/>
  <p:tag name="KSO_WM_UNIT_TEXT_FILL_TYPE" val="1"/>
</p:tagLst>
</file>

<file path=ppt/tags/tag36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4"/>
  <p:tag name="KSO_WM_UNIT_TEXT_FILL_TYPE" val="1"/>
</p:tagLst>
</file>

<file path=ppt/tags/tag36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3"/>
  <p:tag name="KSO_WM_UNIT_LINE_FILL_TYPE" val="2"/>
  <p:tag name="KSO_WM_UNIT_TEXT_FILL_FORE_SCHEMECOLOR_INDEX_BRIGHTNESS" val="0"/>
  <p:tag name="KSO_WM_UNIT_TEXT_FILL_FORE_SCHEMECOLOR_INDEX" val="14"/>
  <p:tag name="KSO_WM_UNIT_TEXT_FILL_TYPE" val="1"/>
</p:tagLst>
</file>

<file path=ppt/tags/tag367.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4"/>
  <p:tag name="KSO_WM_UNIT_TEXT_FILL_TYPE" val="1"/>
</p:tagLst>
</file>

<file path=ppt/tags/tag36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6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7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7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7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7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7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7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7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7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7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79.xml><?xml version="1.0" encoding="utf-8"?>
<p:tagLst xmlns:p="http://schemas.openxmlformats.org/presentationml/2006/main">
  <p:tag name="KSO_WM_SLIDE_BACKGROUND_TYPE" val="general"/>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8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8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84.xml><?xml version="1.0" encoding="utf-8"?>
<p:tagLst xmlns:p="http://schemas.openxmlformats.org/presentationml/2006/main">
  <p:tag name="KSO_WM_UNIT_TABLE_BEAUTIFY" val="smartTable{c829b700-15bc-487d-ac59-9d6cf5c77df2}"/>
</p:tagLst>
</file>

<file path=ppt/tags/tag38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9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9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9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0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0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0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0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0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0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0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0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0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40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410.xml><?xml version="1.0" encoding="utf-8"?>
<p:tagLst xmlns:p="http://schemas.openxmlformats.org/presentationml/2006/main">
  <p:tag name="KSO_WM_SLIDE_BACKGROUND_TYPE" val="general"/>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1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14.xml><?xml version="1.0" encoding="utf-8"?>
<p:tagLst xmlns:p="http://schemas.openxmlformats.org/presentationml/2006/main">
  <p:tag name="KSO_WM_UNIT_FILL_FORE_SCHEMECOLOR_INDEX_BRIGHTNESS" val="-0.5"/>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41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16.xml><?xml version="1.0" encoding="utf-8"?>
<p:tagLst xmlns:p="http://schemas.openxmlformats.org/presentationml/2006/main">
  <p:tag name="KSO_WM_SLIDE_BACKGROUND_TYPE" val="general"/>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19.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420.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42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42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423.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424.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425.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426.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4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3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3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3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3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35.xml><?xml version="1.0" encoding="utf-8"?>
<p:tagLst xmlns:p="http://schemas.openxmlformats.org/presentationml/2006/main">
  <p:tag name="KSO_WM_SLIDE_BACKGROUND_TYPE" val="general"/>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3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439.xml><?xml version="1.0" encoding="utf-8"?>
<p:tagLst xmlns:p="http://schemas.openxmlformats.org/presentationml/2006/main">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44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441.xml><?xml version="1.0" encoding="utf-8"?>
<p:tagLst xmlns:p="http://schemas.openxmlformats.org/presentationml/2006/main">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44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5.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4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7.xml><?xml version="1.0" encoding="utf-8"?>
<p:tagLst xmlns:p="http://schemas.openxmlformats.org/presentationml/2006/main">
  <p:tag name="KSO_WM_SLIDE_BACKGROUND_TYPE" val="general"/>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5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53.xml><?xml version="1.0" encoding="utf-8"?>
<p:tagLst xmlns:p="http://schemas.openxmlformats.org/presentationml/2006/main">
  <p:tag name="KSO_WM_SLIDE_BACKGROUND_TYPE" val="general"/>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5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57.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4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460.xml><?xml version="1.0" encoding="utf-8"?>
<p:tagLst xmlns:p="http://schemas.openxmlformats.org/presentationml/2006/main">
  <p:tag name="KSO_WM_SLIDE_BACKGROUND_TYPE" val="general"/>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6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64.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465.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46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467.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46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46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47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4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47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73.xml><?xml version="1.0" encoding="utf-8"?>
<p:tagLst xmlns:p="http://schemas.openxmlformats.org/presentationml/2006/main">
  <p:tag name="KSO_WM_UNIT_TEXT_FILL_FORE_SCHEMECOLOR_INDEX_BRIGHTNESS" val="-0.25"/>
  <p:tag name="KSO_WM_UNIT_TEXT_FILL_FORE_SCHEMECOLOR_INDEX" val="5"/>
  <p:tag name="KSO_WM_UNIT_TEXT_FILL_TYPE" val="1"/>
</p:tagLst>
</file>

<file path=ppt/tags/tag47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75.xml><?xml version="1.0" encoding="utf-8"?>
<p:tagLst xmlns:p="http://schemas.openxmlformats.org/presentationml/2006/main">
  <p:tag name="KSO_WM_UNIT_TEXT_FILL_FORE_SCHEMECOLOR_INDEX_BRIGHTNESS" val="-0.25"/>
  <p:tag name="KSO_WM_UNIT_TEXT_FILL_FORE_SCHEMECOLOR_INDEX" val="5"/>
  <p:tag name="KSO_WM_UNIT_TEXT_FILL_TYPE" val="1"/>
</p:tagLst>
</file>

<file path=ppt/tags/tag47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77.xml><?xml version="1.0" encoding="utf-8"?>
<p:tagLst xmlns:p="http://schemas.openxmlformats.org/presentationml/2006/main">
  <p:tag name="KSO_WM_UNIT_TEXT_FILL_FORE_SCHEMECOLOR_INDEX_BRIGHTNESS" val="-0.25"/>
  <p:tag name="KSO_WM_UNIT_TEXT_FILL_FORE_SCHEMECOLOR_INDEX" val="5"/>
  <p:tag name="KSO_WM_UNIT_TEXT_FILL_TYPE" val="1"/>
</p:tagLst>
</file>

<file path=ppt/tags/tag47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79.xml><?xml version="1.0" encoding="utf-8"?>
<p:tagLst xmlns:p="http://schemas.openxmlformats.org/presentationml/2006/main">
  <p:tag name="KSO_WM_UNIT_TEXT_FILL_FORE_SCHEMECOLOR_INDEX_BRIGHTNESS" val="-0.25"/>
  <p:tag name="KSO_WM_UNIT_TEXT_FILL_FORE_SCHEMECOLOR_INDEX" val="5"/>
  <p:tag name="KSO_WM_UNIT_TEXT_FILL_TYPE" val="1"/>
</p:tagLst>
</file>

<file path=ppt/tags/tag480.xml><?xml version="1.0" encoding="utf-8"?>
<p:tagLst xmlns:p="http://schemas.openxmlformats.org/presentationml/2006/main">
  <p:tag name="KSO_WM_SLIDE_BACKGROUND_TYPE" val="general"/>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8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84.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485.xml><?xml version="1.0" encoding="utf-8"?>
<p:tagLst xmlns:p="http://schemas.openxmlformats.org/presentationml/2006/main">
  <p:tag name="PA" val="v5.2.11"/>
  <p:tag name="RESOURCELIBID_ANIM" val="480"/>
  <p:tag name="KSO_WM_UNIT_FILL_FORE_SCHEMECOLOR_INDEX_BRIGHTNESS" val="0"/>
  <p:tag name="KSO_WM_UNIT_FILL_FORE_SCHEMECOLOR_INDEX" val="14"/>
  <p:tag name="KSO_WM_UNIT_FILL_TYPE" val="1"/>
  <p:tag name="KSO_WM_UNIT_LINE_FORE_SCHEMECOLOR_INDEX_BRIGHTNESS" val="0"/>
  <p:tag name="KSO_WM_UNIT_LINE_FORE_SCHEMECOLOR_INDEX" val="13"/>
  <p:tag name="KSO_WM_UNIT_LINE_FILL_TYPE" val="2"/>
  <p:tag name="KSO_WM_UNIT_TEXT_FILL_FORE_SCHEMECOLOR_INDEX_BRIGHTNESS" val="0"/>
  <p:tag name="KSO_WM_UNIT_TEXT_FILL_FORE_SCHEMECOLOR_INDEX" val="13"/>
  <p:tag name="KSO_WM_UNIT_TEXT_FILL_TYPE" val="1"/>
</p:tagLst>
</file>

<file path=ppt/tags/tag48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87.xml><?xml version="1.0" encoding="utf-8"?>
<p:tagLst xmlns:p="http://schemas.openxmlformats.org/presentationml/2006/main">
  <p:tag name="PA" val="v5.2.11"/>
  <p:tag name="RESOURCELIBID_ANIM" val="480"/>
  <p:tag name="KSO_WM_UNIT_FILL_FORE_SCHEMECOLOR_INDEX_BRIGHTNESS" val="0"/>
  <p:tag name="KSO_WM_UNIT_FILL_FORE_SCHEMECOLOR_INDEX" val="14"/>
  <p:tag name="KSO_WM_UNIT_FILL_TYPE" val="1"/>
  <p:tag name="KSO_WM_UNIT_LINE_FORE_SCHEMECOLOR_INDEX_BRIGHTNESS" val="0"/>
  <p:tag name="KSO_WM_UNIT_LINE_FORE_SCHEMECOLOR_INDEX" val="13"/>
  <p:tag name="KSO_WM_UNIT_LINE_FILL_TYPE" val="2"/>
  <p:tag name="KSO_WM_UNIT_TEXT_FILL_FORE_SCHEMECOLOR_INDEX_BRIGHTNESS" val="0"/>
  <p:tag name="KSO_WM_UNIT_TEXT_FILL_FORE_SCHEMECOLOR_INDEX" val="13"/>
  <p:tag name="KSO_WM_UNIT_TEXT_FILL_TYPE" val="1"/>
</p:tagLst>
</file>

<file path=ppt/tags/tag48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89.xml><?xml version="1.0" encoding="utf-8"?>
<p:tagLst xmlns:p="http://schemas.openxmlformats.org/presentationml/2006/main">
  <p:tag name="PA" val="v5.2.11"/>
  <p:tag name="RESOURCELIBID_ANIM" val="480"/>
  <p:tag name="KSO_WM_UNIT_FILL_FORE_SCHEMECOLOR_INDEX_BRIGHTNESS" val="0"/>
  <p:tag name="KSO_WM_UNIT_FILL_FORE_SCHEMECOLOR_INDEX" val="14"/>
  <p:tag name="KSO_WM_UNIT_FILL_TYPE" val="1"/>
  <p:tag name="KSO_WM_UNIT_LINE_FORE_SCHEMECOLOR_INDEX_BRIGHTNESS" val="0"/>
  <p:tag name="KSO_WM_UNIT_LINE_FORE_SCHEMECOLOR_INDEX" val="13"/>
  <p:tag name="KSO_WM_UNIT_LINE_FILL_TYPE" val="2"/>
  <p:tag name="KSO_WM_UNIT_TEXT_FILL_FORE_SCHEMECOLOR_INDEX_BRIGHTNESS" val="0"/>
  <p:tag name="KSO_WM_UNIT_TEXT_FILL_FORE_SCHEMECOLOR_INDEX" val="13"/>
  <p:tag name="KSO_WM_UNIT_TEXT_FILL_TYPE" val="1"/>
</p:tagLst>
</file>

<file path=ppt/tags/tag490.xml><?xml version="1.0" encoding="utf-8"?>
<p:tagLst xmlns:p="http://schemas.openxmlformats.org/presentationml/2006/main">
  <p:tag name="PA" val="v5.2.11"/>
  <p:tag name="RESOURCELIBID_ANIM" val="480"/>
  <p:tag name="KSO_WM_UNIT_FILL_FORE_SCHEMECOLOR_INDEX_BRIGHTNESS" val="0"/>
  <p:tag name="KSO_WM_UNIT_FILL_FORE_SCHEMECOLOR_INDEX" val="14"/>
  <p:tag name="KSO_WM_UNIT_FILL_TYPE" val="1"/>
  <p:tag name="KSO_WM_UNIT_LINE_FORE_SCHEMECOLOR_INDEX_BRIGHTNESS" val="0"/>
  <p:tag name="KSO_WM_UNIT_LINE_FORE_SCHEMECOLOR_INDEX" val="13"/>
  <p:tag name="KSO_WM_UNIT_LINE_FILL_TYPE" val="2"/>
  <p:tag name="KSO_WM_UNIT_TEXT_FILL_FORE_SCHEMECOLOR_INDEX_BRIGHTNESS" val="0"/>
  <p:tag name="KSO_WM_UNIT_TEXT_FILL_FORE_SCHEMECOLOR_INDEX" val="13"/>
  <p:tag name="KSO_WM_UNIT_TEXT_FILL_TYPE" val="1"/>
</p:tagLst>
</file>

<file path=ppt/tags/tag49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9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93.xml><?xml version="1.0" encoding="utf-8"?>
<p:tagLst xmlns:p="http://schemas.openxmlformats.org/presentationml/2006/main">
  <p:tag name="KSO_WM_SLIDE_BACKGROUND_TYPE" val="general"/>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96.xml><?xml version="1.0" encoding="utf-8"?>
<p:tagLst xmlns:p="http://schemas.openxmlformats.org/presentationml/2006/main">
  <p:tag name="KSO_WM_UNIT_FILL_FORE_SCHEMECOLOR_INDEX_BRIGHTNESS" val="-0.5"/>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497.xml><?xml version="1.0" encoding="utf-8"?>
<p:tagLst xmlns:p="http://schemas.openxmlformats.org/presentationml/2006/main">
  <p:tag name="KSO_WM_UNIT_FILL_FORE_SCHEMECOLOR_INDEX_BRIGHTNESS" val="-0.5"/>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498.xml><?xml version="1.0" encoding="utf-8"?>
<p:tagLst xmlns:p="http://schemas.openxmlformats.org/presentationml/2006/main">
  <p:tag name="KSO_WM_UNIT_FILL_FORE_SCHEMECOLOR_INDEX_BRIGHTNESS" val="-0.5"/>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499.xml><?xml version="1.0" encoding="utf-8"?>
<p:tagLst xmlns:p="http://schemas.openxmlformats.org/presentationml/2006/main">
  <p:tag name="KSO_WM_UNIT_FILL_FORE_SCHEMECOLOR_INDEX_BRIGHTNESS" val="-0.5"/>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500.xml><?xml version="1.0" encoding="utf-8"?>
<p:tagLst xmlns:p="http://schemas.openxmlformats.org/presentationml/2006/main">
  <p:tag name="KSO_WM_UNIT_FILL_FORE_SCHEMECOLOR_INDEX_BRIGHTNESS" val="-0.5"/>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50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0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0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0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0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0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0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0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0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1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1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1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1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14.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15.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1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17.xml><?xml version="1.0" encoding="utf-8"?>
<p:tagLst xmlns:p="http://schemas.openxmlformats.org/presentationml/2006/main">
  <p:tag name="KSO_WM_SLIDE_BACKGROUND_TYPE" val="general"/>
</p:tagLst>
</file>

<file path=ppt/tags/tag51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TYPE" val="e"/>
  <p:tag name="KSO_WM_UNIT_INDEX" val="1"/>
  <p:tag name="KSO_WM_UNIT_ID" val="custom20206915_7*e*1"/>
  <p:tag name="KSO_WM_TEMPLATE_CATEGORY" val="custom"/>
  <p:tag name="KSO_WM_TEMPLATE_INDEX" val="20206915"/>
  <p:tag name="KSO_WM_UNIT_LAYERLEVEL" val="1"/>
  <p:tag name="KSO_WM_TAG_VERSION" val="1.0"/>
  <p:tag name="KSO_WM_BEAUTIFY_FLAG" val="#wm#"/>
  <p:tag name="KSO_WM_UNIT_PRESET_TEXT" val="01"/>
  <p:tag name="KSO_WM_UNIT_NOCLEAR" val="0"/>
  <p:tag name="KSO_WM_UNIT_VALUE" val="2"/>
  <p:tag name="KSO_WM_UNIT_TEXT_LINE_FORE_SCHEMECOLOR_INDEX_BRIGHTNESS" val="0"/>
  <p:tag name="KSO_WM_UNIT_TEXT_LINE_FORE_SCHEMECOLOR_INDEX" val="5"/>
  <p:tag name="KSO_WM_UNIT_TEXT_LINE_FILL_TYPE" val="2"/>
</p:tagLst>
</file>

<file path=ppt/tags/tag519.xml><?xml version="1.0" encoding="utf-8"?>
<p:tagLst xmlns:p="http://schemas.openxmlformats.org/presentationml/2006/main">
  <p:tag name="KSO_WM_UNIT_ISCONTENTSTITLE" val="0"/>
  <p:tag name="KSO_WM_UNIT_ISNUMDGMTITLE" val="0"/>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6915_7*a*1"/>
  <p:tag name="KSO_WM_TEMPLATE_CATEGORY" val="custom"/>
  <p:tag name="KSO_WM_TEMPLATE_INDEX" val="20206915"/>
  <p:tag name="KSO_WM_UNIT_LAYERLEVEL" val="1"/>
  <p:tag name="KSO_WM_TAG_VERSION" val="1.0"/>
  <p:tag name="KSO_WM_BEAUTIFY_FLAG" val="#wm#"/>
  <p:tag name="KSO_WM_UNIT_PRESET_TEXT" val="单击此处添加标题"/>
  <p:tag name="KSO_WM_UNIT_TEXT_FILL_FORE_SCHEMECOLOR_INDEX_BRIGHTNESS" val="0"/>
  <p:tag name="KSO_WM_UNIT_TEXT_FILL_FORE_SCHEMECOLOR_INDEX" val="5"/>
  <p:tag name="KSO_WM_UNIT_TEXT_FILL_TYPE" val="1"/>
</p:tagLst>
</file>

<file path=ppt/tags/tag520.xml><?xml version="1.0" encoding="utf-8"?>
<p:tagLst xmlns:p="http://schemas.openxmlformats.org/presentationml/2006/main">
  <p:tag name="KSO_WM_BEAUTIFY_FLAG" val="#wm#"/>
  <p:tag name="KSO_WM_TEMPLATE_CATEGORY" val="custom"/>
  <p:tag name="KSO_WM_TEMPLATE_INDEX" val="20206915"/>
  <p:tag name="KSO_WM_SLIDE_ID" val="custom2020691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SLIDE_LAYOUT" val="a_b_e"/>
  <p:tag name="KSO_WM_SLIDE_LAYOUT_CNT" val="1_1_1"/>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2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2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2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2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27.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28.xml><?xml version="1.0" encoding="utf-8"?>
<p:tagLst xmlns:p="http://schemas.openxmlformats.org/presentationml/2006/main">
  <p:tag name="KSO_WM_SLIDE_BACKGROUND_TYPE" val="general"/>
</p:tagLst>
</file>

<file path=ppt/tags/tag5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TYPE" val="e"/>
  <p:tag name="KSO_WM_UNIT_INDEX" val="1"/>
  <p:tag name="KSO_WM_UNIT_ID" val="custom20206915_7*e*1"/>
  <p:tag name="KSO_WM_TEMPLATE_CATEGORY" val="custom"/>
  <p:tag name="KSO_WM_TEMPLATE_INDEX" val="20206915"/>
  <p:tag name="KSO_WM_UNIT_LAYERLEVEL" val="1"/>
  <p:tag name="KSO_WM_TAG_VERSION" val="1.0"/>
  <p:tag name="KSO_WM_BEAUTIFY_FLAG" val="#wm#"/>
  <p:tag name="KSO_WM_UNIT_PRESET_TEXT" val="02"/>
  <p:tag name="KSO_WM_UNIT_NOCLEAR" val="0"/>
  <p:tag name="KSO_WM_UNIT_VALUE" val="2"/>
  <p:tag name="KSO_WM_UNIT_TEXT_LINE_FORE_SCHEMECOLOR_INDEX_BRIGHTNESS" val="0"/>
  <p:tag name="KSO_WM_UNIT_TEXT_LINE_FORE_SCHEMECOLOR_INDEX" val="5"/>
  <p:tag name="KSO_WM_UNIT_TEXT_LINE_FILL_TYPE" val="2"/>
</p:tagLst>
</file>

<file path=ppt/tags/tag530.xml><?xml version="1.0" encoding="utf-8"?>
<p:tagLst xmlns:p="http://schemas.openxmlformats.org/presentationml/2006/main">
  <p:tag name="KSO_WM_UNIT_ISCONTENTSTITLE" val="0"/>
  <p:tag name="KSO_WM_UNIT_ISNUMDGMTITLE" val="0"/>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6915_7*a*1"/>
  <p:tag name="KSO_WM_TEMPLATE_CATEGORY" val="custom"/>
  <p:tag name="KSO_WM_TEMPLATE_INDEX" val="20206915"/>
  <p:tag name="KSO_WM_UNIT_LAYERLEVEL" val="1"/>
  <p:tag name="KSO_WM_TAG_VERSION" val="1.0"/>
  <p:tag name="KSO_WM_BEAUTIFY_FLAG" val="#wm#"/>
  <p:tag name="KSO_WM_UNIT_PRESET_TEXT" val="单击此处添加标题"/>
  <p:tag name="KSO_WM_UNIT_TEXT_FILL_FORE_SCHEMECOLOR_INDEX_BRIGHTNESS" val="0"/>
  <p:tag name="KSO_WM_UNIT_TEXT_FILL_FORE_SCHEMECOLOR_INDEX" val="5"/>
  <p:tag name="KSO_WM_UNIT_TEXT_FILL_TYPE" val="1"/>
</p:tagLst>
</file>

<file path=ppt/tags/tag531.xml><?xml version="1.0" encoding="utf-8"?>
<p:tagLst xmlns:p="http://schemas.openxmlformats.org/presentationml/2006/main">
  <p:tag name="KSO_WM_BEAUTIFY_FLAG" val="#wm#"/>
  <p:tag name="KSO_WM_TEMPLATE_CATEGORY" val="custom"/>
  <p:tag name="KSO_WM_TEMPLATE_INDEX" val="20206915"/>
  <p:tag name="KSO_WM_SLIDE_ID" val="custom2020691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SLIDE_LAYOUT" val="a_b_e"/>
  <p:tag name="KSO_WM_SLIDE_LAYOUT_CNT" val="1_1_1"/>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3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35.xml><?xml version="1.0" encoding="utf-8"?>
<p:tagLst xmlns:p="http://schemas.openxmlformats.org/presentationml/2006/main">
  <p:tag name="KSO_WM_UNIT_FILL_FORE_SCHEMECOLOR_INDEX_BRIGHTNESS" val="-0.05"/>
  <p:tag name="KSO_WM_UNIT_FILL_FORE_SCHEMECOLOR_INDEX" val="14"/>
  <p:tag name="KSO_WM_UNIT_FILL_TYPE" val="1"/>
  <p:tag name="KSO_WM_UNIT_LINE_FORE_SCHEMECOLOR_INDEX_BRIGHTNESS" val="0"/>
  <p:tag name="KSO_WM_UNIT_LINE_FORE_SCHEMECOLOR_INDEX" val="13"/>
  <p:tag name="KSO_WM_UNIT_LINE_FILL_TYPE" val="2"/>
  <p:tag name="KSO_WM_UNIT_SHADOW_SCHEMECOLOR_INDEX_BRIGHTNESS" val="0"/>
  <p:tag name="KSO_WM_UNIT_SHADOW_SCHEMECOLOR_INDEX" val="14"/>
  <p:tag name="KSO_WM_UNIT_TEXT_FILL_FORE_SCHEMECOLOR_INDEX_BRIGHTNESS" val="0"/>
  <p:tag name="KSO_WM_UNIT_TEXT_FILL_FORE_SCHEMECOLOR_INDEX" val="13"/>
  <p:tag name="KSO_WM_UNIT_TEXT_FILL_TYPE" val="1"/>
</p:tagLst>
</file>

<file path=ppt/tags/tag536.xml><?xml version="1.0" encoding="utf-8"?>
<p:tagLst xmlns:p="http://schemas.openxmlformats.org/presentationml/2006/main">
  <p:tag name="KSO_WM_UNIT_FILL_FORE_SCHEMECOLOR_INDEX_BRIGHTNESS" val="-0.05"/>
  <p:tag name="KSO_WM_UNIT_FILL_FORE_SCHEMECOLOR_INDEX" val="14"/>
  <p:tag name="KSO_WM_UNIT_FILL_TYPE" val="1"/>
  <p:tag name="KSO_WM_UNIT_LINE_FORE_SCHEMECOLOR_INDEX_BRIGHTNESS" val="0"/>
  <p:tag name="KSO_WM_UNIT_LINE_FORE_SCHEMECOLOR_INDEX" val="13"/>
  <p:tag name="KSO_WM_UNIT_LINE_FILL_TYPE" val="2"/>
  <p:tag name="KSO_WM_UNIT_SHADOW_SCHEMECOLOR_INDEX_BRIGHTNESS" val="0"/>
  <p:tag name="KSO_WM_UNIT_SHADOW_SCHEMECOLOR_INDEX" val="14"/>
  <p:tag name="KSO_WM_UNIT_TEXT_FILL_FORE_SCHEMECOLOR_INDEX_BRIGHTNESS" val="0"/>
  <p:tag name="KSO_WM_UNIT_TEXT_FILL_FORE_SCHEMECOLOR_INDEX" val="13"/>
  <p:tag name="KSO_WM_UNIT_TEXT_FILL_TYPE" val="1"/>
</p:tagLst>
</file>

<file path=ppt/tags/tag53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Lst>
</file>

<file path=ppt/tags/tag538.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Lst>
</file>

<file path=ppt/tags/tag539.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Lst>
</file>

<file path=ppt/tags/tag540.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Lst>
</file>

<file path=ppt/tags/tag5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2.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543.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5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6.xml><?xml version="1.0" encoding="utf-8"?>
<p:tagLst xmlns:p="http://schemas.openxmlformats.org/presentationml/2006/main">
  <p:tag name="KSO_WM_SLIDE_BACKGROUND_TYPE" val="general"/>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4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50.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551.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552.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553.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55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5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5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5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5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5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6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6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67.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6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6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70.xml><?xml version="1.0" encoding="utf-8"?>
<p:tagLst xmlns:p="http://schemas.openxmlformats.org/presentationml/2006/main">
  <p:tag name="KSO_WM_SLIDE_BACKGROUND_TYPE" val="general"/>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7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74.xml><?xml version="1.0" encoding="utf-8"?>
<p:tagLst xmlns:p="http://schemas.openxmlformats.org/presentationml/2006/main">
  <p:tag name="KSO_WM_UNIT_LINE_FORE_SCHEMECOLOR_INDEX_BRIGHTNESS" val="0"/>
  <p:tag name="KSO_WM_UNIT_LINE_FORE_SCHEMECOLOR_INDEX" val="6"/>
  <p:tag name="KSO_WM_UNIT_LINE_FILL_TYPE" val="2"/>
  <p:tag name="KSO_WM_UNIT_TEXT_FILL_FORE_SCHEMECOLOR_INDEX_BRIGHTNESS" val="0"/>
  <p:tag name="KSO_WM_UNIT_TEXT_FILL_FORE_SCHEMECOLOR_INDEX" val="2"/>
  <p:tag name="KSO_WM_UNIT_TEXT_FILL_TYPE" val="1"/>
</p:tagLst>
</file>

<file path=ppt/tags/tag57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7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77.xml><?xml version="1.0" encoding="utf-8"?>
<p:tagLst xmlns:p="http://schemas.openxmlformats.org/presentationml/2006/main">
  <p:tag name="KSO_WM_SLIDE_BACKGROUND_TYPE" val="general"/>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8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81.xml><?xml version="1.0" encoding="utf-8"?>
<p:tagLst xmlns:p="http://schemas.openxmlformats.org/presentationml/2006/main">
  <p:tag name="KSO_WM_UNIT_PLACING_PICTURE_USER_VIEWPORT" val="{&quot;height&quot;:7740,&quot;width&quot;:12048}"/>
</p:tagLst>
</file>

<file path=ppt/tags/tag58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83.xml><?xml version="1.0" encoding="utf-8"?>
<p:tagLst xmlns:p="http://schemas.openxmlformats.org/presentationml/2006/main">
  <p:tag name="KSO_WM_UNIT_LINE_FORE_SCHEMECOLOR_INDEX_BRIGHTNESS" val="0"/>
  <p:tag name="KSO_WM_UNIT_LINE_FORE_SCHEMECOLOR_INDEX" val="6"/>
  <p:tag name="KSO_WM_UNIT_LINE_FILL_TYPE" val="2"/>
  <p:tag name="KSO_WM_UNIT_TEXT_FILL_FORE_SCHEMECOLOR_INDEX_BRIGHTNESS" val="0"/>
  <p:tag name="KSO_WM_UNIT_TEXT_FILL_FORE_SCHEMECOLOR_INDEX" val="2"/>
  <p:tag name="KSO_WM_UNIT_TEXT_FILL_TYPE" val="1"/>
</p:tagLst>
</file>

<file path=ppt/tags/tag58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85.xml><?xml version="1.0" encoding="utf-8"?>
<p:tagLst xmlns:p="http://schemas.openxmlformats.org/presentationml/2006/main">
  <p:tag name="KSO_WM_SLIDE_BACKGROUND_TYPE" val="general"/>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8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8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9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91.xml><?xml version="1.0" encoding="utf-8"?>
<p:tagLst xmlns:p="http://schemas.openxmlformats.org/presentationml/2006/main">
  <p:tag name="KSO_WM_SLIDE_BACKGROUND_TYPE" val="general"/>
</p:tagLst>
</file>

<file path=ppt/tags/tag59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TYPE" val="e"/>
  <p:tag name="KSO_WM_UNIT_INDEX" val="1"/>
  <p:tag name="KSO_WM_UNIT_ID" val="custom20206915_7*e*1"/>
  <p:tag name="KSO_WM_TEMPLATE_CATEGORY" val="custom"/>
  <p:tag name="KSO_WM_TEMPLATE_INDEX" val="20206915"/>
  <p:tag name="KSO_WM_UNIT_LAYERLEVEL" val="1"/>
  <p:tag name="KSO_WM_TAG_VERSION" val="1.0"/>
  <p:tag name="KSO_WM_BEAUTIFY_FLAG" val="#wm#"/>
  <p:tag name="KSO_WM_UNIT_PRESET_TEXT" val="03"/>
  <p:tag name="KSO_WM_UNIT_NOCLEAR" val="0"/>
  <p:tag name="KSO_WM_UNIT_VALUE" val="2"/>
  <p:tag name="KSO_WM_UNIT_TEXT_LINE_FORE_SCHEMECOLOR_INDEX_BRIGHTNESS" val="0"/>
  <p:tag name="KSO_WM_UNIT_TEXT_LINE_FORE_SCHEMECOLOR_INDEX" val="5"/>
  <p:tag name="KSO_WM_UNIT_TEXT_LINE_FILL_TYPE" val="2"/>
</p:tagLst>
</file>

<file path=ppt/tags/tag593.xml><?xml version="1.0" encoding="utf-8"?>
<p:tagLst xmlns:p="http://schemas.openxmlformats.org/presentationml/2006/main">
  <p:tag name="KSO_WM_UNIT_ISCONTENTSTITLE" val="0"/>
  <p:tag name="KSO_WM_UNIT_ISNUMDGMTITLE" val="0"/>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6915_7*a*1"/>
  <p:tag name="KSO_WM_TEMPLATE_CATEGORY" val="custom"/>
  <p:tag name="KSO_WM_TEMPLATE_INDEX" val="20206915"/>
  <p:tag name="KSO_WM_UNIT_LAYERLEVEL" val="1"/>
  <p:tag name="KSO_WM_TAG_VERSION" val="1.0"/>
  <p:tag name="KSO_WM_BEAUTIFY_FLAG" val="#wm#"/>
  <p:tag name="KSO_WM_UNIT_PRESET_TEXT" val="单击此处添加标题"/>
  <p:tag name="KSO_WM_UNIT_TEXT_FILL_FORE_SCHEMECOLOR_INDEX_BRIGHTNESS" val="0"/>
  <p:tag name="KSO_WM_UNIT_TEXT_FILL_FORE_SCHEMECOLOR_INDEX" val="5"/>
  <p:tag name="KSO_WM_UNIT_TEXT_FILL_TYPE" val="1"/>
</p:tagLst>
</file>

<file path=ppt/tags/tag594.xml><?xml version="1.0" encoding="utf-8"?>
<p:tagLst xmlns:p="http://schemas.openxmlformats.org/presentationml/2006/main">
  <p:tag name="KSO_WM_BEAUTIFY_FLAG" val="#wm#"/>
  <p:tag name="KSO_WM_TEMPLATE_CATEGORY" val="custom"/>
  <p:tag name="KSO_WM_TEMPLATE_INDEX" val="20206915"/>
  <p:tag name="KSO_WM_SLIDE_ID" val="custom2020691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SLIDE_LAYOUT" val="a_b_e"/>
  <p:tag name="KSO_WM_SLIDE_LAYOUT_CNT" val="1_1_1"/>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9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9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9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0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0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0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0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7.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1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19.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20.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21.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22.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23.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24.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25.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26.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27.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28.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29.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4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8.xml><?xml version="1.0" encoding="utf-8"?>
<p:tagLst xmlns:p="http://schemas.openxmlformats.org/presentationml/2006/main">
  <p:tag name="KSO_WM_SLIDE_BACKGROUND_TYPE" val="general"/>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65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5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53.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54.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55.xml><?xml version="1.0" encoding="utf-8"?>
<p:tagLst xmlns:p="http://schemas.openxmlformats.org/presentationml/2006/main">
  <p:tag name="KSO_WM_SLIDE_BACKGROUND_TYPE" val="general"/>
</p:tagLst>
</file>

<file path=ppt/tags/tag6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6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65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5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63.xml><?xml version="1.0" encoding="utf-8"?>
<p:tagLst xmlns:p="http://schemas.openxmlformats.org/presentationml/2006/main">
  <p:tag name="KSO_WM_SLIDE_BACKGROUND_TYPE" val="general"/>
</p:tagLst>
</file>

<file path=ppt/tags/tag6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6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66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67.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70.xml><?xml version="1.0" encoding="utf-8"?>
<p:tagLst xmlns:p="http://schemas.openxmlformats.org/presentationml/2006/main">
  <p:tag name="KSO_WM_SLIDE_BACKGROUND_TYPE" val="general"/>
</p:tagLst>
</file>

<file path=ppt/tags/tag6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6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67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74.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7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76.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77.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7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7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8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81.xml><?xml version="1.0" encoding="utf-8"?>
<p:tagLst xmlns:p="http://schemas.openxmlformats.org/presentationml/2006/main">
  <p:tag name="KSO_WM_SLIDE_BACKGROUND_TYPE" val="general"/>
</p:tagLst>
</file>

<file path=ppt/tags/tag6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6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68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85.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8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8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88.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89.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69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91.xml><?xml version="1.0" encoding="utf-8"?>
<p:tagLst xmlns:p="http://schemas.openxmlformats.org/presentationml/2006/main">
  <p:tag name="KSO_WM_SLIDE_BACKGROUND_TYPE" val="general"/>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69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9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96.xml><?xml version="1.0" encoding="utf-8"?>
<p:tagLst xmlns:p="http://schemas.openxmlformats.org/presentationml/2006/main">
  <p:tag name="KSO_WM_SLIDE_BACKGROUND_TYPE" val="general"/>
</p:tagLst>
</file>

<file path=ppt/tags/tag6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6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69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700.xml><?xml version="1.0" encoding="utf-8"?>
<p:tagLst xmlns:p="http://schemas.openxmlformats.org/presentationml/2006/main">
  <p:tag name="KSO_WM_UNIT_TEXT_FILL_FORE_SCHEMECOLOR_INDEX_BRIGHTNESS" val="0.4"/>
  <p:tag name="KSO_WM_UNIT_TEXT_FILL_FORE_SCHEMECOLOR_INDEX" val="8"/>
  <p:tag name="KSO_WM_UNIT_TEXT_FILL_TYPE" val="1"/>
</p:tagLst>
</file>

<file path=ppt/tags/tag70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70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703.xml><?xml version="1.0" encoding="utf-8"?>
<p:tagLst xmlns:p="http://schemas.openxmlformats.org/presentationml/2006/main">
  <p:tag name="KSO_WM_SLIDE_BACKGROUND_TYPE" val="general"/>
</p:tagLst>
</file>

<file path=ppt/tags/tag7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7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70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70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70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709.xml><?xml version="1.0" encoding="utf-8"?>
<p:tagLst xmlns:p="http://schemas.openxmlformats.org/presentationml/2006/main">
  <p:tag name="KSO_WM_SLIDE_BACKGROUND_TYPE" val="general"/>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15*a*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S"/>
  <p:tag name="KSO_WM_UNIT_TEXT_FILL_FORE_SCHEMECOLOR_INDEX_BRIGHTNESS" val="0"/>
  <p:tag name="KSO_WM_UNIT_TEXT_FILL_FORE_SCHEMECOLOR_INDEX" val="5"/>
  <p:tag name="KSO_WM_UNIT_TEXT_FILL_TYPE" val="1"/>
</p:tagLst>
</file>

<file path=ppt/tags/tag711.xml><?xml version="1.0" encoding="utf-8"?>
<p:tagLst xmlns:p="http://schemas.openxmlformats.org/presentationml/2006/main">
  <p:tag name="KSO_WM_SLIDE_ID" val="custom20206915_15"/>
  <p:tag name="KSO_WM_TEMPLATE_SUBCATEGORY" val="0"/>
  <p:tag name="KSO_WM_TEMPLATE_MASTER_TYPE" val="1"/>
  <p:tag name="KSO_WM_TEMPLATE_COLOR_TYPE" val="1"/>
  <p:tag name="KSO_WM_SLIDE_ITEM_CNT" val="0"/>
  <p:tag name="KSO_WM_SLIDE_INDEX" val="15"/>
  <p:tag name="KSO_WM_TAG_VERSION" val="1.0"/>
  <p:tag name="KSO_WM_BEAUTIFY_FLAG" val="#wm#"/>
  <p:tag name="KSO_WM_TEMPLATE_CATEGORY" val="custom"/>
  <p:tag name="KSO_WM_TEMPLATE_INDEX" val="20206915"/>
  <p:tag name="KSO_WM_SLIDE_TYPE" val="endPage"/>
  <p:tag name="KSO_WM_SLIDE_SUBTYPE" val="pureTxt"/>
  <p:tag name="KSO_WM_SLIDE_LAYOUT" val="a"/>
  <p:tag name="KSO_WM_SLIDE_LAYOUT_CNT" val="1"/>
</p:tagLst>
</file>

<file path=ppt/tags/tag712.xml><?xml version="1.0" encoding="utf-8"?>
<p:tagLst xmlns:p="http://schemas.openxmlformats.org/presentationml/2006/main">
  <p:tag name="KSO_WPP_MARK_KEY" val="ff8276f6-904d-4afe-bb5b-e58ad4b17072"/>
  <p:tag name="COMMONDATA" val="eyJoZGlkIjoiYTMzMWMxODA4NTc0OGVhMjlkMjMyNmRiYzBjZWJmNmQ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主题​​">
  <a:themeElements>
    <a:clrScheme name="">
      <a:dk1>
        <a:srgbClr val="000000"/>
      </a:dk1>
      <a:lt1>
        <a:srgbClr val="FFFFFF"/>
      </a:lt1>
      <a:dk2>
        <a:srgbClr val="F5F5F8"/>
      </a:dk2>
      <a:lt2>
        <a:srgbClr val="FFFFFF"/>
      </a:lt2>
      <a:accent1>
        <a:srgbClr val="577CCE"/>
      </a:accent1>
      <a:accent2>
        <a:srgbClr val="5999AF"/>
      </a:accent2>
      <a:accent3>
        <a:srgbClr val="5BA080"/>
      </a:accent3>
      <a:accent4>
        <a:srgbClr val="8BAA69"/>
      </a:accent4>
      <a:accent5>
        <a:srgbClr val="D6B250"/>
      </a:accent5>
      <a:accent6>
        <a:srgbClr val="E79647"/>
      </a:accent6>
      <a:hlink>
        <a:srgbClr val="0000FF"/>
      </a:hlink>
      <a:folHlink>
        <a:srgbClr val="FF00FF"/>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8057</Words>
  <Application>WPS 演示</Application>
  <PresentationFormat>宽屏</PresentationFormat>
  <Paragraphs>967</Paragraphs>
  <Slides>52</Slides>
  <Notes>0</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52</vt:i4>
      </vt:variant>
    </vt:vector>
  </HeadingPairs>
  <TitlesOfParts>
    <vt:vector size="72" baseType="lpstr">
      <vt:lpstr>Arial</vt:lpstr>
      <vt:lpstr>宋体</vt:lpstr>
      <vt:lpstr>Wingdings</vt:lpstr>
      <vt:lpstr>思源宋体 CN Heavy</vt:lpstr>
      <vt:lpstr>思源黑体 CN Heavy</vt:lpstr>
      <vt:lpstr>黑体</vt:lpstr>
      <vt:lpstr>微软雅黑</vt:lpstr>
      <vt:lpstr>思源黑体 CN Medium</vt:lpstr>
      <vt:lpstr>Wingdings</vt:lpstr>
      <vt:lpstr>Lantinghei SC Extralight</vt:lpstr>
      <vt:lpstr>Segoe Print</vt:lpstr>
      <vt:lpstr>Calibri</vt:lpstr>
      <vt:lpstr>Arial Unicode MS</vt:lpstr>
      <vt:lpstr>华康俪金黑 Std W8</vt:lpstr>
      <vt:lpstr>思源黑体旧字形 Normal</vt:lpstr>
      <vt:lpstr>思源黑体 CN Light</vt:lpstr>
      <vt:lpstr>Calibri</vt:lpstr>
      <vt:lpstr>思源黑体 HW Bold</vt:lpstr>
      <vt:lpstr>Office 主题</vt:lpstr>
      <vt:lpstr>4_Office 主题​​</vt:lpstr>
      <vt:lpstr>探店达人培养计划</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新职业——什么是探店达人？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前期准备——创建一个有门面的探店达人号</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Gaagaaa</cp:lastModifiedBy>
  <cp:revision>110</cp:revision>
  <dcterms:created xsi:type="dcterms:W3CDTF">2020-10-14T02:15:00Z</dcterms:created>
  <dcterms:modified xsi:type="dcterms:W3CDTF">2023-05-25T03:17:13Z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2052-11.1.0.14036</vt:lpwstr>
  </property>
  <property fmtid="{D5CDD505-2E9C-101B-9397-08002B2CF9AE}" pid="3" name="ICV">
    <vt:lpwstr>00A9DED6D89040DB9D0BAAC4F234141C</vt:lpwstr>
  </property>
</Properties>
</file>