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7556500" cy="10693400"/>
  <p:notesSz cx="7556500" cy="10693400"/>
  <p:custDataLst>
    <p:tags r:id="rId11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2657475"/>
            <a:ext cx="6428422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4800600"/>
            <a:ext cx="5293995" cy="2143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971675"/>
            <a:ext cx="3289839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971675"/>
            <a:ext cx="3289839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342900"/>
            <a:ext cx="6806565" cy="137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971675"/>
            <a:ext cx="6806565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7972425"/>
            <a:ext cx="2420112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7972425"/>
            <a:ext cx="1739455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7972425"/>
            <a:ext cx="1739455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5" Type="http://schemas.openxmlformats.org/officeDocument/2006/relationships/slideLayout" Target="../slideLayouts/slideLayout5.xml"/><Relationship Id="rId44" Type="http://schemas.openxmlformats.org/officeDocument/2006/relationships/image" Target="../media/image44.png"/><Relationship Id="rId43" Type="http://schemas.openxmlformats.org/officeDocument/2006/relationships/image" Target="../media/image43.png"/><Relationship Id="rId42" Type="http://schemas.openxmlformats.org/officeDocument/2006/relationships/image" Target="../media/image42.png"/><Relationship Id="rId41" Type="http://schemas.openxmlformats.org/officeDocument/2006/relationships/image" Target="../media/image41.png"/><Relationship Id="rId40" Type="http://schemas.openxmlformats.org/officeDocument/2006/relationships/image" Target="../media/image40.png"/><Relationship Id="rId4" Type="http://schemas.openxmlformats.org/officeDocument/2006/relationships/image" Target="../media/image4.png"/><Relationship Id="rId39" Type="http://schemas.openxmlformats.org/officeDocument/2006/relationships/image" Target="../media/image39.png"/><Relationship Id="rId38" Type="http://schemas.openxmlformats.org/officeDocument/2006/relationships/image" Target="../media/image38.png"/><Relationship Id="rId37" Type="http://schemas.openxmlformats.org/officeDocument/2006/relationships/image" Target="../media/image37.png"/><Relationship Id="rId36" Type="http://schemas.openxmlformats.org/officeDocument/2006/relationships/image" Target="../media/image36.png"/><Relationship Id="rId35" Type="http://schemas.openxmlformats.org/officeDocument/2006/relationships/image" Target="../media/image35.png"/><Relationship Id="rId34" Type="http://schemas.openxmlformats.org/officeDocument/2006/relationships/image" Target="../media/image34.png"/><Relationship Id="rId33" Type="http://schemas.openxmlformats.org/officeDocument/2006/relationships/image" Target="../media/image33.png"/><Relationship Id="rId32" Type="http://schemas.openxmlformats.org/officeDocument/2006/relationships/image" Target="../media/image32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0" Type="http://schemas.openxmlformats.org/officeDocument/2006/relationships/slideLayout" Target="../slideLayouts/slideLayout5.xml"/><Relationship Id="rId3" Type="http://schemas.openxmlformats.org/officeDocument/2006/relationships/image" Target="../media/image47.png"/><Relationship Id="rId29" Type="http://schemas.openxmlformats.org/officeDocument/2006/relationships/image" Target="../media/image73.png"/><Relationship Id="rId28" Type="http://schemas.openxmlformats.org/officeDocument/2006/relationships/image" Target="../media/image72.png"/><Relationship Id="rId27" Type="http://schemas.openxmlformats.org/officeDocument/2006/relationships/image" Target="../media/image71.png"/><Relationship Id="rId26" Type="http://schemas.openxmlformats.org/officeDocument/2006/relationships/image" Target="../media/image70.png"/><Relationship Id="rId25" Type="http://schemas.openxmlformats.org/officeDocument/2006/relationships/image" Target="../media/image69.png"/><Relationship Id="rId24" Type="http://schemas.openxmlformats.org/officeDocument/2006/relationships/image" Target="../media/image68.png"/><Relationship Id="rId23" Type="http://schemas.openxmlformats.org/officeDocument/2006/relationships/image" Target="../media/image67.png"/><Relationship Id="rId22" Type="http://schemas.openxmlformats.org/officeDocument/2006/relationships/image" Target="../media/image66.jpeg"/><Relationship Id="rId21" Type="http://schemas.openxmlformats.org/officeDocument/2006/relationships/image" Target="../media/image65.png"/><Relationship Id="rId20" Type="http://schemas.openxmlformats.org/officeDocument/2006/relationships/image" Target="../media/image64.png"/><Relationship Id="rId2" Type="http://schemas.openxmlformats.org/officeDocument/2006/relationships/image" Target="../media/image46.png"/><Relationship Id="rId19" Type="http://schemas.openxmlformats.org/officeDocument/2006/relationships/image" Target="../media/image63.png"/><Relationship Id="rId18" Type="http://schemas.openxmlformats.org/officeDocument/2006/relationships/image" Target="../media/image62.png"/><Relationship Id="rId17" Type="http://schemas.openxmlformats.org/officeDocument/2006/relationships/image" Target="../media/image61.png"/><Relationship Id="rId16" Type="http://schemas.openxmlformats.org/officeDocument/2006/relationships/image" Target="../media/image60.png"/><Relationship Id="rId15" Type="http://schemas.openxmlformats.org/officeDocument/2006/relationships/image" Target="../media/image59.png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png"/><Relationship Id="rId8" Type="http://schemas.openxmlformats.org/officeDocument/2006/relationships/image" Target="../media/image81.png"/><Relationship Id="rId7" Type="http://schemas.openxmlformats.org/officeDocument/2006/relationships/image" Target="../media/image80.png"/><Relationship Id="rId6" Type="http://schemas.openxmlformats.org/officeDocument/2006/relationships/image" Target="../media/image79.png"/><Relationship Id="rId52" Type="http://schemas.openxmlformats.org/officeDocument/2006/relationships/slideLayout" Target="../slideLayouts/slideLayout5.xml"/><Relationship Id="rId51" Type="http://schemas.openxmlformats.org/officeDocument/2006/relationships/image" Target="../media/image124.png"/><Relationship Id="rId50" Type="http://schemas.openxmlformats.org/officeDocument/2006/relationships/image" Target="../media/image123.png"/><Relationship Id="rId5" Type="http://schemas.openxmlformats.org/officeDocument/2006/relationships/image" Target="../media/image78.png"/><Relationship Id="rId49" Type="http://schemas.openxmlformats.org/officeDocument/2006/relationships/image" Target="../media/image122.png"/><Relationship Id="rId48" Type="http://schemas.openxmlformats.org/officeDocument/2006/relationships/image" Target="../media/image121.png"/><Relationship Id="rId47" Type="http://schemas.openxmlformats.org/officeDocument/2006/relationships/image" Target="../media/image120.png"/><Relationship Id="rId46" Type="http://schemas.openxmlformats.org/officeDocument/2006/relationships/image" Target="../media/image119.png"/><Relationship Id="rId45" Type="http://schemas.openxmlformats.org/officeDocument/2006/relationships/image" Target="../media/image118.png"/><Relationship Id="rId44" Type="http://schemas.openxmlformats.org/officeDocument/2006/relationships/image" Target="../media/image117.png"/><Relationship Id="rId43" Type="http://schemas.openxmlformats.org/officeDocument/2006/relationships/image" Target="../media/image116.png"/><Relationship Id="rId42" Type="http://schemas.openxmlformats.org/officeDocument/2006/relationships/image" Target="../media/image115.png"/><Relationship Id="rId41" Type="http://schemas.openxmlformats.org/officeDocument/2006/relationships/image" Target="../media/image114.png"/><Relationship Id="rId40" Type="http://schemas.openxmlformats.org/officeDocument/2006/relationships/image" Target="../media/image113.png"/><Relationship Id="rId4" Type="http://schemas.openxmlformats.org/officeDocument/2006/relationships/image" Target="../media/image77.png"/><Relationship Id="rId39" Type="http://schemas.openxmlformats.org/officeDocument/2006/relationships/image" Target="../media/image112.png"/><Relationship Id="rId38" Type="http://schemas.openxmlformats.org/officeDocument/2006/relationships/image" Target="../media/image111.png"/><Relationship Id="rId37" Type="http://schemas.openxmlformats.org/officeDocument/2006/relationships/image" Target="../media/image110.png"/><Relationship Id="rId36" Type="http://schemas.openxmlformats.org/officeDocument/2006/relationships/image" Target="../media/image109.png"/><Relationship Id="rId35" Type="http://schemas.openxmlformats.org/officeDocument/2006/relationships/image" Target="../media/image108.png"/><Relationship Id="rId34" Type="http://schemas.openxmlformats.org/officeDocument/2006/relationships/image" Target="../media/image107.png"/><Relationship Id="rId33" Type="http://schemas.openxmlformats.org/officeDocument/2006/relationships/image" Target="../media/image106.png"/><Relationship Id="rId32" Type="http://schemas.openxmlformats.org/officeDocument/2006/relationships/image" Target="../media/image105.png"/><Relationship Id="rId31" Type="http://schemas.openxmlformats.org/officeDocument/2006/relationships/image" Target="../media/image104.png"/><Relationship Id="rId30" Type="http://schemas.openxmlformats.org/officeDocument/2006/relationships/image" Target="../media/image103.png"/><Relationship Id="rId3" Type="http://schemas.openxmlformats.org/officeDocument/2006/relationships/image" Target="../media/image76.png"/><Relationship Id="rId29" Type="http://schemas.openxmlformats.org/officeDocument/2006/relationships/image" Target="../media/image102.png"/><Relationship Id="rId28" Type="http://schemas.openxmlformats.org/officeDocument/2006/relationships/image" Target="../media/image101.png"/><Relationship Id="rId27" Type="http://schemas.openxmlformats.org/officeDocument/2006/relationships/image" Target="../media/image100.png"/><Relationship Id="rId26" Type="http://schemas.openxmlformats.org/officeDocument/2006/relationships/image" Target="../media/image99.png"/><Relationship Id="rId25" Type="http://schemas.openxmlformats.org/officeDocument/2006/relationships/image" Target="../media/image98.png"/><Relationship Id="rId24" Type="http://schemas.openxmlformats.org/officeDocument/2006/relationships/image" Target="../media/image97.png"/><Relationship Id="rId23" Type="http://schemas.openxmlformats.org/officeDocument/2006/relationships/image" Target="../media/image96.png"/><Relationship Id="rId22" Type="http://schemas.openxmlformats.org/officeDocument/2006/relationships/image" Target="../media/image95.png"/><Relationship Id="rId21" Type="http://schemas.openxmlformats.org/officeDocument/2006/relationships/image" Target="../media/image94.png"/><Relationship Id="rId20" Type="http://schemas.openxmlformats.org/officeDocument/2006/relationships/image" Target="../media/image93.png"/><Relationship Id="rId2" Type="http://schemas.openxmlformats.org/officeDocument/2006/relationships/image" Target="../media/image75.png"/><Relationship Id="rId19" Type="http://schemas.openxmlformats.org/officeDocument/2006/relationships/image" Target="../media/image92.png"/><Relationship Id="rId18" Type="http://schemas.openxmlformats.org/officeDocument/2006/relationships/image" Target="../media/image91.png"/><Relationship Id="rId17" Type="http://schemas.openxmlformats.org/officeDocument/2006/relationships/image" Target="../media/image90.png"/><Relationship Id="rId16" Type="http://schemas.openxmlformats.org/officeDocument/2006/relationships/image" Target="../media/image89.png"/><Relationship Id="rId15" Type="http://schemas.openxmlformats.org/officeDocument/2006/relationships/image" Target="../media/image88.png"/><Relationship Id="rId14" Type="http://schemas.openxmlformats.org/officeDocument/2006/relationships/image" Target="../media/image87.png"/><Relationship Id="rId13" Type="http://schemas.openxmlformats.org/officeDocument/2006/relationships/image" Target="../media/image86.png"/><Relationship Id="rId12" Type="http://schemas.openxmlformats.org/officeDocument/2006/relationships/image" Target="../media/image85.png"/><Relationship Id="rId11" Type="http://schemas.openxmlformats.org/officeDocument/2006/relationships/image" Target="../media/image84.png"/><Relationship Id="rId10" Type="http://schemas.openxmlformats.org/officeDocument/2006/relationships/image" Target="../media/image83.png"/><Relationship Id="rId1" Type="http://schemas.openxmlformats.org/officeDocument/2006/relationships/image" Target="../media/image7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3.png"/><Relationship Id="rId8" Type="http://schemas.openxmlformats.org/officeDocument/2006/relationships/image" Target="../media/image132.png"/><Relationship Id="rId7" Type="http://schemas.openxmlformats.org/officeDocument/2006/relationships/image" Target="../media/image131.png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37" Type="http://schemas.openxmlformats.org/officeDocument/2006/relationships/slideLayout" Target="../slideLayouts/slideLayout5.xml"/><Relationship Id="rId36" Type="http://schemas.openxmlformats.org/officeDocument/2006/relationships/image" Target="../media/image160.png"/><Relationship Id="rId35" Type="http://schemas.openxmlformats.org/officeDocument/2006/relationships/image" Target="../media/image159.png"/><Relationship Id="rId34" Type="http://schemas.openxmlformats.org/officeDocument/2006/relationships/image" Target="../media/image158.png"/><Relationship Id="rId33" Type="http://schemas.openxmlformats.org/officeDocument/2006/relationships/image" Target="../media/image157.png"/><Relationship Id="rId32" Type="http://schemas.openxmlformats.org/officeDocument/2006/relationships/image" Target="../media/image156.png"/><Relationship Id="rId31" Type="http://schemas.openxmlformats.org/officeDocument/2006/relationships/image" Target="../media/image155.png"/><Relationship Id="rId30" Type="http://schemas.openxmlformats.org/officeDocument/2006/relationships/image" Target="../media/image154.png"/><Relationship Id="rId3" Type="http://schemas.openxmlformats.org/officeDocument/2006/relationships/image" Target="../media/image127.png"/><Relationship Id="rId29" Type="http://schemas.openxmlformats.org/officeDocument/2006/relationships/image" Target="../media/image153.png"/><Relationship Id="rId28" Type="http://schemas.openxmlformats.org/officeDocument/2006/relationships/image" Target="../media/image152.png"/><Relationship Id="rId27" Type="http://schemas.openxmlformats.org/officeDocument/2006/relationships/image" Target="../media/image151.png"/><Relationship Id="rId26" Type="http://schemas.openxmlformats.org/officeDocument/2006/relationships/image" Target="../media/image150.png"/><Relationship Id="rId25" Type="http://schemas.openxmlformats.org/officeDocument/2006/relationships/image" Target="../media/image149.png"/><Relationship Id="rId24" Type="http://schemas.openxmlformats.org/officeDocument/2006/relationships/image" Target="../media/image148.png"/><Relationship Id="rId23" Type="http://schemas.openxmlformats.org/officeDocument/2006/relationships/image" Target="../media/image147.png"/><Relationship Id="rId22" Type="http://schemas.openxmlformats.org/officeDocument/2006/relationships/image" Target="../media/image146.png"/><Relationship Id="rId21" Type="http://schemas.openxmlformats.org/officeDocument/2006/relationships/image" Target="../media/image145.png"/><Relationship Id="rId20" Type="http://schemas.openxmlformats.org/officeDocument/2006/relationships/image" Target="../media/image144.png"/><Relationship Id="rId2" Type="http://schemas.openxmlformats.org/officeDocument/2006/relationships/image" Target="../media/image126.png"/><Relationship Id="rId19" Type="http://schemas.openxmlformats.org/officeDocument/2006/relationships/image" Target="../media/image143.png"/><Relationship Id="rId18" Type="http://schemas.openxmlformats.org/officeDocument/2006/relationships/image" Target="../media/image142.png"/><Relationship Id="rId17" Type="http://schemas.openxmlformats.org/officeDocument/2006/relationships/image" Target="../media/image141.png"/><Relationship Id="rId16" Type="http://schemas.openxmlformats.org/officeDocument/2006/relationships/image" Target="../media/image140.png"/><Relationship Id="rId15" Type="http://schemas.openxmlformats.org/officeDocument/2006/relationships/image" Target="../media/image139.png"/><Relationship Id="rId14" Type="http://schemas.openxmlformats.org/officeDocument/2006/relationships/image" Target="../media/image138.png"/><Relationship Id="rId13" Type="http://schemas.openxmlformats.org/officeDocument/2006/relationships/image" Target="../media/image137.png"/><Relationship Id="rId12" Type="http://schemas.openxmlformats.org/officeDocument/2006/relationships/image" Target="../media/image136.png"/><Relationship Id="rId11" Type="http://schemas.openxmlformats.org/officeDocument/2006/relationships/image" Target="../media/image135.png"/><Relationship Id="rId10" Type="http://schemas.openxmlformats.org/officeDocument/2006/relationships/image" Target="../media/image134.png"/><Relationship Id="rId1" Type="http://schemas.openxmlformats.org/officeDocument/2006/relationships/image" Target="../media/image12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9.png"/><Relationship Id="rId8" Type="http://schemas.openxmlformats.org/officeDocument/2006/relationships/image" Target="../media/image168.png"/><Relationship Id="rId7" Type="http://schemas.openxmlformats.org/officeDocument/2006/relationships/image" Target="../media/image167.png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75.png"/><Relationship Id="rId14" Type="http://schemas.openxmlformats.org/officeDocument/2006/relationships/image" Target="../media/image174.png"/><Relationship Id="rId13" Type="http://schemas.openxmlformats.org/officeDocument/2006/relationships/image" Target="../media/image173.png"/><Relationship Id="rId12" Type="http://schemas.openxmlformats.org/officeDocument/2006/relationships/image" Target="../media/image172.png"/><Relationship Id="rId11" Type="http://schemas.openxmlformats.org/officeDocument/2006/relationships/image" Target="../media/image171.png"/><Relationship Id="rId10" Type="http://schemas.openxmlformats.org/officeDocument/2006/relationships/image" Target="../media/image170.png"/><Relationship Id="rId1" Type="http://schemas.openxmlformats.org/officeDocument/2006/relationships/image" Target="../media/image1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2727" y="0"/>
            <a:ext cx="5074920" cy="13970"/>
            <a:chOff x="1252727" y="0"/>
            <a:chExt cx="5074920" cy="13970"/>
          </a:xfrm>
        </p:grpSpPr>
        <p:sp>
          <p:nvSpPr>
            <p:cNvPr id="3" name="object 3"/>
            <p:cNvSpPr/>
            <p:nvPr/>
          </p:nvSpPr>
          <p:spPr>
            <a:xfrm>
              <a:off x="1252727" y="0"/>
              <a:ext cx="5074920" cy="5080"/>
            </a:xfrm>
            <a:custGeom>
              <a:avLst/>
              <a:gdLst/>
              <a:ahLst/>
              <a:cxnLst/>
              <a:rect l="l" t="t" r="r" b="b"/>
              <a:pathLst>
                <a:path w="5074920" h="5080">
                  <a:moveTo>
                    <a:pt x="0" y="0"/>
                  </a:moveTo>
                  <a:lnTo>
                    <a:pt x="5074920" y="0"/>
                  </a:lnTo>
                  <a:lnTo>
                    <a:pt x="5074920" y="4571"/>
                  </a:lnTo>
                  <a:lnTo>
                    <a:pt x="0" y="4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52727" y="1523"/>
              <a:ext cx="5074920" cy="12700"/>
            </a:xfrm>
            <a:custGeom>
              <a:avLst/>
              <a:gdLst/>
              <a:ahLst/>
              <a:cxnLst/>
              <a:rect l="l" t="t" r="r" b="b"/>
              <a:pathLst>
                <a:path w="5074920" h="12700">
                  <a:moveTo>
                    <a:pt x="507492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5074920" y="12192"/>
                  </a:lnTo>
                  <a:lnTo>
                    <a:pt x="5074920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318123" y="0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9143" y="0"/>
                  </a:moveTo>
                  <a:lnTo>
                    <a:pt x="4673" y="0"/>
                  </a:lnTo>
                  <a:lnTo>
                    <a:pt x="0" y="4673"/>
                  </a:lnTo>
                  <a:lnTo>
                    <a:pt x="0" y="13817"/>
                  </a:lnTo>
                  <a:lnTo>
                    <a:pt x="9143" y="13817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54340" y="0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9143" y="0"/>
                  </a:moveTo>
                  <a:lnTo>
                    <a:pt x="0" y="0"/>
                  </a:lnTo>
                  <a:lnTo>
                    <a:pt x="0" y="13817"/>
                  </a:lnTo>
                  <a:lnTo>
                    <a:pt x="9143" y="4673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321498" y="250316"/>
            <a:ext cx="4525645" cy="635000"/>
            <a:chOff x="1321498" y="250316"/>
            <a:chExt cx="4525645" cy="635000"/>
          </a:xfrm>
        </p:grpSpPr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413402" y="250316"/>
              <a:ext cx="1433131" cy="312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1498" y="250316"/>
              <a:ext cx="3066008" cy="634657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6021984" y="254888"/>
            <a:ext cx="314960" cy="304165"/>
          </a:xfrm>
          <a:custGeom>
            <a:avLst/>
            <a:gdLst/>
            <a:ahLst/>
            <a:cxnLst/>
            <a:rect l="l" t="t" r="r" b="b"/>
            <a:pathLst>
              <a:path w="314960" h="304165">
                <a:moveTo>
                  <a:pt x="9143" y="276136"/>
                </a:moveTo>
                <a:lnTo>
                  <a:pt x="23795" y="302282"/>
                </a:lnTo>
                <a:lnTo>
                  <a:pt x="41463" y="303329"/>
                </a:lnTo>
                <a:lnTo>
                  <a:pt x="80448" y="283637"/>
                </a:lnTo>
                <a:lnTo>
                  <a:pt x="81254" y="277660"/>
                </a:lnTo>
                <a:lnTo>
                  <a:pt x="42773" y="277660"/>
                </a:lnTo>
                <a:lnTo>
                  <a:pt x="33889" y="277636"/>
                </a:lnTo>
                <a:lnTo>
                  <a:pt x="25425" y="277469"/>
                </a:lnTo>
                <a:lnTo>
                  <a:pt x="17227" y="277017"/>
                </a:lnTo>
                <a:lnTo>
                  <a:pt x="9143" y="276136"/>
                </a:lnTo>
                <a:close/>
              </a:path>
              <a:path w="314960" h="304165">
                <a:moveTo>
                  <a:pt x="160312" y="273088"/>
                </a:moveTo>
                <a:lnTo>
                  <a:pt x="162336" y="279946"/>
                </a:lnTo>
                <a:lnTo>
                  <a:pt x="163931" y="286804"/>
                </a:lnTo>
                <a:lnTo>
                  <a:pt x="165241" y="293662"/>
                </a:lnTo>
                <a:lnTo>
                  <a:pt x="166408" y="300520"/>
                </a:lnTo>
                <a:lnTo>
                  <a:pt x="182697" y="301377"/>
                </a:lnTo>
                <a:lnTo>
                  <a:pt x="197280" y="301663"/>
                </a:lnTo>
                <a:lnTo>
                  <a:pt x="210165" y="301377"/>
                </a:lnTo>
                <a:lnTo>
                  <a:pt x="221360" y="300520"/>
                </a:lnTo>
                <a:lnTo>
                  <a:pt x="238244" y="298186"/>
                </a:lnTo>
                <a:lnTo>
                  <a:pt x="250126" y="290995"/>
                </a:lnTo>
                <a:lnTo>
                  <a:pt x="257151" y="278660"/>
                </a:lnTo>
                <a:lnTo>
                  <a:pt x="257677" y="274612"/>
                </a:lnTo>
                <a:lnTo>
                  <a:pt x="213652" y="274612"/>
                </a:lnTo>
                <a:lnTo>
                  <a:pt x="204246" y="274588"/>
                </a:lnTo>
                <a:lnTo>
                  <a:pt x="192125" y="274421"/>
                </a:lnTo>
                <a:lnTo>
                  <a:pt x="177433" y="273969"/>
                </a:lnTo>
                <a:lnTo>
                  <a:pt x="160312" y="273088"/>
                </a:lnTo>
                <a:close/>
              </a:path>
              <a:path w="314960" h="304165">
                <a:moveTo>
                  <a:pt x="82486" y="184594"/>
                </a:moveTo>
                <a:lnTo>
                  <a:pt x="56489" y="184594"/>
                </a:lnTo>
                <a:lnTo>
                  <a:pt x="56370" y="273207"/>
                </a:lnTo>
                <a:lnTo>
                  <a:pt x="51917" y="277660"/>
                </a:lnTo>
                <a:lnTo>
                  <a:pt x="81254" y="277660"/>
                </a:lnTo>
                <a:lnTo>
                  <a:pt x="82409" y="269087"/>
                </a:lnTo>
                <a:lnTo>
                  <a:pt x="82486" y="184594"/>
                </a:lnTo>
                <a:close/>
              </a:path>
              <a:path w="314960" h="304165">
                <a:moveTo>
                  <a:pt x="259460" y="48767"/>
                </a:moveTo>
                <a:lnTo>
                  <a:pt x="233565" y="48767"/>
                </a:lnTo>
                <a:lnTo>
                  <a:pt x="233565" y="253276"/>
                </a:lnTo>
                <a:lnTo>
                  <a:pt x="232395" y="262396"/>
                </a:lnTo>
                <a:lnTo>
                  <a:pt x="228785" y="269087"/>
                </a:lnTo>
                <a:lnTo>
                  <a:pt x="222587" y="273207"/>
                </a:lnTo>
                <a:lnTo>
                  <a:pt x="213652" y="274612"/>
                </a:lnTo>
                <a:lnTo>
                  <a:pt x="257677" y="274612"/>
                </a:lnTo>
                <a:lnTo>
                  <a:pt x="259460" y="260896"/>
                </a:lnTo>
                <a:lnTo>
                  <a:pt x="259460" y="48767"/>
                </a:lnTo>
                <a:close/>
              </a:path>
              <a:path w="314960" h="304165">
                <a:moveTo>
                  <a:pt x="82486" y="85445"/>
                </a:moveTo>
                <a:lnTo>
                  <a:pt x="56489" y="85445"/>
                </a:lnTo>
                <a:lnTo>
                  <a:pt x="56489" y="158597"/>
                </a:lnTo>
                <a:lnTo>
                  <a:pt x="14655" y="172401"/>
                </a:lnTo>
                <a:lnTo>
                  <a:pt x="0" y="176974"/>
                </a:lnTo>
                <a:lnTo>
                  <a:pt x="7619" y="202882"/>
                </a:lnTo>
                <a:lnTo>
                  <a:pt x="56489" y="184594"/>
                </a:lnTo>
                <a:lnTo>
                  <a:pt x="82486" y="184594"/>
                </a:lnTo>
                <a:lnTo>
                  <a:pt x="82486" y="175450"/>
                </a:lnTo>
                <a:lnTo>
                  <a:pt x="95321" y="170877"/>
                </a:lnTo>
                <a:lnTo>
                  <a:pt x="135826" y="157073"/>
                </a:lnTo>
                <a:lnTo>
                  <a:pt x="134921" y="151953"/>
                </a:lnTo>
                <a:lnTo>
                  <a:pt x="134669" y="149453"/>
                </a:lnTo>
                <a:lnTo>
                  <a:pt x="82486" y="149453"/>
                </a:lnTo>
                <a:lnTo>
                  <a:pt x="82486" y="85445"/>
                </a:lnTo>
                <a:close/>
              </a:path>
              <a:path w="314960" h="304165">
                <a:moveTo>
                  <a:pt x="132791" y="131165"/>
                </a:moveTo>
                <a:lnTo>
                  <a:pt x="82486" y="149453"/>
                </a:lnTo>
                <a:lnTo>
                  <a:pt x="134669" y="149453"/>
                </a:lnTo>
                <a:lnTo>
                  <a:pt x="134304" y="145834"/>
                </a:lnTo>
                <a:lnTo>
                  <a:pt x="133688" y="138857"/>
                </a:lnTo>
                <a:lnTo>
                  <a:pt x="132791" y="131165"/>
                </a:lnTo>
                <a:close/>
              </a:path>
              <a:path w="314960" h="304165">
                <a:moveTo>
                  <a:pt x="129730" y="60959"/>
                </a:moveTo>
                <a:lnTo>
                  <a:pt x="6095" y="60959"/>
                </a:lnTo>
                <a:lnTo>
                  <a:pt x="6095" y="85445"/>
                </a:lnTo>
                <a:lnTo>
                  <a:pt x="129730" y="85445"/>
                </a:lnTo>
                <a:lnTo>
                  <a:pt x="129730" y="60959"/>
                </a:lnTo>
                <a:close/>
              </a:path>
              <a:path w="314960" h="304165">
                <a:moveTo>
                  <a:pt x="82486" y="0"/>
                </a:moveTo>
                <a:lnTo>
                  <a:pt x="56489" y="0"/>
                </a:lnTo>
                <a:lnTo>
                  <a:pt x="56489" y="60959"/>
                </a:lnTo>
                <a:lnTo>
                  <a:pt x="82486" y="60959"/>
                </a:lnTo>
                <a:lnTo>
                  <a:pt x="82486" y="0"/>
                </a:lnTo>
                <a:close/>
              </a:path>
              <a:path w="314960" h="304165">
                <a:moveTo>
                  <a:pt x="314426" y="24383"/>
                </a:moveTo>
                <a:lnTo>
                  <a:pt x="132791" y="24383"/>
                </a:lnTo>
                <a:lnTo>
                  <a:pt x="132791" y="48767"/>
                </a:lnTo>
                <a:lnTo>
                  <a:pt x="314426" y="48767"/>
                </a:lnTo>
                <a:lnTo>
                  <a:pt x="314426" y="24383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1498" y="1510385"/>
            <a:ext cx="1313980" cy="14344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647657" y="1508861"/>
            <a:ext cx="482600" cy="145415"/>
          </a:xfrm>
          <a:custGeom>
            <a:avLst/>
            <a:gdLst/>
            <a:ahLst/>
            <a:cxnLst/>
            <a:rect l="l" t="t" r="r" b="b"/>
            <a:pathLst>
              <a:path w="482600" h="145414">
                <a:moveTo>
                  <a:pt x="122110" y="94576"/>
                </a:moveTo>
                <a:lnTo>
                  <a:pt x="111455" y="94576"/>
                </a:lnTo>
                <a:lnTo>
                  <a:pt x="111455" y="99148"/>
                </a:lnTo>
                <a:lnTo>
                  <a:pt x="122110" y="99148"/>
                </a:lnTo>
                <a:lnTo>
                  <a:pt x="122110" y="94576"/>
                </a:lnTo>
                <a:close/>
              </a:path>
              <a:path w="482600" h="145414">
                <a:moveTo>
                  <a:pt x="122110" y="71716"/>
                </a:moveTo>
                <a:lnTo>
                  <a:pt x="111455" y="71716"/>
                </a:lnTo>
                <a:lnTo>
                  <a:pt x="111455" y="83908"/>
                </a:lnTo>
                <a:lnTo>
                  <a:pt x="122110" y="83908"/>
                </a:lnTo>
                <a:lnTo>
                  <a:pt x="122110" y="71716"/>
                </a:lnTo>
                <a:close/>
              </a:path>
              <a:path w="482600" h="145414">
                <a:moveTo>
                  <a:pt x="122110" y="50380"/>
                </a:moveTo>
                <a:lnTo>
                  <a:pt x="111455" y="50380"/>
                </a:lnTo>
                <a:lnTo>
                  <a:pt x="111455" y="62572"/>
                </a:lnTo>
                <a:lnTo>
                  <a:pt x="122110" y="62572"/>
                </a:lnTo>
                <a:lnTo>
                  <a:pt x="122110" y="50380"/>
                </a:lnTo>
                <a:close/>
              </a:path>
              <a:path w="482600" h="145414">
                <a:moveTo>
                  <a:pt x="122110" y="39903"/>
                </a:moveTo>
                <a:lnTo>
                  <a:pt x="18389" y="39903"/>
                </a:lnTo>
                <a:lnTo>
                  <a:pt x="18389" y="50063"/>
                </a:lnTo>
                <a:lnTo>
                  <a:pt x="18389" y="62763"/>
                </a:lnTo>
                <a:lnTo>
                  <a:pt x="18389" y="71653"/>
                </a:lnTo>
                <a:lnTo>
                  <a:pt x="18389" y="84353"/>
                </a:lnTo>
                <a:lnTo>
                  <a:pt x="18389" y="94513"/>
                </a:lnTo>
                <a:lnTo>
                  <a:pt x="18389" y="99593"/>
                </a:lnTo>
                <a:lnTo>
                  <a:pt x="29057" y="99593"/>
                </a:lnTo>
                <a:lnTo>
                  <a:pt x="29057" y="94513"/>
                </a:lnTo>
                <a:lnTo>
                  <a:pt x="122110" y="94513"/>
                </a:lnTo>
                <a:lnTo>
                  <a:pt x="122110" y="84353"/>
                </a:lnTo>
                <a:lnTo>
                  <a:pt x="29057" y="84353"/>
                </a:lnTo>
                <a:lnTo>
                  <a:pt x="29057" y="71653"/>
                </a:lnTo>
                <a:lnTo>
                  <a:pt x="122110" y="71653"/>
                </a:lnTo>
                <a:lnTo>
                  <a:pt x="122110" y="62763"/>
                </a:lnTo>
                <a:lnTo>
                  <a:pt x="29057" y="62763"/>
                </a:lnTo>
                <a:lnTo>
                  <a:pt x="29057" y="50063"/>
                </a:lnTo>
                <a:lnTo>
                  <a:pt x="122110" y="50063"/>
                </a:lnTo>
                <a:lnTo>
                  <a:pt x="122110" y="39903"/>
                </a:lnTo>
                <a:close/>
              </a:path>
              <a:path w="482600" h="145414">
                <a:moveTo>
                  <a:pt x="140411" y="108394"/>
                </a:moveTo>
                <a:lnTo>
                  <a:pt x="76301" y="108394"/>
                </a:lnTo>
                <a:lnTo>
                  <a:pt x="76301" y="94576"/>
                </a:lnTo>
                <a:lnTo>
                  <a:pt x="64109" y="94576"/>
                </a:lnTo>
                <a:lnTo>
                  <a:pt x="64109" y="108394"/>
                </a:lnTo>
                <a:lnTo>
                  <a:pt x="0" y="108394"/>
                </a:lnTo>
                <a:lnTo>
                  <a:pt x="0" y="119062"/>
                </a:lnTo>
                <a:lnTo>
                  <a:pt x="64109" y="119062"/>
                </a:lnTo>
                <a:lnTo>
                  <a:pt x="64109" y="143446"/>
                </a:lnTo>
                <a:lnTo>
                  <a:pt x="76301" y="143446"/>
                </a:lnTo>
                <a:lnTo>
                  <a:pt x="76301" y="119062"/>
                </a:lnTo>
                <a:lnTo>
                  <a:pt x="140411" y="119062"/>
                </a:lnTo>
                <a:lnTo>
                  <a:pt x="140411" y="108394"/>
                </a:lnTo>
                <a:close/>
              </a:path>
              <a:path w="482600" h="145414">
                <a:moveTo>
                  <a:pt x="140411" y="15328"/>
                </a:moveTo>
                <a:lnTo>
                  <a:pt x="99250" y="15328"/>
                </a:lnTo>
                <a:lnTo>
                  <a:pt x="99250" y="1524"/>
                </a:lnTo>
                <a:lnTo>
                  <a:pt x="88582" y="1524"/>
                </a:lnTo>
                <a:lnTo>
                  <a:pt x="88582" y="15328"/>
                </a:lnTo>
                <a:lnTo>
                  <a:pt x="51917" y="15328"/>
                </a:lnTo>
                <a:lnTo>
                  <a:pt x="51917" y="1524"/>
                </a:lnTo>
                <a:lnTo>
                  <a:pt x="41249" y="1524"/>
                </a:lnTo>
                <a:lnTo>
                  <a:pt x="41249" y="15328"/>
                </a:lnTo>
                <a:lnTo>
                  <a:pt x="0" y="15328"/>
                </a:lnTo>
                <a:lnTo>
                  <a:pt x="0" y="25996"/>
                </a:lnTo>
                <a:lnTo>
                  <a:pt x="41249" y="25996"/>
                </a:lnTo>
                <a:lnTo>
                  <a:pt x="41249" y="36664"/>
                </a:lnTo>
                <a:lnTo>
                  <a:pt x="51917" y="36664"/>
                </a:lnTo>
                <a:lnTo>
                  <a:pt x="51917" y="25996"/>
                </a:lnTo>
                <a:lnTo>
                  <a:pt x="88582" y="25996"/>
                </a:lnTo>
                <a:lnTo>
                  <a:pt x="88582" y="36664"/>
                </a:lnTo>
                <a:lnTo>
                  <a:pt x="99250" y="36664"/>
                </a:lnTo>
                <a:lnTo>
                  <a:pt x="99250" y="25996"/>
                </a:lnTo>
                <a:lnTo>
                  <a:pt x="140411" y="25996"/>
                </a:lnTo>
                <a:lnTo>
                  <a:pt x="140411" y="15328"/>
                </a:lnTo>
                <a:close/>
              </a:path>
              <a:path w="482600" h="145414">
                <a:moveTo>
                  <a:pt x="198412" y="65620"/>
                </a:moveTo>
                <a:lnTo>
                  <a:pt x="192405" y="56692"/>
                </a:lnTo>
                <a:lnTo>
                  <a:pt x="185839" y="47904"/>
                </a:lnTo>
                <a:lnTo>
                  <a:pt x="170980" y="29044"/>
                </a:lnTo>
                <a:lnTo>
                  <a:pt x="161836" y="35140"/>
                </a:lnTo>
                <a:lnTo>
                  <a:pt x="169303" y="45173"/>
                </a:lnTo>
                <a:lnTo>
                  <a:pt x="175933" y="54762"/>
                </a:lnTo>
                <a:lnTo>
                  <a:pt x="181978" y="64084"/>
                </a:lnTo>
                <a:lnTo>
                  <a:pt x="187744" y="73240"/>
                </a:lnTo>
                <a:lnTo>
                  <a:pt x="198412" y="65620"/>
                </a:lnTo>
                <a:close/>
              </a:path>
              <a:path w="482600" h="145414">
                <a:moveTo>
                  <a:pt x="273177" y="35140"/>
                </a:moveTo>
                <a:lnTo>
                  <a:pt x="262509" y="29044"/>
                </a:lnTo>
                <a:lnTo>
                  <a:pt x="256501" y="39052"/>
                </a:lnTo>
                <a:lnTo>
                  <a:pt x="249936" y="48475"/>
                </a:lnTo>
                <a:lnTo>
                  <a:pt x="242785" y="57340"/>
                </a:lnTo>
                <a:lnTo>
                  <a:pt x="235077" y="65620"/>
                </a:lnTo>
                <a:lnTo>
                  <a:pt x="244221" y="73240"/>
                </a:lnTo>
                <a:lnTo>
                  <a:pt x="251091" y="64935"/>
                </a:lnTo>
                <a:lnTo>
                  <a:pt x="258127" y="55905"/>
                </a:lnTo>
                <a:lnTo>
                  <a:pt x="265430" y="46024"/>
                </a:lnTo>
                <a:lnTo>
                  <a:pt x="273177" y="35140"/>
                </a:lnTo>
                <a:close/>
              </a:path>
              <a:path w="482600" h="145414">
                <a:moveTo>
                  <a:pt x="286994" y="79336"/>
                </a:moveTo>
                <a:lnTo>
                  <a:pt x="222885" y="79336"/>
                </a:lnTo>
                <a:lnTo>
                  <a:pt x="222885" y="19900"/>
                </a:lnTo>
                <a:lnTo>
                  <a:pt x="280797" y="19900"/>
                </a:lnTo>
                <a:lnTo>
                  <a:pt x="280797" y="9144"/>
                </a:lnTo>
                <a:lnTo>
                  <a:pt x="154216" y="9144"/>
                </a:lnTo>
                <a:lnTo>
                  <a:pt x="154216" y="19900"/>
                </a:lnTo>
                <a:lnTo>
                  <a:pt x="210604" y="19900"/>
                </a:lnTo>
                <a:lnTo>
                  <a:pt x="210604" y="79336"/>
                </a:lnTo>
                <a:lnTo>
                  <a:pt x="148018" y="79336"/>
                </a:lnTo>
                <a:lnTo>
                  <a:pt x="148018" y="91528"/>
                </a:lnTo>
                <a:lnTo>
                  <a:pt x="210604" y="91528"/>
                </a:lnTo>
                <a:lnTo>
                  <a:pt x="210604" y="143446"/>
                </a:lnTo>
                <a:lnTo>
                  <a:pt x="222885" y="143446"/>
                </a:lnTo>
                <a:lnTo>
                  <a:pt x="222885" y="91528"/>
                </a:lnTo>
                <a:lnTo>
                  <a:pt x="286994" y="91528"/>
                </a:lnTo>
                <a:lnTo>
                  <a:pt x="286994" y="79336"/>
                </a:lnTo>
                <a:close/>
              </a:path>
              <a:path w="482600" h="145414">
                <a:moveTo>
                  <a:pt x="416636" y="77812"/>
                </a:moveTo>
                <a:lnTo>
                  <a:pt x="404431" y="77812"/>
                </a:lnTo>
                <a:lnTo>
                  <a:pt x="404431" y="88480"/>
                </a:lnTo>
                <a:lnTo>
                  <a:pt x="404431" y="123634"/>
                </a:lnTo>
                <a:lnTo>
                  <a:pt x="325094" y="123634"/>
                </a:lnTo>
                <a:lnTo>
                  <a:pt x="325094" y="88480"/>
                </a:lnTo>
                <a:lnTo>
                  <a:pt x="404431" y="88480"/>
                </a:lnTo>
                <a:lnTo>
                  <a:pt x="404431" y="77812"/>
                </a:lnTo>
                <a:lnTo>
                  <a:pt x="312902" y="77812"/>
                </a:lnTo>
                <a:lnTo>
                  <a:pt x="312902" y="143446"/>
                </a:lnTo>
                <a:lnTo>
                  <a:pt x="325094" y="143446"/>
                </a:lnTo>
                <a:lnTo>
                  <a:pt x="325094" y="134302"/>
                </a:lnTo>
                <a:lnTo>
                  <a:pt x="404431" y="134302"/>
                </a:lnTo>
                <a:lnTo>
                  <a:pt x="404431" y="143446"/>
                </a:lnTo>
                <a:lnTo>
                  <a:pt x="416636" y="143446"/>
                </a:lnTo>
                <a:lnTo>
                  <a:pt x="416636" y="134302"/>
                </a:lnTo>
                <a:lnTo>
                  <a:pt x="416636" y="123634"/>
                </a:lnTo>
                <a:lnTo>
                  <a:pt x="416636" y="88480"/>
                </a:lnTo>
                <a:lnTo>
                  <a:pt x="416636" y="77812"/>
                </a:lnTo>
                <a:close/>
              </a:path>
              <a:path w="482600" h="145414">
                <a:moveTo>
                  <a:pt x="438061" y="64096"/>
                </a:moveTo>
                <a:lnTo>
                  <a:pt x="406463" y="31737"/>
                </a:lnTo>
                <a:lnTo>
                  <a:pt x="395287" y="21424"/>
                </a:lnTo>
                <a:lnTo>
                  <a:pt x="386143" y="27520"/>
                </a:lnTo>
                <a:lnTo>
                  <a:pt x="391591" y="33007"/>
                </a:lnTo>
                <a:lnTo>
                  <a:pt x="396621" y="38188"/>
                </a:lnTo>
                <a:lnTo>
                  <a:pt x="401358" y="43383"/>
                </a:lnTo>
                <a:lnTo>
                  <a:pt x="405955" y="48856"/>
                </a:lnTo>
                <a:lnTo>
                  <a:pt x="363804" y="50952"/>
                </a:lnTo>
                <a:lnTo>
                  <a:pt x="342226" y="51650"/>
                </a:lnTo>
                <a:lnTo>
                  <a:pt x="320522" y="51904"/>
                </a:lnTo>
                <a:lnTo>
                  <a:pt x="331952" y="42189"/>
                </a:lnTo>
                <a:lnTo>
                  <a:pt x="343192" y="31521"/>
                </a:lnTo>
                <a:lnTo>
                  <a:pt x="354203" y="19939"/>
                </a:lnTo>
                <a:lnTo>
                  <a:pt x="364807" y="7620"/>
                </a:lnTo>
                <a:lnTo>
                  <a:pt x="354139" y="0"/>
                </a:lnTo>
                <a:lnTo>
                  <a:pt x="343509" y="13220"/>
                </a:lnTo>
                <a:lnTo>
                  <a:pt x="332333" y="25425"/>
                </a:lnTo>
                <a:lnTo>
                  <a:pt x="320611" y="36741"/>
                </a:lnTo>
                <a:lnTo>
                  <a:pt x="308330" y="47332"/>
                </a:lnTo>
                <a:lnTo>
                  <a:pt x="305282" y="50380"/>
                </a:lnTo>
                <a:lnTo>
                  <a:pt x="300710" y="51904"/>
                </a:lnTo>
                <a:lnTo>
                  <a:pt x="297662" y="53428"/>
                </a:lnTo>
                <a:lnTo>
                  <a:pt x="302234" y="65620"/>
                </a:lnTo>
                <a:lnTo>
                  <a:pt x="306806" y="65620"/>
                </a:lnTo>
                <a:lnTo>
                  <a:pt x="311378" y="64096"/>
                </a:lnTo>
                <a:lnTo>
                  <a:pt x="317474" y="64096"/>
                </a:lnTo>
                <a:lnTo>
                  <a:pt x="358851" y="61810"/>
                </a:lnTo>
                <a:lnTo>
                  <a:pt x="415099" y="59524"/>
                </a:lnTo>
                <a:lnTo>
                  <a:pt x="419671" y="64096"/>
                </a:lnTo>
                <a:lnTo>
                  <a:pt x="424345" y="68668"/>
                </a:lnTo>
                <a:lnTo>
                  <a:pt x="427393" y="71716"/>
                </a:lnTo>
                <a:lnTo>
                  <a:pt x="438061" y="64096"/>
                </a:lnTo>
                <a:close/>
              </a:path>
              <a:path w="482600" h="145414">
                <a:moveTo>
                  <a:pt x="482257" y="106870"/>
                </a:moveTo>
                <a:lnTo>
                  <a:pt x="470065" y="106870"/>
                </a:lnTo>
                <a:lnTo>
                  <a:pt x="460921" y="144970"/>
                </a:lnTo>
                <a:lnTo>
                  <a:pt x="470065" y="144970"/>
                </a:lnTo>
                <a:lnTo>
                  <a:pt x="482257" y="10687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44405" y="1510384"/>
            <a:ext cx="917575" cy="143510"/>
          </a:xfrm>
          <a:custGeom>
            <a:avLst/>
            <a:gdLst/>
            <a:ahLst/>
            <a:cxnLst/>
            <a:rect l="l" t="t" r="r" b="b"/>
            <a:pathLst>
              <a:path w="917575" h="143510">
                <a:moveTo>
                  <a:pt x="132778" y="96100"/>
                </a:moveTo>
                <a:lnTo>
                  <a:pt x="123634" y="93052"/>
                </a:lnTo>
                <a:lnTo>
                  <a:pt x="120586" y="91528"/>
                </a:lnTo>
                <a:lnTo>
                  <a:pt x="119062" y="100672"/>
                </a:lnTo>
                <a:lnTo>
                  <a:pt x="119062" y="108394"/>
                </a:lnTo>
                <a:lnTo>
                  <a:pt x="116014" y="114490"/>
                </a:lnTo>
                <a:lnTo>
                  <a:pt x="114490" y="120586"/>
                </a:lnTo>
                <a:lnTo>
                  <a:pt x="109918" y="123634"/>
                </a:lnTo>
                <a:lnTo>
                  <a:pt x="22860" y="123634"/>
                </a:lnTo>
                <a:lnTo>
                  <a:pt x="18275" y="119062"/>
                </a:lnTo>
                <a:lnTo>
                  <a:pt x="18275" y="68668"/>
                </a:lnTo>
                <a:lnTo>
                  <a:pt x="103822" y="68668"/>
                </a:lnTo>
                <a:lnTo>
                  <a:pt x="103822" y="77812"/>
                </a:lnTo>
                <a:lnTo>
                  <a:pt x="116014" y="77812"/>
                </a:lnTo>
                <a:lnTo>
                  <a:pt x="116014" y="10668"/>
                </a:lnTo>
                <a:lnTo>
                  <a:pt x="0" y="10668"/>
                </a:lnTo>
                <a:lnTo>
                  <a:pt x="0" y="21424"/>
                </a:lnTo>
                <a:lnTo>
                  <a:pt x="103822" y="21424"/>
                </a:lnTo>
                <a:lnTo>
                  <a:pt x="103822" y="58000"/>
                </a:lnTo>
                <a:lnTo>
                  <a:pt x="18275" y="58000"/>
                </a:lnTo>
                <a:lnTo>
                  <a:pt x="18275" y="38188"/>
                </a:lnTo>
                <a:lnTo>
                  <a:pt x="6096" y="38188"/>
                </a:lnTo>
                <a:lnTo>
                  <a:pt x="6096" y="112966"/>
                </a:lnTo>
                <a:lnTo>
                  <a:pt x="7493" y="122974"/>
                </a:lnTo>
                <a:lnTo>
                  <a:pt x="11633" y="130124"/>
                </a:lnTo>
                <a:lnTo>
                  <a:pt x="18351" y="134404"/>
                </a:lnTo>
                <a:lnTo>
                  <a:pt x="27520" y="135826"/>
                </a:lnTo>
                <a:lnTo>
                  <a:pt x="103822" y="135826"/>
                </a:lnTo>
                <a:lnTo>
                  <a:pt x="131254" y="105346"/>
                </a:lnTo>
                <a:lnTo>
                  <a:pt x="132778" y="96100"/>
                </a:lnTo>
                <a:close/>
              </a:path>
              <a:path w="917575" h="143510">
                <a:moveTo>
                  <a:pt x="189255" y="108394"/>
                </a:moveTo>
                <a:lnTo>
                  <a:pt x="138874" y="120586"/>
                </a:lnTo>
                <a:lnTo>
                  <a:pt x="141922" y="129730"/>
                </a:lnTo>
                <a:lnTo>
                  <a:pt x="155105" y="126568"/>
                </a:lnTo>
                <a:lnTo>
                  <a:pt x="189255" y="119062"/>
                </a:lnTo>
                <a:lnTo>
                  <a:pt x="189255" y="108394"/>
                </a:lnTo>
                <a:close/>
              </a:path>
              <a:path w="917575" h="143510">
                <a:moveTo>
                  <a:pt x="192303" y="35140"/>
                </a:moveTo>
                <a:lnTo>
                  <a:pt x="181635" y="30568"/>
                </a:lnTo>
                <a:lnTo>
                  <a:pt x="177076" y="36664"/>
                </a:lnTo>
                <a:lnTo>
                  <a:pt x="174015" y="44284"/>
                </a:lnTo>
                <a:lnTo>
                  <a:pt x="169443" y="50380"/>
                </a:lnTo>
                <a:lnTo>
                  <a:pt x="152590" y="50380"/>
                </a:lnTo>
                <a:lnTo>
                  <a:pt x="159473" y="39814"/>
                </a:lnTo>
                <a:lnTo>
                  <a:pt x="166192" y="28663"/>
                </a:lnTo>
                <a:lnTo>
                  <a:pt x="172605" y="16916"/>
                </a:lnTo>
                <a:lnTo>
                  <a:pt x="178587" y="4572"/>
                </a:lnTo>
                <a:lnTo>
                  <a:pt x="167932" y="0"/>
                </a:lnTo>
                <a:lnTo>
                  <a:pt x="160985" y="14579"/>
                </a:lnTo>
                <a:lnTo>
                  <a:pt x="153936" y="28282"/>
                </a:lnTo>
                <a:lnTo>
                  <a:pt x="146608" y="40817"/>
                </a:lnTo>
                <a:lnTo>
                  <a:pt x="138874" y="51904"/>
                </a:lnTo>
                <a:lnTo>
                  <a:pt x="141922" y="61048"/>
                </a:lnTo>
                <a:lnTo>
                  <a:pt x="146494" y="61048"/>
                </a:lnTo>
                <a:lnTo>
                  <a:pt x="154114" y="59524"/>
                </a:lnTo>
                <a:lnTo>
                  <a:pt x="163347" y="59524"/>
                </a:lnTo>
                <a:lnTo>
                  <a:pt x="157543" y="68173"/>
                </a:lnTo>
                <a:lnTo>
                  <a:pt x="151714" y="75869"/>
                </a:lnTo>
                <a:lnTo>
                  <a:pt x="146113" y="82461"/>
                </a:lnTo>
                <a:lnTo>
                  <a:pt x="140398" y="88480"/>
                </a:lnTo>
                <a:lnTo>
                  <a:pt x="143446" y="99148"/>
                </a:lnTo>
                <a:lnTo>
                  <a:pt x="155473" y="97129"/>
                </a:lnTo>
                <a:lnTo>
                  <a:pt x="166535" y="95529"/>
                </a:lnTo>
                <a:lnTo>
                  <a:pt x="186220" y="93052"/>
                </a:lnTo>
                <a:lnTo>
                  <a:pt x="186220" y="86956"/>
                </a:lnTo>
                <a:lnTo>
                  <a:pt x="186220" y="85432"/>
                </a:lnTo>
                <a:lnTo>
                  <a:pt x="187731" y="82384"/>
                </a:lnTo>
                <a:lnTo>
                  <a:pt x="171907" y="84670"/>
                </a:lnTo>
                <a:lnTo>
                  <a:pt x="157162" y="86956"/>
                </a:lnTo>
                <a:lnTo>
                  <a:pt x="165354" y="75730"/>
                </a:lnTo>
                <a:lnTo>
                  <a:pt x="173748" y="63144"/>
                </a:lnTo>
                <a:lnTo>
                  <a:pt x="176110" y="59524"/>
                </a:lnTo>
                <a:lnTo>
                  <a:pt x="182067" y="50380"/>
                </a:lnTo>
                <a:lnTo>
                  <a:pt x="192303" y="35140"/>
                </a:lnTo>
                <a:close/>
              </a:path>
              <a:path w="917575" h="143510">
                <a:moveTo>
                  <a:pt x="277749" y="125158"/>
                </a:moveTo>
                <a:lnTo>
                  <a:pt x="238125" y="125158"/>
                </a:lnTo>
                <a:lnTo>
                  <a:pt x="238125" y="90004"/>
                </a:lnTo>
                <a:lnTo>
                  <a:pt x="268605" y="90004"/>
                </a:lnTo>
                <a:lnTo>
                  <a:pt x="268605" y="79336"/>
                </a:lnTo>
                <a:lnTo>
                  <a:pt x="195364" y="79336"/>
                </a:lnTo>
                <a:lnTo>
                  <a:pt x="195364" y="90004"/>
                </a:lnTo>
                <a:lnTo>
                  <a:pt x="227355" y="90004"/>
                </a:lnTo>
                <a:lnTo>
                  <a:pt x="227355" y="125158"/>
                </a:lnTo>
                <a:lnTo>
                  <a:pt x="186220" y="125158"/>
                </a:lnTo>
                <a:lnTo>
                  <a:pt x="186220" y="135826"/>
                </a:lnTo>
                <a:lnTo>
                  <a:pt x="277749" y="135826"/>
                </a:lnTo>
                <a:lnTo>
                  <a:pt x="277749" y="125158"/>
                </a:lnTo>
                <a:close/>
              </a:path>
              <a:path w="917575" h="143510">
                <a:moveTo>
                  <a:pt x="282321" y="65620"/>
                </a:moveTo>
                <a:lnTo>
                  <a:pt x="272910" y="59905"/>
                </a:lnTo>
                <a:lnTo>
                  <a:pt x="263080" y="54190"/>
                </a:lnTo>
                <a:lnTo>
                  <a:pt x="256324" y="50380"/>
                </a:lnTo>
                <a:lnTo>
                  <a:pt x="242697" y="42760"/>
                </a:lnTo>
                <a:lnTo>
                  <a:pt x="248386" y="37033"/>
                </a:lnTo>
                <a:lnTo>
                  <a:pt x="253936" y="31140"/>
                </a:lnTo>
                <a:lnTo>
                  <a:pt x="259194" y="24980"/>
                </a:lnTo>
                <a:lnTo>
                  <a:pt x="264033" y="18376"/>
                </a:lnTo>
                <a:lnTo>
                  <a:pt x="264033" y="7620"/>
                </a:lnTo>
                <a:lnTo>
                  <a:pt x="195364" y="7620"/>
                </a:lnTo>
                <a:lnTo>
                  <a:pt x="195364" y="18376"/>
                </a:lnTo>
                <a:lnTo>
                  <a:pt x="250317" y="18376"/>
                </a:lnTo>
                <a:lnTo>
                  <a:pt x="236816" y="33235"/>
                </a:lnTo>
                <a:lnTo>
                  <a:pt x="221297" y="45821"/>
                </a:lnTo>
                <a:lnTo>
                  <a:pt x="203441" y="56121"/>
                </a:lnTo>
                <a:lnTo>
                  <a:pt x="183159" y="64096"/>
                </a:lnTo>
                <a:lnTo>
                  <a:pt x="189255" y="70192"/>
                </a:lnTo>
                <a:lnTo>
                  <a:pt x="233553" y="50380"/>
                </a:lnTo>
                <a:lnTo>
                  <a:pt x="244690" y="56121"/>
                </a:lnTo>
                <a:lnTo>
                  <a:pt x="255270" y="62001"/>
                </a:lnTo>
                <a:lnTo>
                  <a:pt x="265264" y="68173"/>
                </a:lnTo>
                <a:lnTo>
                  <a:pt x="274701" y="74764"/>
                </a:lnTo>
                <a:lnTo>
                  <a:pt x="282321" y="65620"/>
                </a:lnTo>
                <a:close/>
              </a:path>
              <a:path w="917575" h="143510">
                <a:moveTo>
                  <a:pt x="317461" y="85432"/>
                </a:moveTo>
                <a:lnTo>
                  <a:pt x="314426" y="83908"/>
                </a:lnTo>
                <a:lnTo>
                  <a:pt x="309841" y="82384"/>
                </a:lnTo>
                <a:lnTo>
                  <a:pt x="306793" y="80860"/>
                </a:lnTo>
                <a:lnTo>
                  <a:pt x="302425" y="94602"/>
                </a:lnTo>
                <a:lnTo>
                  <a:pt x="298208" y="108343"/>
                </a:lnTo>
                <a:lnTo>
                  <a:pt x="293674" y="122110"/>
                </a:lnTo>
                <a:lnTo>
                  <a:pt x="288417" y="135826"/>
                </a:lnTo>
                <a:lnTo>
                  <a:pt x="300697" y="140398"/>
                </a:lnTo>
                <a:lnTo>
                  <a:pt x="305879" y="124955"/>
                </a:lnTo>
                <a:lnTo>
                  <a:pt x="310222" y="110629"/>
                </a:lnTo>
                <a:lnTo>
                  <a:pt x="313982" y="97459"/>
                </a:lnTo>
                <a:lnTo>
                  <a:pt x="317461" y="85432"/>
                </a:lnTo>
                <a:close/>
              </a:path>
              <a:path w="917575" h="143510">
                <a:moveTo>
                  <a:pt x="320509" y="58000"/>
                </a:moveTo>
                <a:lnTo>
                  <a:pt x="314502" y="53428"/>
                </a:lnTo>
                <a:lnTo>
                  <a:pt x="307924" y="48856"/>
                </a:lnTo>
                <a:lnTo>
                  <a:pt x="300761" y="44284"/>
                </a:lnTo>
                <a:lnTo>
                  <a:pt x="292989" y="39712"/>
                </a:lnTo>
                <a:lnTo>
                  <a:pt x="285369" y="47332"/>
                </a:lnTo>
                <a:lnTo>
                  <a:pt x="293141" y="52819"/>
                </a:lnTo>
                <a:lnTo>
                  <a:pt x="300316" y="58000"/>
                </a:lnTo>
                <a:lnTo>
                  <a:pt x="306895" y="63195"/>
                </a:lnTo>
                <a:lnTo>
                  <a:pt x="312902" y="68668"/>
                </a:lnTo>
                <a:lnTo>
                  <a:pt x="317461" y="62572"/>
                </a:lnTo>
                <a:lnTo>
                  <a:pt x="318985" y="59524"/>
                </a:lnTo>
                <a:lnTo>
                  <a:pt x="320509" y="58000"/>
                </a:lnTo>
                <a:close/>
              </a:path>
              <a:path w="917575" h="143510">
                <a:moveTo>
                  <a:pt x="326605" y="24472"/>
                </a:moveTo>
                <a:lnTo>
                  <a:pt x="320598" y="18986"/>
                </a:lnTo>
                <a:lnTo>
                  <a:pt x="314032" y="13766"/>
                </a:lnTo>
                <a:lnTo>
                  <a:pt x="306882" y="8547"/>
                </a:lnTo>
                <a:lnTo>
                  <a:pt x="299173" y="3048"/>
                </a:lnTo>
                <a:lnTo>
                  <a:pt x="291465" y="10668"/>
                </a:lnTo>
                <a:lnTo>
                  <a:pt x="297510" y="15582"/>
                </a:lnTo>
                <a:lnTo>
                  <a:pt x="304114" y="21043"/>
                </a:lnTo>
                <a:lnTo>
                  <a:pt x="311264" y="27051"/>
                </a:lnTo>
                <a:lnTo>
                  <a:pt x="318985" y="33616"/>
                </a:lnTo>
                <a:lnTo>
                  <a:pt x="322033" y="30568"/>
                </a:lnTo>
                <a:lnTo>
                  <a:pt x="323570" y="27520"/>
                </a:lnTo>
                <a:lnTo>
                  <a:pt x="326605" y="24472"/>
                </a:lnTo>
                <a:close/>
              </a:path>
              <a:path w="917575" h="143510">
                <a:moveTo>
                  <a:pt x="369379" y="38188"/>
                </a:moveTo>
                <a:lnTo>
                  <a:pt x="361670" y="30568"/>
                </a:lnTo>
                <a:lnTo>
                  <a:pt x="354279" y="37172"/>
                </a:lnTo>
                <a:lnTo>
                  <a:pt x="346036" y="43332"/>
                </a:lnTo>
                <a:lnTo>
                  <a:pt x="337223" y="49225"/>
                </a:lnTo>
                <a:lnTo>
                  <a:pt x="328129" y="54952"/>
                </a:lnTo>
                <a:lnTo>
                  <a:pt x="331177" y="58000"/>
                </a:lnTo>
                <a:lnTo>
                  <a:pt x="332714" y="61048"/>
                </a:lnTo>
                <a:lnTo>
                  <a:pt x="335749" y="64096"/>
                </a:lnTo>
                <a:lnTo>
                  <a:pt x="343776" y="58343"/>
                </a:lnTo>
                <a:lnTo>
                  <a:pt x="351955" y="52285"/>
                </a:lnTo>
                <a:lnTo>
                  <a:pt x="360438" y="45669"/>
                </a:lnTo>
                <a:lnTo>
                  <a:pt x="369379" y="38188"/>
                </a:lnTo>
                <a:close/>
              </a:path>
              <a:path w="917575" h="143510">
                <a:moveTo>
                  <a:pt x="422719" y="54952"/>
                </a:moveTo>
                <a:lnTo>
                  <a:pt x="414693" y="49009"/>
                </a:lnTo>
                <a:lnTo>
                  <a:pt x="406514" y="42760"/>
                </a:lnTo>
                <a:lnTo>
                  <a:pt x="398068" y="36525"/>
                </a:lnTo>
                <a:lnTo>
                  <a:pt x="389191" y="30568"/>
                </a:lnTo>
                <a:lnTo>
                  <a:pt x="381571" y="38188"/>
                </a:lnTo>
                <a:lnTo>
                  <a:pt x="390664" y="44170"/>
                </a:lnTo>
                <a:lnTo>
                  <a:pt x="399478" y="50571"/>
                </a:lnTo>
                <a:lnTo>
                  <a:pt x="407708" y="57264"/>
                </a:lnTo>
                <a:lnTo>
                  <a:pt x="415099" y="64096"/>
                </a:lnTo>
                <a:lnTo>
                  <a:pt x="422719" y="54952"/>
                </a:lnTo>
                <a:close/>
              </a:path>
              <a:path w="917575" h="143510">
                <a:moveTo>
                  <a:pt x="422719" y="10668"/>
                </a:moveTo>
                <a:lnTo>
                  <a:pt x="329653" y="10668"/>
                </a:lnTo>
                <a:lnTo>
                  <a:pt x="329653" y="35140"/>
                </a:lnTo>
                <a:lnTo>
                  <a:pt x="341858" y="35140"/>
                </a:lnTo>
                <a:lnTo>
                  <a:pt x="341858" y="21424"/>
                </a:lnTo>
                <a:lnTo>
                  <a:pt x="412051" y="21424"/>
                </a:lnTo>
                <a:lnTo>
                  <a:pt x="412051" y="33616"/>
                </a:lnTo>
                <a:lnTo>
                  <a:pt x="422719" y="33616"/>
                </a:lnTo>
                <a:lnTo>
                  <a:pt x="422719" y="21424"/>
                </a:lnTo>
                <a:lnTo>
                  <a:pt x="422719" y="10668"/>
                </a:lnTo>
                <a:close/>
              </a:path>
              <a:path w="917575" h="143510">
                <a:moveTo>
                  <a:pt x="428815" y="120586"/>
                </a:moveTo>
                <a:lnTo>
                  <a:pt x="392811" y="92646"/>
                </a:lnTo>
                <a:lnTo>
                  <a:pt x="383095" y="80860"/>
                </a:lnTo>
                <a:lnTo>
                  <a:pt x="425767" y="80860"/>
                </a:lnTo>
                <a:lnTo>
                  <a:pt x="425767" y="70192"/>
                </a:lnTo>
                <a:lnTo>
                  <a:pt x="381571" y="70192"/>
                </a:lnTo>
                <a:lnTo>
                  <a:pt x="381571" y="51904"/>
                </a:lnTo>
                <a:lnTo>
                  <a:pt x="369379" y="51904"/>
                </a:lnTo>
                <a:lnTo>
                  <a:pt x="369379" y="70192"/>
                </a:lnTo>
                <a:lnTo>
                  <a:pt x="326605" y="70192"/>
                </a:lnTo>
                <a:lnTo>
                  <a:pt x="326605" y="80860"/>
                </a:lnTo>
                <a:lnTo>
                  <a:pt x="366331" y="80860"/>
                </a:lnTo>
                <a:lnTo>
                  <a:pt x="357174" y="92024"/>
                </a:lnTo>
                <a:lnTo>
                  <a:pt x="346036" y="102628"/>
                </a:lnTo>
                <a:lnTo>
                  <a:pt x="333222" y="112674"/>
                </a:lnTo>
                <a:lnTo>
                  <a:pt x="318985" y="122110"/>
                </a:lnTo>
                <a:lnTo>
                  <a:pt x="320509" y="125158"/>
                </a:lnTo>
                <a:lnTo>
                  <a:pt x="360730" y="100545"/>
                </a:lnTo>
                <a:lnTo>
                  <a:pt x="369379" y="88480"/>
                </a:lnTo>
                <a:lnTo>
                  <a:pt x="369379" y="141922"/>
                </a:lnTo>
                <a:lnTo>
                  <a:pt x="381571" y="141922"/>
                </a:lnTo>
                <a:lnTo>
                  <a:pt x="381571" y="88480"/>
                </a:lnTo>
                <a:lnTo>
                  <a:pt x="389280" y="100571"/>
                </a:lnTo>
                <a:lnTo>
                  <a:pt x="398513" y="111442"/>
                </a:lnTo>
                <a:lnTo>
                  <a:pt x="409206" y="121158"/>
                </a:lnTo>
                <a:lnTo>
                  <a:pt x="421195" y="129730"/>
                </a:lnTo>
                <a:lnTo>
                  <a:pt x="422719" y="126682"/>
                </a:lnTo>
                <a:lnTo>
                  <a:pt x="428815" y="120586"/>
                </a:lnTo>
                <a:close/>
              </a:path>
              <a:path w="917575" h="143510">
                <a:moveTo>
                  <a:pt x="576922" y="125158"/>
                </a:moveTo>
                <a:lnTo>
                  <a:pt x="545973" y="100723"/>
                </a:lnTo>
                <a:lnTo>
                  <a:pt x="517398" y="53428"/>
                </a:lnTo>
                <a:lnTo>
                  <a:pt x="508254" y="34848"/>
                </a:lnTo>
                <a:lnTo>
                  <a:pt x="499249" y="20243"/>
                </a:lnTo>
                <a:lnTo>
                  <a:pt x="490524" y="9639"/>
                </a:lnTo>
                <a:lnTo>
                  <a:pt x="482257" y="3048"/>
                </a:lnTo>
                <a:lnTo>
                  <a:pt x="473100" y="9144"/>
                </a:lnTo>
                <a:lnTo>
                  <a:pt x="478815" y="13462"/>
                </a:lnTo>
                <a:lnTo>
                  <a:pt x="484530" y="19329"/>
                </a:lnTo>
                <a:lnTo>
                  <a:pt x="490245" y="26593"/>
                </a:lnTo>
                <a:lnTo>
                  <a:pt x="495960" y="35140"/>
                </a:lnTo>
                <a:lnTo>
                  <a:pt x="485978" y="64909"/>
                </a:lnTo>
                <a:lnTo>
                  <a:pt x="472147" y="90258"/>
                </a:lnTo>
                <a:lnTo>
                  <a:pt x="454596" y="111315"/>
                </a:lnTo>
                <a:lnTo>
                  <a:pt x="433489" y="128206"/>
                </a:lnTo>
                <a:lnTo>
                  <a:pt x="439572" y="134302"/>
                </a:lnTo>
                <a:lnTo>
                  <a:pt x="479780" y="100914"/>
                </a:lnTo>
                <a:lnTo>
                  <a:pt x="503682" y="50380"/>
                </a:lnTo>
                <a:lnTo>
                  <a:pt x="521373" y="86690"/>
                </a:lnTo>
                <a:lnTo>
                  <a:pt x="535495" y="108724"/>
                </a:lnTo>
                <a:lnTo>
                  <a:pt x="550506" y="125628"/>
                </a:lnTo>
                <a:lnTo>
                  <a:pt x="566254" y="137350"/>
                </a:lnTo>
                <a:lnTo>
                  <a:pt x="576922" y="125158"/>
                </a:lnTo>
                <a:close/>
              </a:path>
              <a:path w="917575" h="143510">
                <a:moveTo>
                  <a:pt x="723417" y="126682"/>
                </a:moveTo>
                <a:lnTo>
                  <a:pt x="700455" y="112331"/>
                </a:lnTo>
                <a:lnTo>
                  <a:pt x="681799" y="91960"/>
                </a:lnTo>
                <a:lnTo>
                  <a:pt x="667169" y="65303"/>
                </a:lnTo>
                <a:lnTo>
                  <a:pt x="656272" y="32092"/>
                </a:lnTo>
                <a:lnTo>
                  <a:pt x="658368" y="18186"/>
                </a:lnTo>
                <a:lnTo>
                  <a:pt x="659053" y="10845"/>
                </a:lnTo>
                <a:lnTo>
                  <a:pt x="659320" y="3048"/>
                </a:lnTo>
                <a:lnTo>
                  <a:pt x="647128" y="3048"/>
                </a:lnTo>
                <a:lnTo>
                  <a:pt x="641350" y="45173"/>
                </a:lnTo>
                <a:lnTo>
                  <a:pt x="628408" y="80149"/>
                </a:lnTo>
                <a:lnTo>
                  <a:pt x="608037" y="108242"/>
                </a:lnTo>
                <a:lnTo>
                  <a:pt x="579983" y="129730"/>
                </a:lnTo>
                <a:lnTo>
                  <a:pt x="587590" y="137350"/>
                </a:lnTo>
                <a:lnTo>
                  <a:pt x="628408" y="104914"/>
                </a:lnTo>
                <a:lnTo>
                  <a:pt x="651700" y="53428"/>
                </a:lnTo>
                <a:lnTo>
                  <a:pt x="662292" y="82003"/>
                </a:lnTo>
                <a:lnTo>
                  <a:pt x="675894" y="105867"/>
                </a:lnTo>
                <a:lnTo>
                  <a:pt x="692670" y="124891"/>
                </a:lnTo>
                <a:lnTo>
                  <a:pt x="712749" y="138874"/>
                </a:lnTo>
                <a:lnTo>
                  <a:pt x="715797" y="135826"/>
                </a:lnTo>
                <a:lnTo>
                  <a:pt x="718858" y="131254"/>
                </a:lnTo>
                <a:lnTo>
                  <a:pt x="723417" y="126682"/>
                </a:lnTo>
                <a:close/>
              </a:path>
              <a:path w="917575" h="143510">
                <a:moveTo>
                  <a:pt x="755421" y="47332"/>
                </a:moveTo>
                <a:lnTo>
                  <a:pt x="743229" y="44284"/>
                </a:lnTo>
                <a:lnTo>
                  <a:pt x="739775" y="59131"/>
                </a:lnTo>
                <a:lnTo>
                  <a:pt x="736180" y="73812"/>
                </a:lnTo>
                <a:lnTo>
                  <a:pt x="732294" y="88226"/>
                </a:lnTo>
                <a:lnTo>
                  <a:pt x="728002" y="102196"/>
                </a:lnTo>
                <a:lnTo>
                  <a:pt x="738670" y="106870"/>
                </a:lnTo>
                <a:lnTo>
                  <a:pt x="743204" y="91960"/>
                </a:lnTo>
                <a:lnTo>
                  <a:pt x="747610" y="77063"/>
                </a:lnTo>
                <a:lnTo>
                  <a:pt x="751725" y="62204"/>
                </a:lnTo>
                <a:lnTo>
                  <a:pt x="755421" y="47332"/>
                </a:lnTo>
                <a:close/>
              </a:path>
              <a:path w="917575" h="143510">
                <a:moveTo>
                  <a:pt x="819531" y="39712"/>
                </a:moveTo>
                <a:lnTo>
                  <a:pt x="814666" y="30530"/>
                </a:lnTo>
                <a:lnTo>
                  <a:pt x="809244" y="21043"/>
                </a:lnTo>
                <a:lnTo>
                  <a:pt x="803236" y="10960"/>
                </a:lnTo>
                <a:lnTo>
                  <a:pt x="796671" y="0"/>
                </a:lnTo>
                <a:lnTo>
                  <a:pt x="786003" y="4572"/>
                </a:lnTo>
                <a:lnTo>
                  <a:pt x="791692" y="14935"/>
                </a:lnTo>
                <a:lnTo>
                  <a:pt x="797242" y="25425"/>
                </a:lnTo>
                <a:lnTo>
                  <a:pt x="802500" y="36169"/>
                </a:lnTo>
                <a:lnTo>
                  <a:pt x="807339" y="47332"/>
                </a:lnTo>
                <a:lnTo>
                  <a:pt x="810387" y="44284"/>
                </a:lnTo>
                <a:lnTo>
                  <a:pt x="814959" y="42760"/>
                </a:lnTo>
                <a:lnTo>
                  <a:pt x="819531" y="39712"/>
                </a:lnTo>
                <a:close/>
              </a:path>
              <a:path w="917575" h="143510">
                <a:moveTo>
                  <a:pt x="848588" y="97624"/>
                </a:moveTo>
                <a:lnTo>
                  <a:pt x="839444" y="94576"/>
                </a:lnTo>
                <a:lnTo>
                  <a:pt x="836383" y="93052"/>
                </a:lnTo>
                <a:lnTo>
                  <a:pt x="834859" y="102196"/>
                </a:lnTo>
                <a:lnTo>
                  <a:pt x="834859" y="109918"/>
                </a:lnTo>
                <a:lnTo>
                  <a:pt x="833247" y="116014"/>
                </a:lnTo>
                <a:lnTo>
                  <a:pt x="831723" y="122110"/>
                </a:lnTo>
                <a:lnTo>
                  <a:pt x="827151" y="125158"/>
                </a:lnTo>
                <a:lnTo>
                  <a:pt x="779907" y="125158"/>
                </a:lnTo>
                <a:lnTo>
                  <a:pt x="776859" y="120586"/>
                </a:lnTo>
                <a:lnTo>
                  <a:pt x="776859" y="29044"/>
                </a:lnTo>
                <a:lnTo>
                  <a:pt x="764565" y="29044"/>
                </a:lnTo>
                <a:lnTo>
                  <a:pt x="764565" y="116014"/>
                </a:lnTo>
                <a:lnTo>
                  <a:pt x="766000" y="125158"/>
                </a:lnTo>
                <a:lnTo>
                  <a:pt x="770140" y="131826"/>
                </a:lnTo>
                <a:lnTo>
                  <a:pt x="776859" y="135953"/>
                </a:lnTo>
                <a:lnTo>
                  <a:pt x="786003" y="137350"/>
                </a:lnTo>
                <a:lnTo>
                  <a:pt x="821055" y="137350"/>
                </a:lnTo>
                <a:lnTo>
                  <a:pt x="830033" y="136232"/>
                </a:lnTo>
                <a:lnTo>
                  <a:pt x="836561" y="132981"/>
                </a:lnTo>
                <a:lnTo>
                  <a:pt x="841070" y="127711"/>
                </a:lnTo>
                <a:lnTo>
                  <a:pt x="842111" y="125158"/>
                </a:lnTo>
                <a:lnTo>
                  <a:pt x="844003" y="120586"/>
                </a:lnTo>
                <a:lnTo>
                  <a:pt x="845527" y="116014"/>
                </a:lnTo>
                <a:lnTo>
                  <a:pt x="847064" y="108394"/>
                </a:lnTo>
                <a:lnTo>
                  <a:pt x="848588" y="97624"/>
                </a:lnTo>
                <a:close/>
              </a:path>
              <a:path w="917575" h="143510">
                <a:moveTo>
                  <a:pt x="871435" y="91528"/>
                </a:moveTo>
                <a:lnTo>
                  <a:pt x="864806" y="77228"/>
                </a:lnTo>
                <a:lnTo>
                  <a:pt x="858481" y="63906"/>
                </a:lnTo>
                <a:lnTo>
                  <a:pt x="852144" y="51460"/>
                </a:lnTo>
                <a:lnTo>
                  <a:pt x="845527" y="39712"/>
                </a:lnTo>
                <a:lnTo>
                  <a:pt x="834859" y="44284"/>
                </a:lnTo>
                <a:lnTo>
                  <a:pt x="841451" y="57124"/>
                </a:lnTo>
                <a:lnTo>
                  <a:pt x="847623" y="70383"/>
                </a:lnTo>
                <a:lnTo>
                  <a:pt x="853503" y="83934"/>
                </a:lnTo>
                <a:lnTo>
                  <a:pt x="859243" y="97624"/>
                </a:lnTo>
                <a:lnTo>
                  <a:pt x="871435" y="91528"/>
                </a:lnTo>
                <a:close/>
              </a:path>
              <a:path w="917575" h="143510">
                <a:moveTo>
                  <a:pt x="917257" y="105346"/>
                </a:moveTo>
                <a:lnTo>
                  <a:pt x="903541" y="105346"/>
                </a:lnTo>
                <a:lnTo>
                  <a:pt x="894308" y="143446"/>
                </a:lnTo>
                <a:lnTo>
                  <a:pt x="905065" y="143446"/>
                </a:lnTo>
                <a:lnTo>
                  <a:pt x="917257" y="10534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68444" y="1508861"/>
            <a:ext cx="2345715" cy="14497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21498" y="1731644"/>
            <a:ext cx="926299" cy="14335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51620" y="1730120"/>
            <a:ext cx="2547175" cy="14488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02529" y="1731644"/>
            <a:ext cx="926401" cy="14335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6032652" y="1730120"/>
            <a:ext cx="586105" cy="143510"/>
          </a:xfrm>
          <a:custGeom>
            <a:avLst/>
            <a:gdLst/>
            <a:ahLst/>
            <a:cxnLst/>
            <a:rect l="l" t="t" r="r" b="b"/>
            <a:pathLst>
              <a:path w="586104" h="143510">
                <a:moveTo>
                  <a:pt x="64109" y="108305"/>
                </a:moveTo>
                <a:lnTo>
                  <a:pt x="60413" y="92608"/>
                </a:lnTo>
                <a:lnTo>
                  <a:pt x="56299" y="77584"/>
                </a:lnTo>
                <a:lnTo>
                  <a:pt x="51892" y="63436"/>
                </a:lnTo>
                <a:lnTo>
                  <a:pt x="47345" y="50292"/>
                </a:lnTo>
                <a:lnTo>
                  <a:pt x="36677" y="53340"/>
                </a:lnTo>
                <a:lnTo>
                  <a:pt x="41059" y="68580"/>
                </a:lnTo>
                <a:lnTo>
                  <a:pt x="44869" y="83146"/>
                </a:lnTo>
                <a:lnTo>
                  <a:pt x="48463" y="98018"/>
                </a:lnTo>
                <a:lnTo>
                  <a:pt x="51917" y="112877"/>
                </a:lnTo>
                <a:lnTo>
                  <a:pt x="64109" y="108305"/>
                </a:lnTo>
                <a:close/>
              </a:path>
              <a:path w="586104" h="143510">
                <a:moveTo>
                  <a:pt x="94678" y="100685"/>
                </a:moveTo>
                <a:lnTo>
                  <a:pt x="92125" y="85204"/>
                </a:lnTo>
                <a:lnTo>
                  <a:pt x="89154" y="70548"/>
                </a:lnTo>
                <a:lnTo>
                  <a:pt x="85890" y="56451"/>
                </a:lnTo>
                <a:lnTo>
                  <a:pt x="82486" y="42672"/>
                </a:lnTo>
                <a:lnTo>
                  <a:pt x="70294" y="47244"/>
                </a:lnTo>
                <a:lnTo>
                  <a:pt x="74333" y="61887"/>
                </a:lnTo>
                <a:lnTo>
                  <a:pt x="77520" y="76250"/>
                </a:lnTo>
                <a:lnTo>
                  <a:pt x="80149" y="90627"/>
                </a:lnTo>
                <a:lnTo>
                  <a:pt x="82486" y="105257"/>
                </a:lnTo>
                <a:lnTo>
                  <a:pt x="94678" y="100685"/>
                </a:lnTo>
                <a:close/>
              </a:path>
              <a:path w="586104" h="143510">
                <a:moveTo>
                  <a:pt x="142024" y="21336"/>
                </a:moveTo>
                <a:lnTo>
                  <a:pt x="82486" y="21336"/>
                </a:lnTo>
                <a:lnTo>
                  <a:pt x="90106" y="18288"/>
                </a:lnTo>
                <a:lnTo>
                  <a:pt x="87058" y="10668"/>
                </a:lnTo>
                <a:lnTo>
                  <a:pt x="82486" y="6096"/>
                </a:lnTo>
                <a:lnTo>
                  <a:pt x="77914" y="0"/>
                </a:lnTo>
                <a:lnTo>
                  <a:pt x="67157" y="6096"/>
                </a:lnTo>
                <a:lnTo>
                  <a:pt x="71818" y="10668"/>
                </a:lnTo>
                <a:lnTo>
                  <a:pt x="74879" y="16764"/>
                </a:lnTo>
                <a:lnTo>
                  <a:pt x="77914" y="21336"/>
                </a:lnTo>
                <a:lnTo>
                  <a:pt x="16865" y="21336"/>
                </a:lnTo>
                <a:lnTo>
                  <a:pt x="16814" y="69519"/>
                </a:lnTo>
                <a:lnTo>
                  <a:pt x="15735" y="89814"/>
                </a:lnTo>
                <a:lnTo>
                  <a:pt x="12471" y="107721"/>
                </a:lnTo>
                <a:lnTo>
                  <a:pt x="7175" y="122478"/>
                </a:lnTo>
                <a:lnTo>
                  <a:pt x="0" y="134213"/>
                </a:lnTo>
                <a:lnTo>
                  <a:pt x="3149" y="137261"/>
                </a:lnTo>
                <a:lnTo>
                  <a:pt x="6197" y="140309"/>
                </a:lnTo>
                <a:lnTo>
                  <a:pt x="7721" y="143357"/>
                </a:lnTo>
                <a:lnTo>
                  <a:pt x="17475" y="129311"/>
                </a:lnTo>
                <a:lnTo>
                  <a:pt x="24104" y="112102"/>
                </a:lnTo>
                <a:lnTo>
                  <a:pt x="27851" y="91528"/>
                </a:lnTo>
                <a:lnTo>
                  <a:pt x="28930" y="69519"/>
                </a:lnTo>
                <a:lnTo>
                  <a:pt x="29057" y="32004"/>
                </a:lnTo>
                <a:lnTo>
                  <a:pt x="142024" y="32004"/>
                </a:lnTo>
                <a:lnTo>
                  <a:pt x="142024" y="21336"/>
                </a:lnTo>
                <a:close/>
              </a:path>
              <a:path w="586104" h="143510">
                <a:moveTo>
                  <a:pt x="143548" y="125069"/>
                </a:moveTo>
                <a:lnTo>
                  <a:pt x="106870" y="125069"/>
                </a:lnTo>
                <a:lnTo>
                  <a:pt x="112687" y="109042"/>
                </a:lnTo>
                <a:lnTo>
                  <a:pt x="118516" y="91452"/>
                </a:lnTo>
                <a:lnTo>
                  <a:pt x="124663" y="71450"/>
                </a:lnTo>
                <a:lnTo>
                  <a:pt x="131267" y="48768"/>
                </a:lnTo>
                <a:lnTo>
                  <a:pt x="119062" y="45720"/>
                </a:lnTo>
                <a:lnTo>
                  <a:pt x="112458" y="69519"/>
                </a:lnTo>
                <a:lnTo>
                  <a:pt x="106273" y="90627"/>
                </a:lnTo>
                <a:lnTo>
                  <a:pt x="100317" y="109308"/>
                </a:lnTo>
                <a:lnTo>
                  <a:pt x="94678" y="125069"/>
                </a:lnTo>
                <a:lnTo>
                  <a:pt x="29057" y="125069"/>
                </a:lnTo>
                <a:lnTo>
                  <a:pt x="29057" y="135737"/>
                </a:lnTo>
                <a:lnTo>
                  <a:pt x="143548" y="135737"/>
                </a:lnTo>
                <a:lnTo>
                  <a:pt x="143548" y="125069"/>
                </a:lnTo>
                <a:close/>
              </a:path>
              <a:path w="586104" h="143510">
                <a:moveTo>
                  <a:pt x="184696" y="27432"/>
                </a:moveTo>
                <a:lnTo>
                  <a:pt x="180073" y="21717"/>
                </a:lnTo>
                <a:lnTo>
                  <a:pt x="175171" y="16014"/>
                </a:lnTo>
                <a:lnTo>
                  <a:pt x="169684" y="10287"/>
                </a:lnTo>
                <a:lnTo>
                  <a:pt x="163360" y="4572"/>
                </a:lnTo>
                <a:lnTo>
                  <a:pt x="155740" y="12192"/>
                </a:lnTo>
                <a:lnTo>
                  <a:pt x="160324" y="17056"/>
                </a:lnTo>
                <a:lnTo>
                  <a:pt x="165074" y="22479"/>
                </a:lnTo>
                <a:lnTo>
                  <a:pt x="170091" y="28486"/>
                </a:lnTo>
                <a:lnTo>
                  <a:pt x="175552" y="35052"/>
                </a:lnTo>
                <a:lnTo>
                  <a:pt x="184696" y="27432"/>
                </a:lnTo>
                <a:close/>
              </a:path>
              <a:path w="586104" h="143510">
                <a:moveTo>
                  <a:pt x="192316" y="111353"/>
                </a:moveTo>
                <a:lnTo>
                  <a:pt x="190792" y="106781"/>
                </a:lnTo>
                <a:lnTo>
                  <a:pt x="186220" y="111353"/>
                </a:lnTo>
                <a:lnTo>
                  <a:pt x="181648" y="114401"/>
                </a:lnTo>
                <a:lnTo>
                  <a:pt x="175552" y="118973"/>
                </a:lnTo>
                <a:lnTo>
                  <a:pt x="175552" y="50292"/>
                </a:lnTo>
                <a:lnTo>
                  <a:pt x="148120" y="50292"/>
                </a:lnTo>
                <a:lnTo>
                  <a:pt x="148120" y="60960"/>
                </a:lnTo>
                <a:lnTo>
                  <a:pt x="164884" y="60960"/>
                </a:lnTo>
                <a:lnTo>
                  <a:pt x="164807" y="122237"/>
                </a:lnTo>
                <a:lnTo>
                  <a:pt x="163360" y="126593"/>
                </a:lnTo>
                <a:lnTo>
                  <a:pt x="160312" y="129641"/>
                </a:lnTo>
                <a:lnTo>
                  <a:pt x="169456" y="138785"/>
                </a:lnTo>
                <a:lnTo>
                  <a:pt x="170980" y="137261"/>
                </a:lnTo>
                <a:lnTo>
                  <a:pt x="172504" y="134213"/>
                </a:lnTo>
                <a:lnTo>
                  <a:pt x="175552" y="132689"/>
                </a:lnTo>
                <a:lnTo>
                  <a:pt x="187744" y="123545"/>
                </a:lnTo>
                <a:lnTo>
                  <a:pt x="192316" y="118973"/>
                </a:lnTo>
                <a:lnTo>
                  <a:pt x="192316" y="111353"/>
                </a:lnTo>
                <a:close/>
              </a:path>
              <a:path w="586104" h="143510">
                <a:moveTo>
                  <a:pt x="290042" y="131165"/>
                </a:moveTo>
                <a:lnTo>
                  <a:pt x="282016" y="124548"/>
                </a:lnTo>
                <a:lnTo>
                  <a:pt x="267220" y="112877"/>
                </a:lnTo>
                <a:lnTo>
                  <a:pt x="265950" y="111887"/>
                </a:lnTo>
                <a:lnTo>
                  <a:pt x="257937" y="105257"/>
                </a:lnTo>
                <a:lnTo>
                  <a:pt x="264782" y="98120"/>
                </a:lnTo>
                <a:lnTo>
                  <a:pt x="271500" y="90398"/>
                </a:lnTo>
                <a:lnTo>
                  <a:pt x="277952" y="82118"/>
                </a:lnTo>
                <a:lnTo>
                  <a:pt x="283946" y="73253"/>
                </a:lnTo>
                <a:lnTo>
                  <a:pt x="273278" y="67056"/>
                </a:lnTo>
                <a:lnTo>
                  <a:pt x="256946" y="88531"/>
                </a:lnTo>
                <a:lnTo>
                  <a:pt x="237934" y="106959"/>
                </a:lnTo>
                <a:lnTo>
                  <a:pt x="216344" y="122237"/>
                </a:lnTo>
                <a:lnTo>
                  <a:pt x="192316" y="134213"/>
                </a:lnTo>
                <a:lnTo>
                  <a:pt x="195364" y="138785"/>
                </a:lnTo>
                <a:lnTo>
                  <a:pt x="237947" y="121716"/>
                </a:lnTo>
                <a:lnTo>
                  <a:pt x="248793" y="112877"/>
                </a:lnTo>
                <a:lnTo>
                  <a:pt x="257670" y="120599"/>
                </a:lnTo>
                <a:lnTo>
                  <a:pt x="265988" y="127736"/>
                </a:lnTo>
                <a:lnTo>
                  <a:pt x="273735" y="134315"/>
                </a:lnTo>
                <a:lnTo>
                  <a:pt x="280898" y="140309"/>
                </a:lnTo>
                <a:lnTo>
                  <a:pt x="290042" y="131165"/>
                </a:lnTo>
                <a:close/>
              </a:path>
              <a:path w="586104" h="143510">
                <a:moveTo>
                  <a:pt x="290042" y="22860"/>
                </a:moveTo>
                <a:lnTo>
                  <a:pt x="241185" y="22860"/>
                </a:lnTo>
                <a:lnTo>
                  <a:pt x="250329" y="16764"/>
                </a:lnTo>
                <a:lnTo>
                  <a:pt x="245745" y="10668"/>
                </a:lnTo>
                <a:lnTo>
                  <a:pt x="241185" y="6096"/>
                </a:lnTo>
                <a:lnTo>
                  <a:pt x="238125" y="1524"/>
                </a:lnTo>
                <a:lnTo>
                  <a:pt x="228981" y="6096"/>
                </a:lnTo>
                <a:lnTo>
                  <a:pt x="232041" y="12192"/>
                </a:lnTo>
                <a:lnTo>
                  <a:pt x="236601" y="16764"/>
                </a:lnTo>
                <a:lnTo>
                  <a:pt x="239649" y="22860"/>
                </a:lnTo>
                <a:lnTo>
                  <a:pt x="192316" y="22860"/>
                </a:lnTo>
                <a:lnTo>
                  <a:pt x="192316" y="33528"/>
                </a:lnTo>
                <a:lnTo>
                  <a:pt x="219837" y="33528"/>
                </a:lnTo>
                <a:lnTo>
                  <a:pt x="215252" y="40347"/>
                </a:lnTo>
                <a:lnTo>
                  <a:pt x="192316" y="65532"/>
                </a:lnTo>
                <a:lnTo>
                  <a:pt x="198412" y="76301"/>
                </a:lnTo>
                <a:lnTo>
                  <a:pt x="201460" y="74777"/>
                </a:lnTo>
                <a:lnTo>
                  <a:pt x="207645" y="74777"/>
                </a:lnTo>
                <a:lnTo>
                  <a:pt x="214757" y="73660"/>
                </a:lnTo>
                <a:lnTo>
                  <a:pt x="222313" y="72694"/>
                </a:lnTo>
                <a:lnTo>
                  <a:pt x="230136" y="71996"/>
                </a:lnTo>
                <a:lnTo>
                  <a:pt x="238125" y="71729"/>
                </a:lnTo>
                <a:lnTo>
                  <a:pt x="228396" y="80594"/>
                </a:lnTo>
                <a:lnTo>
                  <a:pt x="217538" y="88874"/>
                </a:lnTo>
                <a:lnTo>
                  <a:pt x="205511" y="96596"/>
                </a:lnTo>
                <a:lnTo>
                  <a:pt x="192316" y="103733"/>
                </a:lnTo>
                <a:lnTo>
                  <a:pt x="201460" y="112877"/>
                </a:lnTo>
                <a:lnTo>
                  <a:pt x="223177" y="99161"/>
                </a:lnTo>
                <a:lnTo>
                  <a:pt x="242316" y="83146"/>
                </a:lnTo>
                <a:lnTo>
                  <a:pt x="252463" y="71729"/>
                </a:lnTo>
                <a:lnTo>
                  <a:pt x="258597" y="64833"/>
                </a:lnTo>
                <a:lnTo>
                  <a:pt x="260083" y="62484"/>
                </a:lnTo>
                <a:lnTo>
                  <a:pt x="271754" y="44196"/>
                </a:lnTo>
                <a:lnTo>
                  <a:pt x="260997" y="39624"/>
                </a:lnTo>
                <a:lnTo>
                  <a:pt x="257937" y="47244"/>
                </a:lnTo>
                <a:lnTo>
                  <a:pt x="253365" y="53340"/>
                </a:lnTo>
                <a:lnTo>
                  <a:pt x="247269" y="60960"/>
                </a:lnTo>
                <a:lnTo>
                  <a:pt x="237286" y="61201"/>
                </a:lnTo>
                <a:lnTo>
                  <a:pt x="219621" y="62255"/>
                </a:lnTo>
                <a:lnTo>
                  <a:pt x="212229" y="62484"/>
                </a:lnTo>
                <a:lnTo>
                  <a:pt x="217690" y="55613"/>
                </a:lnTo>
                <a:lnTo>
                  <a:pt x="222885" y="48577"/>
                </a:lnTo>
                <a:lnTo>
                  <a:pt x="233553" y="33528"/>
                </a:lnTo>
                <a:lnTo>
                  <a:pt x="290042" y="33528"/>
                </a:lnTo>
                <a:lnTo>
                  <a:pt x="290042" y="22860"/>
                </a:lnTo>
                <a:close/>
              </a:path>
              <a:path w="586104" h="143510">
                <a:moveTo>
                  <a:pt x="322046" y="94589"/>
                </a:moveTo>
                <a:lnTo>
                  <a:pt x="311378" y="91541"/>
                </a:lnTo>
                <a:lnTo>
                  <a:pt x="307936" y="101549"/>
                </a:lnTo>
                <a:lnTo>
                  <a:pt x="304292" y="111544"/>
                </a:lnTo>
                <a:lnTo>
                  <a:pt x="301078" y="119837"/>
                </a:lnTo>
                <a:lnTo>
                  <a:pt x="297662" y="128117"/>
                </a:lnTo>
                <a:lnTo>
                  <a:pt x="300710" y="129641"/>
                </a:lnTo>
                <a:lnTo>
                  <a:pt x="305282" y="131165"/>
                </a:lnTo>
                <a:lnTo>
                  <a:pt x="308330" y="131165"/>
                </a:lnTo>
                <a:lnTo>
                  <a:pt x="311759" y="123736"/>
                </a:lnTo>
                <a:lnTo>
                  <a:pt x="315188" y="115163"/>
                </a:lnTo>
                <a:lnTo>
                  <a:pt x="318668" y="105257"/>
                </a:lnTo>
                <a:lnTo>
                  <a:pt x="322046" y="94589"/>
                </a:lnTo>
                <a:close/>
              </a:path>
              <a:path w="586104" h="143510">
                <a:moveTo>
                  <a:pt x="383095" y="105257"/>
                </a:moveTo>
                <a:lnTo>
                  <a:pt x="378523" y="99783"/>
                </a:lnTo>
                <a:lnTo>
                  <a:pt x="369379" y="89408"/>
                </a:lnTo>
                <a:lnTo>
                  <a:pt x="364807" y="83921"/>
                </a:lnTo>
                <a:lnTo>
                  <a:pt x="357187" y="90017"/>
                </a:lnTo>
                <a:lnTo>
                  <a:pt x="361734" y="95732"/>
                </a:lnTo>
                <a:lnTo>
                  <a:pt x="366204" y="101549"/>
                </a:lnTo>
                <a:lnTo>
                  <a:pt x="370255" y="107162"/>
                </a:lnTo>
                <a:lnTo>
                  <a:pt x="373951" y="112877"/>
                </a:lnTo>
                <a:lnTo>
                  <a:pt x="383095" y="105257"/>
                </a:lnTo>
                <a:close/>
              </a:path>
              <a:path w="586104" h="143510">
                <a:moveTo>
                  <a:pt x="409105" y="108305"/>
                </a:moveTo>
                <a:lnTo>
                  <a:pt x="399859" y="105257"/>
                </a:lnTo>
                <a:lnTo>
                  <a:pt x="396811" y="103733"/>
                </a:lnTo>
                <a:lnTo>
                  <a:pt x="395363" y="110972"/>
                </a:lnTo>
                <a:lnTo>
                  <a:pt x="395287" y="117449"/>
                </a:lnTo>
                <a:lnTo>
                  <a:pt x="392239" y="126593"/>
                </a:lnTo>
                <a:lnTo>
                  <a:pt x="389204" y="128117"/>
                </a:lnTo>
                <a:lnTo>
                  <a:pt x="346519" y="128117"/>
                </a:lnTo>
                <a:lnTo>
                  <a:pt x="344995" y="125069"/>
                </a:lnTo>
                <a:lnTo>
                  <a:pt x="344995" y="93065"/>
                </a:lnTo>
                <a:lnTo>
                  <a:pt x="332714" y="93065"/>
                </a:lnTo>
                <a:lnTo>
                  <a:pt x="332714" y="120497"/>
                </a:lnTo>
                <a:lnTo>
                  <a:pt x="333870" y="128498"/>
                </a:lnTo>
                <a:lnTo>
                  <a:pt x="337324" y="134213"/>
                </a:lnTo>
                <a:lnTo>
                  <a:pt x="343077" y="137642"/>
                </a:lnTo>
                <a:lnTo>
                  <a:pt x="351104" y="138785"/>
                </a:lnTo>
                <a:lnTo>
                  <a:pt x="395287" y="138785"/>
                </a:lnTo>
                <a:lnTo>
                  <a:pt x="402907" y="134213"/>
                </a:lnTo>
                <a:lnTo>
                  <a:pt x="403923" y="128117"/>
                </a:lnTo>
                <a:lnTo>
                  <a:pt x="404431" y="125069"/>
                </a:lnTo>
                <a:lnTo>
                  <a:pt x="405955" y="120497"/>
                </a:lnTo>
                <a:lnTo>
                  <a:pt x="407581" y="115925"/>
                </a:lnTo>
                <a:lnTo>
                  <a:pt x="409105" y="108305"/>
                </a:lnTo>
                <a:close/>
              </a:path>
              <a:path w="586104" h="143510">
                <a:moveTo>
                  <a:pt x="433489" y="16764"/>
                </a:moveTo>
                <a:lnTo>
                  <a:pt x="335762" y="16764"/>
                </a:lnTo>
                <a:lnTo>
                  <a:pt x="338899" y="12192"/>
                </a:lnTo>
                <a:lnTo>
                  <a:pt x="340423" y="7620"/>
                </a:lnTo>
                <a:lnTo>
                  <a:pt x="343471" y="1524"/>
                </a:lnTo>
                <a:lnTo>
                  <a:pt x="331190" y="1524"/>
                </a:lnTo>
                <a:lnTo>
                  <a:pt x="324637" y="14719"/>
                </a:lnTo>
                <a:lnTo>
                  <a:pt x="316509" y="27051"/>
                </a:lnTo>
                <a:lnTo>
                  <a:pt x="306971" y="38823"/>
                </a:lnTo>
                <a:lnTo>
                  <a:pt x="296138" y="50292"/>
                </a:lnTo>
                <a:lnTo>
                  <a:pt x="305282" y="59436"/>
                </a:lnTo>
                <a:lnTo>
                  <a:pt x="311873" y="51435"/>
                </a:lnTo>
                <a:lnTo>
                  <a:pt x="318046" y="43434"/>
                </a:lnTo>
                <a:lnTo>
                  <a:pt x="323926" y="35433"/>
                </a:lnTo>
                <a:lnTo>
                  <a:pt x="329666" y="27432"/>
                </a:lnTo>
                <a:lnTo>
                  <a:pt x="346519" y="27432"/>
                </a:lnTo>
                <a:lnTo>
                  <a:pt x="346519" y="86969"/>
                </a:lnTo>
                <a:lnTo>
                  <a:pt x="357187" y="86969"/>
                </a:lnTo>
                <a:lnTo>
                  <a:pt x="357187" y="76301"/>
                </a:lnTo>
                <a:lnTo>
                  <a:pt x="424345" y="76301"/>
                </a:lnTo>
                <a:lnTo>
                  <a:pt x="424345" y="65532"/>
                </a:lnTo>
                <a:lnTo>
                  <a:pt x="357187" y="65532"/>
                </a:lnTo>
                <a:lnTo>
                  <a:pt x="357187" y="51816"/>
                </a:lnTo>
                <a:lnTo>
                  <a:pt x="422821" y="51816"/>
                </a:lnTo>
                <a:lnTo>
                  <a:pt x="422821" y="41148"/>
                </a:lnTo>
                <a:lnTo>
                  <a:pt x="357187" y="41148"/>
                </a:lnTo>
                <a:lnTo>
                  <a:pt x="357187" y="27432"/>
                </a:lnTo>
                <a:lnTo>
                  <a:pt x="433489" y="27432"/>
                </a:lnTo>
                <a:lnTo>
                  <a:pt x="433489" y="16764"/>
                </a:lnTo>
                <a:close/>
              </a:path>
              <a:path w="586104" h="143510">
                <a:moveTo>
                  <a:pt x="439585" y="120497"/>
                </a:moveTo>
                <a:lnTo>
                  <a:pt x="435368" y="114236"/>
                </a:lnTo>
                <a:lnTo>
                  <a:pt x="429869" y="106972"/>
                </a:lnTo>
                <a:lnTo>
                  <a:pt x="423506" y="98856"/>
                </a:lnTo>
                <a:lnTo>
                  <a:pt x="416725" y="90017"/>
                </a:lnTo>
                <a:lnTo>
                  <a:pt x="407581" y="96113"/>
                </a:lnTo>
                <a:lnTo>
                  <a:pt x="413296" y="103911"/>
                </a:lnTo>
                <a:lnTo>
                  <a:pt x="419011" y="111544"/>
                </a:lnTo>
                <a:lnTo>
                  <a:pt x="424726" y="119481"/>
                </a:lnTo>
                <a:lnTo>
                  <a:pt x="430441" y="128117"/>
                </a:lnTo>
                <a:lnTo>
                  <a:pt x="439585" y="120497"/>
                </a:lnTo>
                <a:close/>
              </a:path>
              <a:path w="586104" h="143510">
                <a:moveTo>
                  <a:pt x="520433" y="7620"/>
                </a:moveTo>
                <a:lnTo>
                  <a:pt x="509778" y="1524"/>
                </a:lnTo>
                <a:lnTo>
                  <a:pt x="495427" y="23291"/>
                </a:lnTo>
                <a:lnTo>
                  <a:pt x="479628" y="43078"/>
                </a:lnTo>
                <a:lnTo>
                  <a:pt x="462114" y="61150"/>
                </a:lnTo>
                <a:lnTo>
                  <a:pt x="442633" y="77825"/>
                </a:lnTo>
                <a:lnTo>
                  <a:pt x="447205" y="80873"/>
                </a:lnTo>
                <a:lnTo>
                  <a:pt x="448729" y="83921"/>
                </a:lnTo>
                <a:lnTo>
                  <a:pt x="451777" y="86969"/>
                </a:lnTo>
                <a:lnTo>
                  <a:pt x="471538" y="70675"/>
                </a:lnTo>
                <a:lnTo>
                  <a:pt x="489572" y="51828"/>
                </a:lnTo>
                <a:lnTo>
                  <a:pt x="505866" y="30721"/>
                </a:lnTo>
                <a:lnTo>
                  <a:pt x="520433" y="7620"/>
                </a:lnTo>
                <a:close/>
              </a:path>
              <a:path w="586104" h="143510">
                <a:moveTo>
                  <a:pt x="586066" y="134213"/>
                </a:moveTo>
                <a:lnTo>
                  <a:pt x="557999" y="93065"/>
                </a:lnTo>
                <a:lnTo>
                  <a:pt x="547966" y="79349"/>
                </a:lnTo>
                <a:lnTo>
                  <a:pt x="538734" y="85445"/>
                </a:lnTo>
                <a:lnTo>
                  <a:pt x="543826" y="93129"/>
                </a:lnTo>
                <a:lnTo>
                  <a:pt x="548906" y="100876"/>
                </a:lnTo>
                <a:lnTo>
                  <a:pt x="554469" y="109245"/>
                </a:lnTo>
                <a:lnTo>
                  <a:pt x="560171" y="117449"/>
                </a:lnTo>
                <a:lnTo>
                  <a:pt x="535508" y="119240"/>
                </a:lnTo>
                <a:lnTo>
                  <a:pt x="495985" y="121094"/>
                </a:lnTo>
                <a:lnTo>
                  <a:pt x="480809" y="122021"/>
                </a:lnTo>
                <a:lnTo>
                  <a:pt x="499719" y="102870"/>
                </a:lnTo>
                <a:lnTo>
                  <a:pt x="517791" y="81978"/>
                </a:lnTo>
                <a:lnTo>
                  <a:pt x="535292" y="59359"/>
                </a:lnTo>
                <a:lnTo>
                  <a:pt x="552551" y="35052"/>
                </a:lnTo>
                <a:lnTo>
                  <a:pt x="538734" y="28956"/>
                </a:lnTo>
                <a:lnTo>
                  <a:pt x="524421" y="51295"/>
                </a:lnTo>
                <a:lnTo>
                  <a:pt x="508812" y="72631"/>
                </a:lnTo>
                <a:lnTo>
                  <a:pt x="473113" y="112877"/>
                </a:lnTo>
                <a:lnTo>
                  <a:pt x="456349" y="123545"/>
                </a:lnTo>
                <a:lnTo>
                  <a:pt x="462445" y="137261"/>
                </a:lnTo>
                <a:lnTo>
                  <a:pt x="467017" y="135737"/>
                </a:lnTo>
                <a:lnTo>
                  <a:pt x="473113" y="134213"/>
                </a:lnTo>
                <a:lnTo>
                  <a:pt x="480809" y="134213"/>
                </a:lnTo>
                <a:lnTo>
                  <a:pt x="492226" y="133057"/>
                </a:lnTo>
                <a:lnTo>
                  <a:pt x="566267" y="128117"/>
                </a:lnTo>
                <a:lnTo>
                  <a:pt x="569315" y="132689"/>
                </a:lnTo>
                <a:lnTo>
                  <a:pt x="570839" y="137261"/>
                </a:lnTo>
                <a:lnTo>
                  <a:pt x="573887" y="141833"/>
                </a:lnTo>
                <a:lnTo>
                  <a:pt x="586066" y="134213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19974" y="1952815"/>
            <a:ext cx="361657" cy="14344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324546" y="2172562"/>
            <a:ext cx="1480820" cy="143510"/>
          </a:xfrm>
          <a:custGeom>
            <a:avLst/>
            <a:gdLst/>
            <a:ahLst/>
            <a:cxnLst/>
            <a:rect l="l" t="t" r="r" b="b"/>
            <a:pathLst>
              <a:path w="1480820" h="143510">
                <a:moveTo>
                  <a:pt x="79336" y="67056"/>
                </a:moveTo>
                <a:lnTo>
                  <a:pt x="71132" y="27432"/>
                </a:lnTo>
                <a:lnTo>
                  <a:pt x="54787" y="13462"/>
                </a:lnTo>
                <a:lnTo>
                  <a:pt x="54787" y="67056"/>
                </a:lnTo>
                <a:lnTo>
                  <a:pt x="54775" y="70104"/>
                </a:lnTo>
                <a:lnTo>
                  <a:pt x="53975" y="85763"/>
                </a:lnTo>
                <a:lnTo>
                  <a:pt x="51244" y="98196"/>
                </a:lnTo>
                <a:lnTo>
                  <a:pt x="46494" y="105752"/>
                </a:lnTo>
                <a:lnTo>
                  <a:pt x="39624" y="108292"/>
                </a:lnTo>
                <a:lnTo>
                  <a:pt x="32499" y="105752"/>
                </a:lnTo>
                <a:lnTo>
                  <a:pt x="27241" y="98196"/>
                </a:lnTo>
                <a:lnTo>
                  <a:pt x="23977" y="85763"/>
                </a:lnTo>
                <a:lnTo>
                  <a:pt x="22948" y="70104"/>
                </a:lnTo>
                <a:lnTo>
                  <a:pt x="22948" y="67056"/>
                </a:lnTo>
                <a:lnTo>
                  <a:pt x="23977" y="50584"/>
                </a:lnTo>
                <a:lnTo>
                  <a:pt x="27228" y="37731"/>
                </a:lnTo>
                <a:lnTo>
                  <a:pt x="32499" y="30010"/>
                </a:lnTo>
                <a:lnTo>
                  <a:pt x="39624" y="27432"/>
                </a:lnTo>
                <a:lnTo>
                  <a:pt x="46494" y="30010"/>
                </a:lnTo>
                <a:lnTo>
                  <a:pt x="51244" y="37731"/>
                </a:lnTo>
                <a:lnTo>
                  <a:pt x="53975" y="50584"/>
                </a:lnTo>
                <a:lnTo>
                  <a:pt x="54787" y="67056"/>
                </a:lnTo>
                <a:lnTo>
                  <a:pt x="54787" y="13462"/>
                </a:lnTo>
                <a:lnTo>
                  <a:pt x="41148" y="10668"/>
                </a:lnTo>
                <a:lnTo>
                  <a:pt x="31445" y="11557"/>
                </a:lnTo>
                <a:lnTo>
                  <a:pt x="23050" y="14287"/>
                </a:lnTo>
                <a:lnTo>
                  <a:pt x="584" y="56134"/>
                </a:lnTo>
                <a:lnTo>
                  <a:pt x="0" y="70104"/>
                </a:lnTo>
                <a:lnTo>
                  <a:pt x="2298" y="94170"/>
                </a:lnTo>
                <a:lnTo>
                  <a:pt x="9334" y="111340"/>
                </a:lnTo>
                <a:lnTo>
                  <a:pt x="21209" y="121627"/>
                </a:lnTo>
                <a:lnTo>
                  <a:pt x="38100" y="125056"/>
                </a:lnTo>
                <a:lnTo>
                  <a:pt x="47802" y="124180"/>
                </a:lnTo>
                <a:lnTo>
                  <a:pt x="56235" y="121450"/>
                </a:lnTo>
                <a:lnTo>
                  <a:pt x="63246" y="116700"/>
                </a:lnTo>
                <a:lnTo>
                  <a:pt x="68668" y="109816"/>
                </a:lnTo>
                <a:lnTo>
                  <a:pt x="69596" y="108292"/>
                </a:lnTo>
                <a:lnTo>
                  <a:pt x="73545" y="101854"/>
                </a:lnTo>
                <a:lnTo>
                  <a:pt x="76860" y="91871"/>
                </a:lnTo>
                <a:lnTo>
                  <a:pt x="78740" y="80175"/>
                </a:lnTo>
                <a:lnTo>
                  <a:pt x="79336" y="67056"/>
                </a:lnTo>
                <a:close/>
              </a:path>
              <a:path w="1480820" h="143510">
                <a:moveTo>
                  <a:pt x="230416" y="103720"/>
                </a:moveTo>
                <a:lnTo>
                  <a:pt x="222643" y="100888"/>
                </a:lnTo>
                <a:lnTo>
                  <a:pt x="219252" y="99148"/>
                </a:lnTo>
                <a:lnTo>
                  <a:pt x="215163" y="97053"/>
                </a:lnTo>
                <a:lnTo>
                  <a:pt x="207683" y="92329"/>
                </a:lnTo>
                <a:lnTo>
                  <a:pt x="199923" y="86868"/>
                </a:lnTo>
                <a:lnTo>
                  <a:pt x="228879" y="86868"/>
                </a:lnTo>
                <a:lnTo>
                  <a:pt x="228879" y="71628"/>
                </a:lnTo>
                <a:lnTo>
                  <a:pt x="202971" y="71628"/>
                </a:lnTo>
                <a:lnTo>
                  <a:pt x="202971" y="64008"/>
                </a:lnTo>
                <a:lnTo>
                  <a:pt x="202971" y="53340"/>
                </a:lnTo>
                <a:lnTo>
                  <a:pt x="202971" y="47244"/>
                </a:lnTo>
                <a:lnTo>
                  <a:pt x="202971" y="35052"/>
                </a:lnTo>
                <a:lnTo>
                  <a:pt x="202971" y="28956"/>
                </a:lnTo>
                <a:lnTo>
                  <a:pt x="224307" y="28956"/>
                </a:lnTo>
                <a:lnTo>
                  <a:pt x="224307" y="13716"/>
                </a:lnTo>
                <a:lnTo>
                  <a:pt x="202971" y="13716"/>
                </a:lnTo>
                <a:lnTo>
                  <a:pt x="202971" y="0"/>
                </a:lnTo>
                <a:lnTo>
                  <a:pt x="190690" y="0"/>
                </a:lnTo>
                <a:lnTo>
                  <a:pt x="190690" y="99148"/>
                </a:lnTo>
                <a:lnTo>
                  <a:pt x="167830" y="99148"/>
                </a:lnTo>
                <a:lnTo>
                  <a:pt x="167830" y="90004"/>
                </a:lnTo>
                <a:lnTo>
                  <a:pt x="148018" y="90004"/>
                </a:lnTo>
                <a:lnTo>
                  <a:pt x="148018" y="99148"/>
                </a:lnTo>
                <a:lnTo>
                  <a:pt x="125158" y="99148"/>
                </a:lnTo>
                <a:lnTo>
                  <a:pt x="129730" y="96100"/>
                </a:lnTo>
                <a:lnTo>
                  <a:pt x="134302" y="91528"/>
                </a:lnTo>
                <a:lnTo>
                  <a:pt x="137350" y="86868"/>
                </a:lnTo>
                <a:lnTo>
                  <a:pt x="178498" y="86868"/>
                </a:lnTo>
                <a:lnTo>
                  <a:pt x="183070" y="91528"/>
                </a:lnTo>
                <a:lnTo>
                  <a:pt x="190690" y="99148"/>
                </a:lnTo>
                <a:lnTo>
                  <a:pt x="190690" y="0"/>
                </a:lnTo>
                <a:lnTo>
                  <a:pt x="183070" y="0"/>
                </a:lnTo>
                <a:lnTo>
                  <a:pt x="183070" y="13716"/>
                </a:lnTo>
                <a:lnTo>
                  <a:pt x="183070" y="28956"/>
                </a:lnTo>
                <a:lnTo>
                  <a:pt x="183070" y="71628"/>
                </a:lnTo>
                <a:lnTo>
                  <a:pt x="132778" y="71628"/>
                </a:lnTo>
                <a:lnTo>
                  <a:pt x="132778" y="64008"/>
                </a:lnTo>
                <a:lnTo>
                  <a:pt x="183070" y="64008"/>
                </a:lnTo>
                <a:lnTo>
                  <a:pt x="183070" y="53340"/>
                </a:lnTo>
                <a:lnTo>
                  <a:pt x="132778" y="53340"/>
                </a:lnTo>
                <a:lnTo>
                  <a:pt x="132778" y="47244"/>
                </a:lnTo>
                <a:lnTo>
                  <a:pt x="183070" y="47244"/>
                </a:lnTo>
                <a:lnTo>
                  <a:pt x="183070" y="35052"/>
                </a:lnTo>
                <a:lnTo>
                  <a:pt x="132778" y="35052"/>
                </a:lnTo>
                <a:lnTo>
                  <a:pt x="132778" y="28956"/>
                </a:lnTo>
                <a:lnTo>
                  <a:pt x="183070" y="28956"/>
                </a:lnTo>
                <a:lnTo>
                  <a:pt x="183070" y="13716"/>
                </a:lnTo>
                <a:lnTo>
                  <a:pt x="132778" y="13716"/>
                </a:lnTo>
                <a:lnTo>
                  <a:pt x="132778" y="0"/>
                </a:lnTo>
                <a:lnTo>
                  <a:pt x="112864" y="0"/>
                </a:lnTo>
                <a:lnTo>
                  <a:pt x="112864" y="13716"/>
                </a:lnTo>
                <a:lnTo>
                  <a:pt x="91528" y="13716"/>
                </a:lnTo>
                <a:lnTo>
                  <a:pt x="91528" y="28956"/>
                </a:lnTo>
                <a:lnTo>
                  <a:pt x="112864" y="28956"/>
                </a:lnTo>
                <a:lnTo>
                  <a:pt x="112864" y="71628"/>
                </a:lnTo>
                <a:lnTo>
                  <a:pt x="88480" y="71628"/>
                </a:lnTo>
                <a:lnTo>
                  <a:pt x="88480" y="86868"/>
                </a:lnTo>
                <a:lnTo>
                  <a:pt x="115925" y="86868"/>
                </a:lnTo>
                <a:lnTo>
                  <a:pt x="109677" y="92113"/>
                </a:lnTo>
                <a:lnTo>
                  <a:pt x="102577" y="96481"/>
                </a:lnTo>
                <a:lnTo>
                  <a:pt x="94907" y="100253"/>
                </a:lnTo>
                <a:lnTo>
                  <a:pt x="86956" y="103720"/>
                </a:lnTo>
                <a:lnTo>
                  <a:pt x="90004" y="109816"/>
                </a:lnTo>
                <a:lnTo>
                  <a:pt x="94589" y="115912"/>
                </a:lnTo>
                <a:lnTo>
                  <a:pt x="97624" y="120484"/>
                </a:lnTo>
                <a:lnTo>
                  <a:pt x="103720" y="115912"/>
                </a:lnTo>
                <a:lnTo>
                  <a:pt x="111353" y="111340"/>
                </a:lnTo>
                <a:lnTo>
                  <a:pt x="117436" y="105244"/>
                </a:lnTo>
                <a:lnTo>
                  <a:pt x="117436" y="114388"/>
                </a:lnTo>
                <a:lnTo>
                  <a:pt x="148018" y="114388"/>
                </a:lnTo>
                <a:lnTo>
                  <a:pt x="148018" y="123532"/>
                </a:lnTo>
                <a:lnTo>
                  <a:pt x="96100" y="123532"/>
                </a:lnTo>
                <a:lnTo>
                  <a:pt x="96100" y="138772"/>
                </a:lnTo>
                <a:lnTo>
                  <a:pt x="219735" y="138772"/>
                </a:lnTo>
                <a:lnTo>
                  <a:pt x="219735" y="123532"/>
                </a:lnTo>
                <a:lnTo>
                  <a:pt x="167830" y="123532"/>
                </a:lnTo>
                <a:lnTo>
                  <a:pt x="167830" y="114388"/>
                </a:lnTo>
                <a:lnTo>
                  <a:pt x="198399" y="114388"/>
                </a:lnTo>
                <a:lnTo>
                  <a:pt x="198399" y="105244"/>
                </a:lnTo>
                <a:lnTo>
                  <a:pt x="203225" y="109562"/>
                </a:lnTo>
                <a:lnTo>
                  <a:pt x="208495" y="113449"/>
                </a:lnTo>
                <a:lnTo>
                  <a:pt x="214033" y="117043"/>
                </a:lnTo>
                <a:lnTo>
                  <a:pt x="219735" y="120484"/>
                </a:lnTo>
                <a:lnTo>
                  <a:pt x="222783" y="114388"/>
                </a:lnTo>
                <a:lnTo>
                  <a:pt x="225831" y="109816"/>
                </a:lnTo>
                <a:lnTo>
                  <a:pt x="229260" y="105244"/>
                </a:lnTo>
                <a:lnTo>
                  <a:pt x="230416" y="103720"/>
                </a:lnTo>
                <a:close/>
              </a:path>
              <a:path w="1480820" h="143510">
                <a:moveTo>
                  <a:pt x="288417" y="10668"/>
                </a:moveTo>
                <a:lnTo>
                  <a:pt x="238023" y="10668"/>
                </a:lnTo>
                <a:lnTo>
                  <a:pt x="238023" y="27432"/>
                </a:lnTo>
                <a:lnTo>
                  <a:pt x="251752" y="27432"/>
                </a:lnTo>
                <a:lnTo>
                  <a:pt x="248005" y="39725"/>
                </a:lnTo>
                <a:lnTo>
                  <a:pt x="243547" y="51435"/>
                </a:lnTo>
                <a:lnTo>
                  <a:pt x="238226" y="62585"/>
                </a:lnTo>
                <a:lnTo>
                  <a:pt x="231927" y="73152"/>
                </a:lnTo>
                <a:lnTo>
                  <a:pt x="236499" y="79248"/>
                </a:lnTo>
                <a:lnTo>
                  <a:pt x="239547" y="94576"/>
                </a:lnTo>
                <a:lnTo>
                  <a:pt x="241071" y="93052"/>
                </a:lnTo>
                <a:lnTo>
                  <a:pt x="242595" y="90004"/>
                </a:lnTo>
                <a:lnTo>
                  <a:pt x="244119" y="88392"/>
                </a:lnTo>
                <a:lnTo>
                  <a:pt x="244119" y="137248"/>
                </a:lnTo>
                <a:lnTo>
                  <a:pt x="260985" y="137248"/>
                </a:lnTo>
                <a:lnTo>
                  <a:pt x="260985" y="128104"/>
                </a:lnTo>
                <a:lnTo>
                  <a:pt x="270129" y="128104"/>
                </a:lnTo>
                <a:lnTo>
                  <a:pt x="270129" y="135724"/>
                </a:lnTo>
                <a:lnTo>
                  <a:pt x="283845" y="135724"/>
                </a:lnTo>
                <a:lnTo>
                  <a:pt x="283845" y="128104"/>
                </a:lnTo>
                <a:lnTo>
                  <a:pt x="283845" y="112864"/>
                </a:lnTo>
                <a:lnTo>
                  <a:pt x="283845" y="67056"/>
                </a:lnTo>
                <a:lnTo>
                  <a:pt x="283845" y="50292"/>
                </a:lnTo>
                <a:lnTo>
                  <a:pt x="270129" y="50292"/>
                </a:lnTo>
                <a:lnTo>
                  <a:pt x="270129" y="67056"/>
                </a:lnTo>
                <a:lnTo>
                  <a:pt x="270129" y="112864"/>
                </a:lnTo>
                <a:lnTo>
                  <a:pt x="260985" y="112864"/>
                </a:lnTo>
                <a:lnTo>
                  <a:pt x="260985" y="88392"/>
                </a:lnTo>
                <a:lnTo>
                  <a:pt x="260985" y="67056"/>
                </a:lnTo>
                <a:lnTo>
                  <a:pt x="270129" y="67056"/>
                </a:lnTo>
                <a:lnTo>
                  <a:pt x="270129" y="50292"/>
                </a:lnTo>
                <a:lnTo>
                  <a:pt x="262509" y="50292"/>
                </a:lnTo>
                <a:lnTo>
                  <a:pt x="268605" y="35052"/>
                </a:lnTo>
                <a:lnTo>
                  <a:pt x="270129" y="27432"/>
                </a:lnTo>
                <a:lnTo>
                  <a:pt x="288417" y="27432"/>
                </a:lnTo>
                <a:lnTo>
                  <a:pt x="288417" y="10668"/>
                </a:lnTo>
                <a:close/>
              </a:path>
              <a:path w="1480820" h="143510">
                <a:moveTo>
                  <a:pt x="373849" y="80772"/>
                </a:moveTo>
                <a:lnTo>
                  <a:pt x="355561" y="80772"/>
                </a:lnTo>
                <a:lnTo>
                  <a:pt x="355561" y="122008"/>
                </a:lnTo>
                <a:lnTo>
                  <a:pt x="341845" y="122008"/>
                </a:lnTo>
                <a:lnTo>
                  <a:pt x="341845" y="70104"/>
                </a:lnTo>
                <a:lnTo>
                  <a:pt x="370801" y="70104"/>
                </a:lnTo>
                <a:lnTo>
                  <a:pt x="370801" y="53340"/>
                </a:lnTo>
                <a:lnTo>
                  <a:pt x="370801" y="16764"/>
                </a:lnTo>
                <a:lnTo>
                  <a:pt x="354050" y="16764"/>
                </a:lnTo>
                <a:lnTo>
                  <a:pt x="354050" y="53340"/>
                </a:lnTo>
                <a:lnTo>
                  <a:pt x="341845" y="53340"/>
                </a:lnTo>
                <a:lnTo>
                  <a:pt x="341845" y="1524"/>
                </a:lnTo>
                <a:lnTo>
                  <a:pt x="323456" y="1524"/>
                </a:lnTo>
                <a:lnTo>
                  <a:pt x="323456" y="53340"/>
                </a:lnTo>
                <a:lnTo>
                  <a:pt x="309753" y="53340"/>
                </a:lnTo>
                <a:lnTo>
                  <a:pt x="309753" y="18288"/>
                </a:lnTo>
                <a:lnTo>
                  <a:pt x="292989" y="18288"/>
                </a:lnTo>
                <a:lnTo>
                  <a:pt x="292989" y="70104"/>
                </a:lnTo>
                <a:lnTo>
                  <a:pt x="323456" y="70104"/>
                </a:lnTo>
                <a:lnTo>
                  <a:pt x="323456" y="122008"/>
                </a:lnTo>
                <a:lnTo>
                  <a:pt x="308229" y="122008"/>
                </a:lnTo>
                <a:lnTo>
                  <a:pt x="308229" y="80772"/>
                </a:lnTo>
                <a:lnTo>
                  <a:pt x="289941" y="80772"/>
                </a:lnTo>
                <a:lnTo>
                  <a:pt x="289941" y="137248"/>
                </a:lnTo>
                <a:lnTo>
                  <a:pt x="355561" y="137248"/>
                </a:lnTo>
                <a:lnTo>
                  <a:pt x="355561" y="143344"/>
                </a:lnTo>
                <a:lnTo>
                  <a:pt x="373849" y="143344"/>
                </a:lnTo>
                <a:lnTo>
                  <a:pt x="373849" y="122008"/>
                </a:lnTo>
                <a:lnTo>
                  <a:pt x="373849" y="80772"/>
                </a:lnTo>
                <a:close/>
              </a:path>
              <a:path w="1480820" h="143510">
                <a:moveTo>
                  <a:pt x="454723" y="118960"/>
                </a:moveTo>
                <a:lnTo>
                  <a:pt x="449884" y="115277"/>
                </a:lnTo>
                <a:lnTo>
                  <a:pt x="444627" y="111150"/>
                </a:lnTo>
                <a:lnTo>
                  <a:pt x="433387" y="102196"/>
                </a:lnTo>
                <a:lnTo>
                  <a:pt x="439712" y="90004"/>
                </a:lnTo>
                <a:lnTo>
                  <a:pt x="440258" y="88963"/>
                </a:lnTo>
                <a:lnTo>
                  <a:pt x="444995" y="72021"/>
                </a:lnTo>
                <a:lnTo>
                  <a:pt x="447738" y="51104"/>
                </a:lnTo>
                <a:lnTo>
                  <a:pt x="448627" y="25908"/>
                </a:lnTo>
                <a:lnTo>
                  <a:pt x="428815" y="25908"/>
                </a:lnTo>
                <a:lnTo>
                  <a:pt x="428815" y="44196"/>
                </a:lnTo>
                <a:lnTo>
                  <a:pt x="428002" y="57353"/>
                </a:lnTo>
                <a:lnTo>
                  <a:pt x="425767" y="69354"/>
                </a:lnTo>
                <a:lnTo>
                  <a:pt x="422376" y="80238"/>
                </a:lnTo>
                <a:lnTo>
                  <a:pt x="418147" y="90004"/>
                </a:lnTo>
                <a:lnTo>
                  <a:pt x="405955" y="80772"/>
                </a:lnTo>
                <a:lnTo>
                  <a:pt x="408355" y="72021"/>
                </a:lnTo>
                <a:lnTo>
                  <a:pt x="410527" y="63627"/>
                </a:lnTo>
                <a:lnTo>
                  <a:pt x="412813" y="54203"/>
                </a:lnTo>
                <a:lnTo>
                  <a:pt x="415099" y="44196"/>
                </a:lnTo>
                <a:lnTo>
                  <a:pt x="428815" y="44196"/>
                </a:lnTo>
                <a:lnTo>
                  <a:pt x="428815" y="25908"/>
                </a:lnTo>
                <a:lnTo>
                  <a:pt x="418147" y="25908"/>
                </a:lnTo>
                <a:lnTo>
                  <a:pt x="421195" y="3048"/>
                </a:lnTo>
                <a:lnTo>
                  <a:pt x="401383" y="0"/>
                </a:lnTo>
                <a:lnTo>
                  <a:pt x="401116" y="6845"/>
                </a:lnTo>
                <a:lnTo>
                  <a:pt x="400431" y="13525"/>
                </a:lnTo>
                <a:lnTo>
                  <a:pt x="399453" y="19939"/>
                </a:lnTo>
                <a:lnTo>
                  <a:pt x="398335" y="25908"/>
                </a:lnTo>
                <a:lnTo>
                  <a:pt x="381482" y="25908"/>
                </a:lnTo>
                <a:lnTo>
                  <a:pt x="381482" y="44196"/>
                </a:lnTo>
                <a:lnTo>
                  <a:pt x="395287" y="44196"/>
                </a:lnTo>
                <a:lnTo>
                  <a:pt x="392938" y="56222"/>
                </a:lnTo>
                <a:lnTo>
                  <a:pt x="390626" y="67246"/>
                </a:lnTo>
                <a:lnTo>
                  <a:pt x="388327" y="77419"/>
                </a:lnTo>
                <a:lnTo>
                  <a:pt x="386041" y="86868"/>
                </a:lnTo>
                <a:lnTo>
                  <a:pt x="390893" y="90855"/>
                </a:lnTo>
                <a:lnTo>
                  <a:pt x="401764" y="100469"/>
                </a:lnTo>
                <a:lnTo>
                  <a:pt x="407479" y="105244"/>
                </a:lnTo>
                <a:lnTo>
                  <a:pt x="401701" y="110972"/>
                </a:lnTo>
                <a:lnTo>
                  <a:pt x="395617" y="116687"/>
                </a:lnTo>
                <a:lnTo>
                  <a:pt x="388962" y="122389"/>
                </a:lnTo>
                <a:lnTo>
                  <a:pt x="381482" y="128104"/>
                </a:lnTo>
                <a:lnTo>
                  <a:pt x="386041" y="132676"/>
                </a:lnTo>
                <a:lnTo>
                  <a:pt x="390613" y="138772"/>
                </a:lnTo>
                <a:lnTo>
                  <a:pt x="393661" y="143344"/>
                </a:lnTo>
                <a:lnTo>
                  <a:pt x="402310" y="137401"/>
                </a:lnTo>
                <a:lnTo>
                  <a:pt x="409943" y="131152"/>
                </a:lnTo>
                <a:lnTo>
                  <a:pt x="416687" y="124917"/>
                </a:lnTo>
                <a:lnTo>
                  <a:pt x="422719" y="118960"/>
                </a:lnTo>
                <a:lnTo>
                  <a:pt x="428815" y="123532"/>
                </a:lnTo>
                <a:lnTo>
                  <a:pt x="433387" y="129628"/>
                </a:lnTo>
                <a:lnTo>
                  <a:pt x="439483" y="135724"/>
                </a:lnTo>
                <a:lnTo>
                  <a:pt x="454723" y="118960"/>
                </a:lnTo>
                <a:close/>
              </a:path>
              <a:path w="1480820" h="143510">
                <a:moveTo>
                  <a:pt x="517296" y="15240"/>
                </a:moveTo>
                <a:lnTo>
                  <a:pt x="497484" y="15240"/>
                </a:lnTo>
                <a:lnTo>
                  <a:pt x="497484" y="33528"/>
                </a:lnTo>
                <a:lnTo>
                  <a:pt x="497484" y="109816"/>
                </a:lnTo>
                <a:lnTo>
                  <a:pt x="476148" y="109816"/>
                </a:lnTo>
                <a:lnTo>
                  <a:pt x="476148" y="33528"/>
                </a:lnTo>
                <a:lnTo>
                  <a:pt x="497484" y="33528"/>
                </a:lnTo>
                <a:lnTo>
                  <a:pt x="497484" y="15240"/>
                </a:lnTo>
                <a:lnTo>
                  <a:pt x="456247" y="15240"/>
                </a:lnTo>
                <a:lnTo>
                  <a:pt x="456247" y="138772"/>
                </a:lnTo>
                <a:lnTo>
                  <a:pt x="476148" y="138772"/>
                </a:lnTo>
                <a:lnTo>
                  <a:pt x="476148" y="129628"/>
                </a:lnTo>
                <a:lnTo>
                  <a:pt x="497484" y="129628"/>
                </a:lnTo>
                <a:lnTo>
                  <a:pt x="497484" y="138772"/>
                </a:lnTo>
                <a:lnTo>
                  <a:pt x="517296" y="138772"/>
                </a:lnTo>
                <a:lnTo>
                  <a:pt x="517296" y="129628"/>
                </a:lnTo>
                <a:lnTo>
                  <a:pt x="517296" y="109816"/>
                </a:lnTo>
                <a:lnTo>
                  <a:pt x="517296" y="33528"/>
                </a:lnTo>
                <a:lnTo>
                  <a:pt x="517296" y="15240"/>
                </a:lnTo>
                <a:close/>
              </a:path>
              <a:path w="1480820" h="143510">
                <a:moveTo>
                  <a:pt x="575310" y="6096"/>
                </a:moveTo>
                <a:lnTo>
                  <a:pt x="555498" y="1524"/>
                </a:lnTo>
                <a:lnTo>
                  <a:pt x="550341" y="18630"/>
                </a:lnTo>
                <a:lnTo>
                  <a:pt x="544055" y="35433"/>
                </a:lnTo>
                <a:lnTo>
                  <a:pt x="536587" y="51676"/>
                </a:lnTo>
                <a:lnTo>
                  <a:pt x="527964" y="67056"/>
                </a:lnTo>
                <a:lnTo>
                  <a:pt x="530047" y="73901"/>
                </a:lnTo>
                <a:lnTo>
                  <a:pt x="531672" y="80594"/>
                </a:lnTo>
                <a:lnTo>
                  <a:pt x="532993" y="87033"/>
                </a:lnTo>
                <a:lnTo>
                  <a:pt x="534162" y="93052"/>
                </a:lnTo>
                <a:lnTo>
                  <a:pt x="537210" y="86868"/>
                </a:lnTo>
                <a:lnTo>
                  <a:pt x="541782" y="82296"/>
                </a:lnTo>
                <a:lnTo>
                  <a:pt x="544830" y="76200"/>
                </a:lnTo>
                <a:lnTo>
                  <a:pt x="544830" y="141820"/>
                </a:lnTo>
                <a:lnTo>
                  <a:pt x="564642" y="141820"/>
                </a:lnTo>
                <a:lnTo>
                  <a:pt x="564642" y="76200"/>
                </a:lnTo>
                <a:lnTo>
                  <a:pt x="564642" y="39624"/>
                </a:lnTo>
                <a:lnTo>
                  <a:pt x="567804" y="31394"/>
                </a:lnTo>
                <a:lnTo>
                  <a:pt x="570547" y="22860"/>
                </a:lnTo>
                <a:lnTo>
                  <a:pt x="572998" y="14338"/>
                </a:lnTo>
                <a:lnTo>
                  <a:pt x="575310" y="6096"/>
                </a:lnTo>
                <a:close/>
              </a:path>
              <a:path w="1480820" h="143510">
                <a:moveTo>
                  <a:pt x="628738" y="42672"/>
                </a:moveTo>
                <a:lnTo>
                  <a:pt x="610463" y="42672"/>
                </a:lnTo>
                <a:lnTo>
                  <a:pt x="610463" y="59436"/>
                </a:lnTo>
                <a:lnTo>
                  <a:pt x="610463" y="88392"/>
                </a:lnTo>
                <a:lnTo>
                  <a:pt x="595122" y="88392"/>
                </a:lnTo>
                <a:lnTo>
                  <a:pt x="595122" y="59436"/>
                </a:lnTo>
                <a:lnTo>
                  <a:pt x="610463" y="59436"/>
                </a:lnTo>
                <a:lnTo>
                  <a:pt x="610463" y="42672"/>
                </a:lnTo>
                <a:lnTo>
                  <a:pt x="576834" y="42672"/>
                </a:lnTo>
                <a:lnTo>
                  <a:pt x="576834" y="114388"/>
                </a:lnTo>
                <a:lnTo>
                  <a:pt x="595122" y="114388"/>
                </a:lnTo>
                <a:lnTo>
                  <a:pt x="595122" y="105244"/>
                </a:lnTo>
                <a:lnTo>
                  <a:pt x="628738" y="105244"/>
                </a:lnTo>
                <a:lnTo>
                  <a:pt x="628738" y="88392"/>
                </a:lnTo>
                <a:lnTo>
                  <a:pt x="628738" y="59436"/>
                </a:lnTo>
                <a:lnTo>
                  <a:pt x="628738" y="42672"/>
                </a:lnTo>
                <a:close/>
              </a:path>
              <a:path w="1480820" h="143510">
                <a:moveTo>
                  <a:pt x="671512" y="9144"/>
                </a:moveTo>
                <a:lnTo>
                  <a:pt x="575310" y="9144"/>
                </a:lnTo>
                <a:lnTo>
                  <a:pt x="575310" y="27432"/>
                </a:lnTo>
                <a:lnTo>
                  <a:pt x="640930" y="27432"/>
                </a:lnTo>
                <a:lnTo>
                  <a:pt x="640930" y="114388"/>
                </a:lnTo>
                <a:lnTo>
                  <a:pt x="639419" y="117436"/>
                </a:lnTo>
                <a:lnTo>
                  <a:pt x="636358" y="120484"/>
                </a:lnTo>
                <a:lnTo>
                  <a:pt x="634847" y="120484"/>
                </a:lnTo>
                <a:lnTo>
                  <a:pt x="631786" y="122008"/>
                </a:lnTo>
                <a:lnTo>
                  <a:pt x="605891" y="122008"/>
                </a:lnTo>
                <a:lnTo>
                  <a:pt x="607402" y="128104"/>
                </a:lnTo>
                <a:lnTo>
                  <a:pt x="608926" y="135724"/>
                </a:lnTo>
                <a:lnTo>
                  <a:pt x="610463" y="141820"/>
                </a:lnTo>
                <a:lnTo>
                  <a:pt x="640930" y="141820"/>
                </a:lnTo>
                <a:lnTo>
                  <a:pt x="660742" y="122008"/>
                </a:lnTo>
                <a:lnTo>
                  <a:pt x="660742" y="27432"/>
                </a:lnTo>
                <a:lnTo>
                  <a:pt x="671512" y="27432"/>
                </a:lnTo>
                <a:lnTo>
                  <a:pt x="671512" y="9144"/>
                </a:lnTo>
                <a:close/>
              </a:path>
              <a:path w="1480820" h="143510">
                <a:moveTo>
                  <a:pt x="717232" y="27432"/>
                </a:moveTo>
                <a:lnTo>
                  <a:pt x="712419" y="20574"/>
                </a:lnTo>
                <a:lnTo>
                  <a:pt x="702221" y="6858"/>
                </a:lnTo>
                <a:lnTo>
                  <a:pt x="697420" y="0"/>
                </a:lnTo>
                <a:lnTo>
                  <a:pt x="680656" y="10668"/>
                </a:lnTo>
                <a:lnTo>
                  <a:pt x="685457" y="17551"/>
                </a:lnTo>
                <a:lnTo>
                  <a:pt x="690562" y="24574"/>
                </a:lnTo>
                <a:lnTo>
                  <a:pt x="695655" y="31889"/>
                </a:lnTo>
                <a:lnTo>
                  <a:pt x="700468" y="39624"/>
                </a:lnTo>
                <a:lnTo>
                  <a:pt x="717232" y="27432"/>
                </a:lnTo>
                <a:close/>
              </a:path>
              <a:path w="1480820" h="143510">
                <a:moveTo>
                  <a:pt x="808863" y="7620"/>
                </a:moveTo>
                <a:lnTo>
                  <a:pt x="727900" y="7620"/>
                </a:lnTo>
                <a:lnTo>
                  <a:pt x="727900" y="25908"/>
                </a:lnTo>
                <a:lnTo>
                  <a:pt x="808863" y="25908"/>
                </a:lnTo>
                <a:lnTo>
                  <a:pt x="808863" y="7620"/>
                </a:lnTo>
                <a:close/>
              </a:path>
              <a:path w="1480820" h="143510">
                <a:moveTo>
                  <a:pt x="816483" y="44196"/>
                </a:moveTo>
                <a:lnTo>
                  <a:pt x="718756" y="44196"/>
                </a:lnTo>
                <a:lnTo>
                  <a:pt x="718756" y="62484"/>
                </a:lnTo>
                <a:lnTo>
                  <a:pt x="741705" y="62484"/>
                </a:lnTo>
                <a:lnTo>
                  <a:pt x="736828" y="72212"/>
                </a:lnTo>
                <a:lnTo>
                  <a:pt x="731367" y="80784"/>
                </a:lnTo>
                <a:lnTo>
                  <a:pt x="725335" y="88239"/>
                </a:lnTo>
                <a:lnTo>
                  <a:pt x="718756" y="94576"/>
                </a:lnTo>
                <a:lnTo>
                  <a:pt x="726376" y="109816"/>
                </a:lnTo>
                <a:lnTo>
                  <a:pt x="738403" y="108686"/>
                </a:lnTo>
                <a:lnTo>
                  <a:pt x="753694" y="107543"/>
                </a:lnTo>
                <a:lnTo>
                  <a:pt x="793521" y="105244"/>
                </a:lnTo>
                <a:lnTo>
                  <a:pt x="798093" y="114388"/>
                </a:lnTo>
                <a:lnTo>
                  <a:pt x="816483" y="105244"/>
                </a:lnTo>
                <a:lnTo>
                  <a:pt x="788949" y="64008"/>
                </a:lnTo>
                <a:lnTo>
                  <a:pt x="773709" y="73152"/>
                </a:lnTo>
                <a:lnTo>
                  <a:pt x="776757" y="77724"/>
                </a:lnTo>
                <a:lnTo>
                  <a:pt x="781329" y="82296"/>
                </a:lnTo>
                <a:lnTo>
                  <a:pt x="784377" y="88392"/>
                </a:lnTo>
                <a:lnTo>
                  <a:pt x="773518" y="88646"/>
                </a:lnTo>
                <a:lnTo>
                  <a:pt x="755230" y="89763"/>
                </a:lnTo>
                <a:lnTo>
                  <a:pt x="747801" y="90004"/>
                </a:lnTo>
                <a:lnTo>
                  <a:pt x="766089" y="62484"/>
                </a:lnTo>
                <a:lnTo>
                  <a:pt x="816483" y="62484"/>
                </a:lnTo>
                <a:lnTo>
                  <a:pt x="816483" y="44196"/>
                </a:lnTo>
                <a:close/>
              </a:path>
              <a:path w="1480820" h="143510">
                <a:moveTo>
                  <a:pt x="819531" y="120484"/>
                </a:moveTo>
                <a:lnTo>
                  <a:pt x="801154" y="120726"/>
                </a:lnTo>
                <a:lnTo>
                  <a:pt x="770775" y="121780"/>
                </a:lnTo>
                <a:lnTo>
                  <a:pt x="758482" y="122008"/>
                </a:lnTo>
                <a:lnTo>
                  <a:pt x="749071" y="121780"/>
                </a:lnTo>
                <a:lnTo>
                  <a:pt x="741514" y="121246"/>
                </a:lnTo>
                <a:lnTo>
                  <a:pt x="735965" y="120726"/>
                </a:lnTo>
                <a:lnTo>
                  <a:pt x="732561" y="120484"/>
                </a:lnTo>
                <a:lnTo>
                  <a:pt x="727900" y="120484"/>
                </a:lnTo>
                <a:lnTo>
                  <a:pt x="723328" y="118960"/>
                </a:lnTo>
                <a:lnTo>
                  <a:pt x="720280" y="117436"/>
                </a:lnTo>
                <a:lnTo>
                  <a:pt x="715708" y="114388"/>
                </a:lnTo>
                <a:lnTo>
                  <a:pt x="709612" y="108292"/>
                </a:lnTo>
                <a:lnTo>
                  <a:pt x="709612" y="50292"/>
                </a:lnTo>
                <a:lnTo>
                  <a:pt x="676084" y="50292"/>
                </a:lnTo>
                <a:lnTo>
                  <a:pt x="676084" y="68580"/>
                </a:lnTo>
                <a:lnTo>
                  <a:pt x="689800" y="68580"/>
                </a:lnTo>
                <a:lnTo>
                  <a:pt x="689800" y="108292"/>
                </a:lnTo>
                <a:lnTo>
                  <a:pt x="685228" y="112864"/>
                </a:lnTo>
                <a:lnTo>
                  <a:pt x="680656" y="115912"/>
                </a:lnTo>
                <a:lnTo>
                  <a:pt x="676084" y="120484"/>
                </a:lnTo>
                <a:lnTo>
                  <a:pt x="683704" y="143344"/>
                </a:lnTo>
                <a:lnTo>
                  <a:pt x="695896" y="131152"/>
                </a:lnTo>
                <a:lnTo>
                  <a:pt x="700468" y="125056"/>
                </a:lnTo>
                <a:lnTo>
                  <a:pt x="705040" y="131152"/>
                </a:lnTo>
                <a:lnTo>
                  <a:pt x="748144" y="139153"/>
                </a:lnTo>
                <a:lnTo>
                  <a:pt x="775881" y="139395"/>
                </a:lnTo>
                <a:lnTo>
                  <a:pt x="811911" y="138772"/>
                </a:lnTo>
                <a:lnTo>
                  <a:pt x="817613" y="125056"/>
                </a:lnTo>
                <a:lnTo>
                  <a:pt x="818883" y="122008"/>
                </a:lnTo>
                <a:lnTo>
                  <a:pt x="819531" y="120484"/>
                </a:lnTo>
                <a:close/>
              </a:path>
              <a:path w="1480820" h="143510">
                <a:moveTo>
                  <a:pt x="941641" y="70104"/>
                </a:moveTo>
                <a:lnTo>
                  <a:pt x="923251" y="70104"/>
                </a:lnTo>
                <a:lnTo>
                  <a:pt x="923251" y="79248"/>
                </a:lnTo>
                <a:lnTo>
                  <a:pt x="941641" y="79248"/>
                </a:lnTo>
                <a:lnTo>
                  <a:pt x="941641" y="70104"/>
                </a:lnTo>
                <a:close/>
              </a:path>
              <a:path w="1480820" h="143510">
                <a:moveTo>
                  <a:pt x="941641" y="56921"/>
                </a:moveTo>
                <a:lnTo>
                  <a:pt x="846963" y="56921"/>
                </a:lnTo>
                <a:lnTo>
                  <a:pt x="846963" y="69621"/>
                </a:lnTo>
                <a:lnTo>
                  <a:pt x="846963" y="79781"/>
                </a:lnTo>
                <a:lnTo>
                  <a:pt x="846963" y="91211"/>
                </a:lnTo>
                <a:lnTo>
                  <a:pt x="941641" y="91211"/>
                </a:lnTo>
                <a:lnTo>
                  <a:pt x="941641" y="79781"/>
                </a:lnTo>
                <a:lnTo>
                  <a:pt x="865251" y="79781"/>
                </a:lnTo>
                <a:lnTo>
                  <a:pt x="865251" y="69621"/>
                </a:lnTo>
                <a:lnTo>
                  <a:pt x="941641" y="69621"/>
                </a:lnTo>
                <a:lnTo>
                  <a:pt x="941641" y="56921"/>
                </a:lnTo>
                <a:close/>
              </a:path>
              <a:path w="1480820" h="143510">
                <a:moveTo>
                  <a:pt x="953833" y="138772"/>
                </a:moveTo>
                <a:lnTo>
                  <a:pt x="934021" y="138772"/>
                </a:lnTo>
                <a:lnTo>
                  <a:pt x="934021" y="143344"/>
                </a:lnTo>
                <a:lnTo>
                  <a:pt x="953833" y="143344"/>
                </a:lnTo>
                <a:lnTo>
                  <a:pt x="953833" y="138772"/>
                </a:lnTo>
                <a:close/>
              </a:path>
              <a:path w="1480820" h="143510">
                <a:moveTo>
                  <a:pt x="953833" y="98831"/>
                </a:moveTo>
                <a:lnTo>
                  <a:pt x="836295" y="98831"/>
                </a:lnTo>
                <a:lnTo>
                  <a:pt x="836295" y="112801"/>
                </a:lnTo>
                <a:lnTo>
                  <a:pt x="836295" y="122961"/>
                </a:lnTo>
                <a:lnTo>
                  <a:pt x="836295" y="138201"/>
                </a:lnTo>
                <a:lnTo>
                  <a:pt x="836295" y="143281"/>
                </a:lnTo>
                <a:lnTo>
                  <a:pt x="856107" y="143281"/>
                </a:lnTo>
                <a:lnTo>
                  <a:pt x="856107" y="138201"/>
                </a:lnTo>
                <a:lnTo>
                  <a:pt x="953833" y="138201"/>
                </a:lnTo>
                <a:lnTo>
                  <a:pt x="953833" y="123532"/>
                </a:lnTo>
                <a:lnTo>
                  <a:pt x="953833" y="122961"/>
                </a:lnTo>
                <a:lnTo>
                  <a:pt x="953833" y="112864"/>
                </a:lnTo>
                <a:lnTo>
                  <a:pt x="934021" y="112864"/>
                </a:lnTo>
                <a:lnTo>
                  <a:pt x="934021" y="122961"/>
                </a:lnTo>
                <a:lnTo>
                  <a:pt x="856107" y="122961"/>
                </a:lnTo>
                <a:lnTo>
                  <a:pt x="856107" y="112801"/>
                </a:lnTo>
                <a:lnTo>
                  <a:pt x="953833" y="112801"/>
                </a:lnTo>
                <a:lnTo>
                  <a:pt x="953833" y="98831"/>
                </a:lnTo>
                <a:close/>
              </a:path>
              <a:path w="1480820" h="143510">
                <a:moveTo>
                  <a:pt x="961453" y="35331"/>
                </a:moveTo>
                <a:lnTo>
                  <a:pt x="828675" y="35331"/>
                </a:lnTo>
                <a:lnTo>
                  <a:pt x="828675" y="50571"/>
                </a:lnTo>
                <a:lnTo>
                  <a:pt x="828675" y="67081"/>
                </a:lnTo>
                <a:lnTo>
                  <a:pt x="845439" y="67081"/>
                </a:lnTo>
                <a:lnTo>
                  <a:pt x="845439" y="50571"/>
                </a:lnTo>
                <a:lnTo>
                  <a:pt x="944689" y="50571"/>
                </a:lnTo>
                <a:lnTo>
                  <a:pt x="944689" y="67056"/>
                </a:lnTo>
                <a:lnTo>
                  <a:pt x="961453" y="67056"/>
                </a:lnTo>
                <a:lnTo>
                  <a:pt x="961453" y="50571"/>
                </a:lnTo>
                <a:lnTo>
                  <a:pt x="961453" y="50292"/>
                </a:lnTo>
                <a:lnTo>
                  <a:pt x="961453" y="35331"/>
                </a:lnTo>
                <a:close/>
              </a:path>
              <a:path w="1480820" h="143510">
                <a:moveTo>
                  <a:pt x="964501" y="9144"/>
                </a:moveTo>
                <a:lnTo>
                  <a:pt x="926299" y="9144"/>
                </a:lnTo>
                <a:lnTo>
                  <a:pt x="926299" y="1524"/>
                </a:lnTo>
                <a:lnTo>
                  <a:pt x="908011" y="1524"/>
                </a:lnTo>
                <a:lnTo>
                  <a:pt x="908011" y="9144"/>
                </a:lnTo>
                <a:lnTo>
                  <a:pt x="880579" y="9144"/>
                </a:lnTo>
                <a:lnTo>
                  <a:pt x="880579" y="1524"/>
                </a:lnTo>
                <a:lnTo>
                  <a:pt x="862203" y="1524"/>
                </a:lnTo>
                <a:lnTo>
                  <a:pt x="862203" y="9144"/>
                </a:lnTo>
                <a:lnTo>
                  <a:pt x="824103" y="9144"/>
                </a:lnTo>
                <a:lnTo>
                  <a:pt x="824103" y="24384"/>
                </a:lnTo>
                <a:lnTo>
                  <a:pt x="862203" y="24384"/>
                </a:lnTo>
                <a:lnTo>
                  <a:pt x="862203" y="32004"/>
                </a:lnTo>
                <a:lnTo>
                  <a:pt x="880579" y="32004"/>
                </a:lnTo>
                <a:lnTo>
                  <a:pt x="880579" y="24384"/>
                </a:lnTo>
                <a:lnTo>
                  <a:pt x="908011" y="24384"/>
                </a:lnTo>
                <a:lnTo>
                  <a:pt x="908011" y="32004"/>
                </a:lnTo>
                <a:lnTo>
                  <a:pt x="926299" y="32004"/>
                </a:lnTo>
                <a:lnTo>
                  <a:pt x="926299" y="24384"/>
                </a:lnTo>
                <a:lnTo>
                  <a:pt x="964501" y="24384"/>
                </a:lnTo>
                <a:lnTo>
                  <a:pt x="964501" y="9144"/>
                </a:lnTo>
                <a:close/>
              </a:path>
              <a:path w="1480820" h="143510">
                <a:moveTo>
                  <a:pt x="1014882" y="38100"/>
                </a:moveTo>
                <a:lnTo>
                  <a:pt x="993457" y="33528"/>
                </a:lnTo>
                <a:lnTo>
                  <a:pt x="988593" y="50660"/>
                </a:lnTo>
                <a:lnTo>
                  <a:pt x="983170" y="67640"/>
                </a:lnTo>
                <a:lnTo>
                  <a:pt x="977163" y="84366"/>
                </a:lnTo>
                <a:lnTo>
                  <a:pt x="970597" y="100672"/>
                </a:lnTo>
                <a:lnTo>
                  <a:pt x="991933" y="109816"/>
                </a:lnTo>
                <a:lnTo>
                  <a:pt x="997661" y="93218"/>
                </a:lnTo>
                <a:lnTo>
                  <a:pt x="1003401" y="75641"/>
                </a:lnTo>
                <a:lnTo>
                  <a:pt x="1009142" y="57226"/>
                </a:lnTo>
                <a:lnTo>
                  <a:pt x="1014882" y="38100"/>
                </a:lnTo>
                <a:close/>
              </a:path>
              <a:path w="1480820" h="143510">
                <a:moveTo>
                  <a:pt x="1054506" y="1524"/>
                </a:moveTo>
                <a:lnTo>
                  <a:pt x="1033170" y="1524"/>
                </a:lnTo>
                <a:lnTo>
                  <a:pt x="1033170" y="115912"/>
                </a:lnTo>
                <a:lnTo>
                  <a:pt x="1028598" y="118960"/>
                </a:lnTo>
                <a:lnTo>
                  <a:pt x="1002690" y="118960"/>
                </a:lnTo>
                <a:lnTo>
                  <a:pt x="1004214" y="125056"/>
                </a:lnTo>
                <a:lnTo>
                  <a:pt x="1005751" y="132676"/>
                </a:lnTo>
                <a:lnTo>
                  <a:pt x="1007262" y="141820"/>
                </a:lnTo>
                <a:lnTo>
                  <a:pt x="1018692" y="141592"/>
                </a:lnTo>
                <a:lnTo>
                  <a:pt x="1027836" y="141058"/>
                </a:lnTo>
                <a:lnTo>
                  <a:pt x="1034694" y="140538"/>
                </a:lnTo>
                <a:lnTo>
                  <a:pt x="1039279" y="140296"/>
                </a:lnTo>
                <a:lnTo>
                  <a:pt x="1043851" y="138772"/>
                </a:lnTo>
                <a:lnTo>
                  <a:pt x="1049934" y="132676"/>
                </a:lnTo>
                <a:lnTo>
                  <a:pt x="1052982" y="128104"/>
                </a:lnTo>
                <a:lnTo>
                  <a:pt x="1054506" y="120484"/>
                </a:lnTo>
                <a:lnTo>
                  <a:pt x="1054506" y="1524"/>
                </a:lnTo>
                <a:close/>
              </a:path>
              <a:path w="1480820" h="143510">
                <a:moveTo>
                  <a:pt x="1114044" y="99148"/>
                </a:moveTo>
                <a:lnTo>
                  <a:pt x="1108062" y="82219"/>
                </a:lnTo>
                <a:lnTo>
                  <a:pt x="1101661" y="65735"/>
                </a:lnTo>
                <a:lnTo>
                  <a:pt x="1094968" y="49555"/>
                </a:lnTo>
                <a:lnTo>
                  <a:pt x="1088136" y="33528"/>
                </a:lnTo>
                <a:lnTo>
                  <a:pt x="1068235" y="39624"/>
                </a:lnTo>
                <a:lnTo>
                  <a:pt x="1074000" y="55918"/>
                </a:lnTo>
                <a:lnTo>
                  <a:pt x="1079741" y="72783"/>
                </a:lnTo>
                <a:lnTo>
                  <a:pt x="1085456" y="90246"/>
                </a:lnTo>
                <a:lnTo>
                  <a:pt x="1091184" y="108292"/>
                </a:lnTo>
                <a:lnTo>
                  <a:pt x="1114044" y="99148"/>
                </a:lnTo>
                <a:close/>
              </a:path>
              <a:path w="1480820" h="143510">
                <a:moveTo>
                  <a:pt x="1179664" y="36576"/>
                </a:moveTo>
                <a:lnTo>
                  <a:pt x="1161376" y="27432"/>
                </a:lnTo>
                <a:lnTo>
                  <a:pt x="1158341" y="33528"/>
                </a:lnTo>
                <a:lnTo>
                  <a:pt x="1155280" y="38100"/>
                </a:lnTo>
                <a:lnTo>
                  <a:pt x="1152232" y="44196"/>
                </a:lnTo>
                <a:lnTo>
                  <a:pt x="1140053" y="44196"/>
                </a:lnTo>
                <a:lnTo>
                  <a:pt x="1145019" y="36576"/>
                </a:lnTo>
                <a:lnTo>
                  <a:pt x="1150327" y="28194"/>
                </a:lnTo>
                <a:lnTo>
                  <a:pt x="1156449" y="18288"/>
                </a:lnTo>
                <a:lnTo>
                  <a:pt x="1162913" y="7620"/>
                </a:lnTo>
                <a:lnTo>
                  <a:pt x="1143088" y="0"/>
                </a:lnTo>
                <a:lnTo>
                  <a:pt x="1134605" y="18478"/>
                </a:lnTo>
                <a:lnTo>
                  <a:pt x="1127760" y="32004"/>
                </a:lnTo>
                <a:lnTo>
                  <a:pt x="1121994" y="41148"/>
                </a:lnTo>
                <a:lnTo>
                  <a:pt x="1117092" y="45720"/>
                </a:lnTo>
                <a:lnTo>
                  <a:pt x="1123188" y="64008"/>
                </a:lnTo>
                <a:lnTo>
                  <a:pt x="1126236" y="62484"/>
                </a:lnTo>
                <a:lnTo>
                  <a:pt x="1132332" y="62484"/>
                </a:lnTo>
                <a:lnTo>
                  <a:pt x="1141564" y="60960"/>
                </a:lnTo>
                <a:lnTo>
                  <a:pt x="1134287" y="70993"/>
                </a:lnTo>
                <a:lnTo>
                  <a:pt x="1128331" y="78295"/>
                </a:lnTo>
                <a:lnTo>
                  <a:pt x="1123251" y="83045"/>
                </a:lnTo>
                <a:lnTo>
                  <a:pt x="1118616" y="85344"/>
                </a:lnTo>
                <a:lnTo>
                  <a:pt x="1127760" y="105244"/>
                </a:lnTo>
                <a:lnTo>
                  <a:pt x="1133144" y="103225"/>
                </a:lnTo>
                <a:lnTo>
                  <a:pt x="1142276" y="101625"/>
                </a:lnTo>
                <a:lnTo>
                  <a:pt x="1154836" y="100317"/>
                </a:lnTo>
                <a:lnTo>
                  <a:pt x="1170520" y="99148"/>
                </a:lnTo>
                <a:lnTo>
                  <a:pt x="1170520" y="94576"/>
                </a:lnTo>
                <a:lnTo>
                  <a:pt x="1172044" y="88392"/>
                </a:lnTo>
                <a:lnTo>
                  <a:pt x="1172044" y="83820"/>
                </a:lnTo>
                <a:lnTo>
                  <a:pt x="1172044" y="79248"/>
                </a:lnTo>
                <a:lnTo>
                  <a:pt x="1164424" y="80772"/>
                </a:lnTo>
                <a:lnTo>
                  <a:pt x="1155280" y="82296"/>
                </a:lnTo>
                <a:lnTo>
                  <a:pt x="1147660" y="83820"/>
                </a:lnTo>
                <a:lnTo>
                  <a:pt x="1173365" y="47180"/>
                </a:lnTo>
                <a:lnTo>
                  <a:pt x="1175143" y="44196"/>
                </a:lnTo>
                <a:lnTo>
                  <a:pt x="1179664" y="36576"/>
                </a:lnTo>
                <a:close/>
              </a:path>
              <a:path w="1480820" h="143510">
                <a:moveTo>
                  <a:pt x="1259014" y="117436"/>
                </a:moveTo>
                <a:lnTo>
                  <a:pt x="1225486" y="117436"/>
                </a:lnTo>
                <a:lnTo>
                  <a:pt x="1225486" y="30480"/>
                </a:lnTo>
                <a:lnTo>
                  <a:pt x="1255966" y="30480"/>
                </a:lnTo>
                <a:lnTo>
                  <a:pt x="1255966" y="12192"/>
                </a:lnTo>
                <a:lnTo>
                  <a:pt x="1175092" y="12192"/>
                </a:lnTo>
                <a:lnTo>
                  <a:pt x="1175092" y="30480"/>
                </a:lnTo>
                <a:lnTo>
                  <a:pt x="1204150" y="30480"/>
                </a:lnTo>
                <a:lnTo>
                  <a:pt x="1204150" y="117436"/>
                </a:lnTo>
                <a:lnTo>
                  <a:pt x="1170520" y="117436"/>
                </a:lnTo>
                <a:lnTo>
                  <a:pt x="1170520" y="106768"/>
                </a:lnTo>
                <a:lnTo>
                  <a:pt x="1157922" y="108826"/>
                </a:lnTo>
                <a:lnTo>
                  <a:pt x="1132116" y="112344"/>
                </a:lnTo>
                <a:lnTo>
                  <a:pt x="1118616" y="114388"/>
                </a:lnTo>
                <a:lnTo>
                  <a:pt x="1121664" y="134200"/>
                </a:lnTo>
                <a:lnTo>
                  <a:pt x="1133157" y="132156"/>
                </a:lnTo>
                <a:lnTo>
                  <a:pt x="1156677" y="128638"/>
                </a:lnTo>
                <a:lnTo>
                  <a:pt x="1168996" y="126580"/>
                </a:lnTo>
                <a:lnTo>
                  <a:pt x="1168996" y="135724"/>
                </a:lnTo>
                <a:lnTo>
                  <a:pt x="1259014" y="135724"/>
                </a:lnTo>
                <a:lnTo>
                  <a:pt x="1259014" y="126580"/>
                </a:lnTo>
                <a:lnTo>
                  <a:pt x="1259014" y="117436"/>
                </a:lnTo>
                <a:close/>
              </a:path>
              <a:path w="1480820" h="143510">
                <a:moveTo>
                  <a:pt x="1407121" y="24384"/>
                </a:moveTo>
                <a:lnTo>
                  <a:pt x="1399044" y="18669"/>
                </a:lnTo>
                <a:lnTo>
                  <a:pt x="1390840" y="12954"/>
                </a:lnTo>
                <a:lnTo>
                  <a:pt x="1382382" y="7239"/>
                </a:lnTo>
                <a:lnTo>
                  <a:pt x="1373505" y="1524"/>
                </a:lnTo>
                <a:lnTo>
                  <a:pt x="1361313" y="15240"/>
                </a:lnTo>
                <a:lnTo>
                  <a:pt x="1370457" y="21336"/>
                </a:lnTo>
                <a:lnTo>
                  <a:pt x="1373505" y="24384"/>
                </a:lnTo>
                <a:lnTo>
                  <a:pt x="1362837" y="24384"/>
                </a:lnTo>
                <a:lnTo>
                  <a:pt x="1362837" y="41148"/>
                </a:lnTo>
                <a:lnTo>
                  <a:pt x="1361313" y="67056"/>
                </a:lnTo>
                <a:lnTo>
                  <a:pt x="1333779" y="67056"/>
                </a:lnTo>
                <a:lnTo>
                  <a:pt x="1333779" y="41148"/>
                </a:lnTo>
                <a:lnTo>
                  <a:pt x="1362837" y="41148"/>
                </a:lnTo>
                <a:lnTo>
                  <a:pt x="1362837" y="24384"/>
                </a:lnTo>
                <a:lnTo>
                  <a:pt x="1333779" y="24384"/>
                </a:lnTo>
                <a:lnTo>
                  <a:pt x="1333779" y="1524"/>
                </a:lnTo>
                <a:lnTo>
                  <a:pt x="1313967" y="1524"/>
                </a:lnTo>
                <a:lnTo>
                  <a:pt x="1313967" y="24384"/>
                </a:lnTo>
                <a:lnTo>
                  <a:pt x="1275867" y="24384"/>
                </a:lnTo>
                <a:lnTo>
                  <a:pt x="1275867" y="41148"/>
                </a:lnTo>
                <a:lnTo>
                  <a:pt x="1313967" y="41148"/>
                </a:lnTo>
                <a:lnTo>
                  <a:pt x="1313967" y="67056"/>
                </a:lnTo>
                <a:lnTo>
                  <a:pt x="1265110" y="67056"/>
                </a:lnTo>
                <a:lnTo>
                  <a:pt x="1265110" y="85344"/>
                </a:lnTo>
                <a:lnTo>
                  <a:pt x="1313967" y="85344"/>
                </a:lnTo>
                <a:lnTo>
                  <a:pt x="1313967" y="141820"/>
                </a:lnTo>
                <a:lnTo>
                  <a:pt x="1333779" y="141820"/>
                </a:lnTo>
                <a:lnTo>
                  <a:pt x="1333779" y="85344"/>
                </a:lnTo>
                <a:lnTo>
                  <a:pt x="1381125" y="85344"/>
                </a:lnTo>
                <a:lnTo>
                  <a:pt x="1381125" y="99148"/>
                </a:lnTo>
                <a:lnTo>
                  <a:pt x="1379601" y="102196"/>
                </a:lnTo>
                <a:lnTo>
                  <a:pt x="1379601" y="105244"/>
                </a:lnTo>
                <a:lnTo>
                  <a:pt x="1376553" y="108292"/>
                </a:lnTo>
                <a:lnTo>
                  <a:pt x="1370457" y="111340"/>
                </a:lnTo>
                <a:lnTo>
                  <a:pt x="1361313" y="111340"/>
                </a:lnTo>
                <a:lnTo>
                  <a:pt x="1355217" y="109816"/>
                </a:lnTo>
                <a:lnTo>
                  <a:pt x="1349121" y="109816"/>
                </a:lnTo>
                <a:lnTo>
                  <a:pt x="1352169" y="125056"/>
                </a:lnTo>
                <a:lnTo>
                  <a:pt x="1352169" y="129628"/>
                </a:lnTo>
                <a:lnTo>
                  <a:pt x="1356741" y="131152"/>
                </a:lnTo>
                <a:lnTo>
                  <a:pt x="1381125" y="131152"/>
                </a:lnTo>
                <a:lnTo>
                  <a:pt x="1387221" y="128104"/>
                </a:lnTo>
                <a:lnTo>
                  <a:pt x="1391793" y="125056"/>
                </a:lnTo>
                <a:lnTo>
                  <a:pt x="1396365" y="120484"/>
                </a:lnTo>
                <a:lnTo>
                  <a:pt x="1399413" y="114388"/>
                </a:lnTo>
                <a:lnTo>
                  <a:pt x="1400175" y="111340"/>
                </a:lnTo>
                <a:lnTo>
                  <a:pt x="1400937" y="108292"/>
                </a:lnTo>
                <a:lnTo>
                  <a:pt x="1401165" y="101422"/>
                </a:lnTo>
                <a:lnTo>
                  <a:pt x="1401699" y="92252"/>
                </a:lnTo>
                <a:lnTo>
                  <a:pt x="1402219" y="80797"/>
                </a:lnTo>
                <a:lnTo>
                  <a:pt x="1402461" y="67056"/>
                </a:lnTo>
                <a:lnTo>
                  <a:pt x="1381125" y="67056"/>
                </a:lnTo>
                <a:lnTo>
                  <a:pt x="1384173" y="32004"/>
                </a:lnTo>
                <a:lnTo>
                  <a:pt x="1387221" y="33528"/>
                </a:lnTo>
                <a:lnTo>
                  <a:pt x="1393317" y="39624"/>
                </a:lnTo>
                <a:lnTo>
                  <a:pt x="1400213" y="32004"/>
                </a:lnTo>
                <a:lnTo>
                  <a:pt x="1407121" y="24384"/>
                </a:lnTo>
                <a:close/>
              </a:path>
              <a:path w="1480820" h="143510">
                <a:moveTo>
                  <a:pt x="1455889" y="109816"/>
                </a:moveTo>
                <a:lnTo>
                  <a:pt x="1454378" y="106768"/>
                </a:lnTo>
                <a:lnTo>
                  <a:pt x="1449793" y="102196"/>
                </a:lnTo>
                <a:lnTo>
                  <a:pt x="1436077" y="102196"/>
                </a:lnTo>
                <a:lnTo>
                  <a:pt x="1431505" y="106768"/>
                </a:lnTo>
                <a:lnTo>
                  <a:pt x="1429994" y="109816"/>
                </a:lnTo>
                <a:lnTo>
                  <a:pt x="1429994" y="117436"/>
                </a:lnTo>
                <a:lnTo>
                  <a:pt x="1431505" y="118960"/>
                </a:lnTo>
                <a:lnTo>
                  <a:pt x="1433029" y="122008"/>
                </a:lnTo>
                <a:lnTo>
                  <a:pt x="1439125" y="125056"/>
                </a:lnTo>
                <a:lnTo>
                  <a:pt x="1446745" y="125056"/>
                </a:lnTo>
                <a:lnTo>
                  <a:pt x="1452841" y="122008"/>
                </a:lnTo>
                <a:lnTo>
                  <a:pt x="1454378" y="118960"/>
                </a:lnTo>
                <a:lnTo>
                  <a:pt x="1455889" y="117436"/>
                </a:lnTo>
                <a:lnTo>
                  <a:pt x="1455889" y="109816"/>
                </a:lnTo>
                <a:close/>
              </a:path>
              <a:path w="1480820" h="143510">
                <a:moveTo>
                  <a:pt x="1480375" y="30480"/>
                </a:moveTo>
                <a:lnTo>
                  <a:pt x="1479765" y="28956"/>
                </a:lnTo>
                <a:lnTo>
                  <a:pt x="1477327" y="22860"/>
                </a:lnTo>
                <a:lnTo>
                  <a:pt x="1471129" y="18288"/>
                </a:lnTo>
                <a:lnTo>
                  <a:pt x="1466240" y="14528"/>
                </a:lnTo>
                <a:lnTo>
                  <a:pt x="1460652" y="12192"/>
                </a:lnTo>
                <a:lnTo>
                  <a:pt x="1454188" y="11010"/>
                </a:lnTo>
                <a:lnTo>
                  <a:pt x="1446745" y="10668"/>
                </a:lnTo>
                <a:lnTo>
                  <a:pt x="1439024" y="11010"/>
                </a:lnTo>
                <a:lnTo>
                  <a:pt x="1431886" y="12192"/>
                </a:lnTo>
                <a:lnTo>
                  <a:pt x="1425308" y="14528"/>
                </a:lnTo>
                <a:lnTo>
                  <a:pt x="1419313" y="18288"/>
                </a:lnTo>
                <a:lnTo>
                  <a:pt x="1419313" y="39624"/>
                </a:lnTo>
                <a:lnTo>
                  <a:pt x="1425054" y="35394"/>
                </a:lnTo>
                <a:lnTo>
                  <a:pt x="1430934" y="32004"/>
                </a:lnTo>
                <a:lnTo>
                  <a:pt x="1437106" y="29768"/>
                </a:lnTo>
                <a:lnTo>
                  <a:pt x="1443697" y="28956"/>
                </a:lnTo>
                <a:lnTo>
                  <a:pt x="1448269" y="28956"/>
                </a:lnTo>
                <a:lnTo>
                  <a:pt x="1451317" y="30480"/>
                </a:lnTo>
                <a:lnTo>
                  <a:pt x="1454378" y="33528"/>
                </a:lnTo>
                <a:lnTo>
                  <a:pt x="1457413" y="35052"/>
                </a:lnTo>
                <a:lnTo>
                  <a:pt x="1458950" y="38100"/>
                </a:lnTo>
                <a:lnTo>
                  <a:pt x="1458950" y="44196"/>
                </a:lnTo>
                <a:lnTo>
                  <a:pt x="1455889" y="50292"/>
                </a:lnTo>
                <a:lnTo>
                  <a:pt x="1454378" y="51816"/>
                </a:lnTo>
                <a:lnTo>
                  <a:pt x="1451317" y="56388"/>
                </a:lnTo>
                <a:lnTo>
                  <a:pt x="1445221" y="59436"/>
                </a:lnTo>
                <a:lnTo>
                  <a:pt x="1437601" y="67056"/>
                </a:lnTo>
                <a:lnTo>
                  <a:pt x="1436077" y="71628"/>
                </a:lnTo>
                <a:lnTo>
                  <a:pt x="1434566" y="74676"/>
                </a:lnTo>
                <a:lnTo>
                  <a:pt x="1433029" y="79248"/>
                </a:lnTo>
                <a:lnTo>
                  <a:pt x="1433029" y="91528"/>
                </a:lnTo>
                <a:lnTo>
                  <a:pt x="1452841" y="91528"/>
                </a:lnTo>
                <a:lnTo>
                  <a:pt x="1452841" y="79248"/>
                </a:lnTo>
                <a:lnTo>
                  <a:pt x="1454378" y="77724"/>
                </a:lnTo>
                <a:lnTo>
                  <a:pt x="1455889" y="74676"/>
                </a:lnTo>
                <a:lnTo>
                  <a:pt x="1458950" y="71628"/>
                </a:lnTo>
                <a:lnTo>
                  <a:pt x="1465033" y="68580"/>
                </a:lnTo>
                <a:lnTo>
                  <a:pt x="1471129" y="62484"/>
                </a:lnTo>
                <a:lnTo>
                  <a:pt x="1474279" y="57912"/>
                </a:lnTo>
                <a:lnTo>
                  <a:pt x="1480375" y="48768"/>
                </a:lnTo>
                <a:lnTo>
                  <a:pt x="1480375" y="3048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1498" y="2613380"/>
            <a:ext cx="2103018" cy="14497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29774" y="2613380"/>
            <a:ext cx="778383" cy="14497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13402" y="2613380"/>
            <a:ext cx="485394" cy="14344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02529" y="2614904"/>
            <a:ext cx="1515516" cy="14344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21498" y="2834639"/>
            <a:ext cx="2841688" cy="14488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73003" y="2834639"/>
            <a:ext cx="1828330" cy="144881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6206680" y="2836163"/>
            <a:ext cx="292100" cy="142240"/>
            <a:chOff x="6206680" y="2836163"/>
            <a:chExt cx="292100" cy="142240"/>
          </a:xfrm>
        </p:grpSpPr>
        <p:sp>
          <p:nvSpPr>
            <p:cNvPr id="28" name="object 28"/>
            <p:cNvSpPr/>
            <p:nvPr/>
          </p:nvSpPr>
          <p:spPr>
            <a:xfrm>
              <a:off x="6206680" y="2836163"/>
              <a:ext cx="143510" cy="142240"/>
            </a:xfrm>
            <a:custGeom>
              <a:avLst/>
              <a:gdLst/>
              <a:ahLst/>
              <a:cxnLst/>
              <a:rect l="l" t="t" r="r" b="b"/>
              <a:pathLst>
                <a:path w="143510" h="142239">
                  <a:moveTo>
                    <a:pt x="61048" y="71729"/>
                  </a:moveTo>
                  <a:lnTo>
                    <a:pt x="50380" y="71729"/>
                  </a:lnTo>
                  <a:lnTo>
                    <a:pt x="54667" y="83516"/>
                  </a:lnTo>
                  <a:lnTo>
                    <a:pt x="60667" y="94018"/>
                  </a:lnTo>
                  <a:lnTo>
                    <a:pt x="68383" y="103662"/>
                  </a:lnTo>
                  <a:lnTo>
                    <a:pt x="77812" y="112877"/>
                  </a:lnTo>
                  <a:lnTo>
                    <a:pt x="67548" y="117449"/>
                  </a:lnTo>
                  <a:lnTo>
                    <a:pt x="55132" y="122021"/>
                  </a:lnTo>
                  <a:lnTo>
                    <a:pt x="40699" y="126593"/>
                  </a:lnTo>
                  <a:lnTo>
                    <a:pt x="24384" y="131165"/>
                  </a:lnTo>
                  <a:lnTo>
                    <a:pt x="27432" y="134213"/>
                  </a:lnTo>
                  <a:lnTo>
                    <a:pt x="30568" y="138785"/>
                  </a:lnTo>
                  <a:lnTo>
                    <a:pt x="33616" y="141833"/>
                  </a:lnTo>
                  <a:lnTo>
                    <a:pt x="49881" y="136118"/>
                  </a:lnTo>
                  <a:lnTo>
                    <a:pt x="64288" y="130403"/>
                  </a:lnTo>
                  <a:lnTo>
                    <a:pt x="76699" y="124688"/>
                  </a:lnTo>
                  <a:lnTo>
                    <a:pt x="86969" y="118973"/>
                  </a:lnTo>
                  <a:lnTo>
                    <a:pt x="109700" y="118973"/>
                  </a:lnTo>
                  <a:lnTo>
                    <a:pt x="106761" y="117640"/>
                  </a:lnTo>
                  <a:lnTo>
                    <a:pt x="96113" y="111353"/>
                  </a:lnTo>
                  <a:lnTo>
                    <a:pt x="102891" y="105257"/>
                  </a:lnTo>
                  <a:lnTo>
                    <a:pt x="86969" y="105257"/>
                  </a:lnTo>
                  <a:lnTo>
                    <a:pt x="77770" y="98090"/>
                  </a:lnTo>
                  <a:lnTo>
                    <a:pt x="70575" y="90208"/>
                  </a:lnTo>
                  <a:lnTo>
                    <a:pt x="65097" y="81468"/>
                  </a:lnTo>
                  <a:lnTo>
                    <a:pt x="61048" y="71729"/>
                  </a:lnTo>
                  <a:close/>
                </a:path>
                <a:path w="143510" h="142239">
                  <a:moveTo>
                    <a:pt x="109700" y="118973"/>
                  </a:moveTo>
                  <a:lnTo>
                    <a:pt x="86969" y="118973"/>
                  </a:lnTo>
                  <a:lnTo>
                    <a:pt x="98450" y="125545"/>
                  </a:lnTo>
                  <a:lnTo>
                    <a:pt x="109907" y="131546"/>
                  </a:lnTo>
                  <a:lnTo>
                    <a:pt x="121347" y="136975"/>
                  </a:lnTo>
                  <a:lnTo>
                    <a:pt x="132778" y="141833"/>
                  </a:lnTo>
                  <a:lnTo>
                    <a:pt x="135826" y="137261"/>
                  </a:lnTo>
                  <a:lnTo>
                    <a:pt x="143446" y="129641"/>
                  </a:lnTo>
                  <a:lnTo>
                    <a:pt x="130276" y="126784"/>
                  </a:lnTo>
                  <a:lnTo>
                    <a:pt x="118098" y="122783"/>
                  </a:lnTo>
                  <a:lnTo>
                    <a:pt x="109700" y="118973"/>
                  </a:lnTo>
                  <a:close/>
                </a:path>
                <a:path w="143510" h="142239">
                  <a:moveTo>
                    <a:pt x="59524" y="42671"/>
                  </a:moveTo>
                  <a:lnTo>
                    <a:pt x="47332" y="42671"/>
                  </a:lnTo>
                  <a:lnTo>
                    <a:pt x="38436" y="68472"/>
                  </a:lnTo>
                  <a:lnTo>
                    <a:pt x="27666" y="90957"/>
                  </a:lnTo>
                  <a:lnTo>
                    <a:pt x="14896" y="110280"/>
                  </a:lnTo>
                  <a:lnTo>
                    <a:pt x="0" y="126593"/>
                  </a:lnTo>
                  <a:lnTo>
                    <a:pt x="1524" y="129641"/>
                  </a:lnTo>
                  <a:lnTo>
                    <a:pt x="41814" y="90208"/>
                  </a:lnTo>
                  <a:lnTo>
                    <a:pt x="50380" y="71729"/>
                  </a:lnTo>
                  <a:lnTo>
                    <a:pt x="125158" y="71729"/>
                  </a:lnTo>
                  <a:lnTo>
                    <a:pt x="125158" y="60959"/>
                  </a:lnTo>
                  <a:lnTo>
                    <a:pt x="53428" y="60959"/>
                  </a:lnTo>
                  <a:lnTo>
                    <a:pt x="56476" y="54863"/>
                  </a:lnTo>
                  <a:lnTo>
                    <a:pt x="59524" y="42671"/>
                  </a:lnTo>
                  <a:close/>
                </a:path>
                <a:path w="143510" h="142239">
                  <a:moveTo>
                    <a:pt x="125158" y="71729"/>
                  </a:moveTo>
                  <a:lnTo>
                    <a:pt x="112966" y="71729"/>
                  </a:lnTo>
                  <a:lnTo>
                    <a:pt x="108059" y="80825"/>
                  </a:lnTo>
                  <a:lnTo>
                    <a:pt x="102287" y="89636"/>
                  </a:lnTo>
                  <a:lnTo>
                    <a:pt x="95355" y="97875"/>
                  </a:lnTo>
                  <a:lnTo>
                    <a:pt x="86969" y="105257"/>
                  </a:lnTo>
                  <a:lnTo>
                    <a:pt x="102891" y="105257"/>
                  </a:lnTo>
                  <a:lnTo>
                    <a:pt x="105618" y="102804"/>
                  </a:lnTo>
                  <a:lnTo>
                    <a:pt x="113526" y="93256"/>
                  </a:lnTo>
                  <a:lnTo>
                    <a:pt x="119989" y="82850"/>
                  </a:lnTo>
                  <a:lnTo>
                    <a:pt x="125158" y="71729"/>
                  </a:lnTo>
                  <a:close/>
                </a:path>
                <a:path w="143510" h="142239">
                  <a:moveTo>
                    <a:pt x="18287" y="4571"/>
                  </a:moveTo>
                  <a:lnTo>
                    <a:pt x="15763" y="11429"/>
                  </a:lnTo>
                  <a:lnTo>
                    <a:pt x="10144" y="25145"/>
                  </a:lnTo>
                  <a:lnTo>
                    <a:pt x="7620" y="32003"/>
                  </a:lnTo>
                  <a:lnTo>
                    <a:pt x="7620" y="42671"/>
                  </a:lnTo>
                  <a:lnTo>
                    <a:pt x="141922" y="42671"/>
                  </a:lnTo>
                  <a:lnTo>
                    <a:pt x="141922" y="32003"/>
                  </a:lnTo>
                  <a:lnTo>
                    <a:pt x="19812" y="32003"/>
                  </a:lnTo>
                  <a:lnTo>
                    <a:pt x="22123" y="26265"/>
                  </a:lnTo>
                  <a:lnTo>
                    <a:pt x="24585" y="20383"/>
                  </a:lnTo>
                  <a:lnTo>
                    <a:pt x="27350" y="14216"/>
                  </a:lnTo>
                  <a:lnTo>
                    <a:pt x="30568" y="7619"/>
                  </a:lnTo>
                  <a:lnTo>
                    <a:pt x="18287" y="4571"/>
                  </a:lnTo>
                  <a:close/>
                </a:path>
                <a:path w="143510" h="142239">
                  <a:moveTo>
                    <a:pt x="56476" y="0"/>
                  </a:moveTo>
                  <a:lnTo>
                    <a:pt x="55038" y="9143"/>
                  </a:lnTo>
                  <a:lnTo>
                    <a:pt x="53387" y="17335"/>
                  </a:lnTo>
                  <a:lnTo>
                    <a:pt x="51706" y="25145"/>
                  </a:lnTo>
                  <a:lnTo>
                    <a:pt x="50380" y="32003"/>
                  </a:lnTo>
                  <a:lnTo>
                    <a:pt x="62572" y="32003"/>
                  </a:lnTo>
                  <a:lnTo>
                    <a:pt x="63961" y="24860"/>
                  </a:lnTo>
                  <a:lnTo>
                    <a:pt x="65666" y="17144"/>
                  </a:lnTo>
                  <a:lnTo>
                    <a:pt x="67293" y="9501"/>
                  </a:lnTo>
                  <a:lnTo>
                    <a:pt x="68668" y="1523"/>
                  </a:lnTo>
                  <a:lnTo>
                    <a:pt x="56476" y="0"/>
                  </a:lnTo>
                  <a:close/>
                </a:path>
                <a:path w="143510" h="142239">
                  <a:moveTo>
                    <a:pt x="96113" y="1523"/>
                  </a:moveTo>
                  <a:lnTo>
                    <a:pt x="90004" y="9143"/>
                  </a:lnTo>
                  <a:lnTo>
                    <a:pt x="96897" y="13954"/>
                  </a:lnTo>
                  <a:lnTo>
                    <a:pt x="103619" y="19049"/>
                  </a:lnTo>
                  <a:lnTo>
                    <a:pt x="110953" y="24884"/>
                  </a:lnTo>
                  <a:lnTo>
                    <a:pt x="116014" y="28955"/>
                  </a:lnTo>
                  <a:lnTo>
                    <a:pt x="123634" y="19811"/>
                  </a:lnTo>
                  <a:lnTo>
                    <a:pt x="117632" y="15239"/>
                  </a:lnTo>
                  <a:lnTo>
                    <a:pt x="111050" y="10667"/>
                  </a:lnTo>
                  <a:lnTo>
                    <a:pt x="103880" y="6095"/>
                  </a:lnTo>
                  <a:lnTo>
                    <a:pt x="96113" y="1523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53555" y="2894075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39">
                  <a:moveTo>
                    <a:pt x="14478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80" y="1524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9974" y="3055810"/>
            <a:ext cx="1074420" cy="14497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499639" y="3057334"/>
            <a:ext cx="1421130" cy="143510"/>
            <a:chOff x="2499639" y="3057334"/>
            <a:chExt cx="1421130" cy="143510"/>
          </a:xfrm>
        </p:grpSpPr>
        <p:sp>
          <p:nvSpPr>
            <p:cNvPr id="32" name="object 32"/>
            <p:cNvSpPr/>
            <p:nvPr/>
          </p:nvSpPr>
          <p:spPr>
            <a:xfrm>
              <a:off x="2499639" y="3057333"/>
              <a:ext cx="670560" cy="143510"/>
            </a:xfrm>
            <a:custGeom>
              <a:avLst/>
              <a:gdLst/>
              <a:ahLst/>
              <a:cxnLst/>
              <a:rect l="l" t="t" r="r" b="b"/>
              <a:pathLst>
                <a:path w="670560" h="143510">
                  <a:moveTo>
                    <a:pt x="48869" y="28956"/>
                  </a:moveTo>
                  <a:lnTo>
                    <a:pt x="32105" y="28956"/>
                  </a:lnTo>
                  <a:lnTo>
                    <a:pt x="32105" y="1524"/>
                  </a:lnTo>
                  <a:lnTo>
                    <a:pt x="19812" y="1524"/>
                  </a:lnTo>
                  <a:lnTo>
                    <a:pt x="19812" y="28956"/>
                  </a:lnTo>
                  <a:lnTo>
                    <a:pt x="1524" y="28956"/>
                  </a:lnTo>
                  <a:lnTo>
                    <a:pt x="1524" y="39725"/>
                  </a:lnTo>
                  <a:lnTo>
                    <a:pt x="19812" y="39725"/>
                  </a:lnTo>
                  <a:lnTo>
                    <a:pt x="19812" y="70205"/>
                  </a:lnTo>
                  <a:lnTo>
                    <a:pt x="13716" y="71729"/>
                  </a:lnTo>
                  <a:lnTo>
                    <a:pt x="6096" y="74777"/>
                  </a:lnTo>
                  <a:lnTo>
                    <a:pt x="0" y="76301"/>
                  </a:lnTo>
                  <a:lnTo>
                    <a:pt x="0" y="88493"/>
                  </a:lnTo>
                  <a:lnTo>
                    <a:pt x="7632" y="85445"/>
                  </a:lnTo>
                  <a:lnTo>
                    <a:pt x="19812" y="82397"/>
                  </a:lnTo>
                  <a:lnTo>
                    <a:pt x="19812" y="125069"/>
                  </a:lnTo>
                  <a:lnTo>
                    <a:pt x="18288" y="128206"/>
                  </a:lnTo>
                  <a:lnTo>
                    <a:pt x="7632" y="128206"/>
                  </a:lnTo>
                  <a:lnTo>
                    <a:pt x="1524" y="126593"/>
                  </a:lnTo>
                  <a:lnTo>
                    <a:pt x="1524" y="131254"/>
                  </a:lnTo>
                  <a:lnTo>
                    <a:pt x="3060" y="135826"/>
                  </a:lnTo>
                  <a:lnTo>
                    <a:pt x="3060" y="138874"/>
                  </a:lnTo>
                  <a:lnTo>
                    <a:pt x="9144" y="140398"/>
                  </a:lnTo>
                  <a:lnTo>
                    <a:pt x="13716" y="140398"/>
                  </a:lnTo>
                  <a:lnTo>
                    <a:pt x="16776" y="138874"/>
                  </a:lnTo>
                  <a:lnTo>
                    <a:pt x="25920" y="138874"/>
                  </a:lnTo>
                  <a:lnTo>
                    <a:pt x="32105" y="134302"/>
                  </a:lnTo>
                  <a:lnTo>
                    <a:pt x="32105" y="128206"/>
                  </a:lnTo>
                  <a:lnTo>
                    <a:pt x="32105" y="82397"/>
                  </a:lnTo>
                  <a:lnTo>
                    <a:pt x="32105" y="77825"/>
                  </a:lnTo>
                  <a:lnTo>
                    <a:pt x="36677" y="76301"/>
                  </a:lnTo>
                  <a:lnTo>
                    <a:pt x="48869" y="73253"/>
                  </a:lnTo>
                  <a:lnTo>
                    <a:pt x="48869" y="67157"/>
                  </a:lnTo>
                  <a:lnTo>
                    <a:pt x="48869" y="61061"/>
                  </a:lnTo>
                  <a:lnTo>
                    <a:pt x="42773" y="62585"/>
                  </a:lnTo>
                  <a:lnTo>
                    <a:pt x="36677" y="65633"/>
                  </a:lnTo>
                  <a:lnTo>
                    <a:pt x="32105" y="67157"/>
                  </a:lnTo>
                  <a:lnTo>
                    <a:pt x="32105" y="39725"/>
                  </a:lnTo>
                  <a:lnTo>
                    <a:pt x="48869" y="39725"/>
                  </a:lnTo>
                  <a:lnTo>
                    <a:pt x="48869" y="28956"/>
                  </a:lnTo>
                  <a:close/>
                </a:path>
                <a:path w="670560" h="143510">
                  <a:moveTo>
                    <a:pt x="141922" y="129730"/>
                  </a:moveTo>
                  <a:lnTo>
                    <a:pt x="133083" y="125971"/>
                  </a:lnTo>
                  <a:lnTo>
                    <a:pt x="124968" y="121653"/>
                  </a:lnTo>
                  <a:lnTo>
                    <a:pt x="120967" y="118973"/>
                  </a:lnTo>
                  <a:lnTo>
                    <a:pt x="117703" y="116789"/>
                  </a:lnTo>
                  <a:lnTo>
                    <a:pt x="111442" y="111353"/>
                  </a:lnTo>
                  <a:lnTo>
                    <a:pt x="116586" y="105257"/>
                  </a:lnTo>
                  <a:lnTo>
                    <a:pt x="118872" y="102552"/>
                  </a:lnTo>
                  <a:lnTo>
                    <a:pt x="125158" y="92303"/>
                  </a:lnTo>
                  <a:lnTo>
                    <a:pt x="130302" y="80924"/>
                  </a:lnTo>
                  <a:lnTo>
                    <a:pt x="134302" y="68681"/>
                  </a:lnTo>
                  <a:lnTo>
                    <a:pt x="134302" y="59537"/>
                  </a:lnTo>
                  <a:lnTo>
                    <a:pt x="122123" y="59537"/>
                  </a:lnTo>
                  <a:lnTo>
                    <a:pt x="122123" y="68681"/>
                  </a:lnTo>
                  <a:lnTo>
                    <a:pt x="119227" y="78689"/>
                  </a:lnTo>
                  <a:lnTo>
                    <a:pt x="115062" y="88125"/>
                  </a:lnTo>
                  <a:lnTo>
                    <a:pt x="109461" y="96977"/>
                  </a:lnTo>
                  <a:lnTo>
                    <a:pt x="102311" y="105257"/>
                  </a:lnTo>
                  <a:lnTo>
                    <a:pt x="95961" y="96977"/>
                  </a:lnTo>
                  <a:lnTo>
                    <a:pt x="90792" y="88125"/>
                  </a:lnTo>
                  <a:lnTo>
                    <a:pt x="86779" y="78689"/>
                  </a:lnTo>
                  <a:lnTo>
                    <a:pt x="83921" y="68681"/>
                  </a:lnTo>
                  <a:lnTo>
                    <a:pt x="122123" y="68681"/>
                  </a:lnTo>
                  <a:lnTo>
                    <a:pt x="122123" y="59537"/>
                  </a:lnTo>
                  <a:lnTo>
                    <a:pt x="65633" y="59537"/>
                  </a:lnTo>
                  <a:lnTo>
                    <a:pt x="65633" y="18288"/>
                  </a:lnTo>
                  <a:lnTo>
                    <a:pt x="122123" y="18288"/>
                  </a:lnTo>
                  <a:lnTo>
                    <a:pt x="122123" y="28956"/>
                  </a:lnTo>
                  <a:lnTo>
                    <a:pt x="83921" y="35153"/>
                  </a:lnTo>
                  <a:lnTo>
                    <a:pt x="85445" y="39725"/>
                  </a:lnTo>
                  <a:lnTo>
                    <a:pt x="85445" y="44297"/>
                  </a:lnTo>
                  <a:lnTo>
                    <a:pt x="86969" y="47345"/>
                  </a:lnTo>
                  <a:lnTo>
                    <a:pt x="111442" y="47345"/>
                  </a:lnTo>
                  <a:lnTo>
                    <a:pt x="120345" y="46202"/>
                  </a:lnTo>
                  <a:lnTo>
                    <a:pt x="126682" y="42760"/>
                  </a:lnTo>
                  <a:lnTo>
                    <a:pt x="130733" y="37020"/>
                  </a:lnTo>
                  <a:lnTo>
                    <a:pt x="130810" y="36677"/>
                  </a:lnTo>
                  <a:lnTo>
                    <a:pt x="132778" y="28956"/>
                  </a:lnTo>
                  <a:lnTo>
                    <a:pt x="132778" y="18288"/>
                  </a:lnTo>
                  <a:lnTo>
                    <a:pt x="132778" y="7620"/>
                  </a:lnTo>
                  <a:lnTo>
                    <a:pt x="53441" y="7620"/>
                  </a:lnTo>
                  <a:lnTo>
                    <a:pt x="53441" y="141922"/>
                  </a:lnTo>
                  <a:lnTo>
                    <a:pt x="65633" y="141922"/>
                  </a:lnTo>
                  <a:lnTo>
                    <a:pt x="65633" y="131254"/>
                  </a:lnTo>
                  <a:lnTo>
                    <a:pt x="65633" y="68681"/>
                  </a:lnTo>
                  <a:lnTo>
                    <a:pt x="73253" y="68681"/>
                  </a:lnTo>
                  <a:lnTo>
                    <a:pt x="77228" y="81572"/>
                  </a:lnTo>
                  <a:lnTo>
                    <a:pt x="82207" y="92887"/>
                  </a:lnTo>
                  <a:lnTo>
                    <a:pt x="88036" y="102768"/>
                  </a:lnTo>
                  <a:lnTo>
                    <a:pt x="94589" y="111353"/>
                  </a:lnTo>
                  <a:lnTo>
                    <a:pt x="88341" y="116814"/>
                  </a:lnTo>
                  <a:lnTo>
                    <a:pt x="81254" y="121843"/>
                  </a:lnTo>
                  <a:lnTo>
                    <a:pt x="73583" y="126619"/>
                  </a:lnTo>
                  <a:lnTo>
                    <a:pt x="65633" y="131254"/>
                  </a:lnTo>
                  <a:lnTo>
                    <a:pt x="68681" y="134302"/>
                  </a:lnTo>
                  <a:lnTo>
                    <a:pt x="70205" y="138874"/>
                  </a:lnTo>
                  <a:lnTo>
                    <a:pt x="71729" y="140398"/>
                  </a:lnTo>
                  <a:lnTo>
                    <a:pt x="80340" y="135559"/>
                  </a:lnTo>
                  <a:lnTo>
                    <a:pt x="88125" y="130263"/>
                  </a:lnTo>
                  <a:lnTo>
                    <a:pt x="95338" y="124688"/>
                  </a:lnTo>
                  <a:lnTo>
                    <a:pt x="102311" y="118973"/>
                  </a:lnTo>
                  <a:lnTo>
                    <a:pt x="109448" y="124688"/>
                  </a:lnTo>
                  <a:lnTo>
                    <a:pt x="117157" y="130263"/>
                  </a:lnTo>
                  <a:lnTo>
                    <a:pt x="125437" y="135559"/>
                  </a:lnTo>
                  <a:lnTo>
                    <a:pt x="134302" y="140398"/>
                  </a:lnTo>
                  <a:lnTo>
                    <a:pt x="135839" y="137350"/>
                  </a:lnTo>
                  <a:lnTo>
                    <a:pt x="138874" y="132778"/>
                  </a:lnTo>
                  <a:lnTo>
                    <a:pt x="141922" y="129730"/>
                  </a:lnTo>
                  <a:close/>
                </a:path>
                <a:path w="670560" h="143510">
                  <a:moveTo>
                    <a:pt x="187744" y="4572"/>
                  </a:moveTo>
                  <a:lnTo>
                    <a:pt x="177076" y="1524"/>
                  </a:lnTo>
                  <a:lnTo>
                    <a:pt x="170789" y="21285"/>
                  </a:lnTo>
                  <a:lnTo>
                    <a:pt x="163499" y="39484"/>
                  </a:lnTo>
                  <a:lnTo>
                    <a:pt x="155333" y="56261"/>
                  </a:lnTo>
                  <a:lnTo>
                    <a:pt x="146494" y="71729"/>
                  </a:lnTo>
                  <a:lnTo>
                    <a:pt x="148018" y="76301"/>
                  </a:lnTo>
                  <a:lnTo>
                    <a:pt x="149542" y="79349"/>
                  </a:lnTo>
                  <a:lnTo>
                    <a:pt x="151066" y="85445"/>
                  </a:lnTo>
                  <a:lnTo>
                    <a:pt x="154800" y="79349"/>
                  </a:lnTo>
                  <a:lnTo>
                    <a:pt x="158686" y="73075"/>
                  </a:lnTo>
                  <a:lnTo>
                    <a:pt x="162674" y="66382"/>
                  </a:lnTo>
                  <a:lnTo>
                    <a:pt x="166408" y="59537"/>
                  </a:lnTo>
                  <a:lnTo>
                    <a:pt x="166408" y="141922"/>
                  </a:lnTo>
                  <a:lnTo>
                    <a:pt x="177076" y="141922"/>
                  </a:lnTo>
                  <a:lnTo>
                    <a:pt x="177076" y="59537"/>
                  </a:lnTo>
                  <a:lnTo>
                    <a:pt x="177076" y="35153"/>
                  </a:lnTo>
                  <a:lnTo>
                    <a:pt x="179679" y="27736"/>
                  </a:lnTo>
                  <a:lnTo>
                    <a:pt x="182410" y="20396"/>
                  </a:lnTo>
                  <a:lnTo>
                    <a:pt x="185216" y="12560"/>
                  </a:lnTo>
                  <a:lnTo>
                    <a:pt x="187744" y="4572"/>
                  </a:lnTo>
                  <a:close/>
                </a:path>
                <a:path w="670560" h="143510">
                  <a:moveTo>
                    <a:pt x="221272" y="56489"/>
                  </a:moveTo>
                  <a:lnTo>
                    <a:pt x="209080" y="56489"/>
                  </a:lnTo>
                  <a:lnTo>
                    <a:pt x="209067" y="79476"/>
                  </a:lnTo>
                  <a:lnTo>
                    <a:pt x="207670" y="95643"/>
                  </a:lnTo>
                  <a:lnTo>
                    <a:pt x="203555" y="110223"/>
                  </a:lnTo>
                  <a:lnTo>
                    <a:pt x="196862" y="123113"/>
                  </a:lnTo>
                  <a:lnTo>
                    <a:pt x="187744" y="134302"/>
                  </a:lnTo>
                  <a:lnTo>
                    <a:pt x="196888" y="143446"/>
                  </a:lnTo>
                  <a:lnTo>
                    <a:pt x="207124" y="129946"/>
                  </a:lnTo>
                  <a:lnTo>
                    <a:pt x="214795" y="114604"/>
                  </a:lnTo>
                  <a:lnTo>
                    <a:pt x="219595" y="97282"/>
                  </a:lnTo>
                  <a:lnTo>
                    <a:pt x="221272" y="77825"/>
                  </a:lnTo>
                  <a:lnTo>
                    <a:pt x="221272" y="56489"/>
                  </a:lnTo>
                  <a:close/>
                </a:path>
                <a:path w="670560" h="143510">
                  <a:moveTo>
                    <a:pt x="262509" y="56489"/>
                  </a:moveTo>
                  <a:lnTo>
                    <a:pt x="250329" y="56489"/>
                  </a:lnTo>
                  <a:lnTo>
                    <a:pt x="250329" y="141922"/>
                  </a:lnTo>
                  <a:lnTo>
                    <a:pt x="262509" y="141922"/>
                  </a:lnTo>
                  <a:lnTo>
                    <a:pt x="262509" y="56489"/>
                  </a:lnTo>
                  <a:close/>
                </a:path>
                <a:path w="670560" h="143510">
                  <a:moveTo>
                    <a:pt x="289941" y="50393"/>
                  </a:moveTo>
                  <a:lnTo>
                    <a:pt x="251155" y="19456"/>
                  </a:lnTo>
                  <a:lnTo>
                    <a:pt x="241185" y="4572"/>
                  </a:lnTo>
                  <a:lnTo>
                    <a:pt x="244221" y="1524"/>
                  </a:lnTo>
                  <a:lnTo>
                    <a:pt x="230416" y="1524"/>
                  </a:lnTo>
                  <a:lnTo>
                    <a:pt x="222173" y="16713"/>
                  </a:lnTo>
                  <a:lnTo>
                    <a:pt x="211366" y="30340"/>
                  </a:lnTo>
                  <a:lnTo>
                    <a:pt x="198259" y="42545"/>
                  </a:lnTo>
                  <a:lnTo>
                    <a:pt x="183172" y="53441"/>
                  </a:lnTo>
                  <a:lnTo>
                    <a:pt x="186220" y="56489"/>
                  </a:lnTo>
                  <a:lnTo>
                    <a:pt x="187744" y="59537"/>
                  </a:lnTo>
                  <a:lnTo>
                    <a:pt x="190792" y="62585"/>
                  </a:lnTo>
                  <a:lnTo>
                    <a:pt x="204787" y="51739"/>
                  </a:lnTo>
                  <a:lnTo>
                    <a:pt x="217081" y="39865"/>
                  </a:lnTo>
                  <a:lnTo>
                    <a:pt x="227685" y="27139"/>
                  </a:lnTo>
                  <a:lnTo>
                    <a:pt x="236601" y="13716"/>
                  </a:lnTo>
                  <a:lnTo>
                    <a:pt x="245452" y="27736"/>
                  </a:lnTo>
                  <a:lnTo>
                    <a:pt x="256032" y="40055"/>
                  </a:lnTo>
                  <a:lnTo>
                    <a:pt x="268312" y="50673"/>
                  </a:lnTo>
                  <a:lnTo>
                    <a:pt x="282321" y="59537"/>
                  </a:lnTo>
                  <a:lnTo>
                    <a:pt x="285369" y="56489"/>
                  </a:lnTo>
                  <a:lnTo>
                    <a:pt x="286893" y="53441"/>
                  </a:lnTo>
                  <a:lnTo>
                    <a:pt x="289941" y="50393"/>
                  </a:lnTo>
                  <a:close/>
                </a:path>
                <a:path w="670560" h="143510">
                  <a:moveTo>
                    <a:pt x="378536" y="48869"/>
                  </a:moveTo>
                  <a:lnTo>
                    <a:pt x="357098" y="48869"/>
                  </a:lnTo>
                  <a:lnTo>
                    <a:pt x="362559" y="41973"/>
                  </a:lnTo>
                  <a:lnTo>
                    <a:pt x="367614" y="34912"/>
                  </a:lnTo>
                  <a:lnTo>
                    <a:pt x="372389" y="27571"/>
                  </a:lnTo>
                  <a:lnTo>
                    <a:pt x="376999" y="19812"/>
                  </a:lnTo>
                  <a:lnTo>
                    <a:pt x="367855" y="15240"/>
                  </a:lnTo>
                  <a:lnTo>
                    <a:pt x="362699" y="23495"/>
                  </a:lnTo>
                  <a:lnTo>
                    <a:pt x="356717" y="32054"/>
                  </a:lnTo>
                  <a:lnTo>
                    <a:pt x="350189" y="40614"/>
                  </a:lnTo>
                  <a:lnTo>
                    <a:pt x="343382" y="48869"/>
                  </a:lnTo>
                  <a:lnTo>
                    <a:pt x="335762" y="48869"/>
                  </a:lnTo>
                  <a:lnTo>
                    <a:pt x="335762" y="28956"/>
                  </a:lnTo>
                  <a:lnTo>
                    <a:pt x="357098" y="28956"/>
                  </a:lnTo>
                  <a:lnTo>
                    <a:pt x="357098" y="19812"/>
                  </a:lnTo>
                  <a:lnTo>
                    <a:pt x="335762" y="19812"/>
                  </a:lnTo>
                  <a:lnTo>
                    <a:pt x="335762" y="0"/>
                  </a:lnTo>
                  <a:lnTo>
                    <a:pt x="325094" y="0"/>
                  </a:lnTo>
                  <a:lnTo>
                    <a:pt x="325094" y="19812"/>
                  </a:lnTo>
                  <a:lnTo>
                    <a:pt x="299186" y="19812"/>
                  </a:lnTo>
                  <a:lnTo>
                    <a:pt x="299186" y="28956"/>
                  </a:lnTo>
                  <a:lnTo>
                    <a:pt x="325094" y="28956"/>
                  </a:lnTo>
                  <a:lnTo>
                    <a:pt x="325094" y="48869"/>
                  </a:lnTo>
                  <a:lnTo>
                    <a:pt x="294513" y="48869"/>
                  </a:lnTo>
                  <a:lnTo>
                    <a:pt x="294513" y="58013"/>
                  </a:lnTo>
                  <a:lnTo>
                    <a:pt x="332714" y="58013"/>
                  </a:lnTo>
                  <a:lnTo>
                    <a:pt x="324154" y="65735"/>
                  </a:lnTo>
                  <a:lnTo>
                    <a:pt x="314604" y="72872"/>
                  </a:lnTo>
                  <a:lnTo>
                    <a:pt x="304165" y="79451"/>
                  </a:lnTo>
                  <a:lnTo>
                    <a:pt x="293001" y="85445"/>
                  </a:lnTo>
                  <a:lnTo>
                    <a:pt x="296037" y="88493"/>
                  </a:lnTo>
                  <a:lnTo>
                    <a:pt x="299186" y="93065"/>
                  </a:lnTo>
                  <a:lnTo>
                    <a:pt x="300710" y="94589"/>
                  </a:lnTo>
                  <a:lnTo>
                    <a:pt x="306806" y="91541"/>
                  </a:lnTo>
                  <a:lnTo>
                    <a:pt x="309854" y="88493"/>
                  </a:lnTo>
                  <a:lnTo>
                    <a:pt x="309854" y="140398"/>
                  </a:lnTo>
                  <a:lnTo>
                    <a:pt x="320522" y="140398"/>
                  </a:lnTo>
                  <a:lnTo>
                    <a:pt x="320522" y="131254"/>
                  </a:lnTo>
                  <a:lnTo>
                    <a:pt x="357098" y="131254"/>
                  </a:lnTo>
                  <a:lnTo>
                    <a:pt x="357098" y="140398"/>
                  </a:lnTo>
                  <a:lnTo>
                    <a:pt x="367855" y="140398"/>
                  </a:lnTo>
                  <a:lnTo>
                    <a:pt x="367855" y="131254"/>
                  </a:lnTo>
                  <a:lnTo>
                    <a:pt x="367855" y="123545"/>
                  </a:lnTo>
                  <a:lnTo>
                    <a:pt x="367855" y="106781"/>
                  </a:lnTo>
                  <a:lnTo>
                    <a:pt x="367855" y="97637"/>
                  </a:lnTo>
                  <a:lnTo>
                    <a:pt x="367855" y="82397"/>
                  </a:lnTo>
                  <a:lnTo>
                    <a:pt x="367855" y="73253"/>
                  </a:lnTo>
                  <a:lnTo>
                    <a:pt x="357098" y="73253"/>
                  </a:lnTo>
                  <a:lnTo>
                    <a:pt x="357098" y="82397"/>
                  </a:lnTo>
                  <a:lnTo>
                    <a:pt x="357098" y="97637"/>
                  </a:lnTo>
                  <a:lnTo>
                    <a:pt x="357098" y="106781"/>
                  </a:lnTo>
                  <a:lnTo>
                    <a:pt x="357098" y="123545"/>
                  </a:lnTo>
                  <a:lnTo>
                    <a:pt x="320522" y="123545"/>
                  </a:lnTo>
                  <a:lnTo>
                    <a:pt x="320522" y="106781"/>
                  </a:lnTo>
                  <a:lnTo>
                    <a:pt x="357098" y="106781"/>
                  </a:lnTo>
                  <a:lnTo>
                    <a:pt x="357098" y="97637"/>
                  </a:lnTo>
                  <a:lnTo>
                    <a:pt x="320522" y="97637"/>
                  </a:lnTo>
                  <a:lnTo>
                    <a:pt x="320522" y="88493"/>
                  </a:lnTo>
                  <a:lnTo>
                    <a:pt x="320522" y="82397"/>
                  </a:lnTo>
                  <a:lnTo>
                    <a:pt x="357098" y="82397"/>
                  </a:lnTo>
                  <a:lnTo>
                    <a:pt x="357098" y="73253"/>
                  </a:lnTo>
                  <a:lnTo>
                    <a:pt x="331190" y="73253"/>
                  </a:lnTo>
                  <a:lnTo>
                    <a:pt x="337286" y="68681"/>
                  </a:lnTo>
                  <a:lnTo>
                    <a:pt x="341858" y="62585"/>
                  </a:lnTo>
                  <a:lnTo>
                    <a:pt x="347954" y="58013"/>
                  </a:lnTo>
                  <a:lnTo>
                    <a:pt x="378536" y="58013"/>
                  </a:lnTo>
                  <a:lnTo>
                    <a:pt x="378536" y="48869"/>
                  </a:lnTo>
                  <a:close/>
                </a:path>
                <a:path w="670560" h="143510">
                  <a:moveTo>
                    <a:pt x="436537" y="94589"/>
                  </a:moveTo>
                  <a:lnTo>
                    <a:pt x="434492" y="84594"/>
                  </a:lnTo>
                  <a:lnTo>
                    <a:pt x="430580" y="75158"/>
                  </a:lnTo>
                  <a:lnTo>
                    <a:pt x="424662" y="66306"/>
                  </a:lnTo>
                  <a:lnTo>
                    <a:pt x="416636" y="58013"/>
                  </a:lnTo>
                  <a:lnTo>
                    <a:pt x="420954" y="48615"/>
                  </a:lnTo>
                  <a:lnTo>
                    <a:pt x="429094" y="29210"/>
                  </a:lnTo>
                  <a:lnTo>
                    <a:pt x="433489" y="19812"/>
                  </a:lnTo>
                  <a:lnTo>
                    <a:pt x="433489" y="18288"/>
                  </a:lnTo>
                  <a:lnTo>
                    <a:pt x="433489" y="9144"/>
                  </a:lnTo>
                  <a:lnTo>
                    <a:pt x="383095" y="9144"/>
                  </a:lnTo>
                  <a:lnTo>
                    <a:pt x="383095" y="141922"/>
                  </a:lnTo>
                  <a:lnTo>
                    <a:pt x="393763" y="141922"/>
                  </a:lnTo>
                  <a:lnTo>
                    <a:pt x="393763" y="18288"/>
                  </a:lnTo>
                  <a:lnTo>
                    <a:pt x="421195" y="18288"/>
                  </a:lnTo>
                  <a:lnTo>
                    <a:pt x="416623" y="30353"/>
                  </a:lnTo>
                  <a:lnTo>
                    <a:pt x="412051" y="41236"/>
                  </a:lnTo>
                  <a:lnTo>
                    <a:pt x="407479" y="50965"/>
                  </a:lnTo>
                  <a:lnTo>
                    <a:pt x="402920" y="59537"/>
                  </a:lnTo>
                  <a:lnTo>
                    <a:pt x="412026" y="68402"/>
                  </a:lnTo>
                  <a:lnTo>
                    <a:pt x="418719" y="76682"/>
                  </a:lnTo>
                  <a:lnTo>
                    <a:pt x="422833" y="84404"/>
                  </a:lnTo>
                  <a:lnTo>
                    <a:pt x="424243" y="91541"/>
                  </a:lnTo>
                  <a:lnTo>
                    <a:pt x="425767" y="103733"/>
                  </a:lnTo>
                  <a:lnTo>
                    <a:pt x="421195" y="109829"/>
                  </a:lnTo>
                  <a:lnTo>
                    <a:pt x="407492" y="109829"/>
                  </a:lnTo>
                  <a:lnTo>
                    <a:pt x="402920" y="108305"/>
                  </a:lnTo>
                  <a:lnTo>
                    <a:pt x="395287" y="106781"/>
                  </a:lnTo>
                  <a:lnTo>
                    <a:pt x="396811" y="111353"/>
                  </a:lnTo>
                  <a:lnTo>
                    <a:pt x="396811" y="115925"/>
                  </a:lnTo>
                  <a:lnTo>
                    <a:pt x="398348" y="118973"/>
                  </a:lnTo>
                  <a:lnTo>
                    <a:pt x="405955" y="120497"/>
                  </a:lnTo>
                  <a:lnTo>
                    <a:pt x="416636" y="120497"/>
                  </a:lnTo>
                  <a:lnTo>
                    <a:pt x="424878" y="117957"/>
                  </a:lnTo>
                  <a:lnTo>
                    <a:pt x="431152" y="112687"/>
                  </a:lnTo>
                  <a:lnTo>
                    <a:pt x="432600" y="109829"/>
                  </a:lnTo>
                  <a:lnTo>
                    <a:pt x="435140" y="104863"/>
                  </a:lnTo>
                  <a:lnTo>
                    <a:pt x="436537" y="94589"/>
                  </a:lnTo>
                  <a:close/>
                </a:path>
                <a:path w="670560" h="143510">
                  <a:moveTo>
                    <a:pt x="583031" y="118973"/>
                  </a:moveTo>
                  <a:lnTo>
                    <a:pt x="537210" y="118973"/>
                  </a:lnTo>
                  <a:lnTo>
                    <a:pt x="537210" y="76301"/>
                  </a:lnTo>
                  <a:lnTo>
                    <a:pt x="575411" y="76301"/>
                  </a:lnTo>
                  <a:lnTo>
                    <a:pt x="575411" y="65633"/>
                  </a:lnTo>
                  <a:lnTo>
                    <a:pt x="537210" y="65633"/>
                  </a:lnTo>
                  <a:lnTo>
                    <a:pt x="537210" y="38201"/>
                  </a:lnTo>
                  <a:lnTo>
                    <a:pt x="525018" y="38201"/>
                  </a:lnTo>
                  <a:lnTo>
                    <a:pt x="525018" y="65633"/>
                  </a:lnTo>
                  <a:lnTo>
                    <a:pt x="488353" y="65633"/>
                  </a:lnTo>
                  <a:lnTo>
                    <a:pt x="488353" y="76301"/>
                  </a:lnTo>
                  <a:lnTo>
                    <a:pt x="525018" y="76301"/>
                  </a:lnTo>
                  <a:lnTo>
                    <a:pt x="525018" y="118973"/>
                  </a:lnTo>
                  <a:lnTo>
                    <a:pt x="480733" y="118973"/>
                  </a:lnTo>
                  <a:lnTo>
                    <a:pt x="480733" y="129730"/>
                  </a:lnTo>
                  <a:lnTo>
                    <a:pt x="583031" y="129730"/>
                  </a:lnTo>
                  <a:lnTo>
                    <a:pt x="583031" y="118973"/>
                  </a:lnTo>
                  <a:close/>
                </a:path>
                <a:path w="670560" h="143510">
                  <a:moveTo>
                    <a:pt x="583031" y="16764"/>
                  </a:moveTo>
                  <a:lnTo>
                    <a:pt x="500634" y="16764"/>
                  </a:lnTo>
                  <a:lnTo>
                    <a:pt x="505206" y="3048"/>
                  </a:lnTo>
                  <a:lnTo>
                    <a:pt x="492925" y="0"/>
                  </a:lnTo>
                  <a:lnTo>
                    <a:pt x="489877" y="12192"/>
                  </a:lnTo>
                  <a:lnTo>
                    <a:pt x="486829" y="16764"/>
                  </a:lnTo>
                  <a:lnTo>
                    <a:pt x="444157" y="16764"/>
                  </a:lnTo>
                  <a:lnTo>
                    <a:pt x="444157" y="27432"/>
                  </a:lnTo>
                  <a:lnTo>
                    <a:pt x="482257" y="27432"/>
                  </a:lnTo>
                  <a:lnTo>
                    <a:pt x="473671" y="44094"/>
                  </a:lnTo>
                  <a:lnTo>
                    <a:pt x="463969" y="59728"/>
                  </a:lnTo>
                  <a:lnTo>
                    <a:pt x="453110" y="74472"/>
                  </a:lnTo>
                  <a:lnTo>
                    <a:pt x="441109" y="88493"/>
                  </a:lnTo>
                  <a:lnTo>
                    <a:pt x="442633" y="91541"/>
                  </a:lnTo>
                  <a:lnTo>
                    <a:pt x="445681" y="94589"/>
                  </a:lnTo>
                  <a:lnTo>
                    <a:pt x="447205" y="97637"/>
                  </a:lnTo>
                  <a:lnTo>
                    <a:pt x="459397" y="85445"/>
                  </a:lnTo>
                  <a:lnTo>
                    <a:pt x="463969" y="79349"/>
                  </a:lnTo>
                  <a:lnTo>
                    <a:pt x="463969" y="140398"/>
                  </a:lnTo>
                  <a:lnTo>
                    <a:pt x="476161" y="140398"/>
                  </a:lnTo>
                  <a:lnTo>
                    <a:pt x="476161" y="79349"/>
                  </a:lnTo>
                  <a:lnTo>
                    <a:pt x="476161" y="64109"/>
                  </a:lnTo>
                  <a:lnTo>
                    <a:pt x="481609" y="55829"/>
                  </a:lnTo>
                  <a:lnTo>
                    <a:pt x="486638" y="46951"/>
                  </a:lnTo>
                  <a:lnTo>
                    <a:pt x="491375" y="37503"/>
                  </a:lnTo>
                  <a:lnTo>
                    <a:pt x="495973" y="27432"/>
                  </a:lnTo>
                  <a:lnTo>
                    <a:pt x="583031" y="27432"/>
                  </a:lnTo>
                  <a:lnTo>
                    <a:pt x="583031" y="16764"/>
                  </a:lnTo>
                  <a:close/>
                </a:path>
                <a:path w="670560" h="143510">
                  <a:moveTo>
                    <a:pt x="669988" y="83921"/>
                  </a:moveTo>
                  <a:lnTo>
                    <a:pt x="653224" y="83921"/>
                  </a:lnTo>
                  <a:lnTo>
                    <a:pt x="653224" y="32004"/>
                  </a:lnTo>
                  <a:lnTo>
                    <a:pt x="653224" y="10668"/>
                  </a:lnTo>
                  <a:lnTo>
                    <a:pt x="639508" y="10668"/>
                  </a:lnTo>
                  <a:lnTo>
                    <a:pt x="639508" y="32004"/>
                  </a:lnTo>
                  <a:lnTo>
                    <a:pt x="639508" y="83921"/>
                  </a:lnTo>
                  <a:lnTo>
                    <a:pt x="602843" y="83921"/>
                  </a:lnTo>
                  <a:lnTo>
                    <a:pt x="614070" y="70408"/>
                  </a:lnTo>
                  <a:lnTo>
                    <a:pt x="619340" y="63995"/>
                  </a:lnTo>
                  <a:lnTo>
                    <a:pt x="624179" y="58013"/>
                  </a:lnTo>
                  <a:lnTo>
                    <a:pt x="627837" y="51181"/>
                  </a:lnTo>
                  <a:lnTo>
                    <a:pt x="631799" y="44475"/>
                  </a:lnTo>
                  <a:lnTo>
                    <a:pt x="639508" y="32004"/>
                  </a:lnTo>
                  <a:lnTo>
                    <a:pt x="639508" y="10668"/>
                  </a:lnTo>
                  <a:lnTo>
                    <a:pt x="637984" y="10668"/>
                  </a:lnTo>
                  <a:lnTo>
                    <a:pt x="633069" y="19862"/>
                  </a:lnTo>
                  <a:lnTo>
                    <a:pt x="627608" y="29197"/>
                  </a:lnTo>
                  <a:lnTo>
                    <a:pt x="601319" y="68313"/>
                  </a:lnTo>
                  <a:lnTo>
                    <a:pt x="587603" y="85445"/>
                  </a:lnTo>
                  <a:lnTo>
                    <a:pt x="587603" y="96113"/>
                  </a:lnTo>
                  <a:lnTo>
                    <a:pt x="639508" y="96113"/>
                  </a:lnTo>
                  <a:lnTo>
                    <a:pt x="639508" y="122021"/>
                  </a:lnTo>
                  <a:lnTo>
                    <a:pt x="653224" y="122021"/>
                  </a:lnTo>
                  <a:lnTo>
                    <a:pt x="653224" y="96113"/>
                  </a:lnTo>
                  <a:lnTo>
                    <a:pt x="669988" y="96113"/>
                  </a:lnTo>
                  <a:lnTo>
                    <a:pt x="669988" y="83921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182112" y="3127247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69">
                  <a:moveTo>
                    <a:pt x="44195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4195" y="13716"/>
                  </a:lnTo>
                  <a:lnTo>
                    <a:pt x="44195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248977" y="3057333"/>
              <a:ext cx="671830" cy="143510"/>
            </a:xfrm>
            <a:custGeom>
              <a:avLst/>
              <a:gdLst/>
              <a:ahLst/>
              <a:cxnLst/>
              <a:rect l="l" t="t" r="r" b="b"/>
              <a:pathLst>
                <a:path w="671829" h="143510">
                  <a:moveTo>
                    <a:pt x="62585" y="88493"/>
                  </a:moveTo>
                  <a:lnTo>
                    <a:pt x="40474" y="57061"/>
                  </a:lnTo>
                  <a:lnTo>
                    <a:pt x="24485" y="54965"/>
                  </a:lnTo>
                  <a:lnTo>
                    <a:pt x="15227" y="54965"/>
                  </a:lnTo>
                  <a:lnTo>
                    <a:pt x="16751" y="22860"/>
                  </a:lnTo>
                  <a:lnTo>
                    <a:pt x="56476" y="22860"/>
                  </a:lnTo>
                  <a:lnTo>
                    <a:pt x="56476" y="10668"/>
                  </a:lnTo>
                  <a:lnTo>
                    <a:pt x="4572" y="10668"/>
                  </a:lnTo>
                  <a:lnTo>
                    <a:pt x="1524" y="67157"/>
                  </a:lnTo>
                  <a:lnTo>
                    <a:pt x="29044" y="67157"/>
                  </a:lnTo>
                  <a:lnTo>
                    <a:pt x="36664" y="68681"/>
                  </a:lnTo>
                  <a:lnTo>
                    <a:pt x="41236" y="71729"/>
                  </a:lnTo>
                  <a:lnTo>
                    <a:pt x="45808" y="76301"/>
                  </a:lnTo>
                  <a:lnTo>
                    <a:pt x="48856" y="82397"/>
                  </a:lnTo>
                  <a:lnTo>
                    <a:pt x="48856" y="96113"/>
                  </a:lnTo>
                  <a:lnTo>
                    <a:pt x="45808" y="102209"/>
                  </a:lnTo>
                  <a:lnTo>
                    <a:pt x="41236" y="105257"/>
                  </a:lnTo>
                  <a:lnTo>
                    <a:pt x="36664" y="109829"/>
                  </a:lnTo>
                  <a:lnTo>
                    <a:pt x="30568" y="112877"/>
                  </a:lnTo>
                  <a:lnTo>
                    <a:pt x="15227" y="112877"/>
                  </a:lnTo>
                  <a:lnTo>
                    <a:pt x="7620" y="109829"/>
                  </a:lnTo>
                  <a:lnTo>
                    <a:pt x="0" y="105257"/>
                  </a:lnTo>
                  <a:lnTo>
                    <a:pt x="0" y="118973"/>
                  </a:lnTo>
                  <a:lnTo>
                    <a:pt x="4572" y="122021"/>
                  </a:lnTo>
                  <a:lnTo>
                    <a:pt x="12192" y="123545"/>
                  </a:lnTo>
                  <a:lnTo>
                    <a:pt x="22948" y="123545"/>
                  </a:lnTo>
                  <a:lnTo>
                    <a:pt x="60096" y="102590"/>
                  </a:lnTo>
                  <a:lnTo>
                    <a:pt x="61976" y="95973"/>
                  </a:lnTo>
                  <a:lnTo>
                    <a:pt x="62585" y="88493"/>
                  </a:lnTo>
                  <a:close/>
                </a:path>
                <a:path w="671829" h="143510">
                  <a:moveTo>
                    <a:pt x="152590" y="65633"/>
                  </a:moveTo>
                  <a:lnTo>
                    <a:pt x="150533" y="40690"/>
                  </a:lnTo>
                  <a:lnTo>
                    <a:pt x="144195" y="23063"/>
                  </a:lnTo>
                  <a:lnTo>
                    <a:pt x="142405" y="21336"/>
                  </a:lnTo>
                  <a:lnTo>
                    <a:pt x="138760" y="17843"/>
                  </a:lnTo>
                  <a:lnTo>
                    <a:pt x="138760" y="65633"/>
                  </a:lnTo>
                  <a:lnTo>
                    <a:pt x="138760" y="68681"/>
                  </a:lnTo>
                  <a:lnTo>
                    <a:pt x="137439" y="87160"/>
                  </a:lnTo>
                  <a:lnTo>
                    <a:pt x="133159" y="101447"/>
                  </a:lnTo>
                  <a:lnTo>
                    <a:pt x="126009" y="110020"/>
                  </a:lnTo>
                  <a:lnTo>
                    <a:pt x="116014" y="112877"/>
                  </a:lnTo>
                  <a:lnTo>
                    <a:pt x="106883" y="110045"/>
                  </a:lnTo>
                  <a:lnTo>
                    <a:pt x="100203" y="101650"/>
                  </a:lnTo>
                  <a:lnTo>
                    <a:pt x="96075" y="87807"/>
                  </a:lnTo>
                  <a:lnTo>
                    <a:pt x="94678" y="68681"/>
                  </a:lnTo>
                  <a:lnTo>
                    <a:pt x="96100" y="47790"/>
                  </a:lnTo>
                  <a:lnTo>
                    <a:pt x="100380" y="33007"/>
                  </a:lnTo>
                  <a:lnTo>
                    <a:pt x="107530" y="24244"/>
                  </a:lnTo>
                  <a:lnTo>
                    <a:pt x="117538" y="21336"/>
                  </a:lnTo>
                  <a:lnTo>
                    <a:pt x="126657" y="24218"/>
                  </a:lnTo>
                  <a:lnTo>
                    <a:pt x="133350" y="32816"/>
                  </a:lnTo>
                  <a:lnTo>
                    <a:pt x="137464" y="47142"/>
                  </a:lnTo>
                  <a:lnTo>
                    <a:pt x="138760" y="65633"/>
                  </a:lnTo>
                  <a:lnTo>
                    <a:pt x="138760" y="17843"/>
                  </a:lnTo>
                  <a:lnTo>
                    <a:pt x="133299" y="12598"/>
                  </a:lnTo>
                  <a:lnTo>
                    <a:pt x="117538" y="9144"/>
                  </a:lnTo>
                  <a:lnTo>
                    <a:pt x="108966" y="10033"/>
                  </a:lnTo>
                  <a:lnTo>
                    <a:pt x="81826" y="42532"/>
                  </a:lnTo>
                  <a:lnTo>
                    <a:pt x="79336" y="68681"/>
                  </a:lnTo>
                  <a:lnTo>
                    <a:pt x="79908" y="81546"/>
                  </a:lnTo>
                  <a:lnTo>
                    <a:pt x="100012" y="120116"/>
                  </a:lnTo>
                  <a:lnTo>
                    <a:pt x="116014" y="123545"/>
                  </a:lnTo>
                  <a:lnTo>
                    <a:pt x="123939" y="122694"/>
                  </a:lnTo>
                  <a:lnTo>
                    <a:pt x="131432" y="120116"/>
                  </a:lnTo>
                  <a:lnTo>
                    <a:pt x="138087" y="115836"/>
                  </a:lnTo>
                  <a:lnTo>
                    <a:pt x="140716" y="112877"/>
                  </a:lnTo>
                  <a:lnTo>
                    <a:pt x="143446" y="109829"/>
                  </a:lnTo>
                  <a:lnTo>
                    <a:pt x="147447" y="101219"/>
                  </a:lnTo>
                  <a:lnTo>
                    <a:pt x="150291" y="91160"/>
                  </a:lnTo>
                  <a:lnTo>
                    <a:pt x="152006" y="79400"/>
                  </a:lnTo>
                  <a:lnTo>
                    <a:pt x="152590" y="65633"/>
                  </a:lnTo>
                  <a:close/>
                </a:path>
                <a:path w="671829" h="143510">
                  <a:moveTo>
                    <a:pt x="239649" y="65633"/>
                  </a:moveTo>
                  <a:lnTo>
                    <a:pt x="237375" y="40690"/>
                  </a:lnTo>
                  <a:lnTo>
                    <a:pt x="230682" y="23063"/>
                  </a:lnTo>
                  <a:lnTo>
                    <a:pt x="228854" y="21336"/>
                  </a:lnTo>
                  <a:lnTo>
                    <a:pt x="225818" y="18453"/>
                  </a:lnTo>
                  <a:lnTo>
                    <a:pt x="225818" y="65633"/>
                  </a:lnTo>
                  <a:lnTo>
                    <a:pt x="225818" y="68681"/>
                  </a:lnTo>
                  <a:lnTo>
                    <a:pt x="224485" y="87160"/>
                  </a:lnTo>
                  <a:lnTo>
                    <a:pt x="220167" y="101447"/>
                  </a:lnTo>
                  <a:lnTo>
                    <a:pt x="212991" y="110020"/>
                  </a:lnTo>
                  <a:lnTo>
                    <a:pt x="202971" y="112877"/>
                  </a:lnTo>
                  <a:lnTo>
                    <a:pt x="192963" y="110045"/>
                  </a:lnTo>
                  <a:lnTo>
                    <a:pt x="185826" y="101650"/>
                  </a:lnTo>
                  <a:lnTo>
                    <a:pt x="181546" y="87807"/>
                  </a:lnTo>
                  <a:lnTo>
                    <a:pt x="180124" y="68681"/>
                  </a:lnTo>
                  <a:lnTo>
                    <a:pt x="181546" y="47790"/>
                  </a:lnTo>
                  <a:lnTo>
                    <a:pt x="185826" y="33007"/>
                  </a:lnTo>
                  <a:lnTo>
                    <a:pt x="192963" y="24244"/>
                  </a:lnTo>
                  <a:lnTo>
                    <a:pt x="202971" y="21336"/>
                  </a:lnTo>
                  <a:lnTo>
                    <a:pt x="212991" y="24218"/>
                  </a:lnTo>
                  <a:lnTo>
                    <a:pt x="220167" y="32816"/>
                  </a:lnTo>
                  <a:lnTo>
                    <a:pt x="224485" y="47142"/>
                  </a:lnTo>
                  <a:lnTo>
                    <a:pt x="225818" y="65633"/>
                  </a:lnTo>
                  <a:lnTo>
                    <a:pt x="225818" y="18453"/>
                  </a:lnTo>
                  <a:lnTo>
                    <a:pt x="219671" y="12598"/>
                  </a:lnTo>
                  <a:lnTo>
                    <a:pt x="204495" y="9144"/>
                  </a:lnTo>
                  <a:lnTo>
                    <a:pt x="195897" y="10033"/>
                  </a:lnTo>
                  <a:lnTo>
                    <a:pt x="168681" y="42532"/>
                  </a:lnTo>
                  <a:lnTo>
                    <a:pt x="166395" y="68681"/>
                  </a:lnTo>
                  <a:lnTo>
                    <a:pt x="166966" y="81546"/>
                  </a:lnTo>
                  <a:lnTo>
                    <a:pt x="186778" y="120116"/>
                  </a:lnTo>
                  <a:lnTo>
                    <a:pt x="201460" y="123545"/>
                  </a:lnTo>
                  <a:lnTo>
                    <a:pt x="210019" y="122694"/>
                  </a:lnTo>
                  <a:lnTo>
                    <a:pt x="217462" y="120116"/>
                  </a:lnTo>
                  <a:lnTo>
                    <a:pt x="223774" y="115836"/>
                  </a:lnTo>
                  <a:lnTo>
                    <a:pt x="226326" y="112877"/>
                  </a:lnTo>
                  <a:lnTo>
                    <a:pt x="228981" y="109829"/>
                  </a:lnTo>
                  <a:lnTo>
                    <a:pt x="233857" y="101219"/>
                  </a:lnTo>
                  <a:lnTo>
                    <a:pt x="237172" y="91160"/>
                  </a:lnTo>
                  <a:lnTo>
                    <a:pt x="239052" y="79400"/>
                  </a:lnTo>
                  <a:lnTo>
                    <a:pt x="239649" y="65633"/>
                  </a:lnTo>
                  <a:close/>
                </a:path>
                <a:path w="671829" h="143510">
                  <a:moveTo>
                    <a:pt x="326605" y="65633"/>
                  </a:moveTo>
                  <a:lnTo>
                    <a:pt x="324307" y="40690"/>
                  </a:lnTo>
                  <a:lnTo>
                    <a:pt x="317449" y="23063"/>
                  </a:lnTo>
                  <a:lnTo>
                    <a:pt x="315556" y="21336"/>
                  </a:lnTo>
                  <a:lnTo>
                    <a:pt x="311251" y="17411"/>
                  </a:lnTo>
                  <a:lnTo>
                    <a:pt x="311251" y="65633"/>
                  </a:lnTo>
                  <a:lnTo>
                    <a:pt x="311251" y="68681"/>
                  </a:lnTo>
                  <a:lnTo>
                    <a:pt x="309956" y="87160"/>
                  </a:lnTo>
                  <a:lnTo>
                    <a:pt x="305828" y="101447"/>
                  </a:lnTo>
                  <a:lnTo>
                    <a:pt x="299110" y="110020"/>
                  </a:lnTo>
                  <a:lnTo>
                    <a:pt x="289941" y="112877"/>
                  </a:lnTo>
                  <a:lnTo>
                    <a:pt x="279933" y="110045"/>
                  </a:lnTo>
                  <a:lnTo>
                    <a:pt x="272796" y="101650"/>
                  </a:lnTo>
                  <a:lnTo>
                    <a:pt x="268503" y="87807"/>
                  </a:lnTo>
                  <a:lnTo>
                    <a:pt x="267081" y="68681"/>
                  </a:lnTo>
                  <a:lnTo>
                    <a:pt x="268503" y="47790"/>
                  </a:lnTo>
                  <a:lnTo>
                    <a:pt x="272796" y="33007"/>
                  </a:lnTo>
                  <a:lnTo>
                    <a:pt x="279933" y="24244"/>
                  </a:lnTo>
                  <a:lnTo>
                    <a:pt x="289941" y="21336"/>
                  </a:lnTo>
                  <a:lnTo>
                    <a:pt x="299110" y="24218"/>
                  </a:lnTo>
                  <a:lnTo>
                    <a:pt x="305828" y="32816"/>
                  </a:lnTo>
                  <a:lnTo>
                    <a:pt x="309956" y="47142"/>
                  </a:lnTo>
                  <a:lnTo>
                    <a:pt x="311251" y="65633"/>
                  </a:lnTo>
                  <a:lnTo>
                    <a:pt x="311251" y="17411"/>
                  </a:lnTo>
                  <a:lnTo>
                    <a:pt x="305993" y="12598"/>
                  </a:lnTo>
                  <a:lnTo>
                    <a:pt x="289941" y="9144"/>
                  </a:lnTo>
                  <a:lnTo>
                    <a:pt x="281368" y="10033"/>
                  </a:lnTo>
                  <a:lnTo>
                    <a:pt x="254889" y="42532"/>
                  </a:lnTo>
                  <a:lnTo>
                    <a:pt x="251841" y="68681"/>
                  </a:lnTo>
                  <a:lnTo>
                    <a:pt x="252425" y="81546"/>
                  </a:lnTo>
                  <a:lnTo>
                    <a:pt x="273177" y="120116"/>
                  </a:lnTo>
                  <a:lnTo>
                    <a:pt x="288417" y="123545"/>
                  </a:lnTo>
                  <a:lnTo>
                    <a:pt x="297040" y="122694"/>
                  </a:lnTo>
                  <a:lnTo>
                    <a:pt x="304495" y="120116"/>
                  </a:lnTo>
                  <a:lnTo>
                    <a:pt x="310794" y="115836"/>
                  </a:lnTo>
                  <a:lnTo>
                    <a:pt x="313321" y="112877"/>
                  </a:lnTo>
                  <a:lnTo>
                    <a:pt x="315937" y="109829"/>
                  </a:lnTo>
                  <a:lnTo>
                    <a:pt x="320167" y="101219"/>
                  </a:lnTo>
                  <a:lnTo>
                    <a:pt x="323557" y="91160"/>
                  </a:lnTo>
                  <a:lnTo>
                    <a:pt x="325793" y="79400"/>
                  </a:lnTo>
                  <a:lnTo>
                    <a:pt x="326605" y="65633"/>
                  </a:lnTo>
                  <a:close/>
                </a:path>
                <a:path w="671829" h="143510">
                  <a:moveTo>
                    <a:pt x="476161" y="21336"/>
                  </a:moveTo>
                  <a:lnTo>
                    <a:pt x="392239" y="21336"/>
                  </a:lnTo>
                  <a:lnTo>
                    <a:pt x="395287" y="9144"/>
                  </a:lnTo>
                  <a:lnTo>
                    <a:pt x="396811" y="1524"/>
                  </a:lnTo>
                  <a:lnTo>
                    <a:pt x="384619" y="0"/>
                  </a:lnTo>
                  <a:lnTo>
                    <a:pt x="381571" y="15240"/>
                  </a:lnTo>
                  <a:lnTo>
                    <a:pt x="380047" y="21336"/>
                  </a:lnTo>
                  <a:lnTo>
                    <a:pt x="338810" y="21336"/>
                  </a:lnTo>
                  <a:lnTo>
                    <a:pt x="338810" y="33528"/>
                  </a:lnTo>
                  <a:lnTo>
                    <a:pt x="378523" y="33528"/>
                  </a:lnTo>
                  <a:lnTo>
                    <a:pt x="370522" y="56781"/>
                  </a:lnTo>
                  <a:lnTo>
                    <a:pt x="360375" y="78574"/>
                  </a:lnTo>
                  <a:lnTo>
                    <a:pt x="348208" y="99212"/>
                  </a:lnTo>
                  <a:lnTo>
                    <a:pt x="334225" y="118973"/>
                  </a:lnTo>
                  <a:lnTo>
                    <a:pt x="337286" y="122021"/>
                  </a:lnTo>
                  <a:lnTo>
                    <a:pt x="338810" y="125069"/>
                  </a:lnTo>
                  <a:lnTo>
                    <a:pt x="341845" y="128206"/>
                  </a:lnTo>
                  <a:lnTo>
                    <a:pt x="351815" y="114681"/>
                  </a:lnTo>
                  <a:lnTo>
                    <a:pt x="360946" y="101460"/>
                  </a:lnTo>
                  <a:lnTo>
                    <a:pt x="368935" y="88265"/>
                  </a:lnTo>
                  <a:lnTo>
                    <a:pt x="375475" y="74777"/>
                  </a:lnTo>
                  <a:lnTo>
                    <a:pt x="410527" y="74777"/>
                  </a:lnTo>
                  <a:lnTo>
                    <a:pt x="410527" y="122021"/>
                  </a:lnTo>
                  <a:lnTo>
                    <a:pt x="358711" y="122021"/>
                  </a:lnTo>
                  <a:lnTo>
                    <a:pt x="358711" y="132778"/>
                  </a:lnTo>
                  <a:lnTo>
                    <a:pt x="476161" y="132778"/>
                  </a:lnTo>
                  <a:lnTo>
                    <a:pt x="476161" y="122021"/>
                  </a:lnTo>
                  <a:lnTo>
                    <a:pt x="422719" y="122021"/>
                  </a:lnTo>
                  <a:lnTo>
                    <a:pt x="422719" y="74777"/>
                  </a:lnTo>
                  <a:lnTo>
                    <a:pt x="467017" y="74777"/>
                  </a:lnTo>
                  <a:lnTo>
                    <a:pt x="467017" y="64109"/>
                  </a:lnTo>
                  <a:lnTo>
                    <a:pt x="380047" y="64109"/>
                  </a:lnTo>
                  <a:lnTo>
                    <a:pt x="383209" y="56134"/>
                  </a:lnTo>
                  <a:lnTo>
                    <a:pt x="385953" y="48285"/>
                  </a:lnTo>
                  <a:lnTo>
                    <a:pt x="390715" y="33528"/>
                  </a:lnTo>
                  <a:lnTo>
                    <a:pt x="476161" y="33528"/>
                  </a:lnTo>
                  <a:lnTo>
                    <a:pt x="476161" y="21336"/>
                  </a:lnTo>
                  <a:close/>
                </a:path>
                <a:path w="671829" h="143510">
                  <a:moveTo>
                    <a:pt x="622642" y="21336"/>
                  </a:moveTo>
                  <a:lnTo>
                    <a:pt x="549402" y="21336"/>
                  </a:lnTo>
                  <a:lnTo>
                    <a:pt x="558546" y="3048"/>
                  </a:lnTo>
                  <a:lnTo>
                    <a:pt x="546354" y="0"/>
                  </a:lnTo>
                  <a:lnTo>
                    <a:pt x="540258" y="15240"/>
                  </a:lnTo>
                  <a:lnTo>
                    <a:pt x="535686" y="21336"/>
                  </a:lnTo>
                  <a:lnTo>
                    <a:pt x="485305" y="21336"/>
                  </a:lnTo>
                  <a:lnTo>
                    <a:pt x="485305" y="33528"/>
                  </a:lnTo>
                  <a:lnTo>
                    <a:pt x="531114" y="33528"/>
                  </a:lnTo>
                  <a:lnTo>
                    <a:pt x="520484" y="51333"/>
                  </a:lnTo>
                  <a:lnTo>
                    <a:pt x="509003" y="68097"/>
                  </a:lnTo>
                  <a:lnTo>
                    <a:pt x="496341" y="83997"/>
                  </a:lnTo>
                  <a:lnTo>
                    <a:pt x="482244" y="99161"/>
                  </a:lnTo>
                  <a:lnTo>
                    <a:pt x="486829" y="102209"/>
                  </a:lnTo>
                  <a:lnTo>
                    <a:pt x="514350" y="80873"/>
                  </a:lnTo>
                  <a:lnTo>
                    <a:pt x="514350" y="140398"/>
                  </a:lnTo>
                  <a:lnTo>
                    <a:pt x="525018" y="140398"/>
                  </a:lnTo>
                  <a:lnTo>
                    <a:pt x="525018" y="128206"/>
                  </a:lnTo>
                  <a:lnTo>
                    <a:pt x="598258" y="128206"/>
                  </a:lnTo>
                  <a:lnTo>
                    <a:pt x="598258" y="140398"/>
                  </a:lnTo>
                  <a:lnTo>
                    <a:pt x="610450" y="140398"/>
                  </a:lnTo>
                  <a:lnTo>
                    <a:pt x="610450" y="128206"/>
                  </a:lnTo>
                  <a:lnTo>
                    <a:pt x="610450" y="117449"/>
                  </a:lnTo>
                  <a:lnTo>
                    <a:pt x="610450" y="73253"/>
                  </a:lnTo>
                  <a:lnTo>
                    <a:pt x="610450" y="62585"/>
                  </a:lnTo>
                  <a:lnTo>
                    <a:pt x="598258" y="62585"/>
                  </a:lnTo>
                  <a:lnTo>
                    <a:pt x="598258" y="73253"/>
                  </a:lnTo>
                  <a:lnTo>
                    <a:pt x="598258" y="117449"/>
                  </a:lnTo>
                  <a:lnTo>
                    <a:pt x="525018" y="117449"/>
                  </a:lnTo>
                  <a:lnTo>
                    <a:pt x="525018" y="80873"/>
                  </a:lnTo>
                  <a:lnTo>
                    <a:pt x="525018" y="73253"/>
                  </a:lnTo>
                  <a:lnTo>
                    <a:pt x="598258" y="73253"/>
                  </a:lnTo>
                  <a:lnTo>
                    <a:pt x="598258" y="62585"/>
                  </a:lnTo>
                  <a:lnTo>
                    <a:pt x="526542" y="62585"/>
                  </a:lnTo>
                  <a:lnTo>
                    <a:pt x="531088" y="55499"/>
                  </a:lnTo>
                  <a:lnTo>
                    <a:pt x="535482" y="48094"/>
                  </a:lnTo>
                  <a:lnTo>
                    <a:pt x="539610" y="40690"/>
                  </a:lnTo>
                  <a:lnTo>
                    <a:pt x="543306" y="33528"/>
                  </a:lnTo>
                  <a:lnTo>
                    <a:pt x="622642" y="33528"/>
                  </a:lnTo>
                  <a:lnTo>
                    <a:pt x="622642" y="21336"/>
                  </a:lnTo>
                  <a:close/>
                </a:path>
                <a:path w="671829" h="143510">
                  <a:moveTo>
                    <a:pt x="671512" y="103733"/>
                  </a:moveTo>
                  <a:lnTo>
                    <a:pt x="657796" y="103733"/>
                  </a:lnTo>
                  <a:lnTo>
                    <a:pt x="648652" y="143446"/>
                  </a:lnTo>
                  <a:lnTo>
                    <a:pt x="659320" y="143446"/>
                  </a:lnTo>
                  <a:lnTo>
                    <a:pt x="671512" y="103733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24312" y="3054286"/>
            <a:ext cx="2353335" cy="14497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26070" y="3278606"/>
            <a:ext cx="184594" cy="138772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318260" y="3777995"/>
            <a:ext cx="192405" cy="81915"/>
            <a:chOff x="1318260" y="3777995"/>
            <a:chExt cx="192405" cy="81915"/>
          </a:xfrm>
        </p:grpSpPr>
        <p:sp>
          <p:nvSpPr>
            <p:cNvPr id="38" name="object 38"/>
            <p:cNvSpPr/>
            <p:nvPr/>
          </p:nvSpPr>
          <p:spPr>
            <a:xfrm>
              <a:off x="1318260" y="3777995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39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474089" y="3827716"/>
              <a:ext cx="36830" cy="32384"/>
            </a:xfrm>
            <a:custGeom>
              <a:avLst/>
              <a:gdLst/>
              <a:ahLst/>
              <a:cxnLst/>
              <a:rect l="l" t="t" r="r" b="b"/>
              <a:pathLst>
                <a:path w="36830" h="32385">
                  <a:moveTo>
                    <a:pt x="7620" y="0"/>
                  </a:moveTo>
                  <a:lnTo>
                    <a:pt x="0" y="7721"/>
                  </a:lnTo>
                  <a:lnTo>
                    <a:pt x="7715" y="13674"/>
                  </a:lnTo>
                  <a:lnTo>
                    <a:pt x="14859" y="19913"/>
                  </a:lnTo>
                  <a:lnTo>
                    <a:pt x="21431" y="26152"/>
                  </a:lnTo>
                  <a:lnTo>
                    <a:pt x="27432" y="32105"/>
                  </a:lnTo>
                  <a:lnTo>
                    <a:pt x="36576" y="24485"/>
                  </a:lnTo>
                  <a:lnTo>
                    <a:pt x="30551" y="18745"/>
                  </a:lnTo>
                  <a:lnTo>
                    <a:pt x="23812" y="12852"/>
                  </a:lnTo>
                  <a:lnTo>
                    <a:pt x="16216" y="6654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/>
          <p:nvPr/>
        </p:nvSpPr>
        <p:spPr>
          <a:xfrm>
            <a:off x="1616011" y="3719422"/>
            <a:ext cx="1026160" cy="143510"/>
          </a:xfrm>
          <a:custGeom>
            <a:avLst/>
            <a:gdLst/>
            <a:ahLst/>
            <a:cxnLst/>
            <a:rect l="l" t="t" r="r" b="b"/>
            <a:pathLst>
              <a:path w="1026160" h="143510">
                <a:moveTo>
                  <a:pt x="44284" y="38188"/>
                </a:moveTo>
                <a:lnTo>
                  <a:pt x="31991" y="33616"/>
                </a:lnTo>
                <a:lnTo>
                  <a:pt x="23990" y="54457"/>
                </a:lnTo>
                <a:lnTo>
                  <a:pt x="16002" y="73431"/>
                </a:lnTo>
                <a:lnTo>
                  <a:pt x="8001" y="90411"/>
                </a:lnTo>
                <a:lnTo>
                  <a:pt x="0" y="105244"/>
                </a:lnTo>
                <a:lnTo>
                  <a:pt x="4572" y="108292"/>
                </a:lnTo>
                <a:lnTo>
                  <a:pt x="7620" y="109816"/>
                </a:lnTo>
                <a:lnTo>
                  <a:pt x="10668" y="111442"/>
                </a:lnTo>
                <a:lnTo>
                  <a:pt x="19545" y="93954"/>
                </a:lnTo>
                <a:lnTo>
                  <a:pt x="28003" y="75920"/>
                </a:lnTo>
                <a:lnTo>
                  <a:pt x="36207" y="57340"/>
                </a:lnTo>
                <a:lnTo>
                  <a:pt x="44284" y="38188"/>
                </a:lnTo>
                <a:close/>
              </a:path>
              <a:path w="1026160" h="143510">
                <a:moveTo>
                  <a:pt x="79336" y="1524"/>
                </a:moveTo>
                <a:lnTo>
                  <a:pt x="65620" y="1524"/>
                </a:lnTo>
                <a:lnTo>
                  <a:pt x="65620" y="123634"/>
                </a:lnTo>
                <a:lnTo>
                  <a:pt x="62585" y="126682"/>
                </a:lnTo>
                <a:lnTo>
                  <a:pt x="35052" y="126682"/>
                </a:lnTo>
                <a:lnTo>
                  <a:pt x="35052" y="131254"/>
                </a:lnTo>
                <a:lnTo>
                  <a:pt x="36588" y="135636"/>
                </a:lnTo>
                <a:lnTo>
                  <a:pt x="36664" y="138874"/>
                </a:lnTo>
                <a:lnTo>
                  <a:pt x="45808" y="140398"/>
                </a:lnTo>
                <a:lnTo>
                  <a:pt x="58013" y="140398"/>
                </a:lnTo>
                <a:lnTo>
                  <a:pt x="67119" y="139242"/>
                </a:lnTo>
                <a:lnTo>
                  <a:pt x="73812" y="135636"/>
                </a:lnTo>
                <a:lnTo>
                  <a:pt x="77927" y="129476"/>
                </a:lnTo>
                <a:lnTo>
                  <a:pt x="79336" y="120586"/>
                </a:lnTo>
                <a:lnTo>
                  <a:pt x="79336" y="1524"/>
                </a:lnTo>
                <a:close/>
              </a:path>
              <a:path w="1026160" h="143510">
                <a:moveTo>
                  <a:pt x="141922" y="103720"/>
                </a:moveTo>
                <a:lnTo>
                  <a:pt x="133654" y="85699"/>
                </a:lnTo>
                <a:lnTo>
                  <a:pt x="124968" y="68097"/>
                </a:lnTo>
                <a:lnTo>
                  <a:pt x="115989" y="50787"/>
                </a:lnTo>
                <a:lnTo>
                  <a:pt x="106870" y="33616"/>
                </a:lnTo>
                <a:lnTo>
                  <a:pt x="96113" y="39712"/>
                </a:lnTo>
                <a:lnTo>
                  <a:pt x="104178" y="55168"/>
                </a:lnTo>
                <a:lnTo>
                  <a:pt x="112382" y="71907"/>
                </a:lnTo>
                <a:lnTo>
                  <a:pt x="120840" y="90081"/>
                </a:lnTo>
                <a:lnTo>
                  <a:pt x="129730" y="109816"/>
                </a:lnTo>
                <a:lnTo>
                  <a:pt x="141922" y="103720"/>
                </a:lnTo>
                <a:close/>
              </a:path>
              <a:path w="1026160" h="143510">
                <a:moveTo>
                  <a:pt x="201447" y="105244"/>
                </a:moveTo>
                <a:lnTo>
                  <a:pt x="172821" y="111963"/>
                </a:lnTo>
                <a:lnTo>
                  <a:pt x="159359" y="114985"/>
                </a:lnTo>
                <a:lnTo>
                  <a:pt x="146494" y="117538"/>
                </a:lnTo>
                <a:lnTo>
                  <a:pt x="149542" y="129730"/>
                </a:lnTo>
                <a:lnTo>
                  <a:pt x="189687" y="120091"/>
                </a:lnTo>
                <a:lnTo>
                  <a:pt x="201447" y="117538"/>
                </a:lnTo>
                <a:lnTo>
                  <a:pt x="201447" y="105244"/>
                </a:lnTo>
                <a:close/>
              </a:path>
              <a:path w="1026160" h="143510">
                <a:moveTo>
                  <a:pt x="201447" y="35140"/>
                </a:moveTo>
                <a:lnTo>
                  <a:pt x="190792" y="30568"/>
                </a:lnTo>
                <a:lnTo>
                  <a:pt x="186220" y="36664"/>
                </a:lnTo>
                <a:lnTo>
                  <a:pt x="183159" y="44284"/>
                </a:lnTo>
                <a:lnTo>
                  <a:pt x="178587" y="50380"/>
                </a:lnTo>
                <a:lnTo>
                  <a:pt x="160210" y="50380"/>
                </a:lnTo>
                <a:lnTo>
                  <a:pt x="167309" y="39814"/>
                </a:lnTo>
                <a:lnTo>
                  <a:pt x="174726" y="28663"/>
                </a:lnTo>
                <a:lnTo>
                  <a:pt x="182143" y="16916"/>
                </a:lnTo>
                <a:lnTo>
                  <a:pt x="189255" y="4572"/>
                </a:lnTo>
                <a:lnTo>
                  <a:pt x="177076" y="0"/>
                </a:lnTo>
                <a:lnTo>
                  <a:pt x="170103" y="14351"/>
                </a:lnTo>
                <a:lnTo>
                  <a:pt x="162890" y="27520"/>
                </a:lnTo>
                <a:lnTo>
                  <a:pt x="155105" y="39522"/>
                </a:lnTo>
                <a:lnTo>
                  <a:pt x="146494" y="50380"/>
                </a:lnTo>
                <a:lnTo>
                  <a:pt x="149542" y="61048"/>
                </a:lnTo>
                <a:lnTo>
                  <a:pt x="155638" y="61048"/>
                </a:lnTo>
                <a:lnTo>
                  <a:pt x="161734" y="59524"/>
                </a:lnTo>
                <a:lnTo>
                  <a:pt x="172491" y="59524"/>
                </a:lnTo>
                <a:lnTo>
                  <a:pt x="166712" y="67487"/>
                </a:lnTo>
                <a:lnTo>
                  <a:pt x="160972" y="75145"/>
                </a:lnTo>
                <a:lnTo>
                  <a:pt x="155257" y="82245"/>
                </a:lnTo>
                <a:lnTo>
                  <a:pt x="149542" y="88480"/>
                </a:lnTo>
                <a:lnTo>
                  <a:pt x="151066" y="99148"/>
                </a:lnTo>
                <a:lnTo>
                  <a:pt x="166014" y="96888"/>
                </a:lnTo>
                <a:lnTo>
                  <a:pt x="190157" y="92938"/>
                </a:lnTo>
                <a:lnTo>
                  <a:pt x="199936" y="91528"/>
                </a:lnTo>
                <a:lnTo>
                  <a:pt x="199936" y="88480"/>
                </a:lnTo>
                <a:lnTo>
                  <a:pt x="200939" y="85432"/>
                </a:lnTo>
                <a:lnTo>
                  <a:pt x="201320" y="84289"/>
                </a:lnTo>
                <a:lnTo>
                  <a:pt x="201447" y="80860"/>
                </a:lnTo>
                <a:lnTo>
                  <a:pt x="195732" y="82003"/>
                </a:lnTo>
                <a:lnTo>
                  <a:pt x="187718" y="83146"/>
                </a:lnTo>
                <a:lnTo>
                  <a:pt x="177406" y="84289"/>
                </a:lnTo>
                <a:lnTo>
                  <a:pt x="164782" y="85432"/>
                </a:lnTo>
                <a:lnTo>
                  <a:pt x="173977" y="74587"/>
                </a:lnTo>
                <a:lnTo>
                  <a:pt x="183146" y="62585"/>
                </a:lnTo>
                <a:lnTo>
                  <a:pt x="185267" y="59524"/>
                </a:lnTo>
                <a:lnTo>
                  <a:pt x="191630" y="50380"/>
                </a:lnTo>
                <a:lnTo>
                  <a:pt x="192303" y="49428"/>
                </a:lnTo>
                <a:lnTo>
                  <a:pt x="201447" y="35140"/>
                </a:lnTo>
                <a:close/>
              </a:path>
              <a:path w="1026160" h="143510">
                <a:moveTo>
                  <a:pt x="289941" y="122110"/>
                </a:moveTo>
                <a:lnTo>
                  <a:pt x="248793" y="122110"/>
                </a:lnTo>
                <a:lnTo>
                  <a:pt x="248793" y="24472"/>
                </a:lnTo>
                <a:lnTo>
                  <a:pt x="283845" y="24472"/>
                </a:lnTo>
                <a:lnTo>
                  <a:pt x="283845" y="13716"/>
                </a:lnTo>
                <a:lnTo>
                  <a:pt x="202971" y="13716"/>
                </a:lnTo>
                <a:lnTo>
                  <a:pt x="202971" y="24472"/>
                </a:lnTo>
                <a:lnTo>
                  <a:pt x="236499" y="24472"/>
                </a:lnTo>
                <a:lnTo>
                  <a:pt x="236499" y="122110"/>
                </a:lnTo>
                <a:lnTo>
                  <a:pt x="195364" y="122110"/>
                </a:lnTo>
                <a:lnTo>
                  <a:pt x="195364" y="134302"/>
                </a:lnTo>
                <a:lnTo>
                  <a:pt x="289941" y="134302"/>
                </a:lnTo>
                <a:lnTo>
                  <a:pt x="289941" y="122110"/>
                </a:lnTo>
                <a:close/>
              </a:path>
              <a:path w="1026160" h="143510">
                <a:moveTo>
                  <a:pt x="428815" y="67144"/>
                </a:moveTo>
                <a:lnTo>
                  <a:pt x="409003" y="67144"/>
                </a:lnTo>
                <a:lnTo>
                  <a:pt x="410527" y="25996"/>
                </a:lnTo>
                <a:lnTo>
                  <a:pt x="398335" y="25996"/>
                </a:lnTo>
                <a:lnTo>
                  <a:pt x="398335" y="36664"/>
                </a:lnTo>
                <a:lnTo>
                  <a:pt x="396811" y="67144"/>
                </a:lnTo>
                <a:lnTo>
                  <a:pt x="361670" y="67144"/>
                </a:lnTo>
                <a:lnTo>
                  <a:pt x="361670" y="36664"/>
                </a:lnTo>
                <a:lnTo>
                  <a:pt x="398335" y="36664"/>
                </a:lnTo>
                <a:lnTo>
                  <a:pt x="398335" y="25996"/>
                </a:lnTo>
                <a:lnTo>
                  <a:pt x="361670" y="25996"/>
                </a:lnTo>
                <a:lnTo>
                  <a:pt x="361670" y="1524"/>
                </a:lnTo>
                <a:lnTo>
                  <a:pt x="349465" y="1524"/>
                </a:lnTo>
                <a:lnTo>
                  <a:pt x="349465" y="25996"/>
                </a:lnTo>
                <a:lnTo>
                  <a:pt x="305181" y="25996"/>
                </a:lnTo>
                <a:lnTo>
                  <a:pt x="305181" y="36664"/>
                </a:lnTo>
                <a:lnTo>
                  <a:pt x="349465" y="36664"/>
                </a:lnTo>
                <a:lnTo>
                  <a:pt x="349465" y="67144"/>
                </a:lnTo>
                <a:lnTo>
                  <a:pt x="296037" y="67144"/>
                </a:lnTo>
                <a:lnTo>
                  <a:pt x="296037" y="77812"/>
                </a:lnTo>
                <a:lnTo>
                  <a:pt x="349465" y="77812"/>
                </a:lnTo>
                <a:lnTo>
                  <a:pt x="349465" y="141922"/>
                </a:lnTo>
                <a:lnTo>
                  <a:pt x="361670" y="141922"/>
                </a:lnTo>
                <a:lnTo>
                  <a:pt x="361670" y="77812"/>
                </a:lnTo>
                <a:lnTo>
                  <a:pt x="416623" y="77812"/>
                </a:lnTo>
                <a:lnTo>
                  <a:pt x="416623" y="99148"/>
                </a:lnTo>
                <a:lnTo>
                  <a:pt x="415099" y="108292"/>
                </a:lnTo>
                <a:lnTo>
                  <a:pt x="412051" y="112966"/>
                </a:lnTo>
                <a:lnTo>
                  <a:pt x="395287" y="112966"/>
                </a:lnTo>
                <a:lnTo>
                  <a:pt x="387667" y="111442"/>
                </a:lnTo>
                <a:lnTo>
                  <a:pt x="378523" y="109816"/>
                </a:lnTo>
                <a:lnTo>
                  <a:pt x="380047" y="114490"/>
                </a:lnTo>
                <a:lnTo>
                  <a:pt x="380047" y="122110"/>
                </a:lnTo>
                <a:lnTo>
                  <a:pt x="389191" y="123634"/>
                </a:lnTo>
                <a:lnTo>
                  <a:pt x="404431" y="123634"/>
                </a:lnTo>
                <a:lnTo>
                  <a:pt x="414426" y="122212"/>
                </a:lnTo>
                <a:lnTo>
                  <a:pt x="421563" y="117906"/>
                </a:lnTo>
                <a:lnTo>
                  <a:pt x="424522" y="112966"/>
                </a:lnTo>
                <a:lnTo>
                  <a:pt x="425856" y="110744"/>
                </a:lnTo>
                <a:lnTo>
                  <a:pt x="427291" y="100672"/>
                </a:lnTo>
                <a:lnTo>
                  <a:pt x="427520" y="91795"/>
                </a:lnTo>
                <a:lnTo>
                  <a:pt x="428574" y="75171"/>
                </a:lnTo>
                <a:lnTo>
                  <a:pt x="428815" y="67144"/>
                </a:lnTo>
                <a:close/>
              </a:path>
              <a:path w="1026160" h="143510">
                <a:moveTo>
                  <a:pt x="430339" y="21424"/>
                </a:moveTo>
                <a:lnTo>
                  <a:pt x="423468" y="16573"/>
                </a:lnTo>
                <a:lnTo>
                  <a:pt x="409765" y="6337"/>
                </a:lnTo>
                <a:lnTo>
                  <a:pt x="402907" y="1524"/>
                </a:lnTo>
                <a:lnTo>
                  <a:pt x="395287" y="9144"/>
                </a:lnTo>
                <a:lnTo>
                  <a:pt x="402996" y="14643"/>
                </a:lnTo>
                <a:lnTo>
                  <a:pt x="410146" y="19862"/>
                </a:lnTo>
                <a:lnTo>
                  <a:pt x="416712" y="25082"/>
                </a:lnTo>
                <a:lnTo>
                  <a:pt x="422719" y="30568"/>
                </a:lnTo>
                <a:lnTo>
                  <a:pt x="430339" y="21424"/>
                </a:lnTo>
                <a:close/>
              </a:path>
              <a:path w="1026160" h="143510">
                <a:moveTo>
                  <a:pt x="499008" y="6096"/>
                </a:moveTo>
                <a:lnTo>
                  <a:pt x="448716" y="6096"/>
                </a:lnTo>
                <a:lnTo>
                  <a:pt x="448716" y="99148"/>
                </a:lnTo>
                <a:lnTo>
                  <a:pt x="459384" y="99148"/>
                </a:lnTo>
                <a:lnTo>
                  <a:pt x="459384" y="16764"/>
                </a:lnTo>
                <a:lnTo>
                  <a:pt x="488340" y="16764"/>
                </a:lnTo>
                <a:lnTo>
                  <a:pt x="488340" y="97624"/>
                </a:lnTo>
                <a:lnTo>
                  <a:pt x="499008" y="97624"/>
                </a:lnTo>
                <a:lnTo>
                  <a:pt x="499008" y="16764"/>
                </a:lnTo>
                <a:lnTo>
                  <a:pt x="499008" y="6096"/>
                </a:lnTo>
                <a:close/>
              </a:path>
              <a:path w="1026160" h="143510">
                <a:moveTo>
                  <a:pt x="505117" y="128206"/>
                </a:moveTo>
                <a:lnTo>
                  <a:pt x="499948" y="122110"/>
                </a:lnTo>
                <a:lnTo>
                  <a:pt x="494055" y="115430"/>
                </a:lnTo>
                <a:lnTo>
                  <a:pt x="487946" y="108292"/>
                </a:lnTo>
                <a:lnTo>
                  <a:pt x="487527" y="107810"/>
                </a:lnTo>
                <a:lnTo>
                  <a:pt x="484314" y="103720"/>
                </a:lnTo>
                <a:lnTo>
                  <a:pt x="480733" y="99148"/>
                </a:lnTo>
                <a:lnTo>
                  <a:pt x="476161" y="103720"/>
                </a:lnTo>
                <a:lnTo>
                  <a:pt x="479094" y="65620"/>
                </a:lnTo>
                <a:lnTo>
                  <a:pt x="479196" y="30568"/>
                </a:lnTo>
                <a:lnTo>
                  <a:pt x="468528" y="30568"/>
                </a:lnTo>
                <a:lnTo>
                  <a:pt x="468452" y="68668"/>
                </a:lnTo>
                <a:lnTo>
                  <a:pt x="468236" y="78701"/>
                </a:lnTo>
                <a:lnTo>
                  <a:pt x="454812" y="120383"/>
                </a:lnTo>
                <a:lnTo>
                  <a:pt x="441096" y="132778"/>
                </a:lnTo>
                <a:lnTo>
                  <a:pt x="447192" y="138874"/>
                </a:lnTo>
                <a:lnTo>
                  <a:pt x="474624" y="108292"/>
                </a:lnTo>
                <a:lnTo>
                  <a:pt x="480949" y="116078"/>
                </a:lnTo>
                <a:lnTo>
                  <a:pt x="486727" y="123634"/>
                </a:lnTo>
                <a:lnTo>
                  <a:pt x="491337" y="129832"/>
                </a:lnTo>
                <a:lnTo>
                  <a:pt x="495973" y="135826"/>
                </a:lnTo>
                <a:lnTo>
                  <a:pt x="505117" y="128206"/>
                </a:lnTo>
                <a:close/>
              </a:path>
              <a:path w="1026160" h="143510">
                <a:moveTo>
                  <a:pt x="578446" y="13716"/>
                </a:moveTo>
                <a:lnTo>
                  <a:pt x="569214" y="6096"/>
                </a:lnTo>
                <a:lnTo>
                  <a:pt x="560070" y="16154"/>
                </a:lnTo>
                <a:lnTo>
                  <a:pt x="550926" y="25615"/>
                </a:lnTo>
                <a:lnTo>
                  <a:pt x="541782" y="34480"/>
                </a:lnTo>
                <a:lnTo>
                  <a:pt x="532638" y="42760"/>
                </a:lnTo>
                <a:lnTo>
                  <a:pt x="534162" y="45808"/>
                </a:lnTo>
                <a:lnTo>
                  <a:pt x="538734" y="50380"/>
                </a:lnTo>
                <a:lnTo>
                  <a:pt x="548779" y="42100"/>
                </a:lnTo>
                <a:lnTo>
                  <a:pt x="558546" y="33235"/>
                </a:lnTo>
                <a:lnTo>
                  <a:pt x="568337" y="23774"/>
                </a:lnTo>
                <a:lnTo>
                  <a:pt x="578446" y="13716"/>
                </a:lnTo>
                <a:close/>
              </a:path>
              <a:path w="1026160" h="143510">
                <a:moveTo>
                  <a:pt x="586079" y="126682"/>
                </a:moveTo>
                <a:lnTo>
                  <a:pt x="572579" y="116344"/>
                </a:lnTo>
                <a:lnTo>
                  <a:pt x="561987" y="103403"/>
                </a:lnTo>
                <a:lnTo>
                  <a:pt x="554253" y="87591"/>
                </a:lnTo>
                <a:lnTo>
                  <a:pt x="549402" y="68668"/>
                </a:lnTo>
                <a:lnTo>
                  <a:pt x="583018" y="68668"/>
                </a:lnTo>
                <a:lnTo>
                  <a:pt x="583018" y="58000"/>
                </a:lnTo>
                <a:lnTo>
                  <a:pt x="526542" y="58000"/>
                </a:lnTo>
                <a:lnTo>
                  <a:pt x="526542" y="1524"/>
                </a:lnTo>
                <a:lnTo>
                  <a:pt x="515874" y="1524"/>
                </a:lnTo>
                <a:lnTo>
                  <a:pt x="515874" y="58000"/>
                </a:lnTo>
                <a:lnTo>
                  <a:pt x="505117" y="58000"/>
                </a:lnTo>
                <a:lnTo>
                  <a:pt x="505117" y="68668"/>
                </a:lnTo>
                <a:lnTo>
                  <a:pt x="515874" y="68668"/>
                </a:lnTo>
                <a:lnTo>
                  <a:pt x="515823" y="126809"/>
                </a:lnTo>
                <a:lnTo>
                  <a:pt x="514350" y="131254"/>
                </a:lnTo>
                <a:lnTo>
                  <a:pt x="511302" y="132778"/>
                </a:lnTo>
                <a:lnTo>
                  <a:pt x="517398" y="143446"/>
                </a:lnTo>
                <a:lnTo>
                  <a:pt x="522795" y="139738"/>
                </a:lnTo>
                <a:lnTo>
                  <a:pt x="529767" y="135445"/>
                </a:lnTo>
                <a:lnTo>
                  <a:pt x="538175" y="130594"/>
                </a:lnTo>
                <a:lnTo>
                  <a:pt x="547878" y="125158"/>
                </a:lnTo>
                <a:lnTo>
                  <a:pt x="547878" y="123634"/>
                </a:lnTo>
                <a:lnTo>
                  <a:pt x="547776" y="120383"/>
                </a:lnTo>
                <a:lnTo>
                  <a:pt x="546354" y="117538"/>
                </a:lnTo>
                <a:lnTo>
                  <a:pt x="546354" y="112966"/>
                </a:lnTo>
                <a:lnTo>
                  <a:pt x="538734" y="117538"/>
                </a:lnTo>
                <a:lnTo>
                  <a:pt x="532638" y="122110"/>
                </a:lnTo>
                <a:lnTo>
                  <a:pt x="526542" y="123634"/>
                </a:lnTo>
                <a:lnTo>
                  <a:pt x="526542" y="68668"/>
                </a:lnTo>
                <a:lnTo>
                  <a:pt x="538734" y="68668"/>
                </a:lnTo>
                <a:lnTo>
                  <a:pt x="543826" y="89268"/>
                </a:lnTo>
                <a:lnTo>
                  <a:pt x="552081" y="107594"/>
                </a:lnTo>
                <a:lnTo>
                  <a:pt x="563219" y="123634"/>
                </a:lnTo>
                <a:lnTo>
                  <a:pt x="576935" y="137350"/>
                </a:lnTo>
                <a:lnTo>
                  <a:pt x="578446" y="134302"/>
                </a:lnTo>
                <a:lnTo>
                  <a:pt x="586079" y="126682"/>
                </a:lnTo>
                <a:close/>
              </a:path>
              <a:path w="1026160" h="143510">
                <a:moveTo>
                  <a:pt x="708088" y="7620"/>
                </a:moveTo>
                <a:lnTo>
                  <a:pt x="697420" y="7620"/>
                </a:lnTo>
                <a:lnTo>
                  <a:pt x="697420" y="16764"/>
                </a:lnTo>
                <a:lnTo>
                  <a:pt x="697420" y="38188"/>
                </a:lnTo>
                <a:lnTo>
                  <a:pt x="622642" y="38188"/>
                </a:lnTo>
                <a:lnTo>
                  <a:pt x="622642" y="16764"/>
                </a:lnTo>
                <a:lnTo>
                  <a:pt x="697420" y="16764"/>
                </a:lnTo>
                <a:lnTo>
                  <a:pt x="697420" y="7620"/>
                </a:lnTo>
                <a:lnTo>
                  <a:pt x="610463" y="7620"/>
                </a:lnTo>
                <a:lnTo>
                  <a:pt x="610463" y="54952"/>
                </a:lnTo>
                <a:lnTo>
                  <a:pt x="622642" y="54952"/>
                </a:lnTo>
                <a:lnTo>
                  <a:pt x="622642" y="48856"/>
                </a:lnTo>
                <a:lnTo>
                  <a:pt x="697420" y="48856"/>
                </a:lnTo>
                <a:lnTo>
                  <a:pt x="697420" y="54952"/>
                </a:lnTo>
                <a:lnTo>
                  <a:pt x="708088" y="54952"/>
                </a:lnTo>
                <a:lnTo>
                  <a:pt x="708088" y="48856"/>
                </a:lnTo>
                <a:lnTo>
                  <a:pt x="708088" y="38188"/>
                </a:lnTo>
                <a:lnTo>
                  <a:pt x="708088" y="16764"/>
                </a:lnTo>
                <a:lnTo>
                  <a:pt x="708088" y="7620"/>
                </a:lnTo>
                <a:close/>
              </a:path>
              <a:path w="1026160" h="143510">
                <a:moveTo>
                  <a:pt x="731037" y="62572"/>
                </a:moveTo>
                <a:lnTo>
                  <a:pt x="589114" y="62572"/>
                </a:lnTo>
                <a:lnTo>
                  <a:pt x="589114" y="73240"/>
                </a:lnTo>
                <a:lnTo>
                  <a:pt x="619607" y="73240"/>
                </a:lnTo>
                <a:lnTo>
                  <a:pt x="613498" y="88480"/>
                </a:lnTo>
                <a:lnTo>
                  <a:pt x="613498" y="99148"/>
                </a:lnTo>
                <a:lnTo>
                  <a:pt x="698944" y="99148"/>
                </a:lnTo>
                <a:lnTo>
                  <a:pt x="697420" y="105244"/>
                </a:lnTo>
                <a:lnTo>
                  <a:pt x="697344" y="109956"/>
                </a:lnTo>
                <a:lnTo>
                  <a:pt x="695896" y="112966"/>
                </a:lnTo>
                <a:lnTo>
                  <a:pt x="695896" y="123634"/>
                </a:lnTo>
                <a:lnTo>
                  <a:pt x="689800" y="128206"/>
                </a:lnTo>
                <a:lnTo>
                  <a:pt x="679132" y="128206"/>
                </a:lnTo>
                <a:lnTo>
                  <a:pt x="670839" y="127952"/>
                </a:lnTo>
                <a:lnTo>
                  <a:pt x="661987" y="127254"/>
                </a:lnTo>
                <a:lnTo>
                  <a:pt x="642556" y="125158"/>
                </a:lnTo>
                <a:lnTo>
                  <a:pt x="644080" y="131254"/>
                </a:lnTo>
                <a:lnTo>
                  <a:pt x="645604" y="135826"/>
                </a:lnTo>
                <a:lnTo>
                  <a:pt x="645604" y="138874"/>
                </a:lnTo>
                <a:lnTo>
                  <a:pt x="680656" y="138874"/>
                </a:lnTo>
                <a:lnTo>
                  <a:pt x="691578" y="137452"/>
                </a:lnTo>
                <a:lnTo>
                  <a:pt x="699516" y="133159"/>
                </a:lnTo>
                <a:lnTo>
                  <a:pt x="703224" y="128206"/>
                </a:lnTo>
                <a:lnTo>
                  <a:pt x="704862" y="126022"/>
                </a:lnTo>
                <a:lnTo>
                  <a:pt x="708088" y="116014"/>
                </a:lnTo>
                <a:lnTo>
                  <a:pt x="709002" y="109816"/>
                </a:lnTo>
                <a:lnTo>
                  <a:pt x="709612" y="103352"/>
                </a:lnTo>
                <a:lnTo>
                  <a:pt x="710260" y="96202"/>
                </a:lnTo>
                <a:lnTo>
                  <a:pt x="711225" y="88480"/>
                </a:lnTo>
                <a:lnTo>
                  <a:pt x="625690" y="88480"/>
                </a:lnTo>
                <a:lnTo>
                  <a:pt x="631786" y="73240"/>
                </a:lnTo>
                <a:lnTo>
                  <a:pt x="731037" y="73240"/>
                </a:lnTo>
                <a:lnTo>
                  <a:pt x="731037" y="62572"/>
                </a:lnTo>
                <a:close/>
              </a:path>
              <a:path w="1026160" h="143510">
                <a:moveTo>
                  <a:pt x="766089" y="85432"/>
                </a:moveTo>
                <a:lnTo>
                  <a:pt x="759993" y="82384"/>
                </a:lnTo>
                <a:lnTo>
                  <a:pt x="755421" y="80860"/>
                </a:lnTo>
                <a:lnTo>
                  <a:pt x="750874" y="96342"/>
                </a:lnTo>
                <a:lnTo>
                  <a:pt x="742353" y="124460"/>
                </a:lnTo>
                <a:lnTo>
                  <a:pt x="738670" y="137350"/>
                </a:lnTo>
                <a:lnTo>
                  <a:pt x="750849" y="140398"/>
                </a:lnTo>
                <a:lnTo>
                  <a:pt x="754507" y="125818"/>
                </a:lnTo>
                <a:lnTo>
                  <a:pt x="758469" y="111772"/>
                </a:lnTo>
                <a:lnTo>
                  <a:pt x="762419" y="98310"/>
                </a:lnTo>
                <a:lnTo>
                  <a:pt x="766089" y="85432"/>
                </a:lnTo>
                <a:close/>
              </a:path>
              <a:path w="1026160" h="143510">
                <a:moveTo>
                  <a:pt x="767626" y="59524"/>
                </a:moveTo>
                <a:lnTo>
                  <a:pt x="760806" y="53225"/>
                </a:lnTo>
                <a:lnTo>
                  <a:pt x="754278" y="47904"/>
                </a:lnTo>
                <a:lnTo>
                  <a:pt x="748322" y="43459"/>
                </a:lnTo>
                <a:lnTo>
                  <a:pt x="743242" y="39712"/>
                </a:lnTo>
                <a:lnTo>
                  <a:pt x="735609" y="47332"/>
                </a:lnTo>
                <a:lnTo>
                  <a:pt x="740486" y="51320"/>
                </a:lnTo>
                <a:lnTo>
                  <a:pt x="746086" y="56286"/>
                </a:lnTo>
                <a:lnTo>
                  <a:pt x="752538" y="62128"/>
                </a:lnTo>
                <a:lnTo>
                  <a:pt x="759993" y="68668"/>
                </a:lnTo>
                <a:lnTo>
                  <a:pt x="761517" y="65620"/>
                </a:lnTo>
                <a:lnTo>
                  <a:pt x="767626" y="59524"/>
                </a:lnTo>
                <a:close/>
              </a:path>
              <a:path w="1026160" h="143510">
                <a:moveTo>
                  <a:pt x="772198" y="22948"/>
                </a:moveTo>
                <a:lnTo>
                  <a:pt x="767092" y="18097"/>
                </a:lnTo>
                <a:lnTo>
                  <a:pt x="761136" y="12966"/>
                </a:lnTo>
                <a:lnTo>
                  <a:pt x="754608" y="7861"/>
                </a:lnTo>
                <a:lnTo>
                  <a:pt x="747814" y="3048"/>
                </a:lnTo>
                <a:lnTo>
                  <a:pt x="740181" y="10668"/>
                </a:lnTo>
                <a:lnTo>
                  <a:pt x="754087" y="22567"/>
                </a:lnTo>
                <a:lnTo>
                  <a:pt x="759675" y="27482"/>
                </a:lnTo>
                <a:lnTo>
                  <a:pt x="764565" y="32092"/>
                </a:lnTo>
                <a:lnTo>
                  <a:pt x="766089" y="29044"/>
                </a:lnTo>
                <a:lnTo>
                  <a:pt x="772198" y="22948"/>
                </a:lnTo>
                <a:close/>
              </a:path>
              <a:path w="1026160" h="143510">
                <a:moveTo>
                  <a:pt x="877531" y="122110"/>
                </a:moveTo>
                <a:lnTo>
                  <a:pt x="831723" y="122110"/>
                </a:lnTo>
                <a:lnTo>
                  <a:pt x="831723" y="80860"/>
                </a:lnTo>
                <a:lnTo>
                  <a:pt x="868387" y="80860"/>
                </a:lnTo>
                <a:lnTo>
                  <a:pt x="868387" y="70192"/>
                </a:lnTo>
                <a:lnTo>
                  <a:pt x="831723" y="70192"/>
                </a:lnTo>
                <a:lnTo>
                  <a:pt x="831723" y="35140"/>
                </a:lnTo>
                <a:lnTo>
                  <a:pt x="874483" y="35140"/>
                </a:lnTo>
                <a:lnTo>
                  <a:pt x="874483" y="24472"/>
                </a:lnTo>
                <a:lnTo>
                  <a:pt x="825627" y="24472"/>
                </a:lnTo>
                <a:lnTo>
                  <a:pt x="834771" y="19900"/>
                </a:lnTo>
                <a:lnTo>
                  <a:pt x="830199" y="13716"/>
                </a:lnTo>
                <a:lnTo>
                  <a:pt x="825627" y="6096"/>
                </a:lnTo>
                <a:lnTo>
                  <a:pt x="819531" y="0"/>
                </a:lnTo>
                <a:lnTo>
                  <a:pt x="810387" y="6096"/>
                </a:lnTo>
                <a:lnTo>
                  <a:pt x="814959" y="10668"/>
                </a:lnTo>
                <a:lnTo>
                  <a:pt x="819531" y="18288"/>
                </a:lnTo>
                <a:lnTo>
                  <a:pt x="824103" y="24472"/>
                </a:lnTo>
                <a:lnTo>
                  <a:pt x="778383" y="24472"/>
                </a:lnTo>
                <a:lnTo>
                  <a:pt x="778383" y="35140"/>
                </a:lnTo>
                <a:lnTo>
                  <a:pt x="819531" y="35140"/>
                </a:lnTo>
                <a:lnTo>
                  <a:pt x="819531" y="70192"/>
                </a:lnTo>
                <a:lnTo>
                  <a:pt x="781431" y="70192"/>
                </a:lnTo>
                <a:lnTo>
                  <a:pt x="781431" y="80860"/>
                </a:lnTo>
                <a:lnTo>
                  <a:pt x="819531" y="80860"/>
                </a:lnTo>
                <a:lnTo>
                  <a:pt x="819531" y="122110"/>
                </a:lnTo>
                <a:lnTo>
                  <a:pt x="770661" y="122110"/>
                </a:lnTo>
                <a:lnTo>
                  <a:pt x="770661" y="132778"/>
                </a:lnTo>
                <a:lnTo>
                  <a:pt x="877531" y="132778"/>
                </a:lnTo>
                <a:lnTo>
                  <a:pt x="877531" y="122110"/>
                </a:lnTo>
                <a:close/>
              </a:path>
              <a:path w="1026160" h="143510">
                <a:moveTo>
                  <a:pt x="1025550" y="59524"/>
                </a:moveTo>
                <a:lnTo>
                  <a:pt x="1010323" y="59524"/>
                </a:lnTo>
                <a:lnTo>
                  <a:pt x="1010323" y="18288"/>
                </a:lnTo>
                <a:lnTo>
                  <a:pt x="1010323" y="7620"/>
                </a:lnTo>
                <a:lnTo>
                  <a:pt x="999642" y="7620"/>
                </a:lnTo>
                <a:lnTo>
                  <a:pt x="999642" y="18288"/>
                </a:lnTo>
                <a:lnTo>
                  <a:pt x="999642" y="59524"/>
                </a:lnTo>
                <a:lnTo>
                  <a:pt x="973645" y="59524"/>
                </a:lnTo>
                <a:lnTo>
                  <a:pt x="973645" y="18288"/>
                </a:lnTo>
                <a:lnTo>
                  <a:pt x="999642" y="18288"/>
                </a:lnTo>
                <a:lnTo>
                  <a:pt x="999642" y="7620"/>
                </a:lnTo>
                <a:lnTo>
                  <a:pt x="962977" y="7620"/>
                </a:lnTo>
                <a:lnTo>
                  <a:pt x="962977" y="59524"/>
                </a:lnTo>
                <a:lnTo>
                  <a:pt x="944689" y="59524"/>
                </a:lnTo>
                <a:lnTo>
                  <a:pt x="944689" y="18288"/>
                </a:lnTo>
                <a:lnTo>
                  <a:pt x="944689" y="7620"/>
                </a:lnTo>
                <a:lnTo>
                  <a:pt x="934021" y="7620"/>
                </a:lnTo>
                <a:lnTo>
                  <a:pt x="934021" y="18288"/>
                </a:lnTo>
                <a:lnTo>
                  <a:pt x="934021" y="59524"/>
                </a:lnTo>
                <a:lnTo>
                  <a:pt x="908011" y="59524"/>
                </a:lnTo>
                <a:lnTo>
                  <a:pt x="908011" y="18288"/>
                </a:lnTo>
                <a:lnTo>
                  <a:pt x="934021" y="18288"/>
                </a:lnTo>
                <a:lnTo>
                  <a:pt x="934021" y="7620"/>
                </a:lnTo>
                <a:lnTo>
                  <a:pt x="897343" y="7620"/>
                </a:lnTo>
                <a:lnTo>
                  <a:pt x="897343" y="59524"/>
                </a:lnTo>
                <a:lnTo>
                  <a:pt x="883627" y="59524"/>
                </a:lnTo>
                <a:lnTo>
                  <a:pt x="883627" y="70192"/>
                </a:lnTo>
                <a:lnTo>
                  <a:pt x="897343" y="70192"/>
                </a:lnTo>
                <a:lnTo>
                  <a:pt x="897343" y="80860"/>
                </a:lnTo>
                <a:lnTo>
                  <a:pt x="889622" y="123177"/>
                </a:lnTo>
                <a:lnTo>
                  <a:pt x="883627" y="134302"/>
                </a:lnTo>
                <a:lnTo>
                  <a:pt x="889723" y="140398"/>
                </a:lnTo>
                <a:lnTo>
                  <a:pt x="907122" y="98552"/>
                </a:lnTo>
                <a:lnTo>
                  <a:pt x="908011" y="80860"/>
                </a:lnTo>
                <a:lnTo>
                  <a:pt x="908011" y="70192"/>
                </a:lnTo>
                <a:lnTo>
                  <a:pt x="934021" y="70192"/>
                </a:lnTo>
                <a:lnTo>
                  <a:pt x="934021" y="122110"/>
                </a:lnTo>
                <a:lnTo>
                  <a:pt x="930973" y="125158"/>
                </a:lnTo>
                <a:lnTo>
                  <a:pt x="918781" y="125158"/>
                </a:lnTo>
                <a:lnTo>
                  <a:pt x="912685" y="123634"/>
                </a:lnTo>
                <a:lnTo>
                  <a:pt x="914209" y="128206"/>
                </a:lnTo>
                <a:lnTo>
                  <a:pt x="914209" y="131254"/>
                </a:lnTo>
                <a:lnTo>
                  <a:pt x="915733" y="134302"/>
                </a:lnTo>
                <a:lnTo>
                  <a:pt x="920305" y="134302"/>
                </a:lnTo>
                <a:lnTo>
                  <a:pt x="924877" y="135826"/>
                </a:lnTo>
                <a:lnTo>
                  <a:pt x="940117" y="135826"/>
                </a:lnTo>
                <a:lnTo>
                  <a:pt x="944689" y="129730"/>
                </a:lnTo>
                <a:lnTo>
                  <a:pt x="944689" y="125158"/>
                </a:lnTo>
                <a:lnTo>
                  <a:pt x="944689" y="70192"/>
                </a:lnTo>
                <a:lnTo>
                  <a:pt x="962977" y="70192"/>
                </a:lnTo>
                <a:lnTo>
                  <a:pt x="962888" y="80860"/>
                </a:lnTo>
                <a:lnTo>
                  <a:pt x="962088" y="94792"/>
                </a:lnTo>
                <a:lnTo>
                  <a:pt x="959358" y="109105"/>
                </a:lnTo>
                <a:lnTo>
                  <a:pt x="954608" y="122288"/>
                </a:lnTo>
                <a:lnTo>
                  <a:pt x="947737" y="134302"/>
                </a:lnTo>
                <a:lnTo>
                  <a:pt x="952309" y="137350"/>
                </a:lnTo>
                <a:lnTo>
                  <a:pt x="972515" y="96405"/>
                </a:lnTo>
                <a:lnTo>
                  <a:pt x="973645" y="70192"/>
                </a:lnTo>
                <a:lnTo>
                  <a:pt x="999642" y="70192"/>
                </a:lnTo>
                <a:lnTo>
                  <a:pt x="999642" y="128206"/>
                </a:lnTo>
                <a:lnTo>
                  <a:pt x="996594" y="129730"/>
                </a:lnTo>
                <a:lnTo>
                  <a:pt x="982878" y="129730"/>
                </a:lnTo>
                <a:lnTo>
                  <a:pt x="976693" y="128206"/>
                </a:lnTo>
                <a:lnTo>
                  <a:pt x="976693" y="132778"/>
                </a:lnTo>
                <a:lnTo>
                  <a:pt x="978217" y="137350"/>
                </a:lnTo>
                <a:lnTo>
                  <a:pt x="978217" y="138874"/>
                </a:lnTo>
                <a:lnTo>
                  <a:pt x="982878" y="140398"/>
                </a:lnTo>
                <a:lnTo>
                  <a:pt x="1005751" y="140398"/>
                </a:lnTo>
                <a:lnTo>
                  <a:pt x="1010323" y="134302"/>
                </a:lnTo>
                <a:lnTo>
                  <a:pt x="1010323" y="129730"/>
                </a:lnTo>
                <a:lnTo>
                  <a:pt x="1010323" y="70192"/>
                </a:lnTo>
                <a:lnTo>
                  <a:pt x="1025550" y="70192"/>
                </a:lnTo>
                <a:lnTo>
                  <a:pt x="1025550" y="5952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33690" y="4169473"/>
            <a:ext cx="116205" cy="133350"/>
          </a:xfrm>
          <a:custGeom>
            <a:avLst/>
            <a:gdLst/>
            <a:ahLst/>
            <a:cxnLst/>
            <a:rect l="l" t="t" r="r" b="b"/>
            <a:pathLst>
              <a:path w="116205" h="133350">
                <a:moveTo>
                  <a:pt x="39624" y="0"/>
                </a:moveTo>
                <a:lnTo>
                  <a:pt x="33528" y="0"/>
                </a:lnTo>
                <a:lnTo>
                  <a:pt x="30480" y="4572"/>
                </a:lnTo>
                <a:lnTo>
                  <a:pt x="25908" y="7620"/>
                </a:lnTo>
                <a:lnTo>
                  <a:pt x="18288" y="10668"/>
                </a:lnTo>
                <a:lnTo>
                  <a:pt x="6096" y="16764"/>
                </a:lnTo>
                <a:lnTo>
                  <a:pt x="0" y="18288"/>
                </a:lnTo>
                <a:lnTo>
                  <a:pt x="0" y="32105"/>
                </a:lnTo>
                <a:lnTo>
                  <a:pt x="9144" y="28956"/>
                </a:lnTo>
                <a:lnTo>
                  <a:pt x="13716" y="25908"/>
                </a:lnTo>
                <a:lnTo>
                  <a:pt x="19812" y="24384"/>
                </a:lnTo>
                <a:lnTo>
                  <a:pt x="22860" y="21336"/>
                </a:lnTo>
                <a:lnTo>
                  <a:pt x="25908" y="19812"/>
                </a:lnTo>
                <a:lnTo>
                  <a:pt x="25908" y="114401"/>
                </a:lnTo>
                <a:lnTo>
                  <a:pt x="39624" y="114401"/>
                </a:lnTo>
                <a:lnTo>
                  <a:pt x="39624" y="0"/>
                </a:lnTo>
                <a:close/>
              </a:path>
              <a:path w="116205" h="133350">
                <a:moveTo>
                  <a:pt x="116014" y="123634"/>
                </a:moveTo>
                <a:lnTo>
                  <a:pt x="109931" y="118706"/>
                </a:lnTo>
                <a:lnTo>
                  <a:pt x="103162" y="113080"/>
                </a:lnTo>
                <a:lnTo>
                  <a:pt x="95554" y="106616"/>
                </a:lnTo>
                <a:lnTo>
                  <a:pt x="86956" y="99161"/>
                </a:lnTo>
                <a:lnTo>
                  <a:pt x="79336" y="106781"/>
                </a:lnTo>
                <a:lnTo>
                  <a:pt x="87045" y="113423"/>
                </a:lnTo>
                <a:lnTo>
                  <a:pt x="94195" y="119786"/>
                </a:lnTo>
                <a:lnTo>
                  <a:pt x="100774" y="126149"/>
                </a:lnTo>
                <a:lnTo>
                  <a:pt x="106781" y="132778"/>
                </a:lnTo>
                <a:lnTo>
                  <a:pt x="116014" y="12363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2" name="object 42"/>
          <p:cNvGrpSpPr/>
          <p:nvPr/>
        </p:nvGrpSpPr>
        <p:grpSpPr>
          <a:xfrm>
            <a:off x="1553425" y="4161853"/>
            <a:ext cx="880744" cy="142240"/>
            <a:chOff x="1553425" y="4161853"/>
            <a:chExt cx="880744" cy="142240"/>
          </a:xfrm>
        </p:grpSpPr>
        <p:sp>
          <p:nvSpPr>
            <p:cNvPr id="43" name="object 43"/>
            <p:cNvSpPr/>
            <p:nvPr/>
          </p:nvSpPr>
          <p:spPr>
            <a:xfrm>
              <a:off x="1553425" y="4161853"/>
              <a:ext cx="292100" cy="142240"/>
            </a:xfrm>
            <a:custGeom>
              <a:avLst/>
              <a:gdLst/>
              <a:ahLst/>
              <a:cxnLst/>
              <a:rect l="l" t="t" r="r" b="b"/>
              <a:pathLst>
                <a:path w="292100" h="142239">
                  <a:moveTo>
                    <a:pt x="41249" y="4572"/>
                  </a:moveTo>
                  <a:lnTo>
                    <a:pt x="30480" y="0"/>
                  </a:lnTo>
                  <a:lnTo>
                    <a:pt x="24218" y="19977"/>
                  </a:lnTo>
                  <a:lnTo>
                    <a:pt x="16954" y="38531"/>
                  </a:lnTo>
                  <a:lnTo>
                    <a:pt x="8826" y="55384"/>
                  </a:lnTo>
                  <a:lnTo>
                    <a:pt x="0" y="70205"/>
                  </a:lnTo>
                  <a:lnTo>
                    <a:pt x="1536" y="74777"/>
                  </a:lnTo>
                  <a:lnTo>
                    <a:pt x="3048" y="77825"/>
                  </a:lnTo>
                  <a:lnTo>
                    <a:pt x="4572" y="82397"/>
                  </a:lnTo>
                  <a:lnTo>
                    <a:pt x="9144" y="76301"/>
                  </a:lnTo>
                  <a:lnTo>
                    <a:pt x="13716" y="68681"/>
                  </a:lnTo>
                  <a:lnTo>
                    <a:pt x="16764" y="61061"/>
                  </a:lnTo>
                  <a:lnTo>
                    <a:pt x="16764" y="140398"/>
                  </a:lnTo>
                  <a:lnTo>
                    <a:pt x="27444" y="140398"/>
                  </a:lnTo>
                  <a:lnTo>
                    <a:pt x="27444" y="61061"/>
                  </a:lnTo>
                  <a:lnTo>
                    <a:pt x="27444" y="39725"/>
                  </a:lnTo>
                  <a:lnTo>
                    <a:pt x="30924" y="31407"/>
                  </a:lnTo>
                  <a:lnTo>
                    <a:pt x="34378" y="22682"/>
                  </a:lnTo>
                  <a:lnTo>
                    <a:pt x="37807" y="13703"/>
                  </a:lnTo>
                  <a:lnTo>
                    <a:pt x="41249" y="4572"/>
                  </a:lnTo>
                  <a:close/>
                </a:path>
                <a:path w="292100" h="142239">
                  <a:moveTo>
                    <a:pt x="144970" y="118973"/>
                  </a:moveTo>
                  <a:lnTo>
                    <a:pt x="132105" y="112458"/>
                  </a:lnTo>
                  <a:lnTo>
                    <a:pt x="120954" y="104495"/>
                  </a:lnTo>
                  <a:lnTo>
                    <a:pt x="111531" y="95402"/>
                  </a:lnTo>
                  <a:lnTo>
                    <a:pt x="103809" y="85445"/>
                  </a:lnTo>
                  <a:lnTo>
                    <a:pt x="143459" y="85445"/>
                  </a:lnTo>
                  <a:lnTo>
                    <a:pt x="143459" y="74777"/>
                  </a:lnTo>
                  <a:lnTo>
                    <a:pt x="96100" y="74777"/>
                  </a:lnTo>
                  <a:lnTo>
                    <a:pt x="96100" y="56489"/>
                  </a:lnTo>
                  <a:lnTo>
                    <a:pt x="120599" y="56489"/>
                  </a:lnTo>
                  <a:lnTo>
                    <a:pt x="120599" y="61061"/>
                  </a:lnTo>
                  <a:lnTo>
                    <a:pt x="131254" y="61061"/>
                  </a:lnTo>
                  <a:lnTo>
                    <a:pt x="131254" y="56489"/>
                  </a:lnTo>
                  <a:lnTo>
                    <a:pt x="131254" y="45821"/>
                  </a:lnTo>
                  <a:lnTo>
                    <a:pt x="131254" y="16764"/>
                  </a:lnTo>
                  <a:lnTo>
                    <a:pt x="131254" y="7620"/>
                  </a:lnTo>
                  <a:lnTo>
                    <a:pt x="120599" y="7620"/>
                  </a:lnTo>
                  <a:lnTo>
                    <a:pt x="120599" y="16764"/>
                  </a:lnTo>
                  <a:lnTo>
                    <a:pt x="120599" y="45821"/>
                  </a:lnTo>
                  <a:lnTo>
                    <a:pt x="61061" y="45821"/>
                  </a:lnTo>
                  <a:lnTo>
                    <a:pt x="61061" y="16764"/>
                  </a:lnTo>
                  <a:lnTo>
                    <a:pt x="120599" y="16764"/>
                  </a:lnTo>
                  <a:lnTo>
                    <a:pt x="120599" y="7620"/>
                  </a:lnTo>
                  <a:lnTo>
                    <a:pt x="50393" y="7620"/>
                  </a:lnTo>
                  <a:lnTo>
                    <a:pt x="50393" y="62585"/>
                  </a:lnTo>
                  <a:lnTo>
                    <a:pt x="61061" y="62585"/>
                  </a:lnTo>
                  <a:lnTo>
                    <a:pt x="61061" y="56489"/>
                  </a:lnTo>
                  <a:lnTo>
                    <a:pt x="85432" y="56489"/>
                  </a:lnTo>
                  <a:lnTo>
                    <a:pt x="85432" y="74777"/>
                  </a:lnTo>
                  <a:lnTo>
                    <a:pt x="38201" y="74777"/>
                  </a:lnTo>
                  <a:lnTo>
                    <a:pt x="38201" y="85445"/>
                  </a:lnTo>
                  <a:lnTo>
                    <a:pt x="74777" y="85445"/>
                  </a:lnTo>
                  <a:lnTo>
                    <a:pt x="66205" y="97193"/>
                  </a:lnTo>
                  <a:lnTo>
                    <a:pt x="56489" y="107353"/>
                  </a:lnTo>
                  <a:lnTo>
                    <a:pt x="45631" y="116103"/>
                  </a:lnTo>
                  <a:lnTo>
                    <a:pt x="33629" y="123545"/>
                  </a:lnTo>
                  <a:lnTo>
                    <a:pt x="36677" y="128117"/>
                  </a:lnTo>
                  <a:lnTo>
                    <a:pt x="39725" y="131254"/>
                  </a:lnTo>
                  <a:lnTo>
                    <a:pt x="41249" y="132778"/>
                  </a:lnTo>
                  <a:lnTo>
                    <a:pt x="54152" y="123850"/>
                  </a:lnTo>
                  <a:lnTo>
                    <a:pt x="65620" y="113080"/>
                  </a:lnTo>
                  <a:lnTo>
                    <a:pt x="75958" y="100330"/>
                  </a:lnTo>
                  <a:lnTo>
                    <a:pt x="85432" y="85445"/>
                  </a:lnTo>
                  <a:lnTo>
                    <a:pt x="85432" y="141922"/>
                  </a:lnTo>
                  <a:lnTo>
                    <a:pt x="96100" y="141922"/>
                  </a:lnTo>
                  <a:lnTo>
                    <a:pt x="96100" y="85445"/>
                  </a:lnTo>
                  <a:lnTo>
                    <a:pt x="103873" y="99212"/>
                  </a:lnTo>
                  <a:lnTo>
                    <a:pt x="113334" y="110985"/>
                  </a:lnTo>
                  <a:lnTo>
                    <a:pt x="124485" y="121069"/>
                  </a:lnTo>
                  <a:lnTo>
                    <a:pt x="137350" y="129730"/>
                  </a:lnTo>
                  <a:lnTo>
                    <a:pt x="138887" y="126593"/>
                  </a:lnTo>
                  <a:lnTo>
                    <a:pt x="141922" y="123545"/>
                  </a:lnTo>
                  <a:lnTo>
                    <a:pt x="144970" y="118973"/>
                  </a:lnTo>
                  <a:close/>
                </a:path>
                <a:path w="292100" h="142239">
                  <a:moveTo>
                    <a:pt x="186220" y="25908"/>
                  </a:moveTo>
                  <a:lnTo>
                    <a:pt x="161734" y="1524"/>
                  </a:lnTo>
                  <a:lnTo>
                    <a:pt x="152603" y="9144"/>
                  </a:lnTo>
                  <a:lnTo>
                    <a:pt x="159181" y="15989"/>
                  </a:lnTo>
                  <a:lnTo>
                    <a:pt x="165214" y="22682"/>
                  </a:lnTo>
                  <a:lnTo>
                    <a:pt x="170675" y="29083"/>
                  </a:lnTo>
                  <a:lnTo>
                    <a:pt x="175552" y="35052"/>
                  </a:lnTo>
                  <a:lnTo>
                    <a:pt x="186220" y="25908"/>
                  </a:lnTo>
                  <a:close/>
                </a:path>
                <a:path w="292100" h="142239">
                  <a:moveTo>
                    <a:pt x="195364" y="99161"/>
                  </a:moveTo>
                  <a:lnTo>
                    <a:pt x="193840" y="94589"/>
                  </a:lnTo>
                  <a:lnTo>
                    <a:pt x="193840" y="90017"/>
                  </a:lnTo>
                  <a:lnTo>
                    <a:pt x="192316" y="86969"/>
                  </a:lnTo>
                  <a:lnTo>
                    <a:pt x="186220" y="94589"/>
                  </a:lnTo>
                  <a:lnTo>
                    <a:pt x="177076" y="103733"/>
                  </a:lnTo>
                  <a:lnTo>
                    <a:pt x="177076" y="47345"/>
                  </a:lnTo>
                  <a:lnTo>
                    <a:pt x="148031" y="47345"/>
                  </a:lnTo>
                  <a:lnTo>
                    <a:pt x="148031" y="58013"/>
                  </a:lnTo>
                  <a:lnTo>
                    <a:pt x="164782" y="58013"/>
                  </a:lnTo>
                  <a:lnTo>
                    <a:pt x="164782" y="112877"/>
                  </a:lnTo>
                  <a:lnTo>
                    <a:pt x="161734" y="117449"/>
                  </a:lnTo>
                  <a:lnTo>
                    <a:pt x="169456" y="126593"/>
                  </a:lnTo>
                  <a:lnTo>
                    <a:pt x="174574" y="121450"/>
                  </a:lnTo>
                  <a:lnTo>
                    <a:pt x="180695" y="115163"/>
                  </a:lnTo>
                  <a:lnTo>
                    <a:pt x="187667" y="107734"/>
                  </a:lnTo>
                  <a:lnTo>
                    <a:pt x="191249" y="103733"/>
                  </a:lnTo>
                  <a:lnTo>
                    <a:pt x="195364" y="99161"/>
                  </a:lnTo>
                  <a:close/>
                </a:path>
                <a:path w="292100" h="142239">
                  <a:moveTo>
                    <a:pt x="291477" y="123545"/>
                  </a:moveTo>
                  <a:lnTo>
                    <a:pt x="250317" y="123545"/>
                  </a:lnTo>
                  <a:lnTo>
                    <a:pt x="250317" y="71729"/>
                  </a:lnTo>
                  <a:lnTo>
                    <a:pt x="283845" y="71729"/>
                  </a:lnTo>
                  <a:lnTo>
                    <a:pt x="283845" y="61061"/>
                  </a:lnTo>
                  <a:lnTo>
                    <a:pt x="250317" y="61061"/>
                  </a:lnTo>
                  <a:lnTo>
                    <a:pt x="250317" y="18288"/>
                  </a:lnTo>
                  <a:lnTo>
                    <a:pt x="288417" y="18288"/>
                  </a:lnTo>
                  <a:lnTo>
                    <a:pt x="288417" y="7620"/>
                  </a:lnTo>
                  <a:lnTo>
                    <a:pt x="192316" y="7620"/>
                  </a:lnTo>
                  <a:lnTo>
                    <a:pt x="192316" y="18288"/>
                  </a:lnTo>
                  <a:lnTo>
                    <a:pt x="238125" y="18288"/>
                  </a:lnTo>
                  <a:lnTo>
                    <a:pt x="238125" y="123545"/>
                  </a:lnTo>
                  <a:lnTo>
                    <a:pt x="215176" y="123545"/>
                  </a:lnTo>
                  <a:lnTo>
                    <a:pt x="215176" y="42773"/>
                  </a:lnTo>
                  <a:lnTo>
                    <a:pt x="204508" y="42773"/>
                  </a:lnTo>
                  <a:lnTo>
                    <a:pt x="204508" y="123545"/>
                  </a:lnTo>
                  <a:lnTo>
                    <a:pt x="184696" y="123545"/>
                  </a:lnTo>
                  <a:lnTo>
                    <a:pt x="184696" y="134302"/>
                  </a:lnTo>
                  <a:lnTo>
                    <a:pt x="291477" y="134302"/>
                  </a:lnTo>
                  <a:lnTo>
                    <a:pt x="291477" y="123545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847088" y="4219955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39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996059" y="4161853"/>
              <a:ext cx="145415" cy="142240"/>
            </a:xfrm>
            <a:custGeom>
              <a:avLst/>
              <a:gdLst/>
              <a:ahLst/>
              <a:cxnLst/>
              <a:rect l="l" t="t" r="r" b="b"/>
              <a:pathLst>
                <a:path w="145414" h="142239">
                  <a:moveTo>
                    <a:pt x="117436" y="9143"/>
                  </a:moveTo>
                  <a:lnTo>
                    <a:pt x="64096" y="9143"/>
                  </a:lnTo>
                  <a:lnTo>
                    <a:pt x="64096" y="70205"/>
                  </a:lnTo>
                  <a:lnTo>
                    <a:pt x="62654" y="90257"/>
                  </a:lnTo>
                  <a:lnTo>
                    <a:pt x="58337" y="107173"/>
                  </a:lnTo>
                  <a:lnTo>
                    <a:pt x="51163" y="121249"/>
                  </a:lnTo>
                  <a:lnTo>
                    <a:pt x="41148" y="132778"/>
                  </a:lnTo>
                  <a:lnTo>
                    <a:pt x="50292" y="141922"/>
                  </a:lnTo>
                  <a:lnTo>
                    <a:pt x="73310" y="91471"/>
                  </a:lnTo>
                  <a:lnTo>
                    <a:pt x="74764" y="19812"/>
                  </a:lnTo>
                  <a:lnTo>
                    <a:pt x="117436" y="19812"/>
                  </a:lnTo>
                  <a:lnTo>
                    <a:pt x="117436" y="9143"/>
                  </a:lnTo>
                  <a:close/>
                </a:path>
                <a:path w="145414" h="142239">
                  <a:moveTo>
                    <a:pt x="39624" y="56489"/>
                  </a:moveTo>
                  <a:lnTo>
                    <a:pt x="33528" y="62585"/>
                  </a:lnTo>
                  <a:lnTo>
                    <a:pt x="22860" y="62585"/>
                  </a:lnTo>
                  <a:lnTo>
                    <a:pt x="22860" y="140398"/>
                  </a:lnTo>
                  <a:lnTo>
                    <a:pt x="33528" y="140398"/>
                  </a:lnTo>
                  <a:lnTo>
                    <a:pt x="33528" y="64109"/>
                  </a:lnTo>
                  <a:lnTo>
                    <a:pt x="48768" y="64109"/>
                  </a:lnTo>
                  <a:lnTo>
                    <a:pt x="47243" y="62585"/>
                  </a:lnTo>
                  <a:lnTo>
                    <a:pt x="39624" y="56489"/>
                  </a:lnTo>
                  <a:close/>
                </a:path>
                <a:path w="145414" h="142239">
                  <a:moveTo>
                    <a:pt x="117436" y="19812"/>
                  </a:moveTo>
                  <a:lnTo>
                    <a:pt x="105244" y="19812"/>
                  </a:lnTo>
                  <a:lnTo>
                    <a:pt x="105244" y="129730"/>
                  </a:lnTo>
                  <a:lnTo>
                    <a:pt x="109816" y="135826"/>
                  </a:lnTo>
                  <a:lnTo>
                    <a:pt x="135826" y="135826"/>
                  </a:lnTo>
                  <a:lnTo>
                    <a:pt x="140398" y="131254"/>
                  </a:lnTo>
                  <a:lnTo>
                    <a:pt x="141274" y="125069"/>
                  </a:lnTo>
                  <a:lnTo>
                    <a:pt x="118960" y="125069"/>
                  </a:lnTo>
                  <a:lnTo>
                    <a:pt x="117436" y="122021"/>
                  </a:lnTo>
                  <a:lnTo>
                    <a:pt x="117436" y="19812"/>
                  </a:lnTo>
                  <a:close/>
                </a:path>
                <a:path w="145414" h="142239">
                  <a:moveTo>
                    <a:pt x="134302" y="93065"/>
                  </a:moveTo>
                  <a:lnTo>
                    <a:pt x="132778" y="100685"/>
                  </a:lnTo>
                  <a:lnTo>
                    <a:pt x="132778" y="108305"/>
                  </a:lnTo>
                  <a:lnTo>
                    <a:pt x="131254" y="115925"/>
                  </a:lnTo>
                  <a:lnTo>
                    <a:pt x="131254" y="122021"/>
                  </a:lnTo>
                  <a:lnTo>
                    <a:pt x="128206" y="125069"/>
                  </a:lnTo>
                  <a:lnTo>
                    <a:pt x="141274" y="125069"/>
                  </a:lnTo>
                  <a:lnTo>
                    <a:pt x="141922" y="120497"/>
                  </a:lnTo>
                  <a:lnTo>
                    <a:pt x="143446" y="114401"/>
                  </a:lnTo>
                  <a:lnTo>
                    <a:pt x="143446" y="106781"/>
                  </a:lnTo>
                  <a:lnTo>
                    <a:pt x="144970" y="97637"/>
                  </a:lnTo>
                  <a:lnTo>
                    <a:pt x="140398" y="96113"/>
                  </a:lnTo>
                  <a:lnTo>
                    <a:pt x="134302" y="93065"/>
                  </a:lnTo>
                  <a:close/>
                </a:path>
                <a:path w="145414" h="142239">
                  <a:moveTo>
                    <a:pt x="33528" y="38201"/>
                  </a:moveTo>
                  <a:lnTo>
                    <a:pt x="22860" y="38201"/>
                  </a:lnTo>
                  <a:lnTo>
                    <a:pt x="18859" y="51655"/>
                  </a:lnTo>
                  <a:lnTo>
                    <a:pt x="13716" y="64681"/>
                  </a:lnTo>
                  <a:lnTo>
                    <a:pt x="7429" y="77420"/>
                  </a:lnTo>
                  <a:lnTo>
                    <a:pt x="0" y="90017"/>
                  </a:lnTo>
                  <a:lnTo>
                    <a:pt x="1524" y="94589"/>
                  </a:lnTo>
                  <a:lnTo>
                    <a:pt x="3048" y="97637"/>
                  </a:lnTo>
                  <a:lnTo>
                    <a:pt x="4572" y="102209"/>
                  </a:lnTo>
                  <a:lnTo>
                    <a:pt x="10001" y="94518"/>
                  </a:lnTo>
                  <a:lnTo>
                    <a:pt x="14859" y="85255"/>
                  </a:lnTo>
                  <a:lnTo>
                    <a:pt x="19145" y="74563"/>
                  </a:lnTo>
                  <a:lnTo>
                    <a:pt x="22860" y="62585"/>
                  </a:lnTo>
                  <a:lnTo>
                    <a:pt x="33528" y="62585"/>
                  </a:lnTo>
                  <a:lnTo>
                    <a:pt x="33528" y="38201"/>
                  </a:lnTo>
                  <a:close/>
                </a:path>
                <a:path w="145414" h="142239">
                  <a:moveTo>
                    <a:pt x="48768" y="64109"/>
                  </a:moveTo>
                  <a:lnTo>
                    <a:pt x="33528" y="64109"/>
                  </a:lnTo>
                  <a:lnTo>
                    <a:pt x="42672" y="73253"/>
                  </a:lnTo>
                  <a:lnTo>
                    <a:pt x="48768" y="80873"/>
                  </a:lnTo>
                  <a:lnTo>
                    <a:pt x="56388" y="73253"/>
                  </a:lnTo>
                  <a:lnTo>
                    <a:pt x="53340" y="68681"/>
                  </a:lnTo>
                  <a:lnTo>
                    <a:pt x="48768" y="64109"/>
                  </a:lnTo>
                  <a:close/>
                </a:path>
                <a:path w="145414" h="142239">
                  <a:moveTo>
                    <a:pt x="53340" y="28955"/>
                  </a:moveTo>
                  <a:lnTo>
                    <a:pt x="1524" y="28955"/>
                  </a:lnTo>
                  <a:lnTo>
                    <a:pt x="1524" y="38201"/>
                  </a:lnTo>
                  <a:lnTo>
                    <a:pt x="53340" y="38201"/>
                  </a:lnTo>
                  <a:lnTo>
                    <a:pt x="53340" y="28955"/>
                  </a:lnTo>
                  <a:close/>
                </a:path>
                <a:path w="145414" h="142239">
                  <a:moveTo>
                    <a:pt x="33528" y="0"/>
                  </a:moveTo>
                  <a:lnTo>
                    <a:pt x="22860" y="0"/>
                  </a:lnTo>
                  <a:lnTo>
                    <a:pt x="22860" y="28955"/>
                  </a:lnTo>
                  <a:lnTo>
                    <a:pt x="33528" y="28955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141220" y="4219955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39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290572" y="4167949"/>
              <a:ext cx="143510" cy="133350"/>
            </a:xfrm>
            <a:custGeom>
              <a:avLst/>
              <a:gdLst/>
              <a:ahLst/>
              <a:cxnLst/>
              <a:rect l="l" t="t" r="r" b="b"/>
              <a:pathLst>
                <a:path w="143510" h="133350">
                  <a:moveTo>
                    <a:pt x="120586" y="0"/>
                  </a:moveTo>
                  <a:lnTo>
                    <a:pt x="22859" y="0"/>
                  </a:lnTo>
                  <a:lnTo>
                    <a:pt x="22859" y="48869"/>
                  </a:lnTo>
                  <a:lnTo>
                    <a:pt x="33527" y="48869"/>
                  </a:lnTo>
                  <a:lnTo>
                    <a:pt x="33527" y="41249"/>
                  </a:lnTo>
                  <a:lnTo>
                    <a:pt x="120586" y="41249"/>
                  </a:lnTo>
                  <a:lnTo>
                    <a:pt x="120586" y="32105"/>
                  </a:lnTo>
                  <a:lnTo>
                    <a:pt x="33527" y="32105"/>
                  </a:lnTo>
                  <a:lnTo>
                    <a:pt x="33527" y="10668"/>
                  </a:lnTo>
                  <a:lnTo>
                    <a:pt x="120586" y="10668"/>
                  </a:lnTo>
                  <a:lnTo>
                    <a:pt x="120586" y="0"/>
                  </a:lnTo>
                  <a:close/>
                </a:path>
                <a:path w="143510" h="133350">
                  <a:moveTo>
                    <a:pt x="120586" y="41249"/>
                  </a:moveTo>
                  <a:lnTo>
                    <a:pt x="108394" y="41249"/>
                  </a:lnTo>
                  <a:lnTo>
                    <a:pt x="108394" y="47345"/>
                  </a:lnTo>
                  <a:lnTo>
                    <a:pt x="120586" y="47345"/>
                  </a:lnTo>
                  <a:lnTo>
                    <a:pt x="120586" y="41249"/>
                  </a:lnTo>
                  <a:close/>
                </a:path>
                <a:path w="143510" h="133350">
                  <a:moveTo>
                    <a:pt x="120586" y="10668"/>
                  </a:moveTo>
                  <a:lnTo>
                    <a:pt x="108394" y="10668"/>
                  </a:lnTo>
                  <a:lnTo>
                    <a:pt x="108394" y="32105"/>
                  </a:lnTo>
                  <a:lnTo>
                    <a:pt x="120586" y="32105"/>
                  </a:lnTo>
                  <a:lnTo>
                    <a:pt x="120586" y="10668"/>
                  </a:lnTo>
                  <a:close/>
                </a:path>
                <a:path w="143510" h="133350">
                  <a:moveTo>
                    <a:pt x="54965" y="118973"/>
                  </a:moveTo>
                  <a:lnTo>
                    <a:pt x="56476" y="123634"/>
                  </a:lnTo>
                  <a:lnTo>
                    <a:pt x="56476" y="128206"/>
                  </a:lnTo>
                  <a:lnTo>
                    <a:pt x="58000" y="131254"/>
                  </a:lnTo>
                  <a:lnTo>
                    <a:pt x="67121" y="132135"/>
                  </a:lnTo>
                  <a:lnTo>
                    <a:pt x="76099" y="132588"/>
                  </a:lnTo>
                  <a:lnTo>
                    <a:pt x="84795" y="132754"/>
                  </a:lnTo>
                  <a:lnTo>
                    <a:pt x="93065" y="132778"/>
                  </a:lnTo>
                  <a:lnTo>
                    <a:pt x="103403" y="131324"/>
                  </a:lnTo>
                  <a:lnTo>
                    <a:pt x="111431" y="126861"/>
                  </a:lnTo>
                  <a:lnTo>
                    <a:pt x="116211" y="120497"/>
                  </a:lnTo>
                  <a:lnTo>
                    <a:pt x="91528" y="120497"/>
                  </a:lnTo>
                  <a:lnTo>
                    <a:pt x="83244" y="120473"/>
                  </a:lnTo>
                  <a:lnTo>
                    <a:pt x="74390" y="120307"/>
                  </a:lnTo>
                  <a:lnTo>
                    <a:pt x="64964" y="119854"/>
                  </a:lnTo>
                  <a:lnTo>
                    <a:pt x="54965" y="118973"/>
                  </a:lnTo>
                  <a:close/>
                </a:path>
                <a:path w="143510" h="133350">
                  <a:moveTo>
                    <a:pt x="44284" y="67157"/>
                  </a:moveTo>
                  <a:lnTo>
                    <a:pt x="32003" y="67157"/>
                  </a:lnTo>
                  <a:lnTo>
                    <a:pt x="25907" y="80873"/>
                  </a:lnTo>
                  <a:lnTo>
                    <a:pt x="25907" y="91541"/>
                  </a:lnTo>
                  <a:lnTo>
                    <a:pt x="109918" y="91541"/>
                  </a:lnTo>
                  <a:lnTo>
                    <a:pt x="109918" y="97637"/>
                  </a:lnTo>
                  <a:lnTo>
                    <a:pt x="108394" y="103733"/>
                  </a:lnTo>
                  <a:lnTo>
                    <a:pt x="108394" y="106781"/>
                  </a:lnTo>
                  <a:lnTo>
                    <a:pt x="106870" y="115925"/>
                  </a:lnTo>
                  <a:lnTo>
                    <a:pt x="100672" y="120497"/>
                  </a:lnTo>
                  <a:lnTo>
                    <a:pt x="116211" y="120497"/>
                  </a:lnTo>
                  <a:lnTo>
                    <a:pt x="117156" y="119239"/>
                  </a:lnTo>
                  <a:lnTo>
                    <a:pt x="120586" y="108305"/>
                  </a:lnTo>
                  <a:lnTo>
                    <a:pt x="120848" y="103162"/>
                  </a:lnTo>
                  <a:lnTo>
                    <a:pt x="121538" y="96875"/>
                  </a:lnTo>
                  <a:lnTo>
                    <a:pt x="123634" y="80873"/>
                  </a:lnTo>
                  <a:lnTo>
                    <a:pt x="36664" y="80873"/>
                  </a:lnTo>
                  <a:lnTo>
                    <a:pt x="44284" y="67157"/>
                  </a:lnTo>
                  <a:close/>
                </a:path>
                <a:path w="143510" h="133350">
                  <a:moveTo>
                    <a:pt x="143446" y="56489"/>
                  </a:moveTo>
                  <a:lnTo>
                    <a:pt x="0" y="56489"/>
                  </a:lnTo>
                  <a:lnTo>
                    <a:pt x="0" y="67157"/>
                  </a:lnTo>
                  <a:lnTo>
                    <a:pt x="143446" y="67157"/>
                  </a:lnTo>
                  <a:lnTo>
                    <a:pt x="143446" y="5648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/>
          <p:nvPr/>
        </p:nvSpPr>
        <p:spPr>
          <a:xfrm>
            <a:off x="2530221" y="4160329"/>
            <a:ext cx="198755" cy="143510"/>
          </a:xfrm>
          <a:custGeom>
            <a:avLst/>
            <a:gdLst/>
            <a:ahLst/>
            <a:cxnLst/>
            <a:rect l="l" t="t" r="r" b="b"/>
            <a:pathLst>
              <a:path w="198755" h="143510">
                <a:moveTo>
                  <a:pt x="38100" y="12192"/>
                </a:moveTo>
                <a:lnTo>
                  <a:pt x="33528" y="1524"/>
                </a:lnTo>
                <a:lnTo>
                  <a:pt x="0" y="18288"/>
                </a:lnTo>
                <a:lnTo>
                  <a:pt x="0" y="125069"/>
                </a:lnTo>
                <a:lnTo>
                  <a:pt x="32004" y="141922"/>
                </a:lnTo>
                <a:lnTo>
                  <a:pt x="38100" y="132778"/>
                </a:lnTo>
                <a:lnTo>
                  <a:pt x="10668" y="118973"/>
                </a:lnTo>
                <a:lnTo>
                  <a:pt x="10668" y="25908"/>
                </a:lnTo>
                <a:lnTo>
                  <a:pt x="38100" y="12192"/>
                </a:lnTo>
                <a:close/>
              </a:path>
              <a:path w="198755" h="143510">
                <a:moveTo>
                  <a:pt x="190690" y="22860"/>
                </a:moveTo>
                <a:lnTo>
                  <a:pt x="132676" y="22860"/>
                </a:lnTo>
                <a:lnTo>
                  <a:pt x="138874" y="18288"/>
                </a:lnTo>
                <a:lnTo>
                  <a:pt x="134302" y="12192"/>
                </a:lnTo>
                <a:lnTo>
                  <a:pt x="129641" y="6096"/>
                </a:lnTo>
                <a:lnTo>
                  <a:pt x="123532" y="0"/>
                </a:lnTo>
                <a:lnTo>
                  <a:pt x="114388" y="6096"/>
                </a:lnTo>
                <a:lnTo>
                  <a:pt x="118960" y="12192"/>
                </a:lnTo>
                <a:lnTo>
                  <a:pt x="123532" y="16764"/>
                </a:lnTo>
                <a:lnTo>
                  <a:pt x="126580" y="22860"/>
                </a:lnTo>
                <a:lnTo>
                  <a:pt x="62484" y="22860"/>
                </a:lnTo>
                <a:lnTo>
                  <a:pt x="62484" y="50393"/>
                </a:lnTo>
                <a:lnTo>
                  <a:pt x="73240" y="50393"/>
                </a:lnTo>
                <a:lnTo>
                  <a:pt x="73240" y="33528"/>
                </a:lnTo>
                <a:lnTo>
                  <a:pt x="180022" y="33528"/>
                </a:lnTo>
                <a:lnTo>
                  <a:pt x="180022" y="50393"/>
                </a:lnTo>
                <a:lnTo>
                  <a:pt x="190690" y="50393"/>
                </a:lnTo>
                <a:lnTo>
                  <a:pt x="190690" y="33528"/>
                </a:lnTo>
                <a:lnTo>
                  <a:pt x="190690" y="22860"/>
                </a:lnTo>
                <a:close/>
              </a:path>
              <a:path w="198755" h="143510">
                <a:moveTo>
                  <a:pt x="198310" y="62585"/>
                </a:moveTo>
                <a:lnTo>
                  <a:pt x="154114" y="62585"/>
                </a:lnTo>
                <a:lnTo>
                  <a:pt x="154114" y="73253"/>
                </a:lnTo>
                <a:lnTo>
                  <a:pt x="150101" y="82118"/>
                </a:lnTo>
                <a:lnTo>
                  <a:pt x="144957" y="90398"/>
                </a:lnTo>
                <a:lnTo>
                  <a:pt x="138633" y="98120"/>
                </a:lnTo>
                <a:lnTo>
                  <a:pt x="131152" y="105257"/>
                </a:lnTo>
                <a:lnTo>
                  <a:pt x="122237" y="101600"/>
                </a:lnTo>
                <a:lnTo>
                  <a:pt x="105003" y="93687"/>
                </a:lnTo>
                <a:lnTo>
                  <a:pt x="96113" y="90017"/>
                </a:lnTo>
                <a:lnTo>
                  <a:pt x="99148" y="83921"/>
                </a:lnTo>
                <a:lnTo>
                  <a:pt x="102196" y="79349"/>
                </a:lnTo>
                <a:lnTo>
                  <a:pt x="106768" y="73253"/>
                </a:lnTo>
                <a:lnTo>
                  <a:pt x="154114" y="73253"/>
                </a:lnTo>
                <a:lnTo>
                  <a:pt x="154114" y="62585"/>
                </a:lnTo>
                <a:lnTo>
                  <a:pt x="112864" y="62585"/>
                </a:lnTo>
                <a:lnTo>
                  <a:pt x="117436" y="54965"/>
                </a:lnTo>
                <a:lnTo>
                  <a:pt x="120484" y="48869"/>
                </a:lnTo>
                <a:lnTo>
                  <a:pt x="125056" y="41249"/>
                </a:lnTo>
                <a:lnTo>
                  <a:pt x="114388" y="36576"/>
                </a:lnTo>
                <a:lnTo>
                  <a:pt x="110070" y="43256"/>
                </a:lnTo>
                <a:lnTo>
                  <a:pt x="106197" y="49618"/>
                </a:lnTo>
                <a:lnTo>
                  <a:pt x="102590" y="55968"/>
                </a:lnTo>
                <a:lnTo>
                  <a:pt x="99148" y="62585"/>
                </a:lnTo>
                <a:lnTo>
                  <a:pt x="54864" y="62585"/>
                </a:lnTo>
                <a:lnTo>
                  <a:pt x="54864" y="73253"/>
                </a:lnTo>
                <a:lnTo>
                  <a:pt x="93052" y="73253"/>
                </a:lnTo>
                <a:lnTo>
                  <a:pt x="88480" y="80873"/>
                </a:lnTo>
                <a:lnTo>
                  <a:pt x="83908" y="86969"/>
                </a:lnTo>
                <a:lnTo>
                  <a:pt x="79336" y="94589"/>
                </a:lnTo>
                <a:lnTo>
                  <a:pt x="99720" y="103733"/>
                </a:lnTo>
                <a:lnTo>
                  <a:pt x="109550" y="108305"/>
                </a:lnTo>
                <a:lnTo>
                  <a:pt x="60960" y="131254"/>
                </a:lnTo>
                <a:lnTo>
                  <a:pt x="62484" y="135826"/>
                </a:lnTo>
                <a:lnTo>
                  <a:pt x="64008" y="138874"/>
                </a:lnTo>
                <a:lnTo>
                  <a:pt x="67157" y="143446"/>
                </a:lnTo>
                <a:lnTo>
                  <a:pt x="85928" y="138557"/>
                </a:lnTo>
                <a:lnTo>
                  <a:pt x="103149" y="132930"/>
                </a:lnTo>
                <a:lnTo>
                  <a:pt x="118364" y="126441"/>
                </a:lnTo>
                <a:lnTo>
                  <a:pt x="131152" y="118973"/>
                </a:lnTo>
                <a:lnTo>
                  <a:pt x="144614" y="124942"/>
                </a:lnTo>
                <a:lnTo>
                  <a:pt x="157416" y="131254"/>
                </a:lnTo>
                <a:lnTo>
                  <a:pt x="169176" y="137490"/>
                </a:lnTo>
                <a:lnTo>
                  <a:pt x="180022" y="143446"/>
                </a:lnTo>
                <a:lnTo>
                  <a:pt x="187642" y="131254"/>
                </a:lnTo>
                <a:lnTo>
                  <a:pt x="176212" y="125730"/>
                </a:lnTo>
                <a:lnTo>
                  <a:pt x="161391" y="118973"/>
                </a:lnTo>
                <a:lnTo>
                  <a:pt x="153352" y="115316"/>
                </a:lnTo>
                <a:lnTo>
                  <a:pt x="141922" y="109829"/>
                </a:lnTo>
                <a:lnTo>
                  <a:pt x="147040" y="105257"/>
                </a:lnTo>
                <a:lnTo>
                  <a:pt x="150253" y="102400"/>
                </a:lnTo>
                <a:lnTo>
                  <a:pt x="157162" y="93827"/>
                </a:lnTo>
                <a:lnTo>
                  <a:pt x="162915" y="84112"/>
                </a:lnTo>
                <a:lnTo>
                  <a:pt x="167830" y="73253"/>
                </a:lnTo>
                <a:lnTo>
                  <a:pt x="198310" y="73253"/>
                </a:lnTo>
                <a:lnTo>
                  <a:pt x="198310" y="6258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734716" y="4161852"/>
            <a:ext cx="636905" cy="148590"/>
          </a:xfrm>
          <a:custGeom>
            <a:avLst/>
            <a:gdLst/>
            <a:ahLst/>
            <a:cxnLst/>
            <a:rect l="l" t="t" r="r" b="b"/>
            <a:pathLst>
              <a:path w="636904" h="148589">
                <a:moveTo>
                  <a:pt x="118973" y="88493"/>
                </a:moveTo>
                <a:lnTo>
                  <a:pt x="108305" y="88493"/>
                </a:lnTo>
                <a:lnTo>
                  <a:pt x="108305" y="93065"/>
                </a:lnTo>
                <a:lnTo>
                  <a:pt x="118973" y="93065"/>
                </a:lnTo>
                <a:lnTo>
                  <a:pt x="118973" y="88493"/>
                </a:lnTo>
                <a:close/>
              </a:path>
              <a:path w="636904" h="148589">
                <a:moveTo>
                  <a:pt x="131254" y="10731"/>
                </a:moveTo>
                <a:lnTo>
                  <a:pt x="71729" y="10731"/>
                </a:lnTo>
                <a:lnTo>
                  <a:pt x="71729" y="571"/>
                </a:lnTo>
                <a:lnTo>
                  <a:pt x="60960" y="571"/>
                </a:lnTo>
                <a:lnTo>
                  <a:pt x="60960" y="10731"/>
                </a:lnTo>
                <a:lnTo>
                  <a:pt x="60960" y="20891"/>
                </a:lnTo>
                <a:lnTo>
                  <a:pt x="60960" y="33591"/>
                </a:lnTo>
                <a:lnTo>
                  <a:pt x="19824" y="33591"/>
                </a:lnTo>
                <a:lnTo>
                  <a:pt x="19824" y="93281"/>
                </a:lnTo>
                <a:lnTo>
                  <a:pt x="30480" y="93281"/>
                </a:lnTo>
                <a:lnTo>
                  <a:pt x="30480" y="88201"/>
                </a:lnTo>
                <a:lnTo>
                  <a:pt x="118973" y="88201"/>
                </a:lnTo>
                <a:lnTo>
                  <a:pt x="118973" y="79349"/>
                </a:lnTo>
                <a:lnTo>
                  <a:pt x="118973" y="65633"/>
                </a:lnTo>
                <a:lnTo>
                  <a:pt x="108305" y="65633"/>
                </a:lnTo>
                <a:lnTo>
                  <a:pt x="108305" y="79311"/>
                </a:lnTo>
                <a:lnTo>
                  <a:pt x="30480" y="79311"/>
                </a:lnTo>
                <a:lnTo>
                  <a:pt x="30480" y="65341"/>
                </a:lnTo>
                <a:lnTo>
                  <a:pt x="118973" y="65341"/>
                </a:lnTo>
                <a:lnTo>
                  <a:pt x="118973" y="56489"/>
                </a:lnTo>
                <a:lnTo>
                  <a:pt x="118973" y="42773"/>
                </a:lnTo>
                <a:lnTo>
                  <a:pt x="108305" y="42773"/>
                </a:lnTo>
                <a:lnTo>
                  <a:pt x="108305" y="56451"/>
                </a:lnTo>
                <a:lnTo>
                  <a:pt x="30480" y="56451"/>
                </a:lnTo>
                <a:lnTo>
                  <a:pt x="30480" y="42481"/>
                </a:lnTo>
                <a:lnTo>
                  <a:pt x="118973" y="42481"/>
                </a:lnTo>
                <a:lnTo>
                  <a:pt x="118973" y="33591"/>
                </a:lnTo>
                <a:lnTo>
                  <a:pt x="71729" y="33591"/>
                </a:lnTo>
                <a:lnTo>
                  <a:pt x="71729" y="20891"/>
                </a:lnTo>
                <a:lnTo>
                  <a:pt x="131254" y="20891"/>
                </a:lnTo>
                <a:lnTo>
                  <a:pt x="131254" y="10731"/>
                </a:lnTo>
                <a:close/>
              </a:path>
              <a:path w="636904" h="148589">
                <a:moveTo>
                  <a:pt x="140398" y="103733"/>
                </a:moveTo>
                <a:lnTo>
                  <a:pt x="74777" y="103733"/>
                </a:lnTo>
                <a:lnTo>
                  <a:pt x="74777" y="88493"/>
                </a:lnTo>
                <a:lnTo>
                  <a:pt x="62496" y="88493"/>
                </a:lnTo>
                <a:lnTo>
                  <a:pt x="62496" y="103733"/>
                </a:lnTo>
                <a:lnTo>
                  <a:pt x="0" y="103733"/>
                </a:lnTo>
                <a:lnTo>
                  <a:pt x="0" y="114401"/>
                </a:lnTo>
                <a:lnTo>
                  <a:pt x="62496" y="114401"/>
                </a:lnTo>
                <a:lnTo>
                  <a:pt x="62496" y="141922"/>
                </a:lnTo>
                <a:lnTo>
                  <a:pt x="74777" y="141922"/>
                </a:lnTo>
                <a:lnTo>
                  <a:pt x="74777" y="114401"/>
                </a:lnTo>
                <a:lnTo>
                  <a:pt x="140398" y="114401"/>
                </a:lnTo>
                <a:lnTo>
                  <a:pt x="140398" y="103733"/>
                </a:lnTo>
                <a:close/>
              </a:path>
              <a:path w="636904" h="148589">
                <a:moveTo>
                  <a:pt x="212128" y="86969"/>
                </a:moveTo>
                <a:lnTo>
                  <a:pt x="206387" y="81521"/>
                </a:lnTo>
                <a:lnTo>
                  <a:pt x="200647" y="76492"/>
                </a:lnTo>
                <a:lnTo>
                  <a:pt x="198564" y="74777"/>
                </a:lnTo>
                <a:lnTo>
                  <a:pt x="196710" y="73253"/>
                </a:lnTo>
                <a:lnTo>
                  <a:pt x="194856" y="71729"/>
                </a:lnTo>
                <a:lnTo>
                  <a:pt x="189166" y="67157"/>
                </a:lnTo>
                <a:lnTo>
                  <a:pt x="184594" y="71729"/>
                </a:lnTo>
                <a:lnTo>
                  <a:pt x="184594" y="53441"/>
                </a:lnTo>
                <a:lnTo>
                  <a:pt x="210604" y="53441"/>
                </a:lnTo>
                <a:lnTo>
                  <a:pt x="210604" y="42773"/>
                </a:lnTo>
                <a:lnTo>
                  <a:pt x="184594" y="42773"/>
                </a:lnTo>
                <a:lnTo>
                  <a:pt x="184594" y="21336"/>
                </a:lnTo>
                <a:lnTo>
                  <a:pt x="184594" y="18288"/>
                </a:lnTo>
                <a:lnTo>
                  <a:pt x="199936" y="15240"/>
                </a:lnTo>
                <a:lnTo>
                  <a:pt x="209080" y="13716"/>
                </a:lnTo>
                <a:lnTo>
                  <a:pt x="204508" y="4572"/>
                </a:lnTo>
                <a:lnTo>
                  <a:pt x="190461" y="7721"/>
                </a:lnTo>
                <a:lnTo>
                  <a:pt x="176022" y="10287"/>
                </a:lnTo>
                <a:lnTo>
                  <a:pt x="161328" y="12293"/>
                </a:lnTo>
                <a:lnTo>
                  <a:pt x="146494" y="13716"/>
                </a:lnTo>
                <a:lnTo>
                  <a:pt x="148018" y="16764"/>
                </a:lnTo>
                <a:lnTo>
                  <a:pt x="149542" y="21336"/>
                </a:lnTo>
                <a:lnTo>
                  <a:pt x="151066" y="24384"/>
                </a:lnTo>
                <a:lnTo>
                  <a:pt x="166306" y="21336"/>
                </a:lnTo>
                <a:lnTo>
                  <a:pt x="172415" y="21336"/>
                </a:lnTo>
                <a:lnTo>
                  <a:pt x="172415" y="42773"/>
                </a:lnTo>
                <a:lnTo>
                  <a:pt x="144970" y="42773"/>
                </a:lnTo>
                <a:lnTo>
                  <a:pt x="144970" y="53441"/>
                </a:lnTo>
                <a:lnTo>
                  <a:pt x="170878" y="53441"/>
                </a:lnTo>
                <a:lnTo>
                  <a:pt x="165747" y="66001"/>
                </a:lnTo>
                <a:lnTo>
                  <a:pt x="159639" y="78397"/>
                </a:lnTo>
                <a:lnTo>
                  <a:pt x="152577" y="90639"/>
                </a:lnTo>
                <a:lnTo>
                  <a:pt x="144970" y="102209"/>
                </a:lnTo>
                <a:lnTo>
                  <a:pt x="146494" y="105257"/>
                </a:lnTo>
                <a:lnTo>
                  <a:pt x="172415" y="73253"/>
                </a:lnTo>
                <a:lnTo>
                  <a:pt x="172415" y="141922"/>
                </a:lnTo>
                <a:lnTo>
                  <a:pt x="184594" y="141922"/>
                </a:lnTo>
                <a:lnTo>
                  <a:pt x="184594" y="74777"/>
                </a:lnTo>
                <a:lnTo>
                  <a:pt x="189166" y="80264"/>
                </a:lnTo>
                <a:lnTo>
                  <a:pt x="198348" y="90639"/>
                </a:lnTo>
                <a:lnTo>
                  <a:pt x="202984" y="96113"/>
                </a:lnTo>
                <a:lnTo>
                  <a:pt x="212128" y="86969"/>
                </a:lnTo>
                <a:close/>
              </a:path>
              <a:path w="636904" h="148589">
                <a:moveTo>
                  <a:pt x="282333" y="16764"/>
                </a:moveTo>
                <a:lnTo>
                  <a:pt x="270129" y="16764"/>
                </a:lnTo>
                <a:lnTo>
                  <a:pt x="270129" y="27432"/>
                </a:lnTo>
                <a:lnTo>
                  <a:pt x="270129" y="112877"/>
                </a:lnTo>
                <a:lnTo>
                  <a:pt x="228892" y="112877"/>
                </a:lnTo>
                <a:lnTo>
                  <a:pt x="228892" y="27432"/>
                </a:lnTo>
                <a:lnTo>
                  <a:pt x="270129" y="27432"/>
                </a:lnTo>
                <a:lnTo>
                  <a:pt x="270129" y="16764"/>
                </a:lnTo>
                <a:lnTo>
                  <a:pt x="218224" y="16764"/>
                </a:lnTo>
                <a:lnTo>
                  <a:pt x="218224" y="137350"/>
                </a:lnTo>
                <a:lnTo>
                  <a:pt x="228892" y="137350"/>
                </a:lnTo>
                <a:lnTo>
                  <a:pt x="228892" y="123545"/>
                </a:lnTo>
                <a:lnTo>
                  <a:pt x="270129" y="123545"/>
                </a:lnTo>
                <a:lnTo>
                  <a:pt x="270129" y="137350"/>
                </a:lnTo>
                <a:lnTo>
                  <a:pt x="282333" y="137350"/>
                </a:lnTo>
                <a:lnTo>
                  <a:pt x="282333" y="123545"/>
                </a:lnTo>
                <a:lnTo>
                  <a:pt x="282333" y="112877"/>
                </a:lnTo>
                <a:lnTo>
                  <a:pt x="282333" y="27432"/>
                </a:lnTo>
                <a:lnTo>
                  <a:pt x="282333" y="16764"/>
                </a:lnTo>
                <a:close/>
              </a:path>
              <a:path w="636904" h="148589">
                <a:moveTo>
                  <a:pt x="343382" y="82397"/>
                </a:moveTo>
                <a:lnTo>
                  <a:pt x="337667" y="73812"/>
                </a:lnTo>
                <a:lnTo>
                  <a:pt x="332092" y="66205"/>
                </a:lnTo>
                <a:lnTo>
                  <a:pt x="326783" y="59474"/>
                </a:lnTo>
                <a:lnTo>
                  <a:pt x="321945" y="53441"/>
                </a:lnTo>
                <a:lnTo>
                  <a:pt x="314325" y="59537"/>
                </a:lnTo>
                <a:lnTo>
                  <a:pt x="318274" y="65570"/>
                </a:lnTo>
                <a:lnTo>
                  <a:pt x="328510" y="79908"/>
                </a:lnTo>
                <a:lnTo>
                  <a:pt x="334238" y="88493"/>
                </a:lnTo>
                <a:lnTo>
                  <a:pt x="343382" y="82397"/>
                </a:lnTo>
                <a:close/>
              </a:path>
              <a:path w="636904" h="148589">
                <a:moveTo>
                  <a:pt x="416623" y="59537"/>
                </a:moveTo>
                <a:lnTo>
                  <a:pt x="405968" y="53441"/>
                </a:lnTo>
                <a:lnTo>
                  <a:pt x="401066" y="61163"/>
                </a:lnTo>
                <a:lnTo>
                  <a:pt x="395782" y="68300"/>
                </a:lnTo>
                <a:lnTo>
                  <a:pt x="390220" y="74879"/>
                </a:lnTo>
                <a:lnTo>
                  <a:pt x="384530" y="80873"/>
                </a:lnTo>
                <a:lnTo>
                  <a:pt x="392150" y="88493"/>
                </a:lnTo>
                <a:lnTo>
                  <a:pt x="398792" y="80759"/>
                </a:lnTo>
                <a:lnTo>
                  <a:pt x="404990" y="73456"/>
                </a:lnTo>
                <a:lnTo>
                  <a:pt x="416623" y="59537"/>
                </a:lnTo>
                <a:close/>
              </a:path>
              <a:path w="636904" h="148589">
                <a:moveTo>
                  <a:pt x="433387" y="91541"/>
                </a:moveTo>
                <a:lnTo>
                  <a:pt x="369290" y="91541"/>
                </a:lnTo>
                <a:lnTo>
                  <a:pt x="369290" y="50393"/>
                </a:lnTo>
                <a:lnTo>
                  <a:pt x="427291" y="50393"/>
                </a:lnTo>
                <a:lnTo>
                  <a:pt x="427291" y="41249"/>
                </a:lnTo>
                <a:lnTo>
                  <a:pt x="300609" y="41249"/>
                </a:lnTo>
                <a:lnTo>
                  <a:pt x="300609" y="50393"/>
                </a:lnTo>
                <a:lnTo>
                  <a:pt x="358622" y="50393"/>
                </a:lnTo>
                <a:lnTo>
                  <a:pt x="358622" y="91541"/>
                </a:lnTo>
                <a:lnTo>
                  <a:pt x="294513" y="91541"/>
                </a:lnTo>
                <a:lnTo>
                  <a:pt x="294513" y="100685"/>
                </a:lnTo>
                <a:lnTo>
                  <a:pt x="358622" y="100685"/>
                </a:lnTo>
                <a:lnTo>
                  <a:pt x="358622" y="141922"/>
                </a:lnTo>
                <a:lnTo>
                  <a:pt x="369290" y="141922"/>
                </a:lnTo>
                <a:lnTo>
                  <a:pt x="369290" y="100685"/>
                </a:lnTo>
                <a:lnTo>
                  <a:pt x="433387" y="100685"/>
                </a:lnTo>
                <a:lnTo>
                  <a:pt x="433387" y="91541"/>
                </a:lnTo>
                <a:close/>
              </a:path>
              <a:path w="636904" h="148589">
                <a:moveTo>
                  <a:pt x="434911" y="13716"/>
                </a:moveTo>
                <a:lnTo>
                  <a:pt x="396722" y="13716"/>
                </a:lnTo>
                <a:lnTo>
                  <a:pt x="396722" y="0"/>
                </a:lnTo>
                <a:lnTo>
                  <a:pt x="386054" y="0"/>
                </a:lnTo>
                <a:lnTo>
                  <a:pt x="386054" y="13716"/>
                </a:lnTo>
                <a:lnTo>
                  <a:pt x="341858" y="13716"/>
                </a:lnTo>
                <a:lnTo>
                  <a:pt x="341858" y="0"/>
                </a:lnTo>
                <a:lnTo>
                  <a:pt x="331089" y="0"/>
                </a:lnTo>
                <a:lnTo>
                  <a:pt x="331089" y="13716"/>
                </a:lnTo>
                <a:lnTo>
                  <a:pt x="292989" y="13716"/>
                </a:lnTo>
                <a:lnTo>
                  <a:pt x="292989" y="22860"/>
                </a:lnTo>
                <a:lnTo>
                  <a:pt x="331089" y="22860"/>
                </a:lnTo>
                <a:lnTo>
                  <a:pt x="331089" y="36576"/>
                </a:lnTo>
                <a:lnTo>
                  <a:pt x="341858" y="36576"/>
                </a:lnTo>
                <a:lnTo>
                  <a:pt x="341858" y="22860"/>
                </a:lnTo>
                <a:lnTo>
                  <a:pt x="386054" y="22860"/>
                </a:lnTo>
                <a:lnTo>
                  <a:pt x="386054" y="36576"/>
                </a:lnTo>
                <a:lnTo>
                  <a:pt x="396722" y="36576"/>
                </a:lnTo>
                <a:lnTo>
                  <a:pt x="396722" y="22860"/>
                </a:lnTo>
                <a:lnTo>
                  <a:pt x="434911" y="22860"/>
                </a:lnTo>
                <a:lnTo>
                  <a:pt x="434911" y="13716"/>
                </a:lnTo>
                <a:close/>
              </a:path>
              <a:path w="636904" h="148589">
                <a:moveTo>
                  <a:pt x="582930" y="123545"/>
                </a:moveTo>
                <a:lnTo>
                  <a:pt x="537883" y="103403"/>
                </a:lnTo>
                <a:lnTo>
                  <a:pt x="526453" y="93065"/>
                </a:lnTo>
                <a:lnTo>
                  <a:pt x="579882" y="93065"/>
                </a:lnTo>
                <a:lnTo>
                  <a:pt x="579882" y="82397"/>
                </a:lnTo>
                <a:lnTo>
                  <a:pt x="517309" y="82397"/>
                </a:lnTo>
                <a:lnTo>
                  <a:pt x="517309" y="67157"/>
                </a:lnTo>
                <a:lnTo>
                  <a:pt x="555498" y="67157"/>
                </a:lnTo>
                <a:lnTo>
                  <a:pt x="555498" y="73253"/>
                </a:lnTo>
                <a:lnTo>
                  <a:pt x="566178" y="73253"/>
                </a:lnTo>
                <a:lnTo>
                  <a:pt x="566178" y="6096"/>
                </a:lnTo>
                <a:lnTo>
                  <a:pt x="555498" y="6096"/>
                </a:lnTo>
                <a:lnTo>
                  <a:pt x="555498" y="16764"/>
                </a:lnTo>
                <a:lnTo>
                  <a:pt x="555498" y="32004"/>
                </a:lnTo>
                <a:lnTo>
                  <a:pt x="555498" y="41249"/>
                </a:lnTo>
                <a:lnTo>
                  <a:pt x="555498" y="58013"/>
                </a:lnTo>
                <a:lnTo>
                  <a:pt x="517309" y="58013"/>
                </a:lnTo>
                <a:lnTo>
                  <a:pt x="517309" y="41249"/>
                </a:lnTo>
                <a:lnTo>
                  <a:pt x="555498" y="41249"/>
                </a:lnTo>
                <a:lnTo>
                  <a:pt x="555498" y="32004"/>
                </a:lnTo>
                <a:lnTo>
                  <a:pt x="517309" y="32004"/>
                </a:lnTo>
                <a:lnTo>
                  <a:pt x="517309" y="16764"/>
                </a:lnTo>
                <a:lnTo>
                  <a:pt x="555498" y="16764"/>
                </a:lnTo>
                <a:lnTo>
                  <a:pt x="555498" y="6096"/>
                </a:lnTo>
                <a:lnTo>
                  <a:pt x="505117" y="6096"/>
                </a:lnTo>
                <a:lnTo>
                  <a:pt x="505117" y="16764"/>
                </a:lnTo>
                <a:lnTo>
                  <a:pt x="505117" y="32004"/>
                </a:lnTo>
                <a:lnTo>
                  <a:pt x="505117" y="41249"/>
                </a:lnTo>
                <a:lnTo>
                  <a:pt x="505117" y="58013"/>
                </a:lnTo>
                <a:lnTo>
                  <a:pt x="466915" y="58013"/>
                </a:lnTo>
                <a:lnTo>
                  <a:pt x="466915" y="41249"/>
                </a:lnTo>
                <a:lnTo>
                  <a:pt x="505117" y="41249"/>
                </a:lnTo>
                <a:lnTo>
                  <a:pt x="505117" y="32004"/>
                </a:lnTo>
                <a:lnTo>
                  <a:pt x="466915" y="32004"/>
                </a:lnTo>
                <a:lnTo>
                  <a:pt x="466915" y="16764"/>
                </a:lnTo>
                <a:lnTo>
                  <a:pt x="505117" y="16764"/>
                </a:lnTo>
                <a:lnTo>
                  <a:pt x="505117" y="6096"/>
                </a:lnTo>
                <a:lnTo>
                  <a:pt x="456247" y="6096"/>
                </a:lnTo>
                <a:lnTo>
                  <a:pt x="456247" y="73253"/>
                </a:lnTo>
                <a:lnTo>
                  <a:pt x="466915" y="73253"/>
                </a:lnTo>
                <a:lnTo>
                  <a:pt x="466915" y="67157"/>
                </a:lnTo>
                <a:lnTo>
                  <a:pt x="505117" y="67157"/>
                </a:lnTo>
                <a:lnTo>
                  <a:pt x="505117" y="82397"/>
                </a:lnTo>
                <a:lnTo>
                  <a:pt x="442531" y="82397"/>
                </a:lnTo>
                <a:lnTo>
                  <a:pt x="442531" y="93065"/>
                </a:lnTo>
                <a:lnTo>
                  <a:pt x="494449" y="93065"/>
                </a:lnTo>
                <a:lnTo>
                  <a:pt x="483285" y="102806"/>
                </a:lnTo>
                <a:lnTo>
                  <a:pt x="470395" y="111544"/>
                </a:lnTo>
                <a:lnTo>
                  <a:pt x="455790" y="119430"/>
                </a:lnTo>
                <a:lnTo>
                  <a:pt x="439496" y="126593"/>
                </a:lnTo>
                <a:lnTo>
                  <a:pt x="442531" y="129730"/>
                </a:lnTo>
                <a:lnTo>
                  <a:pt x="481482" y="116319"/>
                </a:lnTo>
                <a:lnTo>
                  <a:pt x="505117" y="94589"/>
                </a:lnTo>
                <a:lnTo>
                  <a:pt x="505117" y="141922"/>
                </a:lnTo>
                <a:lnTo>
                  <a:pt x="517309" y="141922"/>
                </a:lnTo>
                <a:lnTo>
                  <a:pt x="517309" y="94589"/>
                </a:lnTo>
                <a:lnTo>
                  <a:pt x="529336" y="108077"/>
                </a:lnTo>
                <a:lnTo>
                  <a:pt x="542683" y="118986"/>
                </a:lnTo>
                <a:lnTo>
                  <a:pt x="557453" y="127635"/>
                </a:lnTo>
                <a:lnTo>
                  <a:pt x="573786" y="134302"/>
                </a:lnTo>
                <a:lnTo>
                  <a:pt x="576846" y="131254"/>
                </a:lnTo>
                <a:lnTo>
                  <a:pt x="579882" y="126593"/>
                </a:lnTo>
                <a:lnTo>
                  <a:pt x="582930" y="123545"/>
                </a:lnTo>
                <a:close/>
              </a:path>
              <a:path w="636904" h="148589">
                <a:moveTo>
                  <a:pt x="636371" y="79349"/>
                </a:moveTo>
                <a:lnTo>
                  <a:pt x="634669" y="59626"/>
                </a:lnTo>
                <a:lnTo>
                  <a:pt x="629704" y="41579"/>
                </a:lnTo>
                <a:lnTo>
                  <a:pt x="621576" y="25260"/>
                </a:lnTo>
                <a:lnTo>
                  <a:pt x="610463" y="10668"/>
                </a:lnTo>
                <a:lnTo>
                  <a:pt x="598170" y="10668"/>
                </a:lnTo>
                <a:lnTo>
                  <a:pt x="609346" y="26123"/>
                </a:lnTo>
                <a:lnTo>
                  <a:pt x="617499" y="42722"/>
                </a:lnTo>
                <a:lnTo>
                  <a:pt x="622477" y="60477"/>
                </a:lnTo>
                <a:lnTo>
                  <a:pt x="624179" y="79349"/>
                </a:lnTo>
                <a:lnTo>
                  <a:pt x="622477" y="98221"/>
                </a:lnTo>
                <a:lnTo>
                  <a:pt x="617499" y="115938"/>
                </a:lnTo>
                <a:lnTo>
                  <a:pt x="609346" y="132537"/>
                </a:lnTo>
                <a:lnTo>
                  <a:pt x="598170" y="148018"/>
                </a:lnTo>
                <a:lnTo>
                  <a:pt x="610463" y="148018"/>
                </a:lnTo>
                <a:lnTo>
                  <a:pt x="621576" y="132537"/>
                </a:lnTo>
                <a:lnTo>
                  <a:pt x="629704" y="115938"/>
                </a:lnTo>
                <a:lnTo>
                  <a:pt x="634669" y="98221"/>
                </a:lnTo>
                <a:lnTo>
                  <a:pt x="636371" y="79349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0" name="object 5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468725" y="4160329"/>
            <a:ext cx="879055" cy="143446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27594" y="4611915"/>
            <a:ext cx="122110" cy="132676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554962" y="4601247"/>
            <a:ext cx="2183879" cy="144868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329118" y="5054345"/>
            <a:ext cx="120650" cy="131445"/>
            <a:chOff x="1329118" y="5054345"/>
            <a:chExt cx="120650" cy="131445"/>
          </a:xfrm>
        </p:grpSpPr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29118" y="5054345"/>
              <a:ext cx="64096" cy="11440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413027" y="5151983"/>
              <a:ext cx="36830" cy="33655"/>
            </a:xfrm>
            <a:custGeom>
              <a:avLst/>
              <a:gdLst/>
              <a:ahLst/>
              <a:cxnLst/>
              <a:rect l="l" t="t" r="r" b="b"/>
              <a:pathLst>
                <a:path w="36830" h="33654">
                  <a:moveTo>
                    <a:pt x="7619" y="0"/>
                  </a:moveTo>
                  <a:lnTo>
                    <a:pt x="0" y="9144"/>
                  </a:lnTo>
                  <a:lnTo>
                    <a:pt x="7720" y="14882"/>
                  </a:lnTo>
                  <a:lnTo>
                    <a:pt x="14865" y="20764"/>
                  </a:lnTo>
                  <a:lnTo>
                    <a:pt x="21438" y="26931"/>
                  </a:lnTo>
                  <a:lnTo>
                    <a:pt x="27444" y="33528"/>
                  </a:lnTo>
                  <a:lnTo>
                    <a:pt x="36677" y="24384"/>
                  </a:lnTo>
                  <a:lnTo>
                    <a:pt x="30594" y="19502"/>
                  </a:lnTo>
                  <a:lnTo>
                    <a:pt x="23825" y="13906"/>
                  </a:lnTo>
                  <a:lnTo>
                    <a:pt x="16217" y="7453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/>
          <p:cNvGrpSpPr/>
          <p:nvPr/>
        </p:nvGrpSpPr>
        <p:grpSpPr>
          <a:xfrm>
            <a:off x="1561045" y="5045201"/>
            <a:ext cx="331470" cy="142240"/>
            <a:chOff x="1561045" y="5045201"/>
            <a:chExt cx="331470" cy="142240"/>
          </a:xfrm>
        </p:grpSpPr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61045" y="5045201"/>
              <a:ext cx="283857" cy="14183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873948" y="5086349"/>
              <a:ext cx="18415" cy="82550"/>
            </a:xfrm>
            <a:custGeom>
              <a:avLst/>
              <a:gdLst/>
              <a:ahLst/>
              <a:cxnLst/>
              <a:rect l="l" t="t" r="r" b="b"/>
              <a:pathLst>
                <a:path w="18414" h="82550">
                  <a:moveTo>
                    <a:pt x="13715" y="0"/>
                  </a:moveTo>
                  <a:lnTo>
                    <a:pt x="7619" y="0"/>
                  </a:lnTo>
                  <a:lnTo>
                    <a:pt x="4571" y="1524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4571" y="16764"/>
                  </a:lnTo>
                  <a:lnTo>
                    <a:pt x="7619" y="18287"/>
                  </a:lnTo>
                  <a:lnTo>
                    <a:pt x="12191" y="18287"/>
                  </a:lnTo>
                  <a:lnTo>
                    <a:pt x="13715" y="16764"/>
                  </a:lnTo>
                  <a:lnTo>
                    <a:pt x="16763" y="15240"/>
                  </a:lnTo>
                  <a:lnTo>
                    <a:pt x="18287" y="13716"/>
                  </a:lnTo>
                  <a:lnTo>
                    <a:pt x="18287" y="4572"/>
                  </a:lnTo>
                  <a:lnTo>
                    <a:pt x="13715" y="0"/>
                  </a:lnTo>
                  <a:close/>
                </a:path>
                <a:path w="18414" h="82550">
                  <a:moveTo>
                    <a:pt x="12191" y="64109"/>
                  </a:moveTo>
                  <a:lnTo>
                    <a:pt x="7619" y="64109"/>
                  </a:lnTo>
                  <a:lnTo>
                    <a:pt x="4571" y="65633"/>
                  </a:lnTo>
                  <a:lnTo>
                    <a:pt x="1524" y="68681"/>
                  </a:lnTo>
                  <a:lnTo>
                    <a:pt x="0" y="71729"/>
                  </a:lnTo>
                  <a:lnTo>
                    <a:pt x="0" y="76301"/>
                  </a:lnTo>
                  <a:lnTo>
                    <a:pt x="1524" y="77825"/>
                  </a:lnTo>
                  <a:lnTo>
                    <a:pt x="3047" y="80873"/>
                  </a:lnTo>
                  <a:lnTo>
                    <a:pt x="4571" y="82397"/>
                  </a:lnTo>
                  <a:lnTo>
                    <a:pt x="13715" y="82397"/>
                  </a:lnTo>
                  <a:lnTo>
                    <a:pt x="16763" y="80873"/>
                  </a:lnTo>
                  <a:lnTo>
                    <a:pt x="18287" y="77825"/>
                  </a:lnTo>
                  <a:lnTo>
                    <a:pt x="18287" y="68681"/>
                  </a:lnTo>
                  <a:lnTo>
                    <a:pt x="16763" y="67157"/>
                  </a:lnTo>
                  <a:lnTo>
                    <a:pt x="13715" y="65633"/>
                  </a:lnTo>
                  <a:lnTo>
                    <a:pt x="12191" y="6410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/>
          <p:cNvGrpSpPr/>
          <p:nvPr/>
        </p:nvGrpSpPr>
        <p:grpSpPr>
          <a:xfrm>
            <a:off x="2005202" y="5043677"/>
            <a:ext cx="523875" cy="160655"/>
            <a:chOff x="2005202" y="5043677"/>
            <a:chExt cx="523875" cy="160655"/>
          </a:xfrm>
        </p:grpSpPr>
        <p:sp>
          <p:nvSpPr>
            <p:cNvPr id="60" name="object 60"/>
            <p:cNvSpPr/>
            <p:nvPr/>
          </p:nvSpPr>
          <p:spPr>
            <a:xfrm>
              <a:off x="2005202" y="5051297"/>
              <a:ext cx="17145" cy="116205"/>
            </a:xfrm>
            <a:custGeom>
              <a:avLst/>
              <a:gdLst/>
              <a:ahLst/>
              <a:cxnLst/>
              <a:rect l="l" t="t" r="r" b="b"/>
              <a:pathLst>
                <a:path w="17144" h="116204">
                  <a:moveTo>
                    <a:pt x="13716" y="0"/>
                  </a:moveTo>
                  <a:lnTo>
                    <a:pt x="3048" y="0"/>
                  </a:lnTo>
                  <a:lnTo>
                    <a:pt x="1524" y="3048"/>
                  </a:lnTo>
                  <a:lnTo>
                    <a:pt x="0" y="4572"/>
                  </a:lnTo>
                  <a:lnTo>
                    <a:pt x="0" y="13716"/>
                  </a:lnTo>
                  <a:lnTo>
                    <a:pt x="3048" y="16763"/>
                  </a:lnTo>
                  <a:lnTo>
                    <a:pt x="13716" y="16763"/>
                  </a:lnTo>
                  <a:lnTo>
                    <a:pt x="16764" y="13716"/>
                  </a:lnTo>
                  <a:lnTo>
                    <a:pt x="16764" y="4572"/>
                  </a:lnTo>
                  <a:lnTo>
                    <a:pt x="15240" y="3048"/>
                  </a:lnTo>
                  <a:lnTo>
                    <a:pt x="13716" y="0"/>
                  </a:lnTo>
                  <a:close/>
                </a:path>
                <a:path w="17144" h="116204">
                  <a:moveTo>
                    <a:pt x="15240" y="36575"/>
                  </a:moveTo>
                  <a:lnTo>
                    <a:pt x="1524" y="36575"/>
                  </a:lnTo>
                  <a:lnTo>
                    <a:pt x="1524" y="115925"/>
                  </a:lnTo>
                  <a:lnTo>
                    <a:pt x="15240" y="115925"/>
                  </a:lnTo>
                  <a:lnTo>
                    <a:pt x="15240" y="36575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46350" y="5086349"/>
              <a:ext cx="73240" cy="11744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45601" y="5084825"/>
              <a:ext cx="73240" cy="7325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38654" y="5043677"/>
              <a:ext cx="290042" cy="143357"/>
            </a:xfrm>
            <a:prstGeom prst="rect">
              <a:avLst/>
            </a:prstGeom>
          </p:spPr>
        </p:pic>
      </p:grpSp>
      <p:pic>
        <p:nvPicPr>
          <p:cNvPr id="64" name="object 6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19974" y="5498312"/>
            <a:ext cx="129730" cy="129628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1553425" y="5486018"/>
            <a:ext cx="339090" cy="143510"/>
            <a:chOff x="1553425" y="5486018"/>
            <a:chExt cx="339090" cy="143510"/>
          </a:xfrm>
        </p:grpSpPr>
        <p:pic>
          <p:nvPicPr>
            <p:cNvPr id="66" name="object 6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53425" y="5486018"/>
              <a:ext cx="276225" cy="14344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873948" y="5527268"/>
              <a:ext cx="18415" cy="84455"/>
            </a:xfrm>
            <a:custGeom>
              <a:avLst/>
              <a:gdLst/>
              <a:ahLst/>
              <a:cxnLst/>
              <a:rect l="l" t="t" r="r" b="b"/>
              <a:pathLst>
                <a:path w="18414" h="84454">
                  <a:moveTo>
                    <a:pt x="12191" y="0"/>
                  </a:moveTo>
                  <a:lnTo>
                    <a:pt x="7619" y="0"/>
                  </a:lnTo>
                  <a:lnTo>
                    <a:pt x="4571" y="1524"/>
                  </a:lnTo>
                  <a:lnTo>
                    <a:pt x="1524" y="4572"/>
                  </a:lnTo>
                  <a:lnTo>
                    <a:pt x="0" y="7619"/>
                  </a:lnTo>
                  <a:lnTo>
                    <a:pt x="0" y="12192"/>
                  </a:lnTo>
                  <a:lnTo>
                    <a:pt x="1524" y="13716"/>
                  </a:lnTo>
                  <a:lnTo>
                    <a:pt x="3047" y="16763"/>
                  </a:lnTo>
                  <a:lnTo>
                    <a:pt x="4571" y="18287"/>
                  </a:lnTo>
                  <a:lnTo>
                    <a:pt x="13715" y="18287"/>
                  </a:lnTo>
                  <a:lnTo>
                    <a:pt x="16763" y="16763"/>
                  </a:lnTo>
                  <a:lnTo>
                    <a:pt x="18287" y="13716"/>
                  </a:lnTo>
                  <a:lnTo>
                    <a:pt x="18287" y="4572"/>
                  </a:lnTo>
                  <a:lnTo>
                    <a:pt x="16763" y="3048"/>
                  </a:lnTo>
                  <a:lnTo>
                    <a:pt x="13715" y="1524"/>
                  </a:lnTo>
                  <a:lnTo>
                    <a:pt x="12191" y="0"/>
                  </a:lnTo>
                  <a:close/>
                </a:path>
                <a:path w="18414" h="84454">
                  <a:moveTo>
                    <a:pt x="12191" y="65620"/>
                  </a:moveTo>
                  <a:lnTo>
                    <a:pt x="7619" y="65620"/>
                  </a:lnTo>
                  <a:lnTo>
                    <a:pt x="4571" y="67144"/>
                  </a:lnTo>
                  <a:lnTo>
                    <a:pt x="0" y="71716"/>
                  </a:lnTo>
                  <a:lnTo>
                    <a:pt x="0" y="77812"/>
                  </a:lnTo>
                  <a:lnTo>
                    <a:pt x="4571" y="82384"/>
                  </a:lnTo>
                  <a:lnTo>
                    <a:pt x="7619" y="83908"/>
                  </a:lnTo>
                  <a:lnTo>
                    <a:pt x="12191" y="83908"/>
                  </a:lnTo>
                  <a:lnTo>
                    <a:pt x="13715" y="82384"/>
                  </a:lnTo>
                  <a:lnTo>
                    <a:pt x="16763" y="80860"/>
                  </a:lnTo>
                  <a:lnTo>
                    <a:pt x="18287" y="79336"/>
                  </a:lnTo>
                  <a:lnTo>
                    <a:pt x="18287" y="70192"/>
                  </a:lnTo>
                  <a:lnTo>
                    <a:pt x="16763" y="68668"/>
                  </a:lnTo>
                  <a:lnTo>
                    <a:pt x="13715" y="67144"/>
                  </a:lnTo>
                  <a:lnTo>
                    <a:pt x="12191" y="6562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8" name="object 6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996058" y="5486018"/>
            <a:ext cx="1616202" cy="143446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30642" y="5939129"/>
            <a:ext cx="119062" cy="12973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53425" y="5928461"/>
            <a:ext cx="1301788" cy="143446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2952940" y="5926937"/>
            <a:ext cx="1428750" cy="149860"/>
          </a:xfrm>
          <a:custGeom>
            <a:avLst/>
            <a:gdLst/>
            <a:ahLst/>
            <a:cxnLst/>
            <a:rect l="l" t="t" r="r" b="b"/>
            <a:pathLst>
              <a:path w="1428750" h="149860">
                <a:moveTo>
                  <a:pt x="38100" y="12192"/>
                </a:moveTo>
                <a:lnTo>
                  <a:pt x="25908" y="12192"/>
                </a:lnTo>
                <a:lnTo>
                  <a:pt x="14782" y="27686"/>
                </a:lnTo>
                <a:lnTo>
                  <a:pt x="6667" y="44284"/>
                </a:lnTo>
                <a:lnTo>
                  <a:pt x="1689" y="62001"/>
                </a:lnTo>
                <a:lnTo>
                  <a:pt x="0" y="80860"/>
                </a:lnTo>
                <a:lnTo>
                  <a:pt x="1689" y="100596"/>
                </a:lnTo>
                <a:lnTo>
                  <a:pt x="6667" y="118630"/>
                </a:lnTo>
                <a:lnTo>
                  <a:pt x="14782" y="134962"/>
                </a:lnTo>
                <a:lnTo>
                  <a:pt x="25908" y="149542"/>
                </a:lnTo>
                <a:lnTo>
                  <a:pt x="38100" y="149542"/>
                </a:lnTo>
                <a:lnTo>
                  <a:pt x="27216" y="134099"/>
                </a:lnTo>
                <a:lnTo>
                  <a:pt x="19621" y="117487"/>
                </a:lnTo>
                <a:lnTo>
                  <a:pt x="15163" y="99745"/>
                </a:lnTo>
                <a:lnTo>
                  <a:pt x="13716" y="80860"/>
                </a:lnTo>
                <a:lnTo>
                  <a:pt x="15163" y="62001"/>
                </a:lnTo>
                <a:lnTo>
                  <a:pt x="19621" y="44284"/>
                </a:lnTo>
                <a:lnTo>
                  <a:pt x="27216" y="27686"/>
                </a:lnTo>
                <a:lnTo>
                  <a:pt x="38100" y="12192"/>
                </a:lnTo>
                <a:close/>
              </a:path>
              <a:path w="1428750" h="149860">
                <a:moveTo>
                  <a:pt x="187744" y="10668"/>
                </a:moveTo>
                <a:lnTo>
                  <a:pt x="176974" y="10668"/>
                </a:lnTo>
                <a:lnTo>
                  <a:pt x="176974" y="21336"/>
                </a:lnTo>
                <a:lnTo>
                  <a:pt x="176974" y="47332"/>
                </a:lnTo>
                <a:lnTo>
                  <a:pt x="176974" y="58000"/>
                </a:lnTo>
                <a:lnTo>
                  <a:pt x="176974" y="85432"/>
                </a:lnTo>
                <a:lnTo>
                  <a:pt x="134302" y="85432"/>
                </a:lnTo>
                <a:lnTo>
                  <a:pt x="134302" y="58000"/>
                </a:lnTo>
                <a:lnTo>
                  <a:pt x="176974" y="58000"/>
                </a:lnTo>
                <a:lnTo>
                  <a:pt x="176974" y="47332"/>
                </a:lnTo>
                <a:lnTo>
                  <a:pt x="134302" y="47332"/>
                </a:lnTo>
                <a:lnTo>
                  <a:pt x="134302" y="21336"/>
                </a:lnTo>
                <a:lnTo>
                  <a:pt x="176974" y="21336"/>
                </a:lnTo>
                <a:lnTo>
                  <a:pt x="176974" y="10668"/>
                </a:lnTo>
                <a:lnTo>
                  <a:pt x="122110" y="10668"/>
                </a:lnTo>
                <a:lnTo>
                  <a:pt x="122110" y="21336"/>
                </a:lnTo>
                <a:lnTo>
                  <a:pt x="122110" y="47332"/>
                </a:lnTo>
                <a:lnTo>
                  <a:pt x="122110" y="58000"/>
                </a:lnTo>
                <a:lnTo>
                  <a:pt x="122110" y="85432"/>
                </a:lnTo>
                <a:lnTo>
                  <a:pt x="82384" y="85432"/>
                </a:lnTo>
                <a:lnTo>
                  <a:pt x="82384" y="58000"/>
                </a:lnTo>
                <a:lnTo>
                  <a:pt x="122110" y="58000"/>
                </a:lnTo>
                <a:lnTo>
                  <a:pt x="122110" y="47332"/>
                </a:lnTo>
                <a:lnTo>
                  <a:pt x="82384" y="47332"/>
                </a:lnTo>
                <a:lnTo>
                  <a:pt x="82384" y="21336"/>
                </a:lnTo>
                <a:lnTo>
                  <a:pt x="122110" y="21336"/>
                </a:lnTo>
                <a:lnTo>
                  <a:pt x="122110" y="10668"/>
                </a:lnTo>
                <a:lnTo>
                  <a:pt x="70192" y="10668"/>
                </a:lnTo>
                <a:lnTo>
                  <a:pt x="70142" y="74815"/>
                </a:lnTo>
                <a:lnTo>
                  <a:pt x="69811" y="86575"/>
                </a:lnTo>
                <a:lnTo>
                  <a:pt x="59207" y="128054"/>
                </a:lnTo>
                <a:lnTo>
                  <a:pt x="54952" y="134302"/>
                </a:lnTo>
                <a:lnTo>
                  <a:pt x="58000" y="138874"/>
                </a:lnTo>
                <a:lnTo>
                  <a:pt x="80860" y="94576"/>
                </a:lnTo>
                <a:lnTo>
                  <a:pt x="122110" y="94576"/>
                </a:lnTo>
                <a:lnTo>
                  <a:pt x="122110" y="140398"/>
                </a:lnTo>
                <a:lnTo>
                  <a:pt x="134302" y="140398"/>
                </a:lnTo>
                <a:lnTo>
                  <a:pt x="134302" y="94576"/>
                </a:lnTo>
                <a:lnTo>
                  <a:pt x="176974" y="94576"/>
                </a:lnTo>
                <a:lnTo>
                  <a:pt x="176974" y="126682"/>
                </a:lnTo>
                <a:lnTo>
                  <a:pt x="173926" y="129730"/>
                </a:lnTo>
                <a:lnTo>
                  <a:pt x="148018" y="129730"/>
                </a:lnTo>
                <a:lnTo>
                  <a:pt x="148018" y="134302"/>
                </a:lnTo>
                <a:lnTo>
                  <a:pt x="149542" y="137350"/>
                </a:lnTo>
                <a:lnTo>
                  <a:pt x="149542" y="141922"/>
                </a:lnTo>
                <a:lnTo>
                  <a:pt x="183172" y="141922"/>
                </a:lnTo>
                <a:lnTo>
                  <a:pt x="187744" y="135826"/>
                </a:lnTo>
                <a:lnTo>
                  <a:pt x="187744" y="94576"/>
                </a:lnTo>
                <a:lnTo>
                  <a:pt x="187744" y="85432"/>
                </a:lnTo>
                <a:lnTo>
                  <a:pt x="187744" y="58000"/>
                </a:lnTo>
                <a:lnTo>
                  <a:pt x="187744" y="47332"/>
                </a:lnTo>
                <a:lnTo>
                  <a:pt x="187744" y="21336"/>
                </a:lnTo>
                <a:lnTo>
                  <a:pt x="187744" y="10668"/>
                </a:lnTo>
                <a:close/>
              </a:path>
              <a:path w="1428750" h="149860">
                <a:moveTo>
                  <a:pt x="343369" y="85432"/>
                </a:moveTo>
                <a:lnTo>
                  <a:pt x="279273" y="85432"/>
                </a:lnTo>
                <a:lnTo>
                  <a:pt x="279273" y="59524"/>
                </a:lnTo>
                <a:lnTo>
                  <a:pt x="331165" y="59524"/>
                </a:lnTo>
                <a:lnTo>
                  <a:pt x="331165" y="47332"/>
                </a:lnTo>
                <a:lnTo>
                  <a:pt x="279273" y="47332"/>
                </a:lnTo>
                <a:lnTo>
                  <a:pt x="279273" y="21336"/>
                </a:lnTo>
                <a:lnTo>
                  <a:pt x="292074" y="21082"/>
                </a:lnTo>
                <a:lnTo>
                  <a:pt x="305181" y="20383"/>
                </a:lnTo>
                <a:lnTo>
                  <a:pt x="331165" y="18288"/>
                </a:lnTo>
                <a:lnTo>
                  <a:pt x="328142" y="7620"/>
                </a:lnTo>
                <a:lnTo>
                  <a:pt x="303504" y="8763"/>
                </a:lnTo>
                <a:lnTo>
                  <a:pt x="209067" y="12192"/>
                </a:lnTo>
                <a:lnTo>
                  <a:pt x="210591" y="15240"/>
                </a:lnTo>
                <a:lnTo>
                  <a:pt x="210591" y="19812"/>
                </a:lnTo>
                <a:lnTo>
                  <a:pt x="212115" y="24384"/>
                </a:lnTo>
                <a:lnTo>
                  <a:pt x="225831" y="23482"/>
                </a:lnTo>
                <a:lnTo>
                  <a:pt x="253301" y="22250"/>
                </a:lnTo>
                <a:lnTo>
                  <a:pt x="267081" y="21336"/>
                </a:lnTo>
                <a:lnTo>
                  <a:pt x="267081" y="47332"/>
                </a:lnTo>
                <a:lnTo>
                  <a:pt x="212115" y="47332"/>
                </a:lnTo>
                <a:lnTo>
                  <a:pt x="212115" y="59524"/>
                </a:lnTo>
                <a:lnTo>
                  <a:pt x="267081" y="59524"/>
                </a:lnTo>
                <a:lnTo>
                  <a:pt x="267081" y="85432"/>
                </a:lnTo>
                <a:lnTo>
                  <a:pt x="201447" y="85432"/>
                </a:lnTo>
                <a:lnTo>
                  <a:pt x="201447" y="96100"/>
                </a:lnTo>
                <a:lnTo>
                  <a:pt x="267081" y="96100"/>
                </a:lnTo>
                <a:lnTo>
                  <a:pt x="267081" y="125158"/>
                </a:lnTo>
                <a:lnTo>
                  <a:pt x="264033" y="128206"/>
                </a:lnTo>
                <a:lnTo>
                  <a:pt x="233451" y="128206"/>
                </a:lnTo>
                <a:lnTo>
                  <a:pt x="234988" y="131254"/>
                </a:lnTo>
                <a:lnTo>
                  <a:pt x="234988" y="135826"/>
                </a:lnTo>
                <a:lnTo>
                  <a:pt x="236499" y="140398"/>
                </a:lnTo>
                <a:lnTo>
                  <a:pt x="273177" y="140398"/>
                </a:lnTo>
                <a:lnTo>
                  <a:pt x="279273" y="134302"/>
                </a:lnTo>
                <a:lnTo>
                  <a:pt x="279273" y="96100"/>
                </a:lnTo>
                <a:lnTo>
                  <a:pt x="343369" y="96100"/>
                </a:lnTo>
                <a:lnTo>
                  <a:pt x="343369" y="85432"/>
                </a:lnTo>
                <a:close/>
              </a:path>
              <a:path w="1428750" h="149860">
                <a:moveTo>
                  <a:pt x="405955" y="74764"/>
                </a:moveTo>
                <a:lnTo>
                  <a:pt x="396811" y="65620"/>
                </a:lnTo>
                <a:lnTo>
                  <a:pt x="395287" y="64096"/>
                </a:lnTo>
                <a:lnTo>
                  <a:pt x="387667" y="58000"/>
                </a:lnTo>
                <a:lnTo>
                  <a:pt x="382993" y="64096"/>
                </a:lnTo>
                <a:lnTo>
                  <a:pt x="382993" y="39712"/>
                </a:lnTo>
                <a:lnTo>
                  <a:pt x="402907" y="39712"/>
                </a:lnTo>
                <a:lnTo>
                  <a:pt x="402907" y="30568"/>
                </a:lnTo>
                <a:lnTo>
                  <a:pt x="382993" y="30568"/>
                </a:lnTo>
                <a:lnTo>
                  <a:pt x="382993" y="1524"/>
                </a:lnTo>
                <a:lnTo>
                  <a:pt x="372325" y="1524"/>
                </a:lnTo>
                <a:lnTo>
                  <a:pt x="372325" y="30568"/>
                </a:lnTo>
                <a:lnTo>
                  <a:pt x="349478" y="30568"/>
                </a:lnTo>
                <a:lnTo>
                  <a:pt x="349478" y="39712"/>
                </a:lnTo>
                <a:lnTo>
                  <a:pt x="370801" y="39712"/>
                </a:lnTo>
                <a:lnTo>
                  <a:pt x="366801" y="53390"/>
                </a:lnTo>
                <a:lnTo>
                  <a:pt x="361657" y="66763"/>
                </a:lnTo>
                <a:lnTo>
                  <a:pt x="355371" y="79578"/>
                </a:lnTo>
                <a:lnTo>
                  <a:pt x="347954" y="91528"/>
                </a:lnTo>
                <a:lnTo>
                  <a:pt x="350989" y="100672"/>
                </a:lnTo>
                <a:lnTo>
                  <a:pt x="372325" y="65620"/>
                </a:lnTo>
                <a:lnTo>
                  <a:pt x="372325" y="141922"/>
                </a:lnTo>
                <a:lnTo>
                  <a:pt x="382993" y="141922"/>
                </a:lnTo>
                <a:lnTo>
                  <a:pt x="382993" y="65620"/>
                </a:lnTo>
                <a:lnTo>
                  <a:pt x="386143" y="70192"/>
                </a:lnTo>
                <a:lnTo>
                  <a:pt x="398335" y="82384"/>
                </a:lnTo>
                <a:lnTo>
                  <a:pt x="405955" y="74764"/>
                </a:lnTo>
                <a:close/>
              </a:path>
              <a:path w="1428750" h="149860">
                <a:moveTo>
                  <a:pt x="492912" y="99148"/>
                </a:moveTo>
                <a:lnTo>
                  <a:pt x="489864" y="97624"/>
                </a:lnTo>
                <a:lnTo>
                  <a:pt x="485305" y="96100"/>
                </a:lnTo>
                <a:lnTo>
                  <a:pt x="482244" y="94576"/>
                </a:lnTo>
                <a:lnTo>
                  <a:pt x="482244" y="103720"/>
                </a:lnTo>
                <a:lnTo>
                  <a:pt x="480720" y="111340"/>
                </a:lnTo>
                <a:lnTo>
                  <a:pt x="480720" y="119062"/>
                </a:lnTo>
                <a:lnTo>
                  <a:pt x="479196" y="123634"/>
                </a:lnTo>
                <a:lnTo>
                  <a:pt x="477685" y="126682"/>
                </a:lnTo>
                <a:lnTo>
                  <a:pt x="467017" y="126682"/>
                </a:lnTo>
                <a:lnTo>
                  <a:pt x="465480" y="123634"/>
                </a:lnTo>
                <a:lnTo>
                  <a:pt x="465480" y="21336"/>
                </a:lnTo>
                <a:lnTo>
                  <a:pt x="465480" y="10668"/>
                </a:lnTo>
                <a:lnTo>
                  <a:pt x="412051" y="10668"/>
                </a:lnTo>
                <a:lnTo>
                  <a:pt x="412051" y="71716"/>
                </a:lnTo>
                <a:lnTo>
                  <a:pt x="410616" y="91782"/>
                </a:lnTo>
                <a:lnTo>
                  <a:pt x="406336" y="108724"/>
                </a:lnTo>
                <a:lnTo>
                  <a:pt x="399186" y="122809"/>
                </a:lnTo>
                <a:lnTo>
                  <a:pt x="389191" y="134302"/>
                </a:lnTo>
                <a:lnTo>
                  <a:pt x="395287" y="140398"/>
                </a:lnTo>
                <a:lnTo>
                  <a:pt x="422541" y="93675"/>
                </a:lnTo>
                <a:lnTo>
                  <a:pt x="424243" y="21336"/>
                </a:lnTo>
                <a:lnTo>
                  <a:pt x="454812" y="21336"/>
                </a:lnTo>
                <a:lnTo>
                  <a:pt x="454812" y="132778"/>
                </a:lnTo>
                <a:lnTo>
                  <a:pt x="459397" y="137350"/>
                </a:lnTo>
                <a:lnTo>
                  <a:pt x="483768" y="137350"/>
                </a:lnTo>
                <a:lnTo>
                  <a:pt x="488340" y="132778"/>
                </a:lnTo>
                <a:lnTo>
                  <a:pt x="489204" y="126682"/>
                </a:lnTo>
                <a:lnTo>
                  <a:pt x="489864" y="122110"/>
                </a:lnTo>
                <a:lnTo>
                  <a:pt x="491388" y="115912"/>
                </a:lnTo>
                <a:lnTo>
                  <a:pt x="492823" y="108724"/>
                </a:lnTo>
                <a:lnTo>
                  <a:pt x="492912" y="99148"/>
                </a:lnTo>
                <a:close/>
              </a:path>
              <a:path w="1428750" h="149860">
                <a:moveTo>
                  <a:pt x="622642" y="21336"/>
                </a:moveTo>
                <a:lnTo>
                  <a:pt x="611974" y="21336"/>
                </a:lnTo>
                <a:lnTo>
                  <a:pt x="611974" y="32092"/>
                </a:lnTo>
                <a:lnTo>
                  <a:pt x="611974" y="54952"/>
                </a:lnTo>
                <a:lnTo>
                  <a:pt x="611974" y="65620"/>
                </a:lnTo>
                <a:lnTo>
                  <a:pt x="611974" y="90004"/>
                </a:lnTo>
                <a:lnTo>
                  <a:pt x="611974" y="99148"/>
                </a:lnTo>
                <a:lnTo>
                  <a:pt x="611974" y="123634"/>
                </a:lnTo>
                <a:lnTo>
                  <a:pt x="523494" y="123634"/>
                </a:lnTo>
                <a:lnTo>
                  <a:pt x="523494" y="99148"/>
                </a:lnTo>
                <a:lnTo>
                  <a:pt x="611974" y="99148"/>
                </a:lnTo>
                <a:lnTo>
                  <a:pt x="611974" y="90004"/>
                </a:lnTo>
                <a:lnTo>
                  <a:pt x="523494" y="90004"/>
                </a:lnTo>
                <a:lnTo>
                  <a:pt x="523494" y="65620"/>
                </a:lnTo>
                <a:lnTo>
                  <a:pt x="611974" y="65620"/>
                </a:lnTo>
                <a:lnTo>
                  <a:pt x="611974" y="54952"/>
                </a:lnTo>
                <a:lnTo>
                  <a:pt x="523494" y="54952"/>
                </a:lnTo>
                <a:lnTo>
                  <a:pt x="523494" y="32092"/>
                </a:lnTo>
                <a:lnTo>
                  <a:pt x="611974" y="32092"/>
                </a:lnTo>
                <a:lnTo>
                  <a:pt x="611974" y="21336"/>
                </a:lnTo>
                <a:lnTo>
                  <a:pt x="560070" y="21336"/>
                </a:lnTo>
                <a:lnTo>
                  <a:pt x="563118" y="16764"/>
                </a:lnTo>
                <a:lnTo>
                  <a:pt x="564642" y="10668"/>
                </a:lnTo>
                <a:lnTo>
                  <a:pt x="567690" y="4572"/>
                </a:lnTo>
                <a:lnTo>
                  <a:pt x="555498" y="1524"/>
                </a:lnTo>
                <a:lnTo>
                  <a:pt x="552450" y="9144"/>
                </a:lnTo>
                <a:lnTo>
                  <a:pt x="549402" y="21336"/>
                </a:lnTo>
                <a:lnTo>
                  <a:pt x="511200" y="21336"/>
                </a:lnTo>
                <a:lnTo>
                  <a:pt x="511200" y="143446"/>
                </a:lnTo>
                <a:lnTo>
                  <a:pt x="523494" y="143446"/>
                </a:lnTo>
                <a:lnTo>
                  <a:pt x="523494" y="134302"/>
                </a:lnTo>
                <a:lnTo>
                  <a:pt x="611974" y="134302"/>
                </a:lnTo>
                <a:lnTo>
                  <a:pt x="611974" y="143446"/>
                </a:lnTo>
                <a:lnTo>
                  <a:pt x="622642" y="143446"/>
                </a:lnTo>
                <a:lnTo>
                  <a:pt x="622642" y="134302"/>
                </a:lnTo>
                <a:lnTo>
                  <a:pt x="622642" y="123634"/>
                </a:lnTo>
                <a:lnTo>
                  <a:pt x="622642" y="32092"/>
                </a:lnTo>
                <a:lnTo>
                  <a:pt x="622642" y="21336"/>
                </a:lnTo>
                <a:close/>
              </a:path>
              <a:path w="1428750" h="149860">
                <a:moveTo>
                  <a:pt x="766089" y="79336"/>
                </a:moveTo>
                <a:lnTo>
                  <a:pt x="720280" y="79336"/>
                </a:lnTo>
                <a:lnTo>
                  <a:pt x="720280" y="65620"/>
                </a:lnTo>
                <a:lnTo>
                  <a:pt x="709612" y="65620"/>
                </a:lnTo>
                <a:lnTo>
                  <a:pt x="709612" y="79336"/>
                </a:lnTo>
                <a:lnTo>
                  <a:pt x="663892" y="79336"/>
                </a:lnTo>
                <a:lnTo>
                  <a:pt x="663892" y="131254"/>
                </a:lnTo>
                <a:lnTo>
                  <a:pt x="676084" y="131254"/>
                </a:lnTo>
                <a:lnTo>
                  <a:pt x="676084" y="88480"/>
                </a:lnTo>
                <a:lnTo>
                  <a:pt x="709612" y="88480"/>
                </a:lnTo>
                <a:lnTo>
                  <a:pt x="709612" y="143446"/>
                </a:lnTo>
                <a:lnTo>
                  <a:pt x="720280" y="143446"/>
                </a:lnTo>
                <a:lnTo>
                  <a:pt x="720280" y="88480"/>
                </a:lnTo>
                <a:lnTo>
                  <a:pt x="753910" y="88480"/>
                </a:lnTo>
                <a:lnTo>
                  <a:pt x="753910" y="117436"/>
                </a:lnTo>
                <a:lnTo>
                  <a:pt x="752386" y="119062"/>
                </a:lnTo>
                <a:lnTo>
                  <a:pt x="729513" y="119062"/>
                </a:lnTo>
                <a:lnTo>
                  <a:pt x="731037" y="122110"/>
                </a:lnTo>
                <a:lnTo>
                  <a:pt x="731037" y="126682"/>
                </a:lnTo>
                <a:lnTo>
                  <a:pt x="732561" y="129730"/>
                </a:lnTo>
                <a:lnTo>
                  <a:pt x="759993" y="129730"/>
                </a:lnTo>
                <a:lnTo>
                  <a:pt x="766089" y="125158"/>
                </a:lnTo>
                <a:lnTo>
                  <a:pt x="766089" y="88480"/>
                </a:lnTo>
                <a:lnTo>
                  <a:pt x="766089" y="79336"/>
                </a:lnTo>
                <a:close/>
              </a:path>
              <a:path w="1428750" h="149860">
                <a:moveTo>
                  <a:pt x="781342" y="51904"/>
                </a:moveTo>
                <a:lnTo>
                  <a:pt x="648550" y="51904"/>
                </a:lnTo>
                <a:lnTo>
                  <a:pt x="648550" y="77812"/>
                </a:lnTo>
                <a:lnTo>
                  <a:pt x="659320" y="77812"/>
                </a:lnTo>
                <a:lnTo>
                  <a:pt x="659320" y="61048"/>
                </a:lnTo>
                <a:lnTo>
                  <a:pt x="769137" y="61048"/>
                </a:lnTo>
                <a:lnTo>
                  <a:pt x="769137" y="77812"/>
                </a:lnTo>
                <a:lnTo>
                  <a:pt x="781342" y="77812"/>
                </a:lnTo>
                <a:lnTo>
                  <a:pt x="781342" y="61048"/>
                </a:lnTo>
                <a:lnTo>
                  <a:pt x="781342" y="51904"/>
                </a:lnTo>
                <a:close/>
              </a:path>
              <a:path w="1428750" h="149860">
                <a:moveTo>
                  <a:pt x="784377" y="19812"/>
                </a:moveTo>
                <a:lnTo>
                  <a:pt x="755421" y="19812"/>
                </a:lnTo>
                <a:lnTo>
                  <a:pt x="755421" y="1524"/>
                </a:lnTo>
                <a:lnTo>
                  <a:pt x="744766" y="1524"/>
                </a:lnTo>
                <a:lnTo>
                  <a:pt x="744766" y="19812"/>
                </a:lnTo>
                <a:lnTo>
                  <a:pt x="720280" y="19812"/>
                </a:lnTo>
                <a:lnTo>
                  <a:pt x="720280" y="1524"/>
                </a:lnTo>
                <a:lnTo>
                  <a:pt x="709612" y="1524"/>
                </a:lnTo>
                <a:lnTo>
                  <a:pt x="709612" y="19812"/>
                </a:lnTo>
                <a:lnTo>
                  <a:pt x="683704" y="19812"/>
                </a:lnTo>
                <a:lnTo>
                  <a:pt x="683704" y="1524"/>
                </a:lnTo>
                <a:lnTo>
                  <a:pt x="673036" y="1524"/>
                </a:lnTo>
                <a:lnTo>
                  <a:pt x="673036" y="19812"/>
                </a:lnTo>
                <a:lnTo>
                  <a:pt x="643991" y="19812"/>
                </a:lnTo>
                <a:lnTo>
                  <a:pt x="643991" y="30568"/>
                </a:lnTo>
                <a:lnTo>
                  <a:pt x="673036" y="30568"/>
                </a:lnTo>
                <a:lnTo>
                  <a:pt x="673036" y="45808"/>
                </a:lnTo>
                <a:lnTo>
                  <a:pt x="683704" y="45808"/>
                </a:lnTo>
                <a:lnTo>
                  <a:pt x="683704" y="30568"/>
                </a:lnTo>
                <a:lnTo>
                  <a:pt x="709612" y="30568"/>
                </a:lnTo>
                <a:lnTo>
                  <a:pt x="709612" y="45808"/>
                </a:lnTo>
                <a:lnTo>
                  <a:pt x="720280" y="45808"/>
                </a:lnTo>
                <a:lnTo>
                  <a:pt x="720280" y="30568"/>
                </a:lnTo>
                <a:lnTo>
                  <a:pt x="744766" y="30568"/>
                </a:lnTo>
                <a:lnTo>
                  <a:pt x="744766" y="45808"/>
                </a:lnTo>
                <a:lnTo>
                  <a:pt x="755421" y="45808"/>
                </a:lnTo>
                <a:lnTo>
                  <a:pt x="755421" y="30568"/>
                </a:lnTo>
                <a:lnTo>
                  <a:pt x="784377" y="30568"/>
                </a:lnTo>
                <a:lnTo>
                  <a:pt x="784377" y="19812"/>
                </a:lnTo>
                <a:close/>
              </a:path>
              <a:path w="1428750" h="149860">
                <a:moveTo>
                  <a:pt x="821055" y="86956"/>
                </a:moveTo>
                <a:lnTo>
                  <a:pt x="818007" y="85432"/>
                </a:lnTo>
                <a:lnTo>
                  <a:pt x="808863" y="82384"/>
                </a:lnTo>
                <a:lnTo>
                  <a:pt x="806069" y="97218"/>
                </a:lnTo>
                <a:lnTo>
                  <a:pt x="802576" y="111772"/>
                </a:lnTo>
                <a:lnTo>
                  <a:pt x="798347" y="127342"/>
                </a:lnTo>
                <a:lnTo>
                  <a:pt x="795147" y="138874"/>
                </a:lnTo>
                <a:lnTo>
                  <a:pt x="807339" y="141922"/>
                </a:lnTo>
                <a:lnTo>
                  <a:pt x="810806" y="127165"/>
                </a:lnTo>
                <a:lnTo>
                  <a:pt x="814197" y="113296"/>
                </a:lnTo>
                <a:lnTo>
                  <a:pt x="817626" y="99834"/>
                </a:lnTo>
                <a:lnTo>
                  <a:pt x="821055" y="86956"/>
                </a:lnTo>
                <a:close/>
              </a:path>
              <a:path w="1428750" h="149860">
                <a:moveTo>
                  <a:pt x="821055" y="59524"/>
                </a:moveTo>
                <a:lnTo>
                  <a:pt x="815314" y="54102"/>
                </a:lnTo>
                <a:lnTo>
                  <a:pt x="809434" y="49237"/>
                </a:lnTo>
                <a:lnTo>
                  <a:pt x="803262" y="44958"/>
                </a:lnTo>
                <a:lnTo>
                  <a:pt x="796671" y="41236"/>
                </a:lnTo>
                <a:lnTo>
                  <a:pt x="790575" y="48856"/>
                </a:lnTo>
                <a:lnTo>
                  <a:pt x="794575" y="52603"/>
                </a:lnTo>
                <a:lnTo>
                  <a:pt x="800836" y="58000"/>
                </a:lnTo>
                <a:lnTo>
                  <a:pt x="813435" y="68668"/>
                </a:lnTo>
                <a:lnTo>
                  <a:pt x="818007" y="64096"/>
                </a:lnTo>
                <a:lnTo>
                  <a:pt x="821055" y="59524"/>
                </a:lnTo>
                <a:close/>
              </a:path>
              <a:path w="1428750" h="149860">
                <a:moveTo>
                  <a:pt x="827151" y="24384"/>
                </a:moveTo>
                <a:lnTo>
                  <a:pt x="820547" y="18719"/>
                </a:lnTo>
                <a:lnTo>
                  <a:pt x="814387" y="13335"/>
                </a:lnTo>
                <a:lnTo>
                  <a:pt x="808494" y="8534"/>
                </a:lnTo>
                <a:lnTo>
                  <a:pt x="802767" y="4572"/>
                </a:lnTo>
                <a:lnTo>
                  <a:pt x="795147" y="12192"/>
                </a:lnTo>
                <a:lnTo>
                  <a:pt x="800862" y="16789"/>
                </a:lnTo>
                <a:lnTo>
                  <a:pt x="806577" y="21539"/>
                </a:lnTo>
                <a:lnTo>
                  <a:pt x="812292" y="26593"/>
                </a:lnTo>
                <a:lnTo>
                  <a:pt x="818007" y="32092"/>
                </a:lnTo>
                <a:lnTo>
                  <a:pt x="827151" y="24384"/>
                </a:lnTo>
                <a:close/>
              </a:path>
              <a:path w="1428750" h="149860">
                <a:moveTo>
                  <a:pt x="851535" y="76288"/>
                </a:moveTo>
                <a:lnTo>
                  <a:pt x="840867" y="76288"/>
                </a:lnTo>
                <a:lnTo>
                  <a:pt x="840574" y="88887"/>
                </a:lnTo>
                <a:lnTo>
                  <a:pt x="839724" y="99339"/>
                </a:lnTo>
                <a:lnTo>
                  <a:pt x="814959" y="134302"/>
                </a:lnTo>
                <a:lnTo>
                  <a:pt x="818007" y="137350"/>
                </a:lnTo>
                <a:lnTo>
                  <a:pt x="819531" y="140398"/>
                </a:lnTo>
                <a:lnTo>
                  <a:pt x="822579" y="143446"/>
                </a:lnTo>
                <a:lnTo>
                  <a:pt x="830884" y="138595"/>
                </a:lnTo>
                <a:lnTo>
                  <a:pt x="850392" y="102971"/>
                </a:lnTo>
                <a:lnTo>
                  <a:pt x="851242" y="90919"/>
                </a:lnTo>
                <a:lnTo>
                  <a:pt x="851535" y="76288"/>
                </a:lnTo>
                <a:close/>
              </a:path>
              <a:path w="1428750" h="149860">
                <a:moveTo>
                  <a:pt x="880579" y="76288"/>
                </a:moveTo>
                <a:lnTo>
                  <a:pt x="869911" y="76288"/>
                </a:lnTo>
                <a:lnTo>
                  <a:pt x="869911" y="140398"/>
                </a:lnTo>
                <a:lnTo>
                  <a:pt x="880579" y="140398"/>
                </a:lnTo>
                <a:lnTo>
                  <a:pt x="880579" y="76288"/>
                </a:lnTo>
                <a:close/>
              </a:path>
              <a:path w="1428750" h="149860">
                <a:moveTo>
                  <a:pt x="927925" y="19812"/>
                </a:moveTo>
                <a:lnTo>
                  <a:pt x="879055" y="19812"/>
                </a:lnTo>
                <a:lnTo>
                  <a:pt x="886675" y="15240"/>
                </a:lnTo>
                <a:lnTo>
                  <a:pt x="882116" y="9144"/>
                </a:lnTo>
                <a:lnTo>
                  <a:pt x="879055" y="3048"/>
                </a:lnTo>
                <a:lnTo>
                  <a:pt x="874483" y="0"/>
                </a:lnTo>
                <a:lnTo>
                  <a:pt x="865339" y="4572"/>
                </a:lnTo>
                <a:lnTo>
                  <a:pt x="871448" y="13716"/>
                </a:lnTo>
                <a:lnTo>
                  <a:pt x="876007" y="19812"/>
                </a:lnTo>
                <a:lnTo>
                  <a:pt x="830199" y="19812"/>
                </a:lnTo>
                <a:lnTo>
                  <a:pt x="830199" y="30568"/>
                </a:lnTo>
                <a:lnTo>
                  <a:pt x="862304" y="30568"/>
                </a:lnTo>
                <a:lnTo>
                  <a:pt x="856526" y="37147"/>
                </a:lnTo>
                <a:lnTo>
                  <a:pt x="850785" y="43141"/>
                </a:lnTo>
                <a:lnTo>
                  <a:pt x="845058" y="48577"/>
                </a:lnTo>
                <a:lnTo>
                  <a:pt x="839343" y="53428"/>
                </a:lnTo>
                <a:lnTo>
                  <a:pt x="836295" y="56476"/>
                </a:lnTo>
                <a:lnTo>
                  <a:pt x="833247" y="58000"/>
                </a:lnTo>
                <a:lnTo>
                  <a:pt x="830199" y="61048"/>
                </a:lnTo>
                <a:lnTo>
                  <a:pt x="834771" y="71716"/>
                </a:lnTo>
                <a:lnTo>
                  <a:pt x="839343" y="70192"/>
                </a:lnTo>
                <a:lnTo>
                  <a:pt x="842391" y="68668"/>
                </a:lnTo>
                <a:lnTo>
                  <a:pt x="845439" y="68668"/>
                </a:lnTo>
                <a:lnTo>
                  <a:pt x="860869" y="68414"/>
                </a:lnTo>
                <a:lnTo>
                  <a:pt x="877138" y="67716"/>
                </a:lnTo>
                <a:lnTo>
                  <a:pt x="911072" y="65620"/>
                </a:lnTo>
                <a:lnTo>
                  <a:pt x="914107" y="68668"/>
                </a:lnTo>
                <a:lnTo>
                  <a:pt x="915631" y="73240"/>
                </a:lnTo>
                <a:lnTo>
                  <a:pt x="918679" y="76288"/>
                </a:lnTo>
                <a:lnTo>
                  <a:pt x="921727" y="73240"/>
                </a:lnTo>
                <a:lnTo>
                  <a:pt x="924877" y="71716"/>
                </a:lnTo>
                <a:lnTo>
                  <a:pt x="927925" y="70192"/>
                </a:lnTo>
                <a:lnTo>
                  <a:pt x="924712" y="65620"/>
                </a:lnTo>
                <a:lnTo>
                  <a:pt x="921270" y="60693"/>
                </a:lnTo>
                <a:lnTo>
                  <a:pt x="919238" y="58000"/>
                </a:lnTo>
                <a:lnTo>
                  <a:pt x="915073" y="52476"/>
                </a:lnTo>
                <a:lnTo>
                  <a:pt x="909180" y="45123"/>
                </a:lnTo>
                <a:lnTo>
                  <a:pt x="903439" y="38188"/>
                </a:lnTo>
                <a:lnTo>
                  <a:pt x="894295" y="44284"/>
                </a:lnTo>
                <a:lnTo>
                  <a:pt x="897343" y="47332"/>
                </a:lnTo>
                <a:lnTo>
                  <a:pt x="900404" y="51904"/>
                </a:lnTo>
                <a:lnTo>
                  <a:pt x="861415" y="57988"/>
                </a:lnTo>
                <a:lnTo>
                  <a:pt x="848487" y="58000"/>
                </a:lnTo>
                <a:lnTo>
                  <a:pt x="855154" y="53124"/>
                </a:lnTo>
                <a:lnTo>
                  <a:pt x="861517" y="47523"/>
                </a:lnTo>
                <a:lnTo>
                  <a:pt x="867854" y="41071"/>
                </a:lnTo>
                <a:lnTo>
                  <a:pt x="874483" y="33616"/>
                </a:lnTo>
                <a:lnTo>
                  <a:pt x="865339" y="30568"/>
                </a:lnTo>
                <a:lnTo>
                  <a:pt x="927925" y="30568"/>
                </a:lnTo>
                <a:lnTo>
                  <a:pt x="927925" y="19812"/>
                </a:lnTo>
                <a:close/>
              </a:path>
              <a:path w="1428750" h="149860">
                <a:moveTo>
                  <a:pt x="934021" y="108292"/>
                </a:moveTo>
                <a:lnTo>
                  <a:pt x="930973" y="108292"/>
                </a:lnTo>
                <a:lnTo>
                  <a:pt x="927925" y="106768"/>
                </a:lnTo>
                <a:lnTo>
                  <a:pt x="923251" y="105244"/>
                </a:lnTo>
                <a:lnTo>
                  <a:pt x="923251" y="123634"/>
                </a:lnTo>
                <a:lnTo>
                  <a:pt x="921727" y="128206"/>
                </a:lnTo>
                <a:lnTo>
                  <a:pt x="920216" y="129730"/>
                </a:lnTo>
                <a:lnTo>
                  <a:pt x="908011" y="129730"/>
                </a:lnTo>
                <a:lnTo>
                  <a:pt x="906487" y="128206"/>
                </a:lnTo>
                <a:lnTo>
                  <a:pt x="906487" y="74764"/>
                </a:lnTo>
                <a:lnTo>
                  <a:pt x="895819" y="74764"/>
                </a:lnTo>
                <a:lnTo>
                  <a:pt x="895819" y="134302"/>
                </a:lnTo>
                <a:lnTo>
                  <a:pt x="900404" y="140398"/>
                </a:lnTo>
                <a:lnTo>
                  <a:pt x="926401" y="140398"/>
                </a:lnTo>
                <a:lnTo>
                  <a:pt x="930973" y="135826"/>
                </a:lnTo>
                <a:lnTo>
                  <a:pt x="932192" y="129730"/>
                </a:lnTo>
                <a:lnTo>
                  <a:pt x="932497" y="128206"/>
                </a:lnTo>
                <a:lnTo>
                  <a:pt x="934021" y="123634"/>
                </a:lnTo>
                <a:lnTo>
                  <a:pt x="934021" y="108292"/>
                </a:lnTo>
                <a:close/>
              </a:path>
              <a:path w="1428750" h="149860">
                <a:moveTo>
                  <a:pt x="1057567" y="44284"/>
                </a:moveTo>
                <a:lnTo>
                  <a:pt x="1048423" y="44284"/>
                </a:lnTo>
                <a:lnTo>
                  <a:pt x="1048423" y="48856"/>
                </a:lnTo>
                <a:lnTo>
                  <a:pt x="1057567" y="48856"/>
                </a:lnTo>
                <a:lnTo>
                  <a:pt x="1057567" y="44284"/>
                </a:lnTo>
                <a:close/>
              </a:path>
              <a:path w="1428750" h="149860">
                <a:moveTo>
                  <a:pt x="1057567" y="7137"/>
                </a:moveTo>
                <a:lnTo>
                  <a:pt x="961453" y="7137"/>
                </a:lnTo>
                <a:lnTo>
                  <a:pt x="961453" y="14757"/>
                </a:lnTo>
                <a:lnTo>
                  <a:pt x="961453" y="22377"/>
                </a:lnTo>
                <a:lnTo>
                  <a:pt x="961453" y="28727"/>
                </a:lnTo>
                <a:lnTo>
                  <a:pt x="961453" y="36347"/>
                </a:lnTo>
                <a:lnTo>
                  <a:pt x="961453" y="43967"/>
                </a:lnTo>
                <a:lnTo>
                  <a:pt x="961453" y="49047"/>
                </a:lnTo>
                <a:lnTo>
                  <a:pt x="970597" y="49047"/>
                </a:lnTo>
                <a:lnTo>
                  <a:pt x="970597" y="43967"/>
                </a:lnTo>
                <a:lnTo>
                  <a:pt x="1057567" y="43967"/>
                </a:lnTo>
                <a:lnTo>
                  <a:pt x="1057567" y="36664"/>
                </a:lnTo>
                <a:lnTo>
                  <a:pt x="1057567" y="36347"/>
                </a:lnTo>
                <a:lnTo>
                  <a:pt x="1057567" y="29044"/>
                </a:lnTo>
                <a:lnTo>
                  <a:pt x="1048423" y="29044"/>
                </a:lnTo>
                <a:lnTo>
                  <a:pt x="1048423" y="36347"/>
                </a:lnTo>
                <a:lnTo>
                  <a:pt x="970597" y="36347"/>
                </a:lnTo>
                <a:lnTo>
                  <a:pt x="970597" y="28727"/>
                </a:lnTo>
                <a:lnTo>
                  <a:pt x="1057567" y="28727"/>
                </a:lnTo>
                <a:lnTo>
                  <a:pt x="1057567" y="22860"/>
                </a:lnTo>
                <a:lnTo>
                  <a:pt x="1057567" y="22377"/>
                </a:lnTo>
                <a:lnTo>
                  <a:pt x="1057567" y="15240"/>
                </a:lnTo>
                <a:lnTo>
                  <a:pt x="1048423" y="15240"/>
                </a:lnTo>
                <a:lnTo>
                  <a:pt x="1048423" y="22377"/>
                </a:lnTo>
                <a:lnTo>
                  <a:pt x="970597" y="22377"/>
                </a:lnTo>
                <a:lnTo>
                  <a:pt x="970597" y="14757"/>
                </a:lnTo>
                <a:lnTo>
                  <a:pt x="1057567" y="14757"/>
                </a:lnTo>
                <a:lnTo>
                  <a:pt x="1057567" y="7137"/>
                </a:lnTo>
                <a:close/>
              </a:path>
              <a:path w="1428750" h="149860">
                <a:moveTo>
                  <a:pt x="1059180" y="106768"/>
                </a:moveTo>
                <a:lnTo>
                  <a:pt x="1048423" y="106768"/>
                </a:lnTo>
                <a:lnTo>
                  <a:pt x="1048423" y="109816"/>
                </a:lnTo>
                <a:lnTo>
                  <a:pt x="1059180" y="109816"/>
                </a:lnTo>
                <a:lnTo>
                  <a:pt x="1059180" y="106768"/>
                </a:lnTo>
                <a:close/>
              </a:path>
              <a:path w="1428750" h="149860">
                <a:moveTo>
                  <a:pt x="1059180" y="65557"/>
                </a:moveTo>
                <a:lnTo>
                  <a:pt x="959929" y="65557"/>
                </a:lnTo>
                <a:lnTo>
                  <a:pt x="959929" y="73177"/>
                </a:lnTo>
                <a:lnTo>
                  <a:pt x="959929" y="82067"/>
                </a:lnTo>
                <a:lnTo>
                  <a:pt x="959929" y="89687"/>
                </a:lnTo>
                <a:lnTo>
                  <a:pt x="959929" y="98577"/>
                </a:lnTo>
                <a:lnTo>
                  <a:pt x="959929" y="106197"/>
                </a:lnTo>
                <a:lnTo>
                  <a:pt x="959929" y="110007"/>
                </a:lnTo>
                <a:lnTo>
                  <a:pt x="970597" y="110007"/>
                </a:lnTo>
                <a:lnTo>
                  <a:pt x="970597" y="106197"/>
                </a:lnTo>
                <a:lnTo>
                  <a:pt x="1059180" y="106197"/>
                </a:lnTo>
                <a:lnTo>
                  <a:pt x="1059180" y="99148"/>
                </a:lnTo>
                <a:lnTo>
                  <a:pt x="1059180" y="98577"/>
                </a:lnTo>
                <a:lnTo>
                  <a:pt x="1059180" y="90004"/>
                </a:lnTo>
                <a:lnTo>
                  <a:pt x="1048423" y="90004"/>
                </a:lnTo>
                <a:lnTo>
                  <a:pt x="1048423" y="98577"/>
                </a:lnTo>
                <a:lnTo>
                  <a:pt x="1014882" y="98577"/>
                </a:lnTo>
                <a:lnTo>
                  <a:pt x="1014882" y="90004"/>
                </a:lnTo>
                <a:lnTo>
                  <a:pt x="1004214" y="90004"/>
                </a:lnTo>
                <a:lnTo>
                  <a:pt x="1004214" y="98577"/>
                </a:lnTo>
                <a:lnTo>
                  <a:pt x="970597" y="98577"/>
                </a:lnTo>
                <a:lnTo>
                  <a:pt x="970597" y="89687"/>
                </a:lnTo>
                <a:lnTo>
                  <a:pt x="1059180" y="89687"/>
                </a:lnTo>
                <a:lnTo>
                  <a:pt x="1059180" y="82384"/>
                </a:lnTo>
                <a:lnTo>
                  <a:pt x="1059180" y="82067"/>
                </a:lnTo>
                <a:lnTo>
                  <a:pt x="1059180" y="73240"/>
                </a:lnTo>
                <a:lnTo>
                  <a:pt x="1048423" y="73240"/>
                </a:lnTo>
                <a:lnTo>
                  <a:pt x="1048423" y="82067"/>
                </a:lnTo>
                <a:lnTo>
                  <a:pt x="1014882" y="82067"/>
                </a:lnTo>
                <a:lnTo>
                  <a:pt x="1014882" y="73240"/>
                </a:lnTo>
                <a:lnTo>
                  <a:pt x="1004214" y="73240"/>
                </a:lnTo>
                <a:lnTo>
                  <a:pt x="1004214" y="82067"/>
                </a:lnTo>
                <a:lnTo>
                  <a:pt x="970597" y="82067"/>
                </a:lnTo>
                <a:lnTo>
                  <a:pt x="970597" y="73177"/>
                </a:lnTo>
                <a:lnTo>
                  <a:pt x="1059180" y="73177"/>
                </a:lnTo>
                <a:lnTo>
                  <a:pt x="1059180" y="65557"/>
                </a:lnTo>
                <a:close/>
              </a:path>
              <a:path w="1428750" h="149860">
                <a:moveTo>
                  <a:pt x="1078992" y="51904"/>
                </a:moveTo>
                <a:lnTo>
                  <a:pt x="938593" y="51904"/>
                </a:lnTo>
                <a:lnTo>
                  <a:pt x="938593" y="59524"/>
                </a:lnTo>
                <a:lnTo>
                  <a:pt x="1078992" y="59524"/>
                </a:lnTo>
                <a:lnTo>
                  <a:pt x="1078992" y="51904"/>
                </a:lnTo>
                <a:close/>
              </a:path>
              <a:path w="1428750" h="149860">
                <a:moveTo>
                  <a:pt x="1080516" y="131254"/>
                </a:moveTo>
                <a:lnTo>
                  <a:pt x="1014882" y="131254"/>
                </a:lnTo>
                <a:lnTo>
                  <a:pt x="1014882" y="122110"/>
                </a:lnTo>
                <a:lnTo>
                  <a:pt x="1071372" y="122110"/>
                </a:lnTo>
                <a:lnTo>
                  <a:pt x="1071372" y="114388"/>
                </a:lnTo>
                <a:lnTo>
                  <a:pt x="1014882" y="114388"/>
                </a:lnTo>
                <a:lnTo>
                  <a:pt x="1014882" y="106768"/>
                </a:lnTo>
                <a:lnTo>
                  <a:pt x="1004214" y="106768"/>
                </a:lnTo>
                <a:lnTo>
                  <a:pt x="1004214" y="114388"/>
                </a:lnTo>
                <a:lnTo>
                  <a:pt x="946213" y="114388"/>
                </a:lnTo>
                <a:lnTo>
                  <a:pt x="946213" y="122110"/>
                </a:lnTo>
                <a:lnTo>
                  <a:pt x="1004214" y="122110"/>
                </a:lnTo>
                <a:lnTo>
                  <a:pt x="1004214" y="131254"/>
                </a:lnTo>
                <a:lnTo>
                  <a:pt x="938593" y="131254"/>
                </a:lnTo>
                <a:lnTo>
                  <a:pt x="938593" y="138874"/>
                </a:lnTo>
                <a:lnTo>
                  <a:pt x="1080516" y="138874"/>
                </a:lnTo>
                <a:lnTo>
                  <a:pt x="1080516" y="131254"/>
                </a:lnTo>
                <a:close/>
              </a:path>
              <a:path w="1428750" h="149860">
                <a:moveTo>
                  <a:pt x="1115568" y="86956"/>
                </a:moveTo>
                <a:lnTo>
                  <a:pt x="1109472" y="83908"/>
                </a:lnTo>
                <a:lnTo>
                  <a:pt x="1104900" y="82384"/>
                </a:lnTo>
                <a:lnTo>
                  <a:pt x="1100328" y="97193"/>
                </a:lnTo>
                <a:lnTo>
                  <a:pt x="1095756" y="111582"/>
                </a:lnTo>
                <a:lnTo>
                  <a:pt x="1091184" y="125120"/>
                </a:lnTo>
                <a:lnTo>
                  <a:pt x="1086612" y="137350"/>
                </a:lnTo>
                <a:lnTo>
                  <a:pt x="1100328" y="141922"/>
                </a:lnTo>
                <a:lnTo>
                  <a:pt x="1103985" y="127342"/>
                </a:lnTo>
                <a:lnTo>
                  <a:pt x="1107948" y="113296"/>
                </a:lnTo>
                <a:lnTo>
                  <a:pt x="1111897" y="99834"/>
                </a:lnTo>
                <a:lnTo>
                  <a:pt x="1115568" y="86956"/>
                </a:lnTo>
                <a:close/>
              </a:path>
              <a:path w="1428750" h="149860">
                <a:moveTo>
                  <a:pt x="1117092" y="61048"/>
                </a:moveTo>
                <a:lnTo>
                  <a:pt x="1110246" y="54749"/>
                </a:lnTo>
                <a:lnTo>
                  <a:pt x="1103553" y="49441"/>
                </a:lnTo>
                <a:lnTo>
                  <a:pt x="1097153" y="44983"/>
                </a:lnTo>
                <a:lnTo>
                  <a:pt x="1091184" y="41236"/>
                </a:lnTo>
                <a:lnTo>
                  <a:pt x="1085088" y="48856"/>
                </a:lnTo>
                <a:lnTo>
                  <a:pt x="1089964" y="52844"/>
                </a:lnTo>
                <a:lnTo>
                  <a:pt x="1095565" y="57823"/>
                </a:lnTo>
                <a:lnTo>
                  <a:pt x="1102017" y="63652"/>
                </a:lnTo>
                <a:lnTo>
                  <a:pt x="1109472" y="70192"/>
                </a:lnTo>
                <a:lnTo>
                  <a:pt x="1110996" y="67144"/>
                </a:lnTo>
                <a:lnTo>
                  <a:pt x="1117092" y="61048"/>
                </a:lnTo>
                <a:close/>
              </a:path>
              <a:path w="1428750" h="149860">
                <a:moveTo>
                  <a:pt x="1121664" y="24384"/>
                </a:moveTo>
                <a:lnTo>
                  <a:pt x="1116558" y="19558"/>
                </a:lnTo>
                <a:lnTo>
                  <a:pt x="1110615" y="14287"/>
                </a:lnTo>
                <a:lnTo>
                  <a:pt x="1104087" y="8750"/>
                </a:lnTo>
                <a:lnTo>
                  <a:pt x="1097280" y="3048"/>
                </a:lnTo>
                <a:lnTo>
                  <a:pt x="1089660" y="12192"/>
                </a:lnTo>
                <a:lnTo>
                  <a:pt x="1103553" y="24053"/>
                </a:lnTo>
                <a:lnTo>
                  <a:pt x="1109154" y="28994"/>
                </a:lnTo>
                <a:lnTo>
                  <a:pt x="1114044" y="33616"/>
                </a:lnTo>
                <a:lnTo>
                  <a:pt x="1115568" y="30568"/>
                </a:lnTo>
                <a:lnTo>
                  <a:pt x="1118616" y="27520"/>
                </a:lnTo>
                <a:lnTo>
                  <a:pt x="1121664" y="24384"/>
                </a:lnTo>
                <a:close/>
              </a:path>
              <a:path w="1428750" h="149860">
                <a:moveTo>
                  <a:pt x="1227010" y="123634"/>
                </a:moveTo>
                <a:lnTo>
                  <a:pt x="1181188" y="123634"/>
                </a:lnTo>
                <a:lnTo>
                  <a:pt x="1181188" y="82384"/>
                </a:lnTo>
                <a:lnTo>
                  <a:pt x="1217866" y="82384"/>
                </a:lnTo>
                <a:lnTo>
                  <a:pt x="1217866" y="71716"/>
                </a:lnTo>
                <a:lnTo>
                  <a:pt x="1181188" y="71716"/>
                </a:lnTo>
                <a:lnTo>
                  <a:pt x="1181188" y="36664"/>
                </a:lnTo>
                <a:lnTo>
                  <a:pt x="1223962" y="36664"/>
                </a:lnTo>
                <a:lnTo>
                  <a:pt x="1223962" y="25996"/>
                </a:lnTo>
                <a:lnTo>
                  <a:pt x="1175092" y="25996"/>
                </a:lnTo>
                <a:lnTo>
                  <a:pt x="1184236" y="19812"/>
                </a:lnTo>
                <a:lnTo>
                  <a:pt x="1179664" y="15240"/>
                </a:lnTo>
                <a:lnTo>
                  <a:pt x="1175092" y="7620"/>
                </a:lnTo>
                <a:lnTo>
                  <a:pt x="1169009" y="0"/>
                </a:lnTo>
                <a:lnTo>
                  <a:pt x="1159852" y="6096"/>
                </a:lnTo>
                <a:lnTo>
                  <a:pt x="1169009" y="18288"/>
                </a:lnTo>
                <a:lnTo>
                  <a:pt x="1173568" y="25996"/>
                </a:lnTo>
                <a:lnTo>
                  <a:pt x="1127848" y="25996"/>
                </a:lnTo>
                <a:lnTo>
                  <a:pt x="1127848" y="36664"/>
                </a:lnTo>
                <a:lnTo>
                  <a:pt x="1169009" y="36664"/>
                </a:lnTo>
                <a:lnTo>
                  <a:pt x="1169009" y="71716"/>
                </a:lnTo>
                <a:lnTo>
                  <a:pt x="1130909" y="71716"/>
                </a:lnTo>
                <a:lnTo>
                  <a:pt x="1130909" y="82384"/>
                </a:lnTo>
                <a:lnTo>
                  <a:pt x="1169009" y="82384"/>
                </a:lnTo>
                <a:lnTo>
                  <a:pt x="1169009" y="123634"/>
                </a:lnTo>
                <a:lnTo>
                  <a:pt x="1120140" y="123634"/>
                </a:lnTo>
                <a:lnTo>
                  <a:pt x="1120140" y="134302"/>
                </a:lnTo>
                <a:lnTo>
                  <a:pt x="1227010" y="134302"/>
                </a:lnTo>
                <a:lnTo>
                  <a:pt x="1227010" y="123634"/>
                </a:lnTo>
                <a:close/>
              </a:path>
              <a:path w="1428750" h="149860">
                <a:moveTo>
                  <a:pt x="1375029" y="61048"/>
                </a:moveTo>
                <a:lnTo>
                  <a:pt x="1359789" y="61048"/>
                </a:lnTo>
                <a:lnTo>
                  <a:pt x="1359789" y="19812"/>
                </a:lnTo>
                <a:lnTo>
                  <a:pt x="1359789" y="9144"/>
                </a:lnTo>
                <a:lnTo>
                  <a:pt x="1349121" y="9144"/>
                </a:lnTo>
                <a:lnTo>
                  <a:pt x="1349121" y="19812"/>
                </a:lnTo>
                <a:lnTo>
                  <a:pt x="1349121" y="61048"/>
                </a:lnTo>
                <a:lnTo>
                  <a:pt x="1323111" y="61048"/>
                </a:lnTo>
                <a:lnTo>
                  <a:pt x="1323111" y="19812"/>
                </a:lnTo>
                <a:lnTo>
                  <a:pt x="1349121" y="19812"/>
                </a:lnTo>
                <a:lnTo>
                  <a:pt x="1349121" y="9144"/>
                </a:lnTo>
                <a:lnTo>
                  <a:pt x="1312443" y="9144"/>
                </a:lnTo>
                <a:lnTo>
                  <a:pt x="1312443" y="61048"/>
                </a:lnTo>
                <a:lnTo>
                  <a:pt x="1294155" y="61048"/>
                </a:lnTo>
                <a:lnTo>
                  <a:pt x="1294155" y="19812"/>
                </a:lnTo>
                <a:lnTo>
                  <a:pt x="1294155" y="9144"/>
                </a:lnTo>
                <a:lnTo>
                  <a:pt x="1283487" y="9144"/>
                </a:lnTo>
                <a:lnTo>
                  <a:pt x="1283487" y="19812"/>
                </a:lnTo>
                <a:lnTo>
                  <a:pt x="1283487" y="61048"/>
                </a:lnTo>
                <a:lnTo>
                  <a:pt x="1257490" y="61048"/>
                </a:lnTo>
                <a:lnTo>
                  <a:pt x="1257490" y="19812"/>
                </a:lnTo>
                <a:lnTo>
                  <a:pt x="1283487" y="19812"/>
                </a:lnTo>
                <a:lnTo>
                  <a:pt x="1283487" y="9144"/>
                </a:lnTo>
                <a:lnTo>
                  <a:pt x="1246822" y="9144"/>
                </a:lnTo>
                <a:lnTo>
                  <a:pt x="1246822" y="61048"/>
                </a:lnTo>
                <a:lnTo>
                  <a:pt x="1233106" y="61048"/>
                </a:lnTo>
                <a:lnTo>
                  <a:pt x="1233106" y="71716"/>
                </a:lnTo>
                <a:lnTo>
                  <a:pt x="1246822" y="71716"/>
                </a:lnTo>
                <a:lnTo>
                  <a:pt x="1246822" y="82384"/>
                </a:lnTo>
                <a:lnTo>
                  <a:pt x="1239100" y="124701"/>
                </a:lnTo>
                <a:lnTo>
                  <a:pt x="1233106" y="135826"/>
                </a:lnTo>
                <a:lnTo>
                  <a:pt x="1236154" y="138874"/>
                </a:lnTo>
                <a:lnTo>
                  <a:pt x="1239202" y="140398"/>
                </a:lnTo>
                <a:lnTo>
                  <a:pt x="1242250" y="143446"/>
                </a:lnTo>
                <a:lnTo>
                  <a:pt x="1249121" y="130886"/>
                </a:lnTo>
                <a:lnTo>
                  <a:pt x="1253871" y="116154"/>
                </a:lnTo>
                <a:lnTo>
                  <a:pt x="1256601" y="99428"/>
                </a:lnTo>
                <a:lnTo>
                  <a:pt x="1257414" y="82384"/>
                </a:lnTo>
                <a:lnTo>
                  <a:pt x="1257490" y="71716"/>
                </a:lnTo>
                <a:lnTo>
                  <a:pt x="1283487" y="71716"/>
                </a:lnTo>
                <a:lnTo>
                  <a:pt x="1283487" y="123634"/>
                </a:lnTo>
                <a:lnTo>
                  <a:pt x="1280439" y="126682"/>
                </a:lnTo>
                <a:lnTo>
                  <a:pt x="1272819" y="126682"/>
                </a:lnTo>
                <a:lnTo>
                  <a:pt x="1268260" y="125158"/>
                </a:lnTo>
                <a:lnTo>
                  <a:pt x="1262151" y="125158"/>
                </a:lnTo>
                <a:lnTo>
                  <a:pt x="1263675" y="129730"/>
                </a:lnTo>
                <a:lnTo>
                  <a:pt x="1263675" y="132778"/>
                </a:lnTo>
                <a:lnTo>
                  <a:pt x="1265199" y="135826"/>
                </a:lnTo>
                <a:lnTo>
                  <a:pt x="1289583" y="135826"/>
                </a:lnTo>
                <a:lnTo>
                  <a:pt x="1294155" y="131254"/>
                </a:lnTo>
                <a:lnTo>
                  <a:pt x="1294155" y="126682"/>
                </a:lnTo>
                <a:lnTo>
                  <a:pt x="1294155" y="71716"/>
                </a:lnTo>
                <a:lnTo>
                  <a:pt x="1312443" y="71716"/>
                </a:lnTo>
                <a:lnTo>
                  <a:pt x="1312354" y="82384"/>
                </a:lnTo>
                <a:lnTo>
                  <a:pt x="1311554" y="96316"/>
                </a:lnTo>
                <a:lnTo>
                  <a:pt x="1308823" y="110629"/>
                </a:lnTo>
                <a:lnTo>
                  <a:pt x="1304086" y="123812"/>
                </a:lnTo>
                <a:lnTo>
                  <a:pt x="1297216" y="135826"/>
                </a:lnTo>
                <a:lnTo>
                  <a:pt x="1301775" y="138874"/>
                </a:lnTo>
                <a:lnTo>
                  <a:pt x="1321981" y="97929"/>
                </a:lnTo>
                <a:lnTo>
                  <a:pt x="1323111" y="71716"/>
                </a:lnTo>
                <a:lnTo>
                  <a:pt x="1349121" y="71716"/>
                </a:lnTo>
                <a:lnTo>
                  <a:pt x="1349121" y="129730"/>
                </a:lnTo>
                <a:lnTo>
                  <a:pt x="1346073" y="131254"/>
                </a:lnTo>
                <a:lnTo>
                  <a:pt x="1332357" y="131254"/>
                </a:lnTo>
                <a:lnTo>
                  <a:pt x="1324648" y="129730"/>
                </a:lnTo>
                <a:lnTo>
                  <a:pt x="1326172" y="134302"/>
                </a:lnTo>
                <a:lnTo>
                  <a:pt x="1326172" y="137350"/>
                </a:lnTo>
                <a:lnTo>
                  <a:pt x="1327683" y="140398"/>
                </a:lnTo>
                <a:lnTo>
                  <a:pt x="1332357" y="140398"/>
                </a:lnTo>
                <a:lnTo>
                  <a:pt x="1338453" y="141922"/>
                </a:lnTo>
                <a:lnTo>
                  <a:pt x="1355217" y="141922"/>
                </a:lnTo>
                <a:lnTo>
                  <a:pt x="1359789" y="135826"/>
                </a:lnTo>
                <a:lnTo>
                  <a:pt x="1359789" y="131254"/>
                </a:lnTo>
                <a:lnTo>
                  <a:pt x="1359789" y="71716"/>
                </a:lnTo>
                <a:lnTo>
                  <a:pt x="1375029" y="71716"/>
                </a:lnTo>
                <a:lnTo>
                  <a:pt x="1375029" y="61048"/>
                </a:lnTo>
                <a:close/>
              </a:path>
              <a:path w="1428750" h="149860">
                <a:moveTo>
                  <a:pt x="1428457" y="80860"/>
                </a:moveTo>
                <a:lnTo>
                  <a:pt x="1426972" y="61366"/>
                </a:lnTo>
                <a:lnTo>
                  <a:pt x="1422361" y="43713"/>
                </a:lnTo>
                <a:lnTo>
                  <a:pt x="1414310" y="27470"/>
                </a:lnTo>
                <a:lnTo>
                  <a:pt x="1402549" y="12192"/>
                </a:lnTo>
                <a:lnTo>
                  <a:pt x="1390269" y="12192"/>
                </a:lnTo>
                <a:lnTo>
                  <a:pt x="1401445" y="27686"/>
                </a:lnTo>
                <a:lnTo>
                  <a:pt x="1409598" y="44284"/>
                </a:lnTo>
                <a:lnTo>
                  <a:pt x="1414576" y="62001"/>
                </a:lnTo>
                <a:lnTo>
                  <a:pt x="1416278" y="80860"/>
                </a:lnTo>
                <a:lnTo>
                  <a:pt x="1414576" y="99745"/>
                </a:lnTo>
                <a:lnTo>
                  <a:pt x="1409598" y="117487"/>
                </a:lnTo>
                <a:lnTo>
                  <a:pt x="1401445" y="134099"/>
                </a:lnTo>
                <a:lnTo>
                  <a:pt x="1390269" y="149542"/>
                </a:lnTo>
                <a:lnTo>
                  <a:pt x="1402549" y="149542"/>
                </a:lnTo>
                <a:lnTo>
                  <a:pt x="1414310" y="134962"/>
                </a:lnTo>
                <a:lnTo>
                  <a:pt x="1422361" y="118643"/>
                </a:lnTo>
                <a:lnTo>
                  <a:pt x="1426972" y="100596"/>
                </a:lnTo>
                <a:lnTo>
                  <a:pt x="1428457" y="8086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333690" y="6389179"/>
            <a:ext cx="118110" cy="12700"/>
          </a:xfrm>
          <a:custGeom>
            <a:avLst/>
            <a:gdLst/>
            <a:ahLst/>
            <a:cxnLst/>
            <a:rect l="l" t="t" r="r" b="b"/>
            <a:pathLst>
              <a:path w="118109" h="12700">
                <a:moveTo>
                  <a:pt x="117538" y="0"/>
                </a:moveTo>
                <a:lnTo>
                  <a:pt x="0" y="0"/>
                </a:lnTo>
                <a:lnTo>
                  <a:pt x="0" y="12191"/>
                </a:lnTo>
                <a:lnTo>
                  <a:pt x="117538" y="12191"/>
                </a:lnTo>
                <a:lnTo>
                  <a:pt x="117538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323022" y="6477672"/>
            <a:ext cx="187960" cy="33655"/>
          </a:xfrm>
          <a:custGeom>
            <a:avLst/>
            <a:gdLst/>
            <a:ahLst/>
            <a:cxnLst/>
            <a:rect l="l" t="t" r="r" b="b"/>
            <a:pathLst>
              <a:path w="187959" h="33654">
                <a:moveTo>
                  <a:pt x="137350" y="6096"/>
                </a:moveTo>
                <a:lnTo>
                  <a:pt x="0" y="6096"/>
                </a:lnTo>
                <a:lnTo>
                  <a:pt x="0" y="16764"/>
                </a:lnTo>
                <a:lnTo>
                  <a:pt x="137350" y="16764"/>
                </a:lnTo>
                <a:lnTo>
                  <a:pt x="137350" y="6096"/>
                </a:lnTo>
                <a:close/>
              </a:path>
              <a:path w="187959" h="33654">
                <a:moveTo>
                  <a:pt x="187642" y="24384"/>
                </a:moveTo>
                <a:lnTo>
                  <a:pt x="181610" y="19291"/>
                </a:lnTo>
                <a:lnTo>
                  <a:pt x="174879" y="13335"/>
                </a:lnTo>
                <a:lnTo>
                  <a:pt x="167271" y="6819"/>
                </a:lnTo>
                <a:lnTo>
                  <a:pt x="158686" y="0"/>
                </a:lnTo>
                <a:lnTo>
                  <a:pt x="151066" y="7620"/>
                </a:lnTo>
                <a:lnTo>
                  <a:pt x="158775" y="14249"/>
                </a:lnTo>
                <a:lnTo>
                  <a:pt x="165925" y="20586"/>
                </a:lnTo>
                <a:lnTo>
                  <a:pt x="172491" y="26949"/>
                </a:lnTo>
                <a:lnTo>
                  <a:pt x="178498" y="33616"/>
                </a:lnTo>
                <a:lnTo>
                  <a:pt x="187642" y="2438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14487" y="6367843"/>
            <a:ext cx="1027074" cy="14497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319974" y="6810285"/>
            <a:ext cx="1368933" cy="144868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794152" y="6811809"/>
            <a:ext cx="924877" cy="143344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824389" y="6811809"/>
            <a:ext cx="1074407" cy="143344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002529" y="6811809"/>
            <a:ext cx="1074420" cy="143344"/>
          </a:xfrm>
          <a:prstGeom prst="rect">
            <a:avLst/>
          </a:prstGeom>
        </p:spPr>
      </p:pic>
      <p:sp>
        <p:nvSpPr>
          <p:cNvPr id="79" name="object 79"/>
          <p:cNvSpPr/>
          <p:nvPr/>
        </p:nvSpPr>
        <p:spPr>
          <a:xfrm>
            <a:off x="1333690" y="7261859"/>
            <a:ext cx="116205" cy="132715"/>
          </a:xfrm>
          <a:custGeom>
            <a:avLst/>
            <a:gdLst/>
            <a:ahLst/>
            <a:cxnLst/>
            <a:rect l="l" t="t" r="r" b="b"/>
            <a:pathLst>
              <a:path w="116205" h="132715">
                <a:moveTo>
                  <a:pt x="39624" y="0"/>
                </a:moveTo>
                <a:lnTo>
                  <a:pt x="33528" y="0"/>
                </a:lnTo>
                <a:lnTo>
                  <a:pt x="25908" y="7620"/>
                </a:lnTo>
                <a:lnTo>
                  <a:pt x="18288" y="10668"/>
                </a:lnTo>
                <a:lnTo>
                  <a:pt x="6096" y="16764"/>
                </a:lnTo>
                <a:lnTo>
                  <a:pt x="0" y="18288"/>
                </a:lnTo>
                <a:lnTo>
                  <a:pt x="0" y="32004"/>
                </a:lnTo>
                <a:lnTo>
                  <a:pt x="9144" y="28956"/>
                </a:lnTo>
                <a:lnTo>
                  <a:pt x="13716" y="25908"/>
                </a:lnTo>
                <a:lnTo>
                  <a:pt x="19812" y="24384"/>
                </a:lnTo>
                <a:lnTo>
                  <a:pt x="22860" y="21336"/>
                </a:lnTo>
                <a:lnTo>
                  <a:pt x="25908" y="19812"/>
                </a:lnTo>
                <a:lnTo>
                  <a:pt x="25908" y="114401"/>
                </a:lnTo>
                <a:lnTo>
                  <a:pt x="39624" y="114401"/>
                </a:lnTo>
                <a:lnTo>
                  <a:pt x="39624" y="0"/>
                </a:lnTo>
                <a:close/>
              </a:path>
              <a:path w="116205" h="132715">
                <a:moveTo>
                  <a:pt x="116014" y="123545"/>
                </a:moveTo>
                <a:lnTo>
                  <a:pt x="109931" y="118668"/>
                </a:lnTo>
                <a:lnTo>
                  <a:pt x="103162" y="113068"/>
                </a:lnTo>
                <a:lnTo>
                  <a:pt x="95554" y="106616"/>
                </a:lnTo>
                <a:lnTo>
                  <a:pt x="86956" y="99161"/>
                </a:lnTo>
                <a:lnTo>
                  <a:pt x="79336" y="106781"/>
                </a:lnTo>
                <a:lnTo>
                  <a:pt x="87045" y="113411"/>
                </a:lnTo>
                <a:lnTo>
                  <a:pt x="94195" y="119735"/>
                </a:lnTo>
                <a:lnTo>
                  <a:pt x="100774" y="126072"/>
                </a:lnTo>
                <a:lnTo>
                  <a:pt x="106781" y="132689"/>
                </a:lnTo>
                <a:lnTo>
                  <a:pt x="116014" y="12354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0" name="object 8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554962" y="7252715"/>
            <a:ext cx="289941" cy="144881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319974" y="7695056"/>
            <a:ext cx="1515427" cy="143446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940748" y="7695056"/>
            <a:ext cx="1515427" cy="143446"/>
          </a:xfrm>
          <a:prstGeom prst="rect">
            <a:avLst/>
          </a:prstGeom>
        </p:spPr>
      </p:pic>
      <p:grpSp>
        <p:nvGrpSpPr>
          <p:cNvPr id="83" name="object 83"/>
          <p:cNvGrpSpPr/>
          <p:nvPr/>
        </p:nvGrpSpPr>
        <p:grpSpPr>
          <a:xfrm>
            <a:off x="4561522" y="7695056"/>
            <a:ext cx="1369060" cy="143510"/>
            <a:chOff x="4561522" y="7695056"/>
            <a:chExt cx="1369060" cy="143510"/>
          </a:xfrm>
        </p:grpSpPr>
        <p:pic>
          <p:nvPicPr>
            <p:cNvPr id="84" name="object 8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61522" y="7695056"/>
              <a:ext cx="869911" cy="14344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446674" y="7695056"/>
              <a:ext cx="483870" cy="142240"/>
            </a:xfrm>
            <a:custGeom>
              <a:avLst/>
              <a:gdLst/>
              <a:ahLst/>
              <a:cxnLst/>
              <a:rect l="l" t="t" r="r" b="b"/>
              <a:pathLst>
                <a:path w="483870" h="142240">
                  <a:moveTo>
                    <a:pt x="112877" y="86969"/>
                  </a:moveTo>
                  <a:lnTo>
                    <a:pt x="102209" y="86969"/>
                  </a:lnTo>
                  <a:lnTo>
                    <a:pt x="102209" y="90017"/>
                  </a:lnTo>
                  <a:lnTo>
                    <a:pt x="112877" y="90017"/>
                  </a:lnTo>
                  <a:lnTo>
                    <a:pt x="112877" y="86969"/>
                  </a:lnTo>
                  <a:close/>
                </a:path>
                <a:path w="483870" h="142240">
                  <a:moveTo>
                    <a:pt x="112877" y="55118"/>
                  </a:moveTo>
                  <a:lnTo>
                    <a:pt x="25908" y="55118"/>
                  </a:lnTo>
                  <a:lnTo>
                    <a:pt x="25908" y="62738"/>
                  </a:lnTo>
                  <a:lnTo>
                    <a:pt x="25908" y="77978"/>
                  </a:lnTo>
                  <a:lnTo>
                    <a:pt x="25908" y="86868"/>
                  </a:lnTo>
                  <a:lnTo>
                    <a:pt x="25908" y="89408"/>
                  </a:lnTo>
                  <a:lnTo>
                    <a:pt x="36588" y="89408"/>
                  </a:lnTo>
                  <a:lnTo>
                    <a:pt x="36588" y="86868"/>
                  </a:lnTo>
                  <a:lnTo>
                    <a:pt x="112877" y="86868"/>
                  </a:lnTo>
                  <a:lnTo>
                    <a:pt x="112877" y="77978"/>
                  </a:lnTo>
                  <a:lnTo>
                    <a:pt x="36588" y="77978"/>
                  </a:lnTo>
                  <a:lnTo>
                    <a:pt x="36588" y="62738"/>
                  </a:lnTo>
                  <a:lnTo>
                    <a:pt x="102209" y="62738"/>
                  </a:lnTo>
                  <a:lnTo>
                    <a:pt x="102209" y="77825"/>
                  </a:lnTo>
                  <a:lnTo>
                    <a:pt x="112877" y="77825"/>
                  </a:lnTo>
                  <a:lnTo>
                    <a:pt x="112877" y="62738"/>
                  </a:lnTo>
                  <a:lnTo>
                    <a:pt x="112877" y="62585"/>
                  </a:lnTo>
                  <a:lnTo>
                    <a:pt x="112877" y="55118"/>
                  </a:lnTo>
                  <a:close/>
                </a:path>
                <a:path w="483870" h="142240">
                  <a:moveTo>
                    <a:pt x="123634" y="99568"/>
                  </a:moveTo>
                  <a:lnTo>
                    <a:pt x="112877" y="99568"/>
                  </a:lnTo>
                  <a:lnTo>
                    <a:pt x="112877" y="107188"/>
                  </a:lnTo>
                  <a:lnTo>
                    <a:pt x="112877" y="126238"/>
                  </a:lnTo>
                  <a:lnTo>
                    <a:pt x="27444" y="126238"/>
                  </a:lnTo>
                  <a:lnTo>
                    <a:pt x="27444" y="107188"/>
                  </a:lnTo>
                  <a:lnTo>
                    <a:pt x="112877" y="107188"/>
                  </a:lnTo>
                  <a:lnTo>
                    <a:pt x="112877" y="99568"/>
                  </a:lnTo>
                  <a:lnTo>
                    <a:pt x="16776" y="99568"/>
                  </a:lnTo>
                  <a:lnTo>
                    <a:pt x="16776" y="107188"/>
                  </a:lnTo>
                  <a:lnTo>
                    <a:pt x="16776" y="126238"/>
                  </a:lnTo>
                  <a:lnTo>
                    <a:pt x="16776" y="136398"/>
                  </a:lnTo>
                  <a:lnTo>
                    <a:pt x="16776" y="141478"/>
                  </a:lnTo>
                  <a:lnTo>
                    <a:pt x="27444" y="141478"/>
                  </a:lnTo>
                  <a:lnTo>
                    <a:pt x="27444" y="136398"/>
                  </a:lnTo>
                  <a:lnTo>
                    <a:pt x="112877" y="136398"/>
                  </a:lnTo>
                  <a:lnTo>
                    <a:pt x="112877" y="141922"/>
                  </a:lnTo>
                  <a:lnTo>
                    <a:pt x="123634" y="141922"/>
                  </a:lnTo>
                  <a:lnTo>
                    <a:pt x="123634" y="106870"/>
                  </a:lnTo>
                  <a:lnTo>
                    <a:pt x="123634" y="99568"/>
                  </a:lnTo>
                  <a:close/>
                </a:path>
                <a:path w="483870" h="142240">
                  <a:moveTo>
                    <a:pt x="135839" y="44297"/>
                  </a:moveTo>
                  <a:lnTo>
                    <a:pt x="125158" y="44297"/>
                  </a:lnTo>
                  <a:lnTo>
                    <a:pt x="125158" y="61061"/>
                  </a:lnTo>
                  <a:lnTo>
                    <a:pt x="135839" y="61061"/>
                  </a:lnTo>
                  <a:lnTo>
                    <a:pt x="135839" y="44297"/>
                  </a:lnTo>
                  <a:close/>
                </a:path>
                <a:path w="483870" h="142240">
                  <a:moveTo>
                    <a:pt x="135839" y="33528"/>
                  </a:moveTo>
                  <a:lnTo>
                    <a:pt x="4572" y="33528"/>
                  </a:lnTo>
                  <a:lnTo>
                    <a:pt x="4572" y="43688"/>
                  </a:lnTo>
                  <a:lnTo>
                    <a:pt x="4572" y="61468"/>
                  </a:lnTo>
                  <a:lnTo>
                    <a:pt x="15240" y="61468"/>
                  </a:lnTo>
                  <a:lnTo>
                    <a:pt x="15240" y="43688"/>
                  </a:lnTo>
                  <a:lnTo>
                    <a:pt x="135839" y="43688"/>
                  </a:lnTo>
                  <a:lnTo>
                    <a:pt x="135839" y="33528"/>
                  </a:lnTo>
                  <a:close/>
                </a:path>
                <a:path w="483870" h="142240">
                  <a:moveTo>
                    <a:pt x="140398" y="12293"/>
                  </a:moveTo>
                  <a:lnTo>
                    <a:pt x="97637" y="12293"/>
                  </a:lnTo>
                  <a:lnTo>
                    <a:pt x="97637" y="0"/>
                  </a:lnTo>
                  <a:lnTo>
                    <a:pt x="86969" y="0"/>
                  </a:lnTo>
                  <a:lnTo>
                    <a:pt x="86969" y="12293"/>
                  </a:lnTo>
                  <a:lnTo>
                    <a:pt x="53441" y="12293"/>
                  </a:lnTo>
                  <a:lnTo>
                    <a:pt x="53441" y="0"/>
                  </a:lnTo>
                  <a:lnTo>
                    <a:pt x="42672" y="0"/>
                  </a:lnTo>
                  <a:lnTo>
                    <a:pt x="42672" y="12293"/>
                  </a:lnTo>
                  <a:lnTo>
                    <a:pt x="0" y="12293"/>
                  </a:lnTo>
                  <a:lnTo>
                    <a:pt x="0" y="21437"/>
                  </a:lnTo>
                  <a:lnTo>
                    <a:pt x="42672" y="21437"/>
                  </a:lnTo>
                  <a:lnTo>
                    <a:pt x="42672" y="30581"/>
                  </a:lnTo>
                  <a:lnTo>
                    <a:pt x="53441" y="30581"/>
                  </a:lnTo>
                  <a:lnTo>
                    <a:pt x="53441" y="21437"/>
                  </a:lnTo>
                  <a:lnTo>
                    <a:pt x="86969" y="21437"/>
                  </a:lnTo>
                  <a:lnTo>
                    <a:pt x="86969" y="30581"/>
                  </a:lnTo>
                  <a:lnTo>
                    <a:pt x="97637" y="30581"/>
                  </a:lnTo>
                  <a:lnTo>
                    <a:pt x="97637" y="21437"/>
                  </a:lnTo>
                  <a:lnTo>
                    <a:pt x="140398" y="21437"/>
                  </a:lnTo>
                  <a:lnTo>
                    <a:pt x="140398" y="12293"/>
                  </a:lnTo>
                  <a:close/>
                </a:path>
                <a:path w="483870" h="142240">
                  <a:moveTo>
                    <a:pt x="196888" y="77825"/>
                  </a:moveTo>
                  <a:lnTo>
                    <a:pt x="176974" y="77825"/>
                  </a:lnTo>
                  <a:lnTo>
                    <a:pt x="176974" y="58013"/>
                  </a:lnTo>
                  <a:lnTo>
                    <a:pt x="193840" y="58013"/>
                  </a:lnTo>
                  <a:lnTo>
                    <a:pt x="193840" y="47345"/>
                  </a:lnTo>
                  <a:lnTo>
                    <a:pt x="157162" y="47345"/>
                  </a:lnTo>
                  <a:lnTo>
                    <a:pt x="157162" y="58013"/>
                  </a:lnTo>
                  <a:lnTo>
                    <a:pt x="166306" y="58013"/>
                  </a:lnTo>
                  <a:lnTo>
                    <a:pt x="166306" y="77825"/>
                  </a:lnTo>
                  <a:lnTo>
                    <a:pt x="146507" y="77825"/>
                  </a:lnTo>
                  <a:lnTo>
                    <a:pt x="146507" y="86969"/>
                  </a:lnTo>
                  <a:lnTo>
                    <a:pt x="166306" y="86969"/>
                  </a:lnTo>
                  <a:lnTo>
                    <a:pt x="166306" y="123634"/>
                  </a:lnTo>
                  <a:lnTo>
                    <a:pt x="164795" y="126682"/>
                  </a:lnTo>
                  <a:lnTo>
                    <a:pt x="161734" y="129730"/>
                  </a:lnTo>
                  <a:lnTo>
                    <a:pt x="169354" y="138874"/>
                  </a:lnTo>
                  <a:lnTo>
                    <a:pt x="170878" y="137350"/>
                  </a:lnTo>
                  <a:lnTo>
                    <a:pt x="173939" y="135826"/>
                  </a:lnTo>
                  <a:lnTo>
                    <a:pt x="175463" y="134302"/>
                  </a:lnTo>
                  <a:lnTo>
                    <a:pt x="190792" y="125158"/>
                  </a:lnTo>
                  <a:lnTo>
                    <a:pt x="196888" y="122110"/>
                  </a:lnTo>
                  <a:lnTo>
                    <a:pt x="196126" y="120586"/>
                  </a:lnTo>
                  <a:lnTo>
                    <a:pt x="195364" y="119062"/>
                  </a:lnTo>
                  <a:lnTo>
                    <a:pt x="195364" y="109918"/>
                  </a:lnTo>
                  <a:lnTo>
                    <a:pt x="189268" y="114490"/>
                  </a:lnTo>
                  <a:lnTo>
                    <a:pt x="176974" y="120586"/>
                  </a:lnTo>
                  <a:lnTo>
                    <a:pt x="176974" y="86969"/>
                  </a:lnTo>
                  <a:lnTo>
                    <a:pt x="196888" y="86969"/>
                  </a:lnTo>
                  <a:lnTo>
                    <a:pt x="196888" y="77825"/>
                  </a:lnTo>
                  <a:close/>
                </a:path>
                <a:path w="483870" h="142240">
                  <a:moveTo>
                    <a:pt x="196888" y="22961"/>
                  </a:moveTo>
                  <a:lnTo>
                    <a:pt x="170878" y="22961"/>
                  </a:lnTo>
                  <a:lnTo>
                    <a:pt x="173939" y="16865"/>
                  </a:lnTo>
                  <a:lnTo>
                    <a:pt x="175463" y="10668"/>
                  </a:lnTo>
                  <a:lnTo>
                    <a:pt x="178498" y="4572"/>
                  </a:lnTo>
                  <a:lnTo>
                    <a:pt x="167830" y="0"/>
                  </a:lnTo>
                  <a:lnTo>
                    <a:pt x="162966" y="12357"/>
                  </a:lnTo>
                  <a:lnTo>
                    <a:pt x="157543" y="24091"/>
                  </a:lnTo>
                  <a:lnTo>
                    <a:pt x="151536" y="35255"/>
                  </a:lnTo>
                  <a:lnTo>
                    <a:pt x="144970" y="45834"/>
                  </a:lnTo>
                  <a:lnTo>
                    <a:pt x="148018" y="48869"/>
                  </a:lnTo>
                  <a:lnTo>
                    <a:pt x="151066" y="54978"/>
                  </a:lnTo>
                  <a:lnTo>
                    <a:pt x="154495" y="49466"/>
                  </a:lnTo>
                  <a:lnTo>
                    <a:pt x="157924" y="44107"/>
                  </a:lnTo>
                  <a:lnTo>
                    <a:pt x="161353" y="38468"/>
                  </a:lnTo>
                  <a:lnTo>
                    <a:pt x="164795" y="32105"/>
                  </a:lnTo>
                  <a:lnTo>
                    <a:pt x="196888" y="32105"/>
                  </a:lnTo>
                  <a:lnTo>
                    <a:pt x="196888" y="22961"/>
                  </a:lnTo>
                  <a:close/>
                </a:path>
                <a:path w="483870" h="142240">
                  <a:moveTo>
                    <a:pt x="225844" y="27533"/>
                  </a:moveTo>
                  <a:lnTo>
                    <a:pt x="220357" y="21818"/>
                  </a:lnTo>
                  <a:lnTo>
                    <a:pt x="209981" y="10350"/>
                  </a:lnTo>
                  <a:lnTo>
                    <a:pt x="204508" y="4572"/>
                  </a:lnTo>
                  <a:lnTo>
                    <a:pt x="196888" y="10668"/>
                  </a:lnTo>
                  <a:lnTo>
                    <a:pt x="201472" y="16471"/>
                  </a:lnTo>
                  <a:lnTo>
                    <a:pt x="206222" y="22377"/>
                  </a:lnTo>
                  <a:lnTo>
                    <a:pt x="211239" y="28562"/>
                  </a:lnTo>
                  <a:lnTo>
                    <a:pt x="216700" y="35153"/>
                  </a:lnTo>
                  <a:lnTo>
                    <a:pt x="225844" y="27533"/>
                  </a:lnTo>
                  <a:close/>
                </a:path>
                <a:path w="483870" h="142240">
                  <a:moveTo>
                    <a:pt x="279273" y="41249"/>
                  </a:moveTo>
                  <a:lnTo>
                    <a:pt x="270129" y="41249"/>
                  </a:lnTo>
                  <a:lnTo>
                    <a:pt x="270129" y="51917"/>
                  </a:lnTo>
                  <a:lnTo>
                    <a:pt x="270129" y="70205"/>
                  </a:lnTo>
                  <a:lnTo>
                    <a:pt x="270129" y="80873"/>
                  </a:lnTo>
                  <a:lnTo>
                    <a:pt x="270129" y="97637"/>
                  </a:lnTo>
                  <a:lnTo>
                    <a:pt x="212128" y="97637"/>
                  </a:lnTo>
                  <a:lnTo>
                    <a:pt x="212128" y="80873"/>
                  </a:lnTo>
                  <a:lnTo>
                    <a:pt x="270129" y="80873"/>
                  </a:lnTo>
                  <a:lnTo>
                    <a:pt x="270129" y="70205"/>
                  </a:lnTo>
                  <a:lnTo>
                    <a:pt x="212128" y="70205"/>
                  </a:lnTo>
                  <a:lnTo>
                    <a:pt x="212128" y="51917"/>
                  </a:lnTo>
                  <a:lnTo>
                    <a:pt x="270129" y="51917"/>
                  </a:lnTo>
                  <a:lnTo>
                    <a:pt x="270129" y="41249"/>
                  </a:lnTo>
                  <a:lnTo>
                    <a:pt x="245656" y="41249"/>
                  </a:lnTo>
                  <a:lnTo>
                    <a:pt x="245656" y="1524"/>
                  </a:lnTo>
                  <a:lnTo>
                    <a:pt x="234988" y="1524"/>
                  </a:lnTo>
                  <a:lnTo>
                    <a:pt x="234988" y="41249"/>
                  </a:lnTo>
                  <a:lnTo>
                    <a:pt x="201460" y="41249"/>
                  </a:lnTo>
                  <a:lnTo>
                    <a:pt x="201460" y="141922"/>
                  </a:lnTo>
                  <a:lnTo>
                    <a:pt x="212128" y="141922"/>
                  </a:lnTo>
                  <a:lnTo>
                    <a:pt x="212128" y="108394"/>
                  </a:lnTo>
                  <a:lnTo>
                    <a:pt x="270129" y="108394"/>
                  </a:lnTo>
                  <a:lnTo>
                    <a:pt x="270129" y="128206"/>
                  </a:lnTo>
                  <a:lnTo>
                    <a:pt x="267081" y="129730"/>
                  </a:lnTo>
                  <a:lnTo>
                    <a:pt x="239560" y="129730"/>
                  </a:lnTo>
                  <a:lnTo>
                    <a:pt x="239560" y="134302"/>
                  </a:lnTo>
                  <a:lnTo>
                    <a:pt x="241084" y="137350"/>
                  </a:lnTo>
                  <a:lnTo>
                    <a:pt x="241084" y="141922"/>
                  </a:lnTo>
                  <a:lnTo>
                    <a:pt x="274713" y="141922"/>
                  </a:lnTo>
                  <a:lnTo>
                    <a:pt x="279273" y="135826"/>
                  </a:lnTo>
                  <a:lnTo>
                    <a:pt x="279273" y="108394"/>
                  </a:lnTo>
                  <a:lnTo>
                    <a:pt x="279273" y="97637"/>
                  </a:lnTo>
                  <a:lnTo>
                    <a:pt x="279273" y="80873"/>
                  </a:lnTo>
                  <a:lnTo>
                    <a:pt x="279273" y="70205"/>
                  </a:lnTo>
                  <a:lnTo>
                    <a:pt x="279273" y="51917"/>
                  </a:lnTo>
                  <a:lnTo>
                    <a:pt x="279273" y="41249"/>
                  </a:lnTo>
                  <a:close/>
                </a:path>
                <a:path w="483870" h="142240">
                  <a:moveTo>
                    <a:pt x="283857" y="12293"/>
                  </a:moveTo>
                  <a:lnTo>
                    <a:pt x="274713" y="6096"/>
                  </a:lnTo>
                  <a:lnTo>
                    <a:pt x="269697" y="12357"/>
                  </a:lnTo>
                  <a:lnTo>
                    <a:pt x="259702" y="24638"/>
                  </a:lnTo>
                  <a:lnTo>
                    <a:pt x="254901" y="30581"/>
                  </a:lnTo>
                  <a:lnTo>
                    <a:pt x="262509" y="36677"/>
                  </a:lnTo>
                  <a:lnTo>
                    <a:pt x="268198" y="30086"/>
                  </a:lnTo>
                  <a:lnTo>
                    <a:pt x="279006" y="18034"/>
                  </a:lnTo>
                  <a:lnTo>
                    <a:pt x="283857" y="12293"/>
                  </a:lnTo>
                  <a:close/>
                </a:path>
                <a:path w="483870" h="142240">
                  <a:moveTo>
                    <a:pt x="413588" y="7620"/>
                  </a:moveTo>
                  <a:lnTo>
                    <a:pt x="401383" y="7620"/>
                  </a:lnTo>
                  <a:lnTo>
                    <a:pt x="401383" y="18389"/>
                  </a:lnTo>
                  <a:lnTo>
                    <a:pt x="401383" y="38201"/>
                  </a:lnTo>
                  <a:lnTo>
                    <a:pt x="326618" y="38201"/>
                  </a:lnTo>
                  <a:lnTo>
                    <a:pt x="326618" y="18389"/>
                  </a:lnTo>
                  <a:lnTo>
                    <a:pt x="401383" y="18389"/>
                  </a:lnTo>
                  <a:lnTo>
                    <a:pt x="401383" y="7620"/>
                  </a:lnTo>
                  <a:lnTo>
                    <a:pt x="315849" y="7620"/>
                  </a:lnTo>
                  <a:lnTo>
                    <a:pt x="315849" y="54978"/>
                  </a:lnTo>
                  <a:lnTo>
                    <a:pt x="326618" y="54978"/>
                  </a:lnTo>
                  <a:lnTo>
                    <a:pt x="326618" y="48869"/>
                  </a:lnTo>
                  <a:lnTo>
                    <a:pt x="401383" y="48869"/>
                  </a:lnTo>
                  <a:lnTo>
                    <a:pt x="401383" y="54978"/>
                  </a:lnTo>
                  <a:lnTo>
                    <a:pt x="413588" y="54978"/>
                  </a:lnTo>
                  <a:lnTo>
                    <a:pt x="413588" y="48869"/>
                  </a:lnTo>
                  <a:lnTo>
                    <a:pt x="413588" y="38201"/>
                  </a:lnTo>
                  <a:lnTo>
                    <a:pt x="413588" y="18389"/>
                  </a:lnTo>
                  <a:lnTo>
                    <a:pt x="413588" y="7620"/>
                  </a:lnTo>
                  <a:close/>
                </a:path>
                <a:path w="483870" h="142240">
                  <a:moveTo>
                    <a:pt x="436435" y="62585"/>
                  </a:moveTo>
                  <a:lnTo>
                    <a:pt x="293001" y="62585"/>
                  </a:lnTo>
                  <a:lnTo>
                    <a:pt x="293001" y="73253"/>
                  </a:lnTo>
                  <a:lnTo>
                    <a:pt x="325094" y="73253"/>
                  </a:lnTo>
                  <a:lnTo>
                    <a:pt x="318998" y="88493"/>
                  </a:lnTo>
                  <a:lnTo>
                    <a:pt x="318998" y="99161"/>
                  </a:lnTo>
                  <a:lnTo>
                    <a:pt x="402920" y="99161"/>
                  </a:lnTo>
                  <a:lnTo>
                    <a:pt x="402920" y="105346"/>
                  </a:lnTo>
                  <a:lnTo>
                    <a:pt x="401383" y="109918"/>
                  </a:lnTo>
                  <a:lnTo>
                    <a:pt x="401383" y="114490"/>
                  </a:lnTo>
                  <a:lnTo>
                    <a:pt x="399859" y="123634"/>
                  </a:lnTo>
                  <a:lnTo>
                    <a:pt x="393776" y="128206"/>
                  </a:lnTo>
                  <a:lnTo>
                    <a:pt x="383006" y="128206"/>
                  </a:lnTo>
                  <a:lnTo>
                    <a:pt x="375589" y="127977"/>
                  </a:lnTo>
                  <a:lnTo>
                    <a:pt x="357924" y="126923"/>
                  </a:lnTo>
                  <a:lnTo>
                    <a:pt x="347954" y="126682"/>
                  </a:lnTo>
                  <a:lnTo>
                    <a:pt x="349478" y="131254"/>
                  </a:lnTo>
                  <a:lnTo>
                    <a:pt x="349478" y="135826"/>
                  </a:lnTo>
                  <a:lnTo>
                    <a:pt x="351002" y="138874"/>
                  </a:lnTo>
                  <a:lnTo>
                    <a:pt x="386143" y="138874"/>
                  </a:lnTo>
                  <a:lnTo>
                    <a:pt x="396405" y="137452"/>
                  </a:lnTo>
                  <a:lnTo>
                    <a:pt x="404241" y="133159"/>
                  </a:lnTo>
                  <a:lnTo>
                    <a:pt x="407885" y="128206"/>
                  </a:lnTo>
                  <a:lnTo>
                    <a:pt x="409498" y="126022"/>
                  </a:lnTo>
                  <a:lnTo>
                    <a:pt x="416623" y="88493"/>
                  </a:lnTo>
                  <a:lnTo>
                    <a:pt x="329666" y="88493"/>
                  </a:lnTo>
                  <a:lnTo>
                    <a:pt x="335762" y="73253"/>
                  </a:lnTo>
                  <a:lnTo>
                    <a:pt x="436435" y="73253"/>
                  </a:lnTo>
                  <a:lnTo>
                    <a:pt x="436435" y="62585"/>
                  </a:lnTo>
                  <a:close/>
                </a:path>
                <a:path w="483870" h="142240">
                  <a:moveTo>
                    <a:pt x="483781" y="116014"/>
                  </a:moveTo>
                  <a:lnTo>
                    <a:pt x="483019" y="114490"/>
                  </a:lnTo>
                  <a:lnTo>
                    <a:pt x="482257" y="112966"/>
                  </a:lnTo>
                  <a:lnTo>
                    <a:pt x="474637" y="105346"/>
                  </a:lnTo>
                  <a:lnTo>
                    <a:pt x="473113" y="104838"/>
                  </a:lnTo>
                  <a:lnTo>
                    <a:pt x="473113" y="117538"/>
                  </a:lnTo>
                  <a:lnTo>
                    <a:pt x="473113" y="125158"/>
                  </a:lnTo>
                  <a:lnTo>
                    <a:pt x="470065" y="128206"/>
                  </a:lnTo>
                  <a:lnTo>
                    <a:pt x="467017" y="129730"/>
                  </a:lnTo>
                  <a:lnTo>
                    <a:pt x="463969" y="129730"/>
                  </a:lnTo>
                  <a:lnTo>
                    <a:pt x="460921" y="126682"/>
                  </a:lnTo>
                  <a:lnTo>
                    <a:pt x="459397" y="126682"/>
                  </a:lnTo>
                  <a:lnTo>
                    <a:pt x="457873" y="123634"/>
                  </a:lnTo>
                  <a:lnTo>
                    <a:pt x="457873" y="119062"/>
                  </a:lnTo>
                  <a:lnTo>
                    <a:pt x="462445" y="114490"/>
                  </a:lnTo>
                  <a:lnTo>
                    <a:pt x="470065" y="114490"/>
                  </a:lnTo>
                  <a:lnTo>
                    <a:pt x="473113" y="117538"/>
                  </a:lnTo>
                  <a:lnTo>
                    <a:pt x="473113" y="104838"/>
                  </a:lnTo>
                  <a:lnTo>
                    <a:pt x="470065" y="103822"/>
                  </a:lnTo>
                  <a:lnTo>
                    <a:pt x="460921" y="103822"/>
                  </a:lnTo>
                  <a:lnTo>
                    <a:pt x="456349" y="105346"/>
                  </a:lnTo>
                  <a:lnTo>
                    <a:pt x="453301" y="108394"/>
                  </a:lnTo>
                  <a:lnTo>
                    <a:pt x="448627" y="111442"/>
                  </a:lnTo>
                  <a:lnTo>
                    <a:pt x="447103" y="116014"/>
                  </a:lnTo>
                  <a:lnTo>
                    <a:pt x="447103" y="126682"/>
                  </a:lnTo>
                  <a:lnTo>
                    <a:pt x="448627" y="131254"/>
                  </a:lnTo>
                  <a:lnTo>
                    <a:pt x="453301" y="134302"/>
                  </a:lnTo>
                  <a:lnTo>
                    <a:pt x="456349" y="137350"/>
                  </a:lnTo>
                  <a:lnTo>
                    <a:pt x="460921" y="140398"/>
                  </a:lnTo>
                  <a:lnTo>
                    <a:pt x="470065" y="140398"/>
                  </a:lnTo>
                  <a:lnTo>
                    <a:pt x="474637" y="137350"/>
                  </a:lnTo>
                  <a:lnTo>
                    <a:pt x="477685" y="134302"/>
                  </a:lnTo>
                  <a:lnTo>
                    <a:pt x="482257" y="131254"/>
                  </a:lnTo>
                  <a:lnTo>
                    <a:pt x="482765" y="129730"/>
                  </a:lnTo>
                  <a:lnTo>
                    <a:pt x="483781" y="126682"/>
                  </a:lnTo>
                  <a:lnTo>
                    <a:pt x="483781" y="11601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/>
          <p:nvPr/>
        </p:nvSpPr>
        <p:spPr>
          <a:xfrm>
            <a:off x="6034176" y="7695056"/>
            <a:ext cx="584835" cy="143510"/>
          </a:xfrm>
          <a:custGeom>
            <a:avLst/>
            <a:gdLst/>
            <a:ahLst/>
            <a:cxnLst/>
            <a:rect l="l" t="t" r="r" b="b"/>
            <a:pathLst>
              <a:path w="584834" h="143509">
                <a:moveTo>
                  <a:pt x="65633" y="16865"/>
                </a:moveTo>
                <a:lnTo>
                  <a:pt x="62585" y="6096"/>
                </a:lnTo>
                <a:lnTo>
                  <a:pt x="50012" y="8102"/>
                </a:lnTo>
                <a:lnTo>
                  <a:pt x="37439" y="9537"/>
                </a:lnTo>
                <a:lnTo>
                  <a:pt x="24866" y="10388"/>
                </a:lnTo>
                <a:lnTo>
                  <a:pt x="12293" y="10668"/>
                </a:lnTo>
                <a:lnTo>
                  <a:pt x="12293" y="73253"/>
                </a:lnTo>
                <a:lnTo>
                  <a:pt x="11455" y="92417"/>
                </a:lnTo>
                <a:lnTo>
                  <a:pt x="9042" y="108737"/>
                </a:lnTo>
                <a:lnTo>
                  <a:pt x="5168" y="122199"/>
                </a:lnTo>
                <a:lnTo>
                  <a:pt x="0" y="132778"/>
                </a:lnTo>
                <a:lnTo>
                  <a:pt x="1625" y="135826"/>
                </a:lnTo>
                <a:lnTo>
                  <a:pt x="22961" y="90017"/>
                </a:lnTo>
                <a:lnTo>
                  <a:pt x="50393" y="90017"/>
                </a:lnTo>
                <a:lnTo>
                  <a:pt x="50393" y="96113"/>
                </a:lnTo>
                <a:lnTo>
                  <a:pt x="61061" y="96113"/>
                </a:lnTo>
                <a:lnTo>
                  <a:pt x="61061" y="90017"/>
                </a:lnTo>
                <a:lnTo>
                  <a:pt x="61061" y="80873"/>
                </a:lnTo>
                <a:lnTo>
                  <a:pt x="61061" y="53441"/>
                </a:lnTo>
                <a:lnTo>
                  <a:pt x="61061" y="42773"/>
                </a:lnTo>
                <a:lnTo>
                  <a:pt x="50393" y="42773"/>
                </a:lnTo>
                <a:lnTo>
                  <a:pt x="50393" y="53441"/>
                </a:lnTo>
                <a:lnTo>
                  <a:pt x="50393" y="80873"/>
                </a:lnTo>
                <a:lnTo>
                  <a:pt x="22961" y="80873"/>
                </a:lnTo>
                <a:lnTo>
                  <a:pt x="22961" y="53441"/>
                </a:lnTo>
                <a:lnTo>
                  <a:pt x="50393" y="53441"/>
                </a:lnTo>
                <a:lnTo>
                  <a:pt x="50393" y="42773"/>
                </a:lnTo>
                <a:lnTo>
                  <a:pt x="22961" y="42773"/>
                </a:lnTo>
                <a:lnTo>
                  <a:pt x="22961" y="21437"/>
                </a:lnTo>
                <a:lnTo>
                  <a:pt x="65633" y="16865"/>
                </a:lnTo>
                <a:close/>
              </a:path>
              <a:path w="584834" h="143509">
                <a:moveTo>
                  <a:pt x="143548" y="53441"/>
                </a:moveTo>
                <a:lnTo>
                  <a:pt x="85534" y="53441"/>
                </a:lnTo>
                <a:lnTo>
                  <a:pt x="85534" y="21437"/>
                </a:lnTo>
                <a:lnTo>
                  <a:pt x="95821" y="21158"/>
                </a:lnTo>
                <a:lnTo>
                  <a:pt x="108407" y="20294"/>
                </a:lnTo>
                <a:lnTo>
                  <a:pt x="123291" y="18872"/>
                </a:lnTo>
                <a:lnTo>
                  <a:pt x="140500" y="16865"/>
                </a:lnTo>
                <a:lnTo>
                  <a:pt x="137452" y="6096"/>
                </a:lnTo>
                <a:lnTo>
                  <a:pt x="122478" y="8128"/>
                </a:lnTo>
                <a:lnTo>
                  <a:pt x="107264" y="9728"/>
                </a:lnTo>
                <a:lnTo>
                  <a:pt x="91478" y="11074"/>
                </a:lnTo>
                <a:lnTo>
                  <a:pt x="74866" y="12293"/>
                </a:lnTo>
                <a:lnTo>
                  <a:pt x="74739" y="73253"/>
                </a:lnTo>
                <a:lnTo>
                  <a:pt x="73418" y="90081"/>
                </a:lnTo>
                <a:lnTo>
                  <a:pt x="69100" y="106451"/>
                </a:lnTo>
                <a:lnTo>
                  <a:pt x="61925" y="121107"/>
                </a:lnTo>
                <a:lnTo>
                  <a:pt x="51917" y="134302"/>
                </a:lnTo>
                <a:lnTo>
                  <a:pt x="54965" y="137350"/>
                </a:lnTo>
                <a:lnTo>
                  <a:pt x="56489" y="140398"/>
                </a:lnTo>
                <a:lnTo>
                  <a:pt x="59537" y="143446"/>
                </a:lnTo>
                <a:lnTo>
                  <a:pt x="70700" y="129463"/>
                </a:lnTo>
                <a:lnTo>
                  <a:pt x="78854" y="112737"/>
                </a:lnTo>
                <a:lnTo>
                  <a:pt x="83832" y="93446"/>
                </a:lnTo>
                <a:lnTo>
                  <a:pt x="85407" y="73253"/>
                </a:lnTo>
                <a:lnTo>
                  <a:pt x="85534" y="64109"/>
                </a:lnTo>
                <a:lnTo>
                  <a:pt x="109918" y="64109"/>
                </a:lnTo>
                <a:lnTo>
                  <a:pt x="109918" y="141922"/>
                </a:lnTo>
                <a:lnTo>
                  <a:pt x="120599" y="141922"/>
                </a:lnTo>
                <a:lnTo>
                  <a:pt x="120599" y="64109"/>
                </a:lnTo>
                <a:lnTo>
                  <a:pt x="143548" y="64109"/>
                </a:lnTo>
                <a:lnTo>
                  <a:pt x="143548" y="53441"/>
                </a:lnTo>
                <a:close/>
              </a:path>
              <a:path w="584834" h="143509">
                <a:moveTo>
                  <a:pt x="212217" y="83921"/>
                </a:moveTo>
                <a:lnTo>
                  <a:pt x="200152" y="91376"/>
                </a:lnTo>
                <a:lnTo>
                  <a:pt x="189268" y="97840"/>
                </a:lnTo>
                <a:lnTo>
                  <a:pt x="170980" y="108394"/>
                </a:lnTo>
                <a:lnTo>
                  <a:pt x="170980" y="6096"/>
                </a:lnTo>
                <a:lnTo>
                  <a:pt x="158788" y="6096"/>
                </a:lnTo>
                <a:lnTo>
                  <a:pt x="158788" y="111442"/>
                </a:lnTo>
                <a:lnTo>
                  <a:pt x="157264" y="116014"/>
                </a:lnTo>
                <a:lnTo>
                  <a:pt x="152692" y="120586"/>
                </a:lnTo>
                <a:lnTo>
                  <a:pt x="160312" y="131254"/>
                </a:lnTo>
                <a:lnTo>
                  <a:pt x="163360" y="129730"/>
                </a:lnTo>
                <a:lnTo>
                  <a:pt x="166408" y="126682"/>
                </a:lnTo>
                <a:lnTo>
                  <a:pt x="169456" y="125158"/>
                </a:lnTo>
                <a:lnTo>
                  <a:pt x="212217" y="97637"/>
                </a:lnTo>
                <a:lnTo>
                  <a:pt x="212217" y="83921"/>
                </a:lnTo>
                <a:close/>
              </a:path>
              <a:path w="584834" h="143509">
                <a:moveTo>
                  <a:pt x="227457" y="36677"/>
                </a:moveTo>
                <a:lnTo>
                  <a:pt x="221754" y="26670"/>
                </a:lnTo>
                <a:lnTo>
                  <a:pt x="216217" y="17195"/>
                </a:lnTo>
                <a:lnTo>
                  <a:pt x="210947" y="8305"/>
                </a:lnTo>
                <a:lnTo>
                  <a:pt x="206121" y="0"/>
                </a:lnTo>
                <a:lnTo>
                  <a:pt x="195364" y="6096"/>
                </a:lnTo>
                <a:lnTo>
                  <a:pt x="199961" y="14478"/>
                </a:lnTo>
                <a:lnTo>
                  <a:pt x="204736" y="23520"/>
                </a:lnTo>
                <a:lnTo>
                  <a:pt x="209791" y="33413"/>
                </a:lnTo>
                <a:lnTo>
                  <a:pt x="215265" y="44297"/>
                </a:lnTo>
                <a:lnTo>
                  <a:pt x="227457" y="36677"/>
                </a:lnTo>
                <a:close/>
              </a:path>
              <a:path w="584834" h="143509">
                <a:moveTo>
                  <a:pt x="291566" y="129730"/>
                </a:moveTo>
                <a:lnTo>
                  <a:pt x="257937" y="93065"/>
                </a:lnTo>
                <a:lnTo>
                  <a:pt x="261937" y="80518"/>
                </a:lnTo>
                <a:lnTo>
                  <a:pt x="264795" y="65824"/>
                </a:lnTo>
                <a:lnTo>
                  <a:pt x="266496" y="49136"/>
                </a:lnTo>
                <a:lnTo>
                  <a:pt x="266992" y="33413"/>
                </a:lnTo>
                <a:lnTo>
                  <a:pt x="267081" y="4572"/>
                </a:lnTo>
                <a:lnTo>
                  <a:pt x="256413" y="4572"/>
                </a:lnTo>
                <a:lnTo>
                  <a:pt x="256336" y="30581"/>
                </a:lnTo>
                <a:lnTo>
                  <a:pt x="255549" y="49377"/>
                </a:lnTo>
                <a:lnTo>
                  <a:pt x="242697" y="94589"/>
                </a:lnTo>
                <a:lnTo>
                  <a:pt x="210718" y="124256"/>
                </a:lnTo>
                <a:lnTo>
                  <a:pt x="193840" y="132778"/>
                </a:lnTo>
                <a:lnTo>
                  <a:pt x="196888" y="137350"/>
                </a:lnTo>
                <a:lnTo>
                  <a:pt x="199936" y="140398"/>
                </a:lnTo>
                <a:lnTo>
                  <a:pt x="201460" y="143446"/>
                </a:lnTo>
                <a:lnTo>
                  <a:pt x="217512" y="135763"/>
                </a:lnTo>
                <a:lnTo>
                  <a:pt x="231254" y="126492"/>
                </a:lnTo>
                <a:lnTo>
                  <a:pt x="242684" y="115811"/>
                </a:lnTo>
                <a:lnTo>
                  <a:pt x="251841" y="103822"/>
                </a:lnTo>
                <a:lnTo>
                  <a:pt x="258953" y="112090"/>
                </a:lnTo>
                <a:lnTo>
                  <a:pt x="266446" y="120878"/>
                </a:lnTo>
                <a:lnTo>
                  <a:pt x="273786" y="129755"/>
                </a:lnTo>
                <a:lnTo>
                  <a:pt x="280898" y="138874"/>
                </a:lnTo>
                <a:lnTo>
                  <a:pt x="291566" y="129730"/>
                </a:lnTo>
                <a:close/>
              </a:path>
              <a:path w="584834" h="143509">
                <a:moveTo>
                  <a:pt x="318998" y="97637"/>
                </a:moveTo>
                <a:lnTo>
                  <a:pt x="309854" y="93065"/>
                </a:lnTo>
                <a:lnTo>
                  <a:pt x="305536" y="101714"/>
                </a:lnTo>
                <a:lnTo>
                  <a:pt x="301663" y="109347"/>
                </a:lnTo>
                <a:lnTo>
                  <a:pt x="298056" y="116090"/>
                </a:lnTo>
                <a:lnTo>
                  <a:pt x="294614" y="122110"/>
                </a:lnTo>
                <a:lnTo>
                  <a:pt x="303758" y="126682"/>
                </a:lnTo>
                <a:lnTo>
                  <a:pt x="307416" y="119811"/>
                </a:lnTo>
                <a:lnTo>
                  <a:pt x="311378" y="112776"/>
                </a:lnTo>
                <a:lnTo>
                  <a:pt x="315328" y="105435"/>
                </a:lnTo>
                <a:lnTo>
                  <a:pt x="318998" y="97637"/>
                </a:lnTo>
                <a:close/>
              </a:path>
              <a:path w="584834" h="143509">
                <a:moveTo>
                  <a:pt x="326618" y="44297"/>
                </a:moveTo>
                <a:lnTo>
                  <a:pt x="320522" y="36677"/>
                </a:lnTo>
                <a:lnTo>
                  <a:pt x="314426" y="27533"/>
                </a:lnTo>
                <a:lnTo>
                  <a:pt x="306806" y="33629"/>
                </a:lnTo>
                <a:lnTo>
                  <a:pt x="309854" y="38201"/>
                </a:lnTo>
                <a:lnTo>
                  <a:pt x="312902" y="44297"/>
                </a:lnTo>
                <a:lnTo>
                  <a:pt x="317474" y="50406"/>
                </a:lnTo>
                <a:lnTo>
                  <a:pt x="326618" y="44297"/>
                </a:lnTo>
                <a:close/>
              </a:path>
              <a:path w="584834" h="143509">
                <a:moveTo>
                  <a:pt x="364807" y="112966"/>
                </a:moveTo>
                <a:lnTo>
                  <a:pt x="361759" y="106870"/>
                </a:lnTo>
                <a:lnTo>
                  <a:pt x="355663" y="100685"/>
                </a:lnTo>
                <a:lnTo>
                  <a:pt x="351091" y="93065"/>
                </a:lnTo>
                <a:lnTo>
                  <a:pt x="341947" y="99161"/>
                </a:lnTo>
                <a:lnTo>
                  <a:pt x="346011" y="104051"/>
                </a:lnTo>
                <a:lnTo>
                  <a:pt x="349377" y="109347"/>
                </a:lnTo>
                <a:lnTo>
                  <a:pt x="352437" y="114896"/>
                </a:lnTo>
                <a:lnTo>
                  <a:pt x="355663" y="120586"/>
                </a:lnTo>
                <a:lnTo>
                  <a:pt x="364807" y="112966"/>
                </a:lnTo>
                <a:close/>
              </a:path>
              <a:path w="584834" h="143509">
                <a:moveTo>
                  <a:pt x="366331" y="77825"/>
                </a:moveTo>
                <a:lnTo>
                  <a:pt x="338899" y="77825"/>
                </a:lnTo>
                <a:lnTo>
                  <a:pt x="338899" y="64109"/>
                </a:lnTo>
                <a:lnTo>
                  <a:pt x="328142" y="64109"/>
                </a:lnTo>
                <a:lnTo>
                  <a:pt x="328142" y="77825"/>
                </a:lnTo>
                <a:lnTo>
                  <a:pt x="299186" y="77825"/>
                </a:lnTo>
                <a:lnTo>
                  <a:pt x="299186" y="86969"/>
                </a:lnTo>
                <a:lnTo>
                  <a:pt x="328142" y="86969"/>
                </a:lnTo>
                <a:lnTo>
                  <a:pt x="328142" y="126682"/>
                </a:lnTo>
                <a:lnTo>
                  <a:pt x="325094" y="128206"/>
                </a:lnTo>
                <a:lnTo>
                  <a:pt x="308330" y="128206"/>
                </a:lnTo>
                <a:lnTo>
                  <a:pt x="308330" y="132778"/>
                </a:lnTo>
                <a:lnTo>
                  <a:pt x="309854" y="135826"/>
                </a:lnTo>
                <a:lnTo>
                  <a:pt x="309854" y="138874"/>
                </a:lnTo>
                <a:lnTo>
                  <a:pt x="332714" y="138874"/>
                </a:lnTo>
                <a:lnTo>
                  <a:pt x="338899" y="134302"/>
                </a:lnTo>
                <a:lnTo>
                  <a:pt x="338899" y="86969"/>
                </a:lnTo>
                <a:lnTo>
                  <a:pt x="366331" y="86969"/>
                </a:lnTo>
                <a:lnTo>
                  <a:pt x="366331" y="77825"/>
                </a:lnTo>
                <a:close/>
              </a:path>
              <a:path w="584834" h="143509">
                <a:moveTo>
                  <a:pt x="366331" y="16865"/>
                </a:moveTo>
                <a:lnTo>
                  <a:pt x="335762" y="16865"/>
                </a:lnTo>
                <a:lnTo>
                  <a:pt x="340436" y="15341"/>
                </a:lnTo>
                <a:lnTo>
                  <a:pt x="337375" y="9144"/>
                </a:lnTo>
                <a:lnTo>
                  <a:pt x="335762" y="4572"/>
                </a:lnTo>
                <a:lnTo>
                  <a:pt x="332714" y="0"/>
                </a:lnTo>
                <a:lnTo>
                  <a:pt x="323570" y="4572"/>
                </a:lnTo>
                <a:lnTo>
                  <a:pt x="325094" y="9144"/>
                </a:lnTo>
                <a:lnTo>
                  <a:pt x="328142" y="12293"/>
                </a:lnTo>
                <a:lnTo>
                  <a:pt x="329666" y="16865"/>
                </a:lnTo>
                <a:lnTo>
                  <a:pt x="299186" y="16865"/>
                </a:lnTo>
                <a:lnTo>
                  <a:pt x="299186" y="26009"/>
                </a:lnTo>
                <a:lnTo>
                  <a:pt x="366331" y="26009"/>
                </a:lnTo>
                <a:lnTo>
                  <a:pt x="366331" y="16865"/>
                </a:lnTo>
                <a:close/>
              </a:path>
              <a:path w="584834" h="143509">
                <a:moveTo>
                  <a:pt x="370903" y="50406"/>
                </a:moveTo>
                <a:lnTo>
                  <a:pt x="348043" y="50406"/>
                </a:lnTo>
                <a:lnTo>
                  <a:pt x="352615" y="45834"/>
                </a:lnTo>
                <a:lnTo>
                  <a:pt x="361759" y="33629"/>
                </a:lnTo>
                <a:lnTo>
                  <a:pt x="351091" y="27533"/>
                </a:lnTo>
                <a:lnTo>
                  <a:pt x="337375" y="50406"/>
                </a:lnTo>
                <a:lnTo>
                  <a:pt x="317474" y="50406"/>
                </a:lnTo>
                <a:lnTo>
                  <a:pt x="294614" y="50406"/>
                </a:lnTo>
                <a:lnTo>
                  <a:pt x="294614" y="59550"/>
                </a:lnTo>
                <a:lnTo>
                  <a:pt x="370903" y="59550"/>
                </a:lnTo>
                <a:lnTo>
                  <a:pt x="370903" y="50406"/>
                </a:lnTo>
                <a:close/>
              </a:path>
              <a:path w="584834" h="143509">
                <a:moveTo>
                  <a:pt x="438061" y="56489"/>
                </a:moveTo>
                <a:lnTo>
                  <a:pt x="386143" y="56489"/>
                </a:lnTo>
                <a:lnTo>
                  <a:pt x="386143" y="22961"/>
                </a:lnTo>
                <a:lnTo>
                  <a:pt x="396113" y="21818"/>
                </a:lnTo>
                <a:lnTo>
                  <a:pt x="420090" y="19532"/>
                </a:lnTo>
                <a:lnTo>
                  <a:pt x="433489" y="18389"/>
                </a:lnTo>
                <a:lnTo>
                  <a:pt x="430441" y="6096"/>
                </a:lnTo>
                <a:lnTo>
                  <a:pt x="417563" y="9004"/>
                </a:lnTo>
                <a:lnTo>
                  <a:pt x="404101" y="10909"/>
                </a:lnTo>
                <a:lnTo>
                  <a:pt x="390055" y="11976"/>
                </a:lnTo>
                <a:lnTo>
                  <a:pt x="375475" y="12293"/>
                </a:lnTo>
                <a:lnTo>
                  <a:pt x="375475" y="73253"/>
                </a:lnTo>
                <a:lnTo>
                  <a:pt x="374332" y="91567"/>
                </a:lnTo>
                <a:lnTo>
                  <a:pt x="370903" y="107594"/>
                </a:lnTo>
                <a:lnTo>
                  <a:pt x="365188" y="121335"/>
                </a:lnTo>
                <a:lnTo>
                  <a:pt x="357187" y="132778"/>
                </a:lnTo>
                <a:lnTo>
                  <a:pt x="358724" y="135826"/>
                </a:lnTo>
                <a:lnTo>
                  <a:pt x="384733" y="93853"/>
                </a:lnTo>
                <a:lnTo>
                  <a:pt x="386143" y="73253"/>
                </a:lnTo>
                <a:lnTo>
                  <a:pt x="386143" y="65633"/>
                </a:lnTo>
                <a:lnTo>
                  <a:pt x="406057" y="65633"/>
                </a:lnTo>
                <a:lnTo>
                  <a:pt x="406057" y="141922"/>
                </a:lnTo>
                <a:lnTo>
                  <a:pt x="416725" y="141922"/>
                </a:lnTo>
                <a:lnTo>
                  <a:pt x="416725" y="65633"/>
                </a:lnTo>
                <a:lnTo>
                  <a:pt x="438061" y="65633"/>
                </a:lnTo>
                <a:lnTo>
                  <a:pt x="438061" y="56489"/>
                </a:lnTo>
                <a:close/>
              </a:path>
              <a:path w="584834" h="143509">
                <a:moveTo>
                  <a:pt x="561695" y="7620"/>
                </a:moveTo>
                <a:lnTo>
                  <a:pt x="551027" y="7620"/>
                </a:lnTo>
                <a:lnTo>
                  <a:pt x="551027" y="18389"/>
                </a:lnTo>
                <a:lnTo>
                  <a:pt x="551027" y="38201"/>
                </a:lnTo>
                <a:lnTo>
                  <a:pt x="476262" y="38201"/>
                </a:lnTo>
                <a:lnTo>
                  <a:pt x="476262" y="18389"/>
                </a:lnTo>
                <a:lnTo>
                  <a:pt x="551027" y="18389"/>
                </a:lnTo>
                <a:lnTo>
                  <a:pt x="551027" y="7620"/>
                </a:lnTo>
                <a:lnTo>
                  <a:pt x="463969" y="7620"/>
                </a:lnTo>
                <a:lnTo>
                  <a:pt x="463969" y="54978"/>
                </a:lnTo>
                <a:lnTo>
                  <a:pt x="476262" y="54978"/>
                </a:lnTo>
                <a:lnTo>
                  <a:pt x="476262" y="48869"/>
                </a:lnTo>
                <a:lnTo>
                  <a:pt x="551027" y="48869"/>
                </a:lnTo>
                <a:lnTo>
                  <a:pt x="551027" y="54978"/>
                </a:lnTo>
                <a:lnTo>
                  <a:pt x="561695" y="54978"/>
                </a:lnTo>
                <a:lnTo>
                  <a:pt x="561695" y="48869"/>
                </a:lnTo>
                <a:lnTo>
                  <a:pt x="561695" y="38201"/>
                </a:lnTo>
                <a:lnTo>
                  <a:pt x="561695" y="18389"/>
                </a:lnTo>
                <a:lnTo>
                  <a:pt x="561695" y="7620"/>
                </a:lnTo>
                <a:close/>
              </a:path>
              <a:path w="584834" h="143509">
                <a:moveTo>
                  <a:pt x="584542" y="62585"/>
                </a:moveTo>
                <a:lnTo>
                  <a:pt x="442633" y="62585"/>
                </a:lnTo>
                <a:lnTo>
                  <a:pt x="442633" y="73253"/>
                </a:lnTo>
                <a:lnTo>
                  <a:pt x="473214" y="73253"/>
                </a:lnTo>
                <a:lnTo>
                  <a:pt x="467017" y="88493"/>
                </a:lnTo>
                <a:lnTo>
                  <a:pt x="467017" y="99161"/>
                </a:lnTo>
                <a:lnTo>
                  <a:pt x="552551" y="99161"/>
                </a:lnTo>
                <a:lnTo>
                  <a:pt x="551027" y="105346"/>
                </a:lnTo>
                <a:lnTo>
                  <a:pt x="551027" y="114490"/>
                </a:lnTo>
                <a:lnTo>
                  <a:pt x="549503" y="123634"/>
                </a:lnTo>
                <a:lnTo>
                  <a:pt x="543394" y="128206"/>
                </a:lnTo>
                <a:lnTo>
                  <a:pt x="532650" y="128206"/>
                </a:lnTo>
                <a:lnTo>
                  <a:pt x="524586" y="127977"/>
                </a:lnTo>
                <a:lnTo>
                  <a:pt x="507352" y="126923"/>
                </a:lnTo>
                <a:lnTo>
                  <a:pt x="497598" y="126682"/>
                </a:lnTo>
                <a:lnTo>
                  <a:pt x="497598" y="131254"/>
                </a:lnTo>
                <a:lnTo>
                  <a:pt x="499110" y="135826"/>
                </a:lnTo>
                <a:lnTo>
                  <a:pt x="499110" y="138874"/>
                </a:lnTo>
                <a:lnTo>
                  <a:pt x="534174" y="138874"/>
                </a:lnTo>
                <a:lnTo>
                  <a:pt x="545363" y="137452"/>
                </a:lnTo>
                <a:lnTo>
                  <a:pt x="553681" y="133159"/>
                </a:lnTo>
                <a:lnTo>
                  <a:pt x="557453" y="128206"/>
                </a:lnTo>
                <a:lnTo>
                  <a:pt x="559117" y="126022"/>
                </a:lnTo>
                <a:lnTo>
                  <a:pt x="561695" y="116014"/>
                </a:lnTo>
                <a:lnTo>
                  <a:pt x="562597" y="110007"/>
                </a:lnTo>
                <a:lnTo>
                  <a:pt x="563219" y="103403"/>
                </a:lnTo>
                <a:lnTo>
                  <a:pt x="563829" y="96227"/>
                </a:lnTo>
                <a:lnTo>
                  <a:pt x="564743" y="88493"/>
                </a:lnTo>
                <a:lnTo>
                  <a:pt x="479285" y="88493"/>
                </a:lnTo>
                <a:lnTo>
                  <a:pt x="485394" y="73253"/>
                </a:lnTo>
                <a:lnTo>
                  <a:pt x="584542" y="73253"/>
                </a:lnTo>
                <a:lnTo>
                  <a:pt x="584542" y="6258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7" name="object 8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321498" y="7922424"/>
            <a:ext cx="288416" cy="13724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706029" y="7916328"/>
            <a:ext cx="402894" cy="143344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2202179" y="7916328"/>
            <a:ext cx="633730" cy="143510"/>
            <a:chOff x="2202179" y="7916328"/>
            <a:chExt cx="633730" cy="143510"/>
          </a:xfrm>
        </p:grpSpPr>
        <p:sp>
          <p:nvSpPr>
            <p:cNvPr id="90" name="object 90"/>
            <p:cNvSpPr/>
            <p:nvPr/>
          </p:nvSpPr>
          <p:spPr>
            <a:xfrm>
              <a:off x="2202179" y="7973567"/>
              <a:ext cx="144780" cy="17145"/>
            </a:xfrm>
            <a:custGeom>
              <a:avLst/>
              <a:gdLst/>
              <a:ahLst/>
              <a:cxnLst/>
              <a:rect l="l" t="t" r="r" b="b"/>
              <a:pathLst>
                <a:path w="144780" h="17145">
                  <a:moveTo>
                    <a:pt x="144780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44780" y="16763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351620" y="7916328"/>
              <a:ext cx="483870" cy="143510"/>
            </a:xfrm>
            <a:custGeom>
              <a:avLst/>
              <a:gdLst/>
              <a:ahLst/>
              <a:cxnLst/>
              <a:rect l="l" t="t" r="r" b="b"/>
              <a:pathLst>
                <a:path w="483869" h="143509">
                  <a:moveTo>
                    <a:pt x="64109" y="15240"/>
                  </a:moveTo>
                  <a:lnTo>
                    <a:pt x="61061" y="4572"/>
                  </a:lnTo>
                  <a:lnTo>
                    <a:pt x="51041" y="6604"/>
                  </a:lnTo>
                  <a:lnTo>
                    <a:pt x="39293" y="8191"/>
                  </a:lnTo>
                  <a:lnTo>
                    <a:pt x="25831" y="9512"/>
                  </a:lnTo>
                  <a:lnTo>
                    <a:pt x="10668" y="10668"/>
                  </a:lnTo>
                  <a:lnTo>
                    <a:pt x="10668" y="105244"/>
                  </a:lnTo>
                  <a:lnTo>
                    <a:pt x="0" y="105244"/>
                  </a:lnTo>
                  <a:lnTo>
                    <a:pt x="3060" y="117436"/>
                  </a:lnTo>
                  <a:lnTo>
                    <a:pt x="4572" y="115912"/>
                  </a:lnTo>
                  <a:lnTo>
                    <a:pt x="10668" y="115912"/>
                  </a:lnTo>
                  <a:lnTo>
                    <a:pt x="10668" y="141820"/>
                  </a:lnTo>
                  <a:lnTo>
                    <a:pt x="21336" y="141820"/>
                  </a:lnTo>
                  <a:lnTo>
                    <a:pt x="21336" y="115912"/>
                  </a:lnTo>
                  <a:lnTo>
                    <a:pt x="21336" y="114388"/>
                  </a:lnTo>
                  <a:lnTo>
                    <a:pt x="31635" y="113233"/>
                  </a:lnTo>
                  <a:lnTo>
                    <a:pt x="41960" y="111912"/>
                  </a:lnTo>
                  <a:lnTo>
                    <a:pt x="52273" y="110324"/>
                  </a:lnTo>
                  <a:lnTo>
                    <a:pt x="62585" y="108292"/>
                  </a:lnTo>
                  <a:lnTo>
                    <a:pt x="62585" y="103720"/>
                  </a:lnTo>
                  <a:lnTo>
                    <a:pt x="62585" y="99148"/>
                  </a:lnTo>
                  <a:lnTo>
                    <a:pt x="21336" y="103720"/>
                  </a:lnTo>
                  <a:lnTo>
                    <a:pt x="21336" y="80860"/>
                  </a:lnTo>
                  <a:lnTo>
                    <a:pt x="58013" y="80860"/>
                  </a:lnTo>
                  <a:lnTo>
                    <a:pt x="58013" y="70192"/>
                  </a:lnTo>
                  <a:lnTo>
                    <a:pt x="21336" y="70192"/>
                  </a:lnTo>
                  <a:lnTo>
                    <a:pt x="21336" y="48768"/>
                  </a:lnTo>
                  <a:lnTo>
                    <a:pt x="58013" y="48768"/>
                  </a:lnTo>
                  <a:lnTo>
                    <a:pt x="58013" y="39624"/>
                  </a:lnTo>
                  <a:lnTo>
                    <a:pt x="21336" y="39624"/>
                  </a:lnTo>
                  <a:lnTo>
                    <a:pt x="21336" y="19812"/>
                  </a:lnTo>
                  <a:lnTo>
                    <a:pt x="34226" y="18669"/>
                  </a:lnTo>
                  <a:lnTo>
                    <a:pt x="45580" y="17526"/>
                  </a:lnTo>
                  <a:lnTo>
                    <a:pt x="55486" y="16383"/>
                  </a:lnTo>
                  <a:lnTo>
                    <a:pt x="64109" y="15240"/>
                  </a:lnTo>
                  <a:close/>
                </a:path>
                <a:path w="483869" h="143509">
                  <a:moveTo>
                    <a:pt x="143446" y="128104"/>
                  </a:moveTo>
                  <a:lnTo>
                    <a:pt x="106781" y="112864"/>
                  </a:lnTo>
                  <a:lnTo>
                    <a:pt x="114261" y="105460"/>
                  </a:lnTo>
                  <a:lnTo>
                    <a:pt x="114427" y="105244"/>
                  </a:lnTo>
                  <a:lnTo>
                    <a:pt x="120573" y="97053"/>
                  </a:lnTo>
                  <a:lnTo>
                    <a:pt x="125730" y="87795"/>
                  </a:lnTo>
                  <a:lnTo>
                    <a:pt x="129730" y="77812"/>
                  </a:lnTo>
                  <a:lnTo>
                    <a:pt x="129730" y="67144"/>
                  </a:lnTo>
                  <a:lnTo>
                    <a:pt x="119062" y="67144"/>
                  </a:lnTo>
                  <a:lnTo>
                    <a:pt x="119062" y="77812"/>
                  </a:lnTo>
                  <a:lnTo>
                    <a:pt x="115062" y="85534"/>
                  </a:lnTo>
                  <a:lnTo>
                    <a:pt x="110058" y="92671"/>
                  </a:lnTo>
                  <a:lnTo>
                    <a:pt x="104190" y="99250"/>
                  </a:lnTo>
                  <a:lnTo>
                    <a:pt x="97637" y="105244"/>
                  </a:lnTo>
                  <a:lnTo>
                    <a:pt x="92443" y="99250"/>
                  </a:lnTo>
                  <a:lnTo>
                    <a:pt x="88112" y="92671"/>
                  </a:lnTo>
                  <a:lnTo>
                    <a:pt x="84340" y="85534"/>
                  </a:lnTo>
                  <a:lnTo>
                    <a:pt x="80873" y="77812"/>
                  </a:lnTo>
                  <a:lnTo>
                    <a:pt x="119062" y="77812"/>
                  </a:lnTo>
                  <a:lnTo>
                    <a:pt x="119062" y="67144"/>
                  </a:lnTo>
                  <a:lnTo>
                    <a:pt x="62585" y="67144"/>
                  </a:lnTo>
                  <a:lnTo>
                    <a:pt x="62585" y="77812"/>
                  </a:lnTo>
                  <a:lnTo>
                    <a:pt x="70205" y="77812"/>
                  </a:lnTo>
                  <a:lnTo>
                    <a:pt x="73939" y="87579"/>
                  </a:lnTo>
                  <a:lnTo>
                    <a:pt x="78397" y="96481"/>
                  </a:lnTo>
                  <a:lnTo>
                    <a:pt x="83705" y="104825"/>
                  </a:lnTo>
                  <a:lnTo>
                    <a:pt x="90017" y="112864"/>
                  </a:lnTo>
                  <a:lnTo>
                    <a:pt x="81699" y="118325"/>
                  </a:lnTo>
                  <a:lnTo>
                    <a:pt x="72682" y="123342"/>
                  </a:lnTo>
                  <a:lnTo>
                    <a:pt x="62738" y="128104"/>
                  </a:lnTo>
                  <a:lnTo>
                    <a:pt x="51917" y="132676"/>
                  </a:lnTo>
                  <a:lnTo>
                    <a:pt x="53441" y="134200"/>
                  </a:lnTo>
                  <a:lnTo>
                    <a:pt x="54965" y="137248"/>
                  </a:lnTo>
                  <a:lnTo>
                    <a:pt x="58013" y="141820"/>
                  </a:lnTo>
                  <a:lnTo>
                    <a:pt x="69126" y="137845"/>
                  </a:lnTo>
                  <a:lnTo>
                    <a:pt x="79540" y="132867"/>
                  </a:lnTo>
                  <a:lnTo>
                    <a:pt x="89077" y="127038"/>
                  </a:lnTo>
                  <a:lnTo>
                    <a:pt x="97637" y="120484"/>
                  </a:lnTo>
                  <a:lnTo>
                    <a:pt x="105956" y="126796"/>
                  </a:lnTo>
                  <a:lnTo>
                    <a:pt x="115011" y="132105"/>
                  </a:lnTo>
                  <a:lnTo>
                    <a:pt x="124929" y="136563"/>
                  </a:lnTo>
                  <a:lnTo>
                    <a:pt x="135839" y="140296"/>
                  </a:lnTo>
                  <a:lnTo>
                    <a:pt x="138874" y="135724"/>
                  </a:lnTo>
                  <a:lnTo>
                    <a:pt x="140398" y="132676"/>
                  </a:lnTo>
                  <a:lnTo>
                    <a:pt x="143446" y="128104"/>
                  </a:lnTo>
                  <a:close/>
                </a:path>
                <a:path w="483869" h="143509">
                  <a:moveTo>
                    <a:pt x="143446" y="48768"/>
                  </a:moveTo>
                  <a:lnTo>
                    <a:pt x="125158" y="48768"/>
                  </a:lnTo>
                  <a:lnTo>
                    <a:pt x="123634" y="45720"/>
                  </a:lnTo>
                  <a:lnTo>
                    <a:pt x="123634" y="18288"/>
                  </a:lnTo>
                  <a:lnTo>
                    <a:pt x="123634" y="7620"/>
                  </a:lnTo>
                  <a:lnTo>
                    <a:pt x="74777" y="7620"/>
                  </a:lnTo>
                  <a:lnTo>
                    <a:pt x="74777" y="24384"/>
                  </a:lnTo>
                  <a:lnTo>
                    <a:pt x="73647" y="34937"/>
                  </a:lnTo>
                  <a:lnTo>
                    <a:pt x="70396" y="43624"/>
                  </a:lnTo>
                  <a:lnTo>
                    <a:pt x="65125" y="50317"/>
                  </a:lnTo>
                  <a:lnTo>
                    <a:pt x="58013" y="54864"/>
                  </a:lnTo>
                  <a:lnTo>
                    <a:pt x="61061" y="59436"/>
                  </a:lnTo>
                  <a:lnTo>
                    <a:pt x="85445" y="25908"/>
                  </a:lnTo>
                  <a:lnTo>
                    <a:pt x="85445" y="18288"/>
                  </a:lnTo>
                  <a:lnTo>
                    <a:pt x="112979" y="18288"/>
                  </a:lnTo>
                  <a:lnTo>
                    <a:pt x="112979" y="53340"/>
                  </a:lnTo>
                  <a:lnTo>
                    <a:pt x="117551" y="59436"/>
                  </a:lnTo>
                  <a:lnTo>
                    <a:pt x="140398" y="59436"/>
                  </a:lnTo>
                  <a:lnTo>
                    <a:pt x="143446" y="48768"/>
                  </a:lnTo>
                  <a:close/>
                </a:path>
                <a:path w="483869" h="143509">
                  <a:moveTo>
                    <a:pt x="202984" y="13716"/>
                  </a:moveTo>
                  <a:lnTo>
                    <a:pt x="190792" y="13716"/>
                  </a:lnTo>
                  <a:lnTo>
                    <a:pt x="190792" y="24384"/>
                  </a:lnTo>
                  <a:lnTo>
                    <a:pt x="190792" y="60960"/>
                  </a:lnTo>
                  <a:lnTo>
                    <a:pt x="190792" y="71716"/>
                  </a:lnTo>
                  <a:lnTo>
                    <a:pt x="190792" y="108292"/>
                  </a:lnTo>
                  <a:lnTo>
                    <a:pt x="164795" y="108292"/>
                  </a:lnTo>
                  <a:lnTo>
                    <a:pt x="164795" y="71716"/>
                  </a:lnTo>
                  <a:lnTo>
                    <a:pt x="190792" y="71716"/>
                  </a:lnTo>
                  <a:lnTo>
                    <a:pt x="190792" y="60960"/>
                  </a:lnTo>
                  <a:lnTo>
                    <a:pt x="164795" y="60960"/>
                  </a:lnTo>
                  <a:lnTo>
                    <a:pt x="164795" y="24384"/>
                  </a:lnTo>
                  <a:lnTo>
                    <a:pt x="190792" y="24384"/>
                  </a:lnTo>
                  <a:lnTo>
                    <a:pt x="190792" y="13716"/>
                  </a:lnTo>
                  <a:lnTo>
                    <a:pt x="152590" y="13716"/>
                  </a:lnTo>
                  <a:lnTo>
                    <a:pt x="152590" y="132676"/>
                  </a:lnTo>
                  <a:lnTo>
                    <a:pt x="164795" y="132676"/>
                  </a:lnTo>
                  <a:lnTo>
                    <a:pt x="164795" y="118960"/>
                  </a:lnTo>
                  <a:lnTo>
                    <a:pt x="190792" y="118960"/>
                  </a:lnTo>
                  <a:lnTo>
                    <a:pt x="190792" y="131152"/>
                  </a:lnTo>
                  <a:lnTo>
                    <a:pt x="202984" y="131152"/>
                  </a:lnTo>
                  <a:lnTo>
                    <a:pt x="202984" y="118960"/>
                  </a:lnTo>
                  <a:lnTo>
                    <a:pt x="202984" y="108292"/>
                  </a:lnTo>
                  <a:lnTo>
                    <a:pt x="202984" y="71716"/>
                  </a:lnTo>
                  <a:lnTo>
                    <a:pt x="202984" y="60960"/>
                  </a:lnTo>
                  <a:lnTo>
                    <a:pt x="202984" y="24384"/>
                  </a:lnTo>
                  <a:lnTo>
                    <a:pt x="202984" y="13716"/>
                  </a:lnTo>
                  <a:close/>
                </a:path>
                <a:path w="483869" h="143509">
                  <a:moveTo>
                    <a:pt x="241084" y="90004"/>
                  </a:moveTo>
                  <a:lnTo>
                    <a:pt x="237363" y="82842"/>
                  </a:lnTo>
                  <a:lnTo>
                    <a:pt x="233083" y="74955"/>
                  </a:lnTo>
                  <a:lnTo>
                    <a:pt x="222796" y="56388"/>
                  </a:lnTo>
                  <a:lnTo>
                    <a:pt x="213652" y="60960"/>
                  </a:lnTo>
                  <a:lnTo>
                    <a:pt x="218173" y="70993"/>
                  </a:lnTo>
                  <a:lnTo>
                    <a:pt x="222415" y="80289"/>
                  </a:lnTo>
                  <a:lnTo>
                    <a:pt x="226072" y="88696"/>
                  </a:lnTo>
                  <a:lnTo>
                    <a:pt x="228892" y="96100"/>
                  </a:lnTo>
                  <a:lnTo>
                    <a:pt x="241084" y="90004"/>
                  </a:lnTo>
                  <a:close/>
                </a:path>
                <a:path w="483869" h="143509">
                  <a:moveTo>
                    <a:pt x="269049" y="128104"/>
                  </a:moveTo>
                  <a:lnTo>
                    <a:pt x="254889" y="128104"/>
                  </a:lnTo>
                  <a:lnTo>
                    <a:pt x="234988" y="128104"/>
                  </a:lnTo>
                  <a:lnTo>
                    <a:pt x="224828" y="128104"/>
                  </a:lnTo>
                  <a:lnTo>
                    <a:pt x="227368" y="135724"/>
                  </a:lnTo>
                  <a:lnTo>
                    <a:pt x="227368" y="138772"/>
                  </a:lnTo>
                  <a:lnTo>
                    <a:pt x="251841" y="138772"/>
                  </a:lnTo>
                  <a:lnTo>
                    <a:pt x="259842" y="137629"/>
                  </a:lnTo>
                  <a:lnTo>
                    <a:pt x="265557" y="134200"/>
                  </a:lnTo>
                  <a:lnTo>
                    <a:pt x="268986" y="128485"/>
                  </a:lnTo>
                  <a:lnTo>
                    <a:pt x="269049" y="128104"/>
                  </a:lnTo>
                  <a:close/>
                </a:path>
                <a:path w="483869" h="143509">
                  <a:moveTo>
                    <a:pt x="289941" y="32004"/>
                  </a:moveTo>
                  <a:lnTo>
                    <a:pt x="270141" y="32004"/>
                  </a:lnTo>
                  <a:lnTo>
                    <a:pt x="270141" y="0"/>
                  </a:lnTo>
                  <a:lnTo>
                    <a:pt x="257937" y="0"/>
                  </a:lnTo>
                  <a:lnTo>
                    <a:pt x="257937" y="32004"/>
                  </a:lnTo>
                  <a:lnTo>
                    <a:pt x="207556" y="32004"/>
                  </a:lnTo>
                  <a:lnTo>
                    <a:pt x="207556" y="42672"/>
                  </a:lnTo>
                  <a:lnTo>
                    <a:pt x="257937" y="42672"/>
                  </a:lnTo>
                  <a:lnTo>
                    <a:pt x="257937" y="125056"/>
                  </a:lnTo>
                  <a:lnTo>
                    <a:pt x="256413" y="126580"/>
                  </a:lnTo>
                  <a:lnTo>
                    <a:pt x="269265" y="126580"/>
                  </a:lnTo>
                  <a:lnTo>
                    <a:pt x="270141" y="120484"/>
                  </a:lnTo>
                  <a:lnTo>
                    <a:pt x="270141" y="42672"/>
                  </a:lnTo>
                  <a:lnTo>
                    <a:pt x="289941" y="42672"/>
                  </a:lnTo>
                  <a:lnTo>
                    <a:pt x="289941" y="32004"/>
                  </a:lnTo>
                  <a:close/>
                </a:path>
                <a:path w="483869" h="143509">
                  <a:moveTo>
                    <a:pt x="312902" y="28956"/>
                  </a:moveTo>
                  <a:lnTo>
                    <a:pt x="302133" y="28956"/>
                  </a:lnTo>
                  <a:lnTo>
                    <a:pt x="302133" y="141820"/>
                  </a:lnTo>
                  <a:lnTo>
                    <a:pt x="312902" y="141820"/>
                  </a:lnTo>
                  <a:lnTo>
                    <a:pt x="312902" y="28956"/>
                  </a:lnTo>
                  <a:close/>
                </a:path>
                <a:path w="483869" h="143509">
                  <a:moveTo>
                    <a:pt x="338810" y="19812"/>
                  </a:moveTo>
                  <a:lnTo>
                    <a:pt x="333324" y="15227"/>
                  </a:lnTo>
                  <a:lnTo>
                    <a:pt x="328142" y="10477"/>
                  </a:lnTo>
                  <a:lnTo>
                    <a:pt x="322948" y="5461"/>
                  </a:lnTo>
                  <a:lnTo>
                    <a:pt x="317474" y="0"/>
                  </a:lnTo>
                  <a:lnTo>
                    <a:pt x="309753" y="7620"/>
                  </a:lnTo>
                  <a:lnTo>
                    <a:pt x="314591" y="13106"/>
                  </a:lnTo>
                  <a:lnTo>
                    <a:pt x="319557" y="18288"/>
                  </a:lnTo>
                  <a:lnTo>
                    <a:pt x="324205" y="23482"/>
                  </a:lnTo>
                  <a:lnTo>
                    <a:pt x="328142" y="28956"/>
                  </a:lnTo>
                  <a:lnTo>
                    <a:pt x="338810" y="19812"/>
                  </a:lnTo>
                  <a:close/>
                </a:path>
                <a:path w="483869" h="143509">
                  <a:moveTo>
                    <a:pt x="396811" y="38100"/>
                  </a:moveTo>
                  <a:lnTo>
                    <a:pt x="386143" y="38100"/>
                  </a:lnTo>
                  <a:lnTo>
                    <a:pt x="386143" y="48768"/>
                  </a:lnTo>
                  <a:lnTo>
                    <a:pt x="386143" y="68668"/>
                  </a:lnTo>
                  <a:lnTo>
                    <a:pt x="386143" y="79336"/>
                  </a:lnTo>
                  <a:lnTo>
                    <a:pt x="386143" y="99148"/>
                  </a:lnTo>
                  <a:lnTo>
                    <a:pt x="344906" y="99148"/>
                  </a:lnTo>
                  <a:lnTo>
                    <a:pt x="344906" y="79336"/>
                  </a:lnTo>
                  <a:lnTo>
                    <a:pt x="386143" y="79336"/>
                  </a:lnTo>
                  <a:lnTo>
                    <a:pt x="386143" y="68668"/>
                  </a:lnTo>
                  <a:lnTo>
                    <a:pt x="344906" y="68668"/>
                  </a:lnTo>
                  <a:lnTo>
                    <a:pt x="344906" y="48768"/>
                  </a:lnTo>
                  <a:lnTo>
                    <a:pt x="386143" y="48768"/>
                  </a:lnTo>
                  <a:lnTo>
                    <a:pt x="386143" y="38100"/>
                  </a:lnTo>
                  <a:lnTo>
                    <a:pt x="335762" y="38100"/>
                  </a:lnTo>
                  <a:lnTo>
                    <a:pt x="335762" y="118960"/>
                  </a:lnTo>
                  <a:lnTo>
                    <a:pt x="344906" y="118960"/>
                  </a:lnTo>
                  <a:lnTo>
                    <a:pt x="344906" y="109816"/>
                  </a:lnTo>
                  <a:lnTo>
                    <a:pt x="396811" y="109816"/>
                  </a:lnTo>
                  <a:lnTo>
                    <a:pt x="396811" y="99148"/>
                  </a:lnTo>
                  <a:lnTo>
                    <a:pt x="396811" y="79336"/>
                  </a:lnTo>
                  <a:lnTo>
                    <a:pt x="396811" y="68668"/>
                  </a:lnTo>
                  <a:lnTo>
                    <a:pt x="396811" y="48768"/>
                  </a:lnTo>
                  <a:lnTo>
                    <a:pt x="396811" y="38100"/>
                  </a:lnTo>
                  <a:close/>
                </a:path>
                <a:path w="483869" h="143509">
                  <a:moveTo>
                    <a:pt x="430339" y="9144"/>
                  </a:moveTo>
                  <a:lnTo>
                    <a:pt x="347954" y="9144"/>
                  </a:lnTo>
                  <a:lnTo>
                    <a:pt x="347954" y="19812"/>
                  </a:lnTo>
                  <a:lnTo>
                    <a:pt x="419671" y="19812"/>
                  </a:lnTo>
                  <a:lnTo>
                    <a:pt x="419671" y="126580"/>
                  </a:lnTo>
                  <a:lnTo>
                    <a:pt x="416623" y="129628"/>
                  </a:lnTo>
                  <a:lnTo>
                    <a:pt x="386143" y="129628"/>
                  </a:lnTo>
                  <a:lnTo>
                    <a:pt x="387667" y="134200"/>
                  </a:lnTo>
                  <a:lnTo>
                    <a:pt x="387667" y="140296"/>
                  </a:lnTo>
                  <a:lnTo>
                    <a:pt x="396811" y="141820"/>
                  </a:lnTo>
                  <a:lnTo>
                    <a:pt x="410527" y="141820"/>
                  </a:lnTo>
                  <a:lnTo>
                    <a:pt x="419404" y="140677"/>
                  </a:lnTo>
                  <a:lnTo>
                    <a:pt x="425577" y="137248"/>
                  </a:lnTo>
                  <a:lnTo>
                    <a:pt x="429171" y="131533"/>
                  </a:lnTo>
                  <a:lnTo>
                    <a:pt x="430339" y="123532"/>
                  </a:lnTo>
                  <a:lnTo>
                    <a:pt x="430339" y="9144"/>
                  </a:lnTo>
                  <a:close/>
                </a:path>
                <a:path w="483869" h="143509">
                  <a:moveTo>
                    <a:pt x="483781" y="105244"/>
                  </a:moveTo>
                  <a:lnTo>
                    <a:pt x="471589" y="105244"/>
                  </a:lnTo>
                  <a:lnTo>
                    <a:pt x="462445" y="143344"/>
                  </a:lnTo>
                  <a:lnTo>
                    <a:pt x="471589" y="143344"/>
                  </a:lnTo>
                  <a:lnTo>
                    <a:pt x="483781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2" name="object 92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39224" y="7914804"/>
            <a:ext cx="3137725" cy="144868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180772" y="7916328"/>
            <a:ext cx="439483" cy="143344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28472" y="1171955"/>
            <a:ext cx="6478524" cy="12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1498" y="409765"/>
            <a:ext cx="926465" cy="142240"/>
          </a:xfrm>
          <a:custGeom>
            <a:avLst/>
            <a:gdLst/>
            <a:ahLst/>
            <a:cxnLst/>
            <a:rect l="l" t="t" r="r" b="b"/>
            <a:pathLst>
              <a:path w="926464" h="142240">
                <a:moveTo>
                  <a:pt x="42672" y="24485"/>
                </a:moveTo>
                <a:lnTo>
                  <a:pt x="38087" y="19685"/>
                </a:lnTo>
                <a:lnTo>
                  <a:pt x="28956" y="9448"/>
                </a:lnTo>
                <a:lnTo>
                  <a:pt x="24384" y="4572"/>
                </a:lnTo>
                <a:lnTo>
                  <a:pt x="16764" y="10769"/>
                </a:lnTo>
                <a:lnTo>
                  <a:pt x="20421" y="15608"/>
                </a:lnTo>
                <a:lnTo>
                  <a:pt x="24384" y="20866"/>
                </a:lnTo>
                <a:lnTo>
                  <a:pt x="28333" y="26416"/>
                </a:lnTo>
                <a:lnTo>
                  <a:pt x="32004" y="32105"/>
                </a:lnTo>
                <a:lnTo>
                  <a:pt x="42672" y="24485"/>
                </a:lnTo>
                <a:close/>
              </a:path>
              <a:path w="926464" h="142240">
                <a:moveTo>
                  <a:pt x="80873" y="24485"/>
                </a:moveTo>
                <a:lnTo>
                  <a:pt x="77177" y="18542"/>
                </a:lnTo>
                <a:lnTo>
                  <a:pt x="73050" y="12280"/>
                </a:lnTo>
                <a:lnTo>
                  <a:pt x="68643" y="6019"/>
                </a:lnTo>
                <a:lnTo>
                  <a:pt x="64109" y="0"/>
                </a:lnTo>
                <a:lnTo>
                  <a:pt x="54864" y="6197"/>
                </a:lnTo>
                <a:lnTo>
                  <a:pt x="59220" y="12801"/>
                </a:lnTo>
                <a:lnTo>
                  <a:pt x="63131" y="18961"/>
                </a:lnTo>
                <a:lnTo>
                  <a:pt x="66738" y="24853"/>
                </a:lnTo>
                <a:lnTo>
                  <a:pt x="70192" y="30581"/>
                </a:lnTo>
                <a:lnTo>
                  <a:pt x="80873" y="24485"/>
                </a:lnTo>
                <a:close/>
              </a:path>
              <a:path w="926464" h="142240">
                <a:moveTo>
                  <a:pt x="125056" y="10769"/>
                </a:moveTo>
                <a:lnTo>
                  <a:pt x="114401" y="3048"/>
                </a:lnTo>
                <a:lnTo>
                  <a:pt x="96100" y="26009"/>
                </a:lnTo>
                <a:lnTo>
                  <a:pt x="105244" y="33629"/>
                </a:lnTo>
                <a:lnTo>
                  <a:pt x="110045" y="27927"/>
                </a:lnTo>
                <a:lnTo>
                  <a:pt x="120243" y="16484"/>
                </a:lnTo>
                <a:lnTo>
                  <a:pt x="125056" y="10769"/>
                </a:lnTo>
                <a:close/>
              </a:path>
              <a:path w="926464" h="142240">
                <a:moveTo>
                  <a:pt x="135826" y="33629"/>
                </a:moveTo>
                <a:lnTo>
                  <a:pt x="105244" y="33629"/>
                </a:lnTo>
                <a:lnTo>
                  <a:pt x="4572" y="33629"/>
                </a:lnTo>
                <a:lnTo>
                  <a:pt x="4572" y="62585"/>
                </a:lnTo>
                <a:lnTo>
                  <a:pt x="16764" y="62585"/>
                </a:lnTo>
                <a:lnTo>
                  <a:pt x="16764" y="44297"/>
                </a:lnTo>
                <a:lnTo>
                  <a:pt x="125056" y="44297"/>
                </a:lnTo>
                <a:lnTo>
                  <a:pt x="125056" y="62585"/>
                </a:lnTo>
                <a:lnTo>
                  <a:pt x="135826" y="62585"/>
                </a:lnTo>
                <a:lnTo>
                  <a:pt x="135826" y="44297"/>
                </a:lnTo>
                <a:lnTo>
                  <a:pt x="135826" y="33629"/>
                </a:lnTo>
                <a:close/>
              </a:path>
              <a:path w="926464" h="142240">
                <a:moveTo>
                  <a:pt x="140398" y="93065"/>
                </a:moveTo>
                <a:lnTo>
                  <a:pt x="79336" y="93065"/>
                </a:lnTo>
                <a:lnTo>
                  <a:pt x="79336" y="90017"/>
                </a:lnTo>
                <a:lnTo>
                  <a:pt x="111340" y="70205"/>
                </a:lnTo>
                <a:lnTo>
                  <a:pt x="111340" y="58013"/>
                </a:lnTo>
                <a:lnTo>
                  <a:pt x="27432" y="58013"/>
                </a:lnTo>
                <a:lnTo>
                  <a:pt x="27432" y="68681"/>
                </a:lnTo>
                <a:lnTo>
                  <a:pt x="94576" y="68681"/>
                </a:lnTo>
                <a:lnTo>
                  <a:pt x="67144" y="83921"/>
                </a:lnTo>
                <a:lnTo>
                  <a:pt x="67144" y="93065"/>
                </a:lnTo>
                <a:lnTo>
                  <a:pt x="0" y="93065"/>
                </a:lnTo>
                <a:lnTo>
                  <a:pt x="0" y="103822"/>
                </a:lnTo>
                <a:lnTo>
                  <a:pt x="67144" y="103822"/>
                </a:lnTo>
                <a:lnTo>
                  <a:pt x="67144" y="128206"/>
                </a:lnTo>
                <a:lnTo>
                  <a:pt x="65620" y="131254"/>
                </a:lnTo>
                <a:lnTo>
                  <a:pt x="53340" y="131254"/>
                </a:lnTo>
                <a:lnTo>
                  <a:pt x="45720" y="129730"/>
                </a:lnTo>
                <a:lnTo>
                  <a:pt x="38100" y="129730"/>
                </a:lnTo>
                <a:lnTo>
                  <a:pt x="38100" y="134302"/>
                </a:lnTo>
                <a:lnTo>
                  <a:pt x="39624" y="138874"/>
                </a:lnTo>
                <a:lnTo>
                  <a:pt x="39624" y="141922"/>
                </a:lnTo>
                <a:lnTo>
                  <a:pt x="73240" y="141922"/>
                </a:lnTo>
                <a:lnTo>
                  <a:pt x="79336" y="135826"/>
                </a:lnTo>
                <a:lnTo>
                  <a:pt x="79336" y="131254"/>
                </a:lnTo>
                <a:lnTo>
                  <a:pt x="79336" y="103822"/>
                </a:lnTo>
                <a:lnTo>
                  <a:pt x="140398" y="103822"/>
                </a:lnTo>
                <a:lnTo>
                  <a:pt x="140398" y="93065"/>
                </a:lnTo>
                <a:close/>
              </a:path>
              <a:path w="926464" h="142240">
                <a:moveTo>
                  <a:pt x="225831" y="59537"/>
                </a:moveTo>
                <a:lnTo>
                  <a:pt x="215849" y="54686"/>
                </a:lnTo>
                <a:lnTo>
                  <a:pt x="176974" y="36677"/>
                </a:lnTo>
                <a:lnTo>
                  <a:pt x="170878" y="45821"/>
                </a:lnTo>
                <a:lnTo>
                  <a:pt x="181724" y="51587"/>
                </a:lnTo>
                <a:lnTo>
                  <a:pt x="193586" y="57632"/>
                </a:lnTo>
                <a:lnTo>
                  <a:pt x="206311" y="64262"/>
                </a:lnTo>
                <a:lnTo>
                  <a:pt x="219735" y="71729"/>
                </a:lnTo>
                <a:lnTo>
                  <a:pt x="225831" y="59537"/>
                </a:lnTo>
                <a:close/>
              </a:path>
              <a:path w="926464" h="142240">
                <a:moveTo>
                  <a:pt x="251739" y="71729"/>
                </a:moveTo>
                <a:lnTo>
                  <a:pt x="230022" y="79756"/>
                </a:lnTo>
                <a:lnTo>
                  <a:pt x="206159" y="87934"/>
                </a:lnTo>
                <a:lnTo>
                  <a:pt x="152590" y="105346"/>
                </a:lnTo>
                <a:lnTo>
                  <a:pt x="157162" y="117538"/>
                </a:lnTo>
                <a:lnTo>
                  <a:pt x="251739" y="83921"/>
                </a:lnTo>
                <a:lnTo>
                  <a:pt x="251739" y="71729"/>
                </a:lnTo>
                <a:close/>
              </a:path>
              <a:path w="926464" h="142240">
                <a:moveTo>
                  <a:pt x="276225" y="13817"/>
                </a:moveTo>
                <a:lnTo>
                  <a:pt x="155638" y="13817"/>
                </a:lnTo>
                <a:lnTo>
                  <a:pt x="155638" y="24485"/>
                </a:lnTo>
                <a:lnTo>
                  <a:pt x="262407" y="24485"/>
                </a:lnTo>
                <a:lnTo>
                  <a:pt x="262343" y="49250"/>
                </a:lnTo>
                <a:lnTo>
                  <a:pt x="262216" y="64262"/>
                </a:lnTo>
                <a:lnTo>
                  <a:pt x="261759" y="84531"/>
                </a:lnTo>
                <a:lnTo>
                  <a:pt x="260921" y="101307"/>
                </a:lnTo>
                <a:lnTo>
                  <a:pt x="260883" y="111442"/>
                </a:lnTo>
                <a:lnTo>
                  <a:pt x="259372" y="117538"/>
                </a:lnTo>
                <a:lnTo>
                  <a:pt x="256311" y="120586"/>
                </a:lnTo>
                <a:lnTo>
                  <a:pt x="251739" y="123634"/>
                </a:lnTo>
                <a:lnTo>
                  <a:pt x="247167" y="125158"/>
                </a:lnTo>
                <a:lnTo>
                  <a:pt x="238036" y="125158"/>
                </a:lnTo>
                <a:lnTo>
                  <a:pt x="232879" y="125145"/>
                </a:lnTo>
                <a:lnTo>
                  <a:pt x="226593" y="124968"/>
                </a:lnTo>
                <a:lnTo>
                  <a:pt x="219163" y="124523"/>
                </a:lnTo>
                <a:lnTo>
                  <a:pt x="210591" y="123634"/>
                </a:lnTo>
                <a:lnTo>
                  <a:pt x="212115" y="129730"/>
                </a:lnTo>
                <a:lnTo>
                  <a:pt x="213639" y="134302"/>
                </a:lnTo>
                <a:lnTo>
                  <a:pt x="213639" y="137350"/>
                </a:lnTo>
                <a:lnTo>
                  <a:pt x="241071" y="137350"/>
                </a:lnTo>
                <a:lnTo>
                  <a:pt x="254228" y="135356"/>
                </a:lnTo>
                <a:lnTo>
                  <a:pt x="263982" y="129362"/>
                </a:lnTo>
                <a:lnTo>
                  <a:pt x="266623" y="125158"/>
                </a:lnTo>
                <a:lnTo>
                  <a:pt x="270294" y="119354"/>
                </a:lnTo>
                <a:lnTo>
                  <a:pt x="273177" y="105346"/>
                </a:lnTo>
                <a:lnTo>
                  <a:pt x="274078" y="90805"/>
                </a:lnTo>
                <a:lnTo>
                  <a:pt x="274701" y="70408"/>
                </a:lnTo>
                <a:lnTo>
                  <a:pt x="275348" y="43256"/>
                </a:lnTo>
                <a:lnTo>
                  <a:pt x="276225" y="13817"/>
                </a:lnTo>
                <a:close/>
              </a:path>
              <a:path w="926464" h="142240">
                <a:moveTo>
                  <a:pt x="337286" y="24485"/>
                </a:moveTo>
                <a:lnTo>
                  <a:pt x="332689" y="19685"/>
                </a:lnTo>
                <a:lnTo>
                  <a:pt x="323481" y="9448"/>
                </a:lnTo>
                <a:lnTo>
                  <a:pt x="318884" y="4572"/>
                </a:lnTo>
                <a:lnTo>
                  <a:pt x="311277" y="10769"/>
                </a:lnTo>
                <a:lnTo>
                  <a:pt x="314934" y="15608"/>
                </a:lnTo>
                <a:lnTo>
                  <a:pt x="318884" y="20866"/>
                </a:lnTo>
                <a:lnTo>
                  <a:pt x="322846" y="26416"/>
                </a:lnTo>
                <a:lnTo>
                  <a:pt x="326504" y="32105"/>
                </a:lnTo>
                <a:lnTo>
                  <a:pt x="337286" y="24485"/>
                </a:lnTo>
                <a:close/>
              </a:path>
              <a:path w="926464" h="142240">
                <a:moveTo>
                  <a:pt x="375386" y="24485"/>
                </a:moveTo>
                <a:lnTo>
                  <a:pt x="371690" y="18542"/>
                </a:lnTo>
                <a:lnTo>
                  <a:pt x="367563" y="12280"/>
                </a:lnTo>
                <a:lnTo>
                  <a:pt x="363156" y="6019"/>
                </a:lnTo>
                <a:lnTo>
                  <a:pt x="358609" y="0"/>
                </a:lnTo>
                <a:lnTo>
                  <a:pt x="349465" y="6197"/>
                </a:lnTo>
                <a:lnTo>
                  <a:pt x="353771" y="12801"/>
                </a:lnTo>
                <a:lnTo>
                  <a:pt x="357644" y="18961"/>
                </a:lnTo>
                <a:lnTo>
                  <a:pt x="361251" y="24853"/>
                </a:lnTo>
                <a:lnTo>
                  <a:pt x="364705" y="30581"/>
                </a:lnTo>
                <a:lnTo>
                  <a:pt x="375386" y="24485"/>
                </a:lnTo>
                <a:close/>
              </a:path>
              <a:path w="926464" h="142240">
                <a:moveTo>
                  <a:pt x="419671" y="10769"/>
                </a:moveTo>
                <a:lnTo>
                  <a:pt x="409003" y="3048"/>
                </a:lnTo>
                <a:lnTo>
                  <a:pt x="404406" y="8826"/>
                </a:lnTo>
                <a:lnTo>
                  <a:pt x="390626" y="26009"/>
                </a:lnTo>
                <a:lnTo>
                  <a:pt x="399859" y="33629"/>
                </a:lnTo>
                <a:lnTo>
                  <a:pt x="404660" y="27927"/>
                </a:lnTo>
                <a:lnTo>
                  <a:pt x="414858" y="16484"/>
                </a:lnTo>
                <a:lnTo>
                  <a:pt x="419671" y="10769"/>
                </a:lnTo>
                <a:close/>
              </a:path>
              <a:path w="926464" h="142240">
                <a:moveTo>
                  <a:pt x="430339" y="33629"/>
                </a:moveTo>
                <a:lnTo>
                  <a:pt x="399859" y="33629"/>
                </a:lnTo>
                <a:lnTo>
                  <a:pt x="299085" y="33629"/>
                </a:lnTo>
                <a:lnTo>
                  <a:pt x="299085" y="62585"/>
                </a:lnTo>
                <a:lnTo>
                  <a:pt x="311277" y="62585"/>
                </a:lnTo>
                <a:lnTo>
                  <a:pt x="311277" y="44297"/>
                </a:lnTo>
                <a:lnTo>
                  <a:pt x="419671" y="44297"/>
                </a:lnTo>
                <a:lnTo>
                  <a:pt x="419671" y="62585"/>
                </a:lnTo>
                <a:lnTo>
                  <a:pt x="430339" y="62585"/>
                </a:lnTo>
                <a:lnTo>
                  <a:pt x="430339" y="44297"/>
                </a:lnTo>
                <a:lnTo>
                  <a:pt x="430339" y="33629"/>
                </a:lnTo>
                <a:close/>
              </a:path>
              <a:path w="926464" h="142240">
                <a:moveTo>
                  <a:pt x="434911" y="93065"/>
                </a:moveTo>
                <a:lnTo>
                  <a:pt x="373849" y="93065"/>
                </a:lnTo>
                <a:lnTo>
                  <a:pt x="373849" y="90017"/>
                </a:lnTo>
                <a:lnTo>
                  <a:pt x="405955" y="70205"/>
                </a:lnTo>
                <a:lnTo>
                  <a:pt x="405955" y="58013"/>
                </a:lnTo>
                <a:lnTo>
                  <a:pt x="321945" y="58013"/>
                </a:lnTo>
                <a:lnTo>
                  <a:pt x="321945" y="68681"/>
                </a:lnTo>
                <a:lnTo>
                  <a:pt x="389089" y="68681"/>
                </a:lnTo>
                <a:lnTo>
                  <a:pt x="361670" y="83921"/>
                </a:lnTo>
                <a:lnTo>
                  <a:pt x="361670" y="93065"/>
                </a:lnTo>
                <a:lnTo>
                  <a:pt x="294513" y="93065"/>
                </a:lnTo>
                <a:lnTo>
                  <a:pt x="294513" y="103822"/>
                </a:lnTo>
                <a:lnTo>
                  <a:pt x="361670" y="103822"/>
                </a:lnTo>
                <a:lnTo>
                  <a:pt x="361670" y="128206"/>
                </a:lnTo>
                <a:lnTo>
                  <a:pt x="360133" y="131254"/>
                </a:lnTo>
                <a:lnTo>
                  <a:pt x="347941" y="131254"/>
                </a:lnTo>
                <a:lnTo>
                  <a:pt x="340321" y="129730"/>
                </a:lnTo>
                <a:lnTo>
                  <a:pt x="332701" y="129730"/>
                </a:lnTo>
                <a:lnTo>
                  <a:pt x="334225" y="134302"/>
                </a:lnTo>
                <a:lnTo>
                  <a:pt x="334225" y="141922"/>
                </a:lnTo>
                <a:lnTo>
                  <a:pt x="367753" y="141922"/>
                </a:lnTo>
                <a:lnTo>
                  <a:pt x="373849" y="135826"/>
                </a:lnTo>
                <a:lnTo>
                  <a:pt x="373849" y="131254"/>
                </a:lnTo>
                <a:lnTo>
                  <a:pt x="373849" y="103822"/>
                </a:lnTo>
                <a:lnTo>
                  <a:pt x="434911" y="103822"/>
                </a:lnTo>
                <a:lnTo>
                  <a:pt x="434911" y="93065"/>
                </a:lnTo>
                <a:close/>
              </a:path>
              <a:path w="926464" h="142240">
                <a:moveTo>
                  <a:pt x="520344" y="59537"/>
                </a:moveTo>
                <a:lnTo>
                  <a:pt x="510362" y="54686"/>
                </a:lnTo>
                <a:lnTo>
                  <a:pt x="471589" y="36677"/>
                </a:lnTo>
                <a:lnTo>
                  <a:pt x="465493" y="45821"/>
                </a:lnTo>
                <a:lnTo>
                  <a:pt x="476313" y="51587"/>
                </a:lnTo>
                <a:lnTo>
                  <a:pt x="488149" y="57632"/>
                </a:lnTo>
                <a:lnTo>
                  <a:pt x="500837" y="64262"/>
                </a:lnTo>
                <a:lnTo>
                  <a:pt x="514261" y="71729"/>
                </a:lnTo>
                <a:lnTo>
                  <a:pt x="520344" y="59537"/>
                </a:lnTo>
                <a:close/>
              </a:path>
              <a:path w="926464" h="142240">
                <a:moveTo>
                  <a:pt x="546354" y="71729"/>
                </a:moveTo>
                <a:lnTo>
                  <a:pt x="524598" y="79756"/>
                </a:lnTo>
                <a:lnTo>
                  <a:pt x="500722" y="87934"/>
                </a:lnTo>
                <a:lnTo>
                  <a:pt x="447103" y="105346"/>
                </a:lnTo>
                <a:lnTo>
                  <a:pt x="451675" y="117538"/>
                </a:lnTo>
                <a:lnTo>
                  <a:pt x="546354" y="83921"/>
                </a:lnTo>
                <a:lnTo>
                  <a:pt x="546354" y="71729"/>
                </a:lnTo>
                <a:close/>
              </a:path>
              <a:path w="926464" h="142240">
                <a:moveTo>
                  <a:pt x="570738" y="13817"/>
                </a:moveTo>
                <a:lnTo>
                  <a:pt x="450151" y="13817"/>
                </a:lnTo>
                <a:lnTo>
                  <a:pt x="450151" y="24485"/>
                </a:lnTo>
                <a:lnTo>
                  <a:pt x="557022" y="24485"/>
                </a:lnTo>
                <a:lnTo>
                  <a:pt x="556958" y="49250"/>
                </a:lnTo>
                <a:lnTo>
                  <a:pt x="556831" y="64262"/>
                </a:lnTo>
                <a:lnTo>
                  <a:pt x="556374" y="84531"/>
                </a:lnTo>
                <a:lnTo>
                  <a:pt x="555536" y="101307"/>
                </a:lnTo>
                <a:lnTo>
                  <a:pt x="555498" y="111442"/>
                </a:lnTo>
                <a:lnTo>
                  <a:pt x="553974" y="117538"/>
                </a:lnTo>
                <a:lnTo>
                  <a:pt x="550926" y="120586"/>
                </a:lnTo>
                <a:lnTo>
                  <a:pt x="546354" y="123634"/>
                </a:lnTo>
                <a:lnTo>
                  <a:pt x="541782" y="125158"/>
                </a:lnTo>
                <a:lnTo>
                  <a:pt x="534162" y="125158"/>
                </a:lnTo>
                <a:lnTo>
                  <a:pt x="528078" y="125145"/>
                </a:lnTo>
                <a:lnTo>
                  <a:pt x="521296" y="124968"/>
                </a:lnTo>
                <a:lnTo>
                  <a:pt x="513702" y="124523"/>
                </a:lnTo>
                <a:lnTo>
                  <a:pt x="505104" y="123634"/>
                </a:lnTo>
                <a:lnTo>
                  <a:pt x="506628" y="129730"/>
                </a:lnTo>
                <a:lnTo>
                  <a:pt x="508152" y="134302"/>
                </a:lnTo>
                <a:lnTo>
                  <a:pt x="508152" y="137350"/>
                </a:lnTo>
                <a:lnTo>
                  <a:pt x="535686" y="137350"/>
                </a:lnTo>
                <a:lnTo>
                  <a:pt x="548830" y="135356"/>
                </a:lnTo>
                <a:lnTo>
                  <a:pt x="558546" y="129362"/>
                </a:lnTo>
                <a:lnTo>
                  <a:pt x="561174" y="125158"/>
                </a:lnTo>
                <a:lnTo>
                  <a:pt x="564832" y="119354"/>
                </a:lnTo>
                <a:lnTo>
                  <a:pt x="567690" y="105346"/>
                </a:lnTo>
                <a:lnTo>
                  <a:pt x="568591" y="90805"/>
                </a:lnTo>
                <a:lnTo>
                  <a:pt x="569214" y="70408"/>
                </a:lnTo>
                <a:lnTo>
                  <a:pt x="569823" y="44615"/>
                </a:lnTo>
                <a:lnTo>
                  <a:pt x="570738" y="13817"/>
                </a:lnTo>
                <a:close/>
              </a:path>
              <a:path w="926464" h="142240">
                <a:moveTo>
                  <a:pt x="639406" y="109918"/>
                </a:moveTo>
                <a:lnTo>
                  <a:pt x="603364" y="117424"/>
                </a:lnTo>
                <a:lnTo>
                  <a:pt x="589026" y="120586"/>
                </a:lnTo>
                <a:lnTo>
                  <a:pt x="592074" y="131254"/>
                </a:lnTo>
                <a:lnTo>
                  <a:pt x="617486" y="124777"/>
                </a:lnTo>
                <a:lnTo>
                  <a:pt x="628802" y="122262"/>
                </a:lnTo>
                <a:lnTo>
                  <a:pt x="639406" y="120586"/>
                </a:lnTo>
                <a:lnTo>
                  <a:pt x="639406" y="109918"/>
                </a:lnTo>
                <a:close/>
              </a:path>
              <a:path w="926464" h="142240">
                <a:moveTo>
                  <a:pt x="640930" y="36677"/>
                </a:moveTo>
                <a:lnTo>
                  <a:pt x="630262" y="30581"/>
                </a:lnTo>
                <a:lnTo>
                  <a:pt x="627214" y="38201"/>
                </a:lnTo>
                <a:lnTo>
                  <a:pt x="622642" y="44297"/>
                </a:lnTo>
                <a:lnTo>
                  <a:pt x="619594" y="50393"/>
                </a:lnTo>
                <a:lnTo>
                  <a:pt x="613511" y="50393"/>
                </a:lnTo>
                <a:lnTo>
                  <a:pt x="607402" y="51917"/>
                </a:lnTo>
                <a:lnTo>
                  <a:pt x="601306" y="51917"/>
                </a:lnTo>
                <a:lnTo>
                  <a:pt x="608164" y="41325"/>
                </a:lnTo>
                <a:lnTo>
                  <a:pt x="615022" y="30010"/>
                </a:lnTo>
                <a:lnTo>
                  <a:pt x="621880" y="17805"/>
                </a:lnTo>
                <a:lnTo>
                  <a:pt x="628751" y="4572"/>
                </a:lnTo>
                <a:lnTo>
                  <a:pt x="618083" y="1524"/>
                </a:lnTo>
                <a:lnTo>
                  <a:pt x="611174" y="15875"/>
                </a:lnTo>
                <a:lnTo>
                  <a:pt x="604126" y="29044"/>
                </a:lnTo>
                <a:lnTo>
                  <a:pt x="596773" y="41059"/>
                </a:lnTo>
                <a:lnTo>
                  <a:pt x="589026" y="51917"/>
                </a:lnTo>
                <a:lnTo>
                  <a:pt x="592074" y="62585"/>
                </a:lnTo>
                <a:lnTo>
                  <a:pt x="596646" y="61061"/>
                </a:lnTo>
                <a:lnTo>
                  <a:pt x="613511" y="61061"/>
                </a:lnTo>
                <a:lnTo>
                  <a:pt x="607745" y="69049"/>
                </a:lnTo>
                <a:lnTo>
                  <a:pt x="602018" y="76682"/>
                </a:lnTo>
                <a:lnTo>
                  <a:pt x="596277" y="83781"/>
                </a:lnTo>
                <a:lnTo>
                  <a:pt x="590550" y="90017"/>
                </a:lnTo>
                <a:lnTo>
                  <a:pt x="593598" y="100774"/>
                </a:lnTo>
                <a:lnTo>
                  <a:pt x="626897" y="94488"/>
                </a:lnTo>
                <a:lnTo>
                  <a:pt x="636358" y="93065"/>
                </a:lnTo>
                <a:lnTo>
                  <a:pt x="636358" y="86969"/>
                </a:lnTo>
                <a:lnTo>
                  <a:pt x="637895" y="82397"/>
                </a:lnTo>
                <a:lnTo>
                  <a:pt x="629234" y="83540"/>
                </a:lnTo>
                <a:lnTo>
                  <a:pt x="605878" y="86969"/>
                </a:lnTo>
                <a:lnTo>
                  <a:pt x="614781" y="76111"/>
                </a:lnTo>
                <a:lnTo>
                  <a:pt x="623404" y="64109"/>
                </a:lnTo>
                <a:lnTo>
                  <a:pt x="625411" y="61061"/>
                </a:lnTo>
                <a:lnTo>
                  <a:pt x="631405" y="51917"/>
                </a:lnTo>
                <a:lnTo>
                  <a:pt x="632028" y="50965"/>
                </a:lnTo>
                <a:lnTo>
                  <a:pt x="640930" y="36677"/>
                </a:lnTo>
                <a:close/>
              </a:path>
              <a:path w="926464" h="142240">
                <a:moveTo>
                  <a:pt x="727900" y="125158"/>
                </a:moveTo>
                <a:lnTo>
                  <a:pt x="688276" y="125158"/>
                </a:lnTo>
                <a:lnTo>
                  <a:pt x="688276" y="90017"/>
                </a:lnTo>
                <a:lnTo>
                  <a:pt x="718756" y="90017"/>
                </a:lnTo>
                <a:lnTo>
                  <a:pt x="718756" y="80873"/>
                </a:lnTo>
                <a:lnTo>
                  <a:pt x="645502" y="80873"/>
                </a:lnTo>
                <a:lnTo>
                  <a:pt x="645502" y="90017"/>
                </a:lnTo>
                <a:lnTo>
                  <a:pt x="676084" y="90017"/>
                </a:lnTo>
                <a:lnTo>
                  <a:pt x="676084" y="125158"/>
                </a:lnTo>
                <a:lnTo>
                  <a:pt x="634834" y="125158"/>
                </a:lnTo>
                <a:lnTo>
                  <a:pt x="634834" y="135826"/>
                </a:lnTo>
                <a:lnTo>
                  <a:pt x="727900" y="135826"/>
                </a:lnTo>
                <a:lnTo>
                  <a:pt x="727900" y="125158"/>
                </a:lnTo>
                <a:close/>
              </a:path>
              <a:path w="926464" h="142240">
                <a:moveTo>
                  <a:pt x="730948" y="65633"/>
                </a:moveTo>
                <a:lnTo>
                  <a:pt x="722388" y="60159"/>
                </a:lnTo>
                <a:lnTo>
                  <a:pt x="712851" y="54965"/>
                </a:lnTo>
                <a:lnTo>
                  <a:pt x="703681" y="50393"/>
                </a:lnTo>
                <a:lnTo>
                  <a:pt x="691324" y="44297"/>
                </a:lnTo>
                <a:lnTo>
                  <a:pt x="697890" y="38328"/>
                </a:lnTo>
                <a:lnTo>
                  <a:pt x="703897" y="31915"/>
                </a:lnTo>
                <a:lnTo>
                  <a:pt x="709320" y="25234"/>
                </a:lnTo>
                <a:lnTo>
                  <a:pt x="714184" y="18389"/>
                </a:lnTo>
                <a:lnTo>
                  <a:pt x="714184" y="7721"/>
                </a:lnTo>
                <a:lnTo>
                  <a:pt x="643978" y="7721"/>
                </a:lnTo>
                <a:lnTo>
                  <a:pt x="643978" y="18389"/>
                </a:lnTo>
                <a:lnTo>
                  <a:pt x="700468" y="18389"/>
                </a:lnTo>
                <a:lnTo>
                  <a:pt x="686752" y="34137"/>
                </a:lnTo>
                <a:lnTo>
                  <a:pt x="670890" y="47155"/>
                </a:lnTo>
                <a:lnTo>
                  <a:pt x="653021" y="57619"/>
                </a:lnTo>
                <a:lnTo>
                  <a:pt x="633323" y="65633"/>
                </a:lnTo>
                <a:lnTo>
                  <a:pt x="636358" y="68681"/>
                </a:lnTo>
                <a:lnTo>
                  <a:pt x="637895" y="71729"/>
                </a:lnTo>
                <a:lnTo>
                  <a:pt x="640930" y="74777"/>
                </a:lnTo>
                <a:lnTo>
                  <a:pt x="653186" y="69684"/>
                </a:lnTo>
                <a:lnTo>
                  <a:pt x="664603" y="63728"/>
                </a:lnTo>
                <a:lnTo>
                  <a:pt x="674878" y="57213"/>
                </a:lnTo>
                <a:lnTo>
                  <a:pt x="683704" y="50393"/>
                </a:lnTo>
                <a:lnTo>
                  <a:pt x="704837" y="63169"/>
                </a:lnTo>
                <a:lnTo>
                  <a:pt x="714768" y="69049"/>
                </a:lnTo>
                <a:lnTo>
                  <a:pt x="724852" y="74777"/>
                </a:lnTo>
                <a:lnTo>
                  <a:pt x="730948" y="65633"/>
                </a:lnTo>
                <a:close/>
              </a:path>
              <a:path w="926464" h="142240">
                <a:moveTo>
                  <a:pt x="770674" y="91541"/>
                </a:moveTo>
                <a:lnTo>
                  <a:pt x="760666" y="93853"/>
                </a:lnTo>
                <a:lnTo>
                  <a:pt x="751217" y="96164"/>
                </a:lnTo>
                <a:lnTo>
                  <a:pt x="742327" y="98475"/>
                </a:lnTo>
                <a:lnTo>
                  <a:pt x="733996" y="100774"/>
                </a:lnTo>
                <a:lnTo>
                  <a:pt x="737146" y="111442"/>
                </a:lnTo>
                <a:lnTo>
                  <a:pt x="746010" y="108521"/>
                </a:lnTo>
                <a:lnTo>
                  <a:pt x="754468" y="106299"/>
                </a:lnTo>
                <a:lnTo>
                  <a:pt x="762635" y="104381"/>
                </a:lnTo>
                <a:lnTo>
                  <a:pt x="770674" y="102298"/>
                </a:lnTo>
                <a:lnTo>
                  <a:pt x="770674" y="91541"/>
                </a:lnTo>
                <a:close/>
              </a:path>
              <a:path w="926464" h="142240">
                <a:moveTo>
                  <a:pt x="785914" y="68681"/>
                </a:moveTo>
                <a:lnTo>
                  <a:pt x="776757" y="68681"/>
                </a:lnTo>
                <a:lnTo>
                  <a:pt x="781329" y="10769"/>
                </a:lnTo>
                <a:lnTo>
                  <a:pt x="737146" y="10769"/>
                </a:lnTo>
                <a:lnTo>
                  <a:pt x="737146" y="19913"/>
                </a:lnTo>
                <a:lnTo>
                  <a:pt x="770674" y="19913"/>
                </a:lnTo>
                <a:lnTo>
                  <a:pt x="766102" y="68681"/>
                </a:lnTo>
                <a:lnTo>
                  <a:pt x="752386" y="68681"/>
                </a:lnTo>
                <a:lnTo>
                  <a:pt x="755421" y="29057"/>
                </a:lnTo>
                <a:lnTo>
                  <a:pt x="746277" y="29057"/>
                </a:lnTo>
                <a:lnTo>
                  <a:pt x="741705" y="77825"/>
                </a:lnTo>
                <a:lnTo>
                  <a:pt x="775246" y="77825"/>
                </a:lnTo>
                <a:lnTo>
                  <a:pt x="775144" y="93853"/>
                </a:lnTo>
                <a:lnTo>
                  <a:pt x="775042" y="99974"/>
                </a:lnTo>
                <a:lnTo>
                  <a:pt x="774585" y="109194"/>
                </a:lnTo>
                <a:lnTo>
                  <a:pt x="773709" y="117538"/>
                </a:lnTo>
                <a:lnTo>
                  <a:pt x="773709" y="126682"/>
                </a:lnTo>
                <a:lnTo>
                  <a:pt x="770674" y="129730"/>
                </a:lnTo>
                <a:lnTo>
                  <a:pt x="752386" y="129730"/>
                </a:lnTo>
                <a:lnTo>
                  <a:pt x="744753" y="128206"/>
                </a:lnTo>
                <a:lnTo>
                  <a:pt x="746277" y="132778"/>
                </a:lnTo>
                <a:lnTo>
                  <a:pt x="746277" y="140398"/>
                </a:lnTo>
                <a:lnTo>
                  <a:pt x="764565" y="140398"/>
                </a:lnTo>
                <a:lnTo>
                  <a:pt x="772795" y="139001"/>
                </a:lnTo>
                <a:lnTo>
                  <a:pt x="779043" y="134874"/>
                </a:lnTo>
                <a:lnTo>
                  <a:pt x="782078" y="129730"/>
                </a:lnTo>
                <a:lnTo>
                  <a:pt x="782993" y="128193"/>
                </a:lnTo>
                <a:lnTo>
                  <a:pt x="784377" y="119062"/>
                </a:lnTo>
                <a:lnTo>
                  <a:pt x="784606" y="108191"/>
                </a:lnTo>
                <a:lnTo>
                  <a:pt x="785672" y="82994"/>
                </a:lnTo>
                <a:lnTo>
                  <a:pt x="785914" y="68681"/>
                </a:lnTo>
                <a:close/>
              </a:path>
              <a:path w="926464" h="142240">
                <a:moveTo>
                  <a:pt x="816483" y="112966"/>
                </a:moveTo>
                <a:lnTo>
                  <a:pt x="813816" y="104381"/>
                </a:lnTo>
                <a:lnTo>
                  <a:pt x="810958" y="95973"/>
                </a:lnTo>
                <a:lnTo>
                  <a:pt x="807694" y="86969"/>
                </a:lnTo>
                <a:lnTo>
                  <a:pt x="804291" y="77825"/>
                </a:lnTo>
                <a:lnTo>
                  <a:pt x="795058" y="80873"/>
                </a:lnTo>
                <a:lnTo>
                  <a:pt x="797585" y="90043"/>
                </a:lnTo>
                <a:lnTo>
                  <a:pt x="803300" y="108521"/>
                </a:lnTo>
                <a:lnTo>
                  <a:pt x="805815" y="117538"/>
                </a:lnTo>
                <a:lnTo>
                  <a:pt x="816483" y="112966"/>
                </a:lnTo>
                <a:close/>
              </a:path>
              <a:path w="926464" h="142240">
                <a:moveTo>
                  <a:pt x="839343" y="108394"/>
                </a:moveTo>
                <a:lnTo>
                  <a:pt x="837018" y="99974"/>
                </a:lnTo>
                <a:lnTo>
                  <a:pt x="834771" y="91211"/>
                </a:lnTo>
                <a:lnTo>
                  <a:pt x="832485" y="81749"/>
                </a:lnTo>
                <a:lnTo>
                  <a:pt x="830199" y="71729"/>
                </a:lnTo>
                <a:lnTo>
                  <a:pt x="819531" y="73253"/>
                </a:lnTo>
                <a:lnTo>
                  <a:pt x="821893" y="82994"/>
                </a:lnTo>
                <a:lnTo>
                  <a:pt x="826439" y="102298"/>
                </a:lnTo>
                <a:lnTo>
                  <a:pt x="828675" y="111442"/>
                </a:lnTo>
                <a:lnTo>
                  <a:pt x="839343" y="108394"/>
                </a:lnTo>
                <a:close/>
              </a:path>
              <a:path w="926464" h="142240">
                <a:moveTo>
                  <a:pt x="860679" y="54965"/>
                </a:moveTo>
                <a:lnTo>
                  <a:pt x="801141" y="54965"/>
                </a:lnTo>
                <a:lnTo>
                  <a:pt x="801141" y="65633"/>
                </a:lnTo>
                <a:lnTo>
                  <a:pt x="860679" y="65633"/>
                </a:lnTo>
                <a:lnTo>
                  <a:pt x="860679" y="54965"/>
                </a:lnTo>
                <a:close/>
              </a:path>
              <a:path w="926464" h="142240">
                <a:moveTo>
                  <a:pt x="876020" y="126682"/>
                </a:moveTo>
                <a:lnTo>
                  <a:pt x="850011" y="126682"/>
                </a:lnTo>
                <a:lnTo>
                  <a:pt x="868299" y="76301"/>
                </a:lnTo>
                <a:lnTo>
                  <a:pt x="857631" y="73253"/>
                </a:lnTo>
                <a:lnTo>
                  <a:pt x="847877" y="102298"/>
                </a:lnTo>
                <a:lnTo>
                  <a:pt x="843915" y="113842"/>
                </a:lnTo>
                <a:lnTo>
                  <a:pt x="839343" y="126682"/>
                </a:lnTo>
                <a:lnTo>
                  <a:pt x="787425" y="126682"/>
                </a:lnTo>
                <a:lnTo>
                  <a:pt x="787425" y="135826"/>
                </a:lnTo>
                <a:lnTo>
                  <a:pt x="876020" y="135826"/>
                </a:lnTo>
                <a:lnTo>
                  <a:pt x="876020" y="126682"/>
                </a:lnTo>
                <a:close/>
              </a:path>
              <a:path w="926464" h="142240">
                <a:moveTo>
                  <a:pt x="879055" y="51917"/>
                </a:moveTo>
                <a:lnTo>
                  <a:pt x="866978" y="43942"/>
                </a:lnTo>
                <a:lnTo>
                  <a:pt x="855916" y="33820"/>
                </a:lnTo>
                <a:lnTo>
                  <a:pt x="845743" y="21704"/>
                </a:lnTo>
                <a:lnTo>
                  <a:pt x="842479" y="16865"/>
                </a:lnTo>
                <a:lnTo>
                  <a:pt x="836295" y="7721"/>
                </a:lnTo>
                <a:lnTo>
                  <a:pt x="839343" y="3048"/>
                </a:lnTo>
                <a:lnTo>
                  <a:pt x="827151" y="3048"/>
                </a:lnTo>
                <a:lnTo>
                  <a:pt x="818299" y="18288"/>
                </a:lnTo>
                <a:lnTo>
                  <a:pt x="807859" y="31902"/>
                </a:lnTo>
                <a:lnTo>
                  <a:pt x="795985" y="44081"/>
                </a:lnTo>
                <a:lnTo>
                  <a:pt x="782853" y="54965"/>
                </a:lnTo>
                <a:lnTo>
                  <a:pt x="785914" y="58013"/>
                </a:lnTo>
                <a:lnTo>
                  <a:pt x="787425" y="61061"/>
                </a:lnTo>
                <a:lnTo>
                  <a:pt x="790486" y="64109"/>
                </a:lnTo>
                <a:lnTo>
                  <a:pt x="802513" y="53517"/>
                </a:lnTo>
                <a:lnTo>
                  <a:pt x="813231" y="42202"/>
                </a:lnTo>
                <a:lnTo>
                  <a:pt x="822515" y="30010"/>
                </a:lnTo>
                <a:lnTo>
                  <a:pt x="830199" y="16865"/>
                </a:lnTo>
                <a:lnTo>
                  <a:pt x="838809" y="30035"/>
                </a:lnTo>
                <a:lnTo>
                  <a:pt x="848677" y="42011"/>
                </a:lnTo>
                <a:lnTo>
                  <a:pt x="860018" y="52870"/>
                </a:lnTo>
                <a:lnTo>
                  <a:pt x="872959" y="62585"/>
                </a:lnTo>
                <a:lnTo>
                  <a:pt x="876020" y="56489"/>
                </a:lnTo>
                <a:lnTo>
                  <a:pt x="879055" y="51917"/>
                </a:lnTo>
                <a:close/>
              </a:path>
              <a:path w="926464" h="142240">
                <a:moveTo>
                  <a:pt x="926299" y="117538"/>
                </a:moveTo>
                <a:lnTo>
                  <a:pt x="925283" y="114490"/>
                </a:lnTo>
                <a:lnTo>
                  <a:pt x="924775" y="112966"/>
                </a:lnTo>
                <a:lnTo>
                  <a:pt x="920203" y="109918"/>
                </a:lnTo>
                <a:lnTo>
                  <a:pt x="917155" y="105346"/>
                </a:lnTo>
                <a:lnTo>
                  <a:pt x="915631" y="104584"/>
                </a:lnTo>
                <a:lnTo>
                  <a:pt x="915631" y="119062"/>
                </a:lnTo>
                <a:lnTo>
                  <a:pt x="915631" y="126682"/>
                </a:lnTo>
                <a:lnTo>
                  <a:pt x="912583" y="129730"/>
                </a:lnTo>
                <a:lnTo>
                  <a:pt x="904976" y="129730"/>
                </a:lnTo>
                <a:lnTo>
                  <a:pt x="900391" y="125158"/>
                </a:lnTo>
                <a:lnTo>
                  <a:pt x="900391" y="120586"/>
                </a:lnTo>
                <a:lnTo>
                  <a:pt x="906487" y="114490"/>
                </a:lnTo>
                <a:lnTo>
                  <a:pt x="909548" y="114490"/>
                </a:lnTo>
                <a:lnTo>
                  <a:pt x="912583" y="116014"/>
                </a:lnTo>
                <a:lnTo>
                  <a:pt x="915631" y="119062"/>
                </a:lnTo>
                <a:lnTo>
                  <a:pt x="915631" y="104584"/>
                </a:lnTo>
                <a:lnTo>
                  <a:pt x="914120" y="103822"/>
                </a:lnTo>
                <a:lnTo>
                  <a:pt x="903439" y="103822"/>
                </a:lnTo>
                <a:lnTo>
                  <a:pt x="898867" y="105346"/>
                </a:lnTo>
                <a:lnTo>
                  <a:pt x="895819" y="109918"/>
                </a:lnTo>
                <a:lnTo>
                  <a:pt x="891247" y="112966"/>
                </a:lnTo>
                <a:lnTo>
                  <a:pt x="889736" y="117538"/>
                </a:lnTo>
                <a:lnTo>
                  <a:pt x="889736" y="128206"/>
                </a:lnTo>
                <a:lnTo>
                  <a:pt x="891247" y="131254"/>
                </a:lnTo>
                <a:lnTo>
                  <a:pt x="898867" y="138874"/>
                </a:lnTo>
                <a:lnTo>
                  <a:pt x="903439" y="140398"/>
                </a:lnTo>
                <a:lnTo>
                  <a:pt x="912583" y="140398"/>
                </a:lnTo>
                <a:lnTo>
                  <a:pt x="917155" y="138874"/>
                </a:lnTo>
                <a:lnTo>
                  <a:pt x="920203" y="135826"/>
                </a:lnTo>
                <a:lnTo>
                  <a:pt x="924775" y="132778"/>
                </a:lnTo>
                <a:lnTo>
                  <a:pt x="925791" y="129730"/>
                </a:lnTo>
                <a:lnTo>
                  <a:pt x="926299" y="128206"/>
                </a:lnTo>
                <a:lnTo>
                  <a:pt x="926299" y="11753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27594" y="862876"/>
            <a:ext cx="122110" cy="1312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425" y="852208"/>
            <a:ext cx="1175105" cy="1434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9974" y="1294638"/>
            <a:ext cx="2399055" cy="14344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827424" y="1293113"/>
            <a:ext cx="777240" cy="145415"/>
          </a:xfrm>
          <a:custGeom>
            <a:avLst/>
            <a:gdLst/>
            <a:ahLst/>
            <a:cxnLst/>
            <a:rect l="l" t="t" r="r" b="b"/>
            <a:pathLst>
              <a:path w="777239" h="145415">
                <a:moveTo>
                  <a:pt x="137363" y="10668"/>
                </a:moveTo>
                <a:lnTo>
                  <a:pt x="0" y="10668"/>
                </a:lnTo>
                <a:lnTo>
                  <a:pt x="0" y="21336"/>
                </a:lnTo>
                <a:lnTo>
                  <a:pt x="61061" y="21336"/>
                </a:lnTo>
                <a:lnTo>
                  <a:pt x="58013" y="36576"/>
                </a:lnTo>
                <a:lnTo>
                  <a:pt x="54965" y="44196"/>
                </a:lnTo>
                <a:lnTo>
                  <a:pt x="7632" y="44196"/>
                </a:lnTo>
                <a:lnTo>
                  <a:pt x="7632" y="143446"/>
                </a:lnTo>
                <a:lnTo>
                  <a:pt x="18300" y="143446"/>
                </a:lnTo>
                <a:lnTo>
                  <a:pt x="18300" y="54965"/>
                </a:lnTo>
                <a:lnTo>
                  <a:pt x="44196" y="54965"/>
                </a:lnTo>
                <a:lnTo>
                  <a:pt x="44196" y="134213"/>
                </a:lnTo>
                <a:lnTo>
                  <a:pt x="54965" y="134213"/>
                </a:lnTo>
                <a:lnTo>
                  <a:pt x="54965" y="54965"/>
                </a:lnTo>
                <a:lnTo>
                  <a:pt x="80873" y="54965"/>
                </a:lnTo>
                <a:lnTo>
                  <a:pt x="80873" y="134213"/>
                </a:lnTo>
                <a:lnTo>
                  <a:pt x="91541" y="134213"/>
                </a:lnTo>
                <a:lnTo>
                  <a:pt x="91541" y="54965"/>
                </a:lnTo>
                <a:lnTo>
                  <a:pt x="119062" y="54965"/>
                </a:lnTo>
                <a:lnTo>
                  <a:pt x="119062" y="128117"/>
                </a:lnTo>
                <a:lnTo>
                  <a:pt x="115925" y="131165"/>
                </a:lnTo>
                <a:lnTo>
                  <a:pt x="105257" y="131165"/>
                </a:lnTo>
                <a:lnTo>
                  <a:pt x="100685" y="129641"/>
                </a:lnTo>
                <a:lnTo>
                  <a:pt x="93065" y="129641"/>
                </a:lnTo>
                <a:lnTo>
                  <a:pt x="94589" y="131165"/>
                </a:lnTo>
                <a:lnTo>
                  <a:pt x="94589" y="134213"/>
                </a:lnTo>
                <a:lnTo>
                  <a:pt x="96113" y="141922"/>
                </a:lnTo>
                <a:lnTo>
                  <a:pt x="125158" y="141922"/>
                </a:lnTo>
                <a:lnTo>
                  <a:pt x="129730" y="135737"/>
                </a:lnTo>
                <a:lnTo>
                  <a:pt x="129730" y="44196"/>
                </a:lnTo>
                <a:lnTo>
                  <a:pt x="67157" y="44196"/>
                </a:lnTo>
                <a:lnTo>
                  <a:pt x="68681" y="36576"/>
                </a:lnTo>
                <a:lnTo>
                  <a:pt x="74777" y="21336"/>
                </a:lnTo>
                <a:lnTo>
                  <a:pt x="137363" y="21336"/>
                </a:lnTo>
                <a:lnTo>
                  <a:pt x="137363" y="10668"/>
                </a:lnTo>
                <a:close/>
              </a:path>
              <a:path w="777239" h="145415">
                <a:moveTo>
                  <a:pt x="267081" y="21336"/>
                </a:moveTo>
                <a:lnTo>
                  <a:pt x="256425" y="21336"/>
                </a:lnTo>
                <a:lnTo>
                  <a:pt x="256425" y="48869"/>
                </a:lnTo>
                <a:lnTo>
                  <a:pt x="267081" y="48869"/>
                </a:lnTo>
                <a:lnTo>
                  <a:pt x="267081" y="21336"/>
                </a:lnTo>
                <a:close/>
              </a:path>
              <a:path w="777239" h="145415">
                <a:moveTo>
                  <a:pt x="286893" y="125069"/>
                </a:moveTo>
                <a:lnTo>
                  <a:pt x="267081" y="125069"/>
                </a:lnTo>
                <a:lnTo>
                  <a:pt x="267081" y="96139"/>
                </a:lnTo>
                <a:lnTo>
                  <a:pt x="267081" y="87249"/>
                </a:lnTo>
                <a:lnTo>
                  <a:pt x="256425" y="87249"/>
                </a:lnTo>
                <a:lnTo>
                  <a:pt x="256425" y="96139"/>
                </a:lnTo>
                <a:lnTo>
                  <a:pt x="256425" y="125069"/>
                </a:lnTo>
                <a:lnTo>
                  <a:pt x="175463" y="125069"/>
                </a:lnTo>
                <a:lnTo>
                  <a:pt x="175463" y="96139"/>
                </a:lnTo>
                <a:lnTo>
                  <a:pt x="256425" y="96139"/>
                </a:lnTo>
                <a:lnTo>
                  <a:pt x="256425" y="87249"/>
                </a:lnTo>
                <a:lnTo>
                  <a:pt x="175463" y="87249"/>
                </a:lnTo>
                <a:lnTo>
                  <a:pt x="175463" y="58039"/>
                </a:lnTo>
                <a:lnTo>
                  <a:pt x="256425" y="58039"/>
                </a:lnTo>
                <a:lnTo>
                  <a:pt x="256425" y="86969"/>
                </a:lnTo>
                <a:lnTo>
                  <a:pt x="267081" y="86969"/>
                </a:lnTo>
                <a:lnTo>
                  <a:pt x="267081" y="58039"/>
                </a:lnTo>
                <a:lnTo>
                  <a:pt x="267081" y="49149"/>
                </a:lnTo>
                <a:lnTo>
                  <a:pt x="175463" y="49149"/>
                </a:lnTo>
                <a:lnTo>
                  <a:pt x="175463" y="21209"/>
                </a:lnTo>
                <a:lnTo>
                  <a:pt x="267081" y="21209"/>
                </a:lnTo>
                <a:lnTo>
                  <a:pt x="267081" y="11049"/>
                </a:lnTo>
                <a:lnTo>
                  <a:pt x="164795" y="11049"/>
                </a:lnTo>
                <a:lnTo>
                  <a:pt x="164795" y="21209"/>
                </a:lnTo>
                <a:lnTo>
                  <a:pt x="164795" y="49149"/>
                </a:lnTo>
                <a:lnTo>
                  <a:pt x="164795" y="58039"/>
                </a:lnTo>
                <a:lnTo>
                  <a:pt x="164795" y="87249"/>
                </a:lnTo>
                <a:lnTo>
                  <a:pt x="164795" y="96139"/>
                </a:lnTo>
                <a:lnTo>
                  <a:pt x="164795" y="125069"/>
                </a:lnTo>
                <a:lnTo>
                  <a:pt x="144983" y="125069"/>
                </a:lnTo>
                <a:lnTo>
                  <a:pt x="144983" y="135737"/>
                </a:lnTo>
                <a:lnTo>
                  <a:pt x="286893" y="135737"/>
                </a:lnTo>
                <a:lnTo>
                  <a:pt x="286893" y="125069"/>
                </a:lnTo>
                <a:close/>
              </a:path>
              <a:path w="777239" h="145415">
                <a:moveTo>
                  <a:pt x="402920" y="53441"/>
                </a:moveTo>
                <a:lnTo>
                  <a:pt x="323570" y="53441"/>
                </a:lnTo>
                <a:lnTo>
                  <a:pt x="323570" y="64109"/>
                </a:lnTo>
                <a:lnTo>
                  <a:pt x="402920" y="64109"/>
                </a:lnTo>
                <a:lnTo>
                  <a:pt x="402920" y="53441"/>
                </a:lnTo>
                <a:close/>
              </a:path>
              <a:path w="777239" h="145415">
                <a:moveTo>
                  <a:pt x="428815" y="82397"/>
                </a:moveTo>
                <a:lnTo>
                  <a:pt x="297561" y="82397"/>
                </a:lnTo>
                <a:lnTo>
                  <a:pt x="297561" y="93065"/>
                </a:lnTo>
                <a:lnTo>
                  <a:pt x="344906" y="93065"/>
                </a:lnTo>
                <a:lnTo>
                  <a:pt x="339166" y="101663"/>
                </a:lnTo>
                <a:lnTo>
                  <a:pt x="333273" y="109258"/>
                </a:lnTo>
                <a:lnTo>
                  <a:pt x="327113" y="116001"/>
                </a:lnTo>
                <a:lnTo>
                  <a:pt x="320522" y="122021"/>
                </a:lnTo>
                <a:lnTo>
                  <a:pt x="317373" y="125069"/>
                </a:lnTo>
                <a:lnTo>
                  <a:pt x="314325" y="128117"/>
                </a:lnTo>
                <a:lnTo>
                  <a:pt x="309753" y="129641"/>
                </a:lnTo>
                <a:lnTo>
                  <a:pt x="315849" y="141922"/>
                </a:lnTo>
                <a:lnTo>
                  <a:pt x="318897" y="138874"/>
                </a:lnTo>
                <a:lnTo>
                  <a:pt x="323570" y="138874"/>
                </a:lnTo>
                <a:lnTo>
                  <a:pt x="328142" y="137350"/>
                </a:lnTo>
                <a:lnTo>
                  <a:pt x="401383" y="132689"/>
                </a:lnTo>
                <a:lnTo>
                  <a:pt x="404431" y="137350"/>
                </a:lnTo>
                <a:lnTo>
                  <a:pt x="412064" y="144970"/>
                </a:lnTo>
                <a:lnTo>
                  <a:pt x="421208" y="135737"/>
                </a:lnTo>
                <a:lnTo>
                  <a:pt x="418045" y="132689"/>
                </a:lnTo>
                <a:lnTo>
                  <a:pt x="412902" y="127723"/>
                </a:lnTo>
                <a:lnTo>
                  <a:pt x="411695" y="126593"/>
                </a:lnTo>
                <a:lnTo>
                  <a:pt x="404037" y="119545"/>
                </a:lnTo>
                <a:lnTo>
                  <a:pt x="394576" y="111099"/>
                </a:lnTo>
                <a:lnTo>
                  <a:pt x="384530" y="102209"/>
                </a:lnTo>
                <a:lnTo>
                  <a:pt x="376910" y="108305"/>
                </a:lnTo>
                <a:lnTo>
                  <a:pt x="383006" y="114401"/>
                </a:lnTo>
                <a:lnTo>
                  <a:pt x="388239" y="119545"/>
                </a:lnTo>
                <a:lnTo>
                  <a:pt x="392252" y="123545"/>
                </a:lnTo>
                <a:lnTo>
                  <a:pt x="377304" y="124460"/>
                </a:lnTo>
                <a:lnTo>
                  <a:pt x="346925" y="125691"/>
                </a:lnTo>
                <a:lnTo>
                  <a:pt x="331190" y="126593"/>
                </a:lnTo>
                <a:lnTo>
                  <a:pt x="338061" y="119430"/>
                </a:lnTo>
                <a:lnTo>
                  <a:pt x="345097" y="111544"/>
                </a:lnTo>
                <a:lnTo>
                  <a:pt x="352399" y="102806"/>
                </a:lnTo>
                <a:lnTo>
                  <a:pt x="360146" y="93065"/>
                </a:lnTo>
                <a:lnTo>
                  <a:pt x="428815" y="93065"/>
                </a:lnTo>
                <a:lnTo>
                  <a:pt x="428815" y="82397"/>
                </a:lnTo>
                <a:close/>
              </a:path>
              <a:path w="777239" h="145415">
                <a:moveTo>
                  <a:pt x="436435" y="54965"/>
                </a:moveTo>
                <a:lnTo>
                  <a:pt x="399656" y="35674"/>
                </a:lnTo>
                <a:lnTo>
                  <a:pt x="370814" y="6096"/>
                </a:lnTo>
                <a:lnTo>
                  <a:pt x="372338" y="3048"/>
                </a:lnTo>
                <a:lnTo>
                  <a:pt x="357098" y="3048"/>
                </a:lnTo>
                <a:lnTo>
                  <a:pt x="343623" y="19367"/>
                </a:lnTo>
                <a:lnTo>
                  <a:pt x="328282" y="34112"/>
                </a:lnTo>
                <a:lnTo>
                  <a:pt x="310934" y="47459"/>
                </a:lnTo>
                <a:lnTo>
                  <a:pt x="291465" y="59537"/>
                </a:lnTo>
                <a:lnTo>
                  <a:pt x="294525" y="62585"/>
                </a:lnTo>
                <a:lnTo>
                  <a:pt x="296037" y="65633"/>
                </a:lnTo>
                <a:lnTo>
                  <a:pt x="299085" y="70205"/>
                </a:lnTo>
                <a:lnTo>
                  <a:pt x="316204" y="59055"/>
                </a:lnTo>
                <a:lnTo>
                  <a:pt x="332879" y="46151"/>
                </a:lnTo>
                <a:lnTo>
                  <a:pt x="348691" y="31546"/>
                </a:lnTo>
                <a:lnTo>
                  <a:pt x="363194" y="15240"/>
                </a:lnTo>
                <a:lnTo>
                  <a:pt x="375780" y="30645"/>
                </a:lnTo>
                <a:lnTo>
                  <a:pt x="390664" y="44627"/>
                </a:lnTo>
                <a:lnTo>
                  <a:pt x="407835" y="56908"/>
                </a:lnTo>
                <a:lnTo>
                  <a:pt x="427291" y="67157"/>
                </a:lnTo>
                <a:lnTo>
                  <a:pt x="430352" y="64109"/>
                </a:lnTo>
                <a:lnTo>
                  <a:pt x="436435" y="54965"/>
                </a:lnTo>
                <a:close/>
              </a:path>
              <a:path w="777239" h="145415">
                <a:moveTo>
                  <a:pt x="489877" y="9144"/>
                </a:moveTo>
                <a:lnTo>
                  <a:pt x="445579" y="9144"/>
                </a:lnTo>
                <a:lnTo>
                  <a:pt x="445579" y="144970"/>
                </a:lnTo>
                <a:lnTo>
                  <a:pt x="456349" y="144970"/>
                </a:lnTo>
                <a:lnTo>
                  <a:pt x="456349" y="18288"/>
                </a:lnTo>
                <a:lnTo>
                  <a:pt x="477685" y="18288"/>
                </a:lnTo>
                <a:lnTo>
                  <a:pt x="474268" y="31191"/>
                </a:lnTo>
                <a:lnTo>
                  <a:pt x="471017" y="42532"/>
                </a:lnTo>
                <a:lnTo>
                  <a:pt x="468033" y="52451"/>
                </a:lnTo>
                <a:lnTo>
                  <a:pt x="465493" y="61061"/>
                </a:lnTo>
                <a:lnTo>
                  <a:pt x="479209" y="99161"/>
                </a:lnTo>
                <a:lnTo>
                  <a:pt x="477685" y="106781"/>
                </a:lnTo>
                <a:lnTo>
                  <a:pt x="471589" y="106781"/>
                </a:lnTo>
                <a:lnTo>
                  <a:pt x="467017" y="108305"/>
                </a:lnTo>
                <a:lnTo>
                  <a:pt x="462445" y="106781"/>
                </a:lnTo>
                <a:lnTo>
                  <a:pt x="457873" y="106781"/>
                </a:lnTo>
                <a:lnTo>
                  <a:pt x="459397" y="109829"/>
                </a:lnTo>
                <a:lnTo>
                  <a:pt x="460921" y="114401"/>
                </a:lnTo>
                <a:lnTo>
                  <a:pt x="460921" y="118973"/>
                </a:lnTo>
                <a:lnTo>
                  <a:pt x="471589" y="118973"/>
                </a:lnTo>
                <a:lnTo>
                  <a:pt x="476161" y="117449"/>
                </a:lnTo>
                <a:lnTo>
                  <a:pt x="483019" y="114617"/>
                </a:lnTo>
                <a:lnTo>
                  <a:pt x="487591" y="108496"/>
                </a:lnTo>
                <a:lnTo>
                  <a:pt x="487629" y="108305"/>
                </a:lnTo>
                <a:lnTo>
                  <a:pt x="489877" y="99237"/>
                </a:lnTo>
                <a:lnTo>
                  <a:pt x="489877" y="86969"/>
                </a:lnTo>
                <a:lnTo>
                  <a:pt x="488162" y="80975"/>
                </a:lnTo>
                <a:lnTo>
                  <a:pt x="485305" y="74396"/>
                </a:lnTo>
                <a:lnTo>
                  <a:pt x="481304" y="67259"/>
                </a:lnTo>
                <a:lnTo>
                  <a:pt x="476161" y="59537"/>
                </a:lnTo>
                <a:lnTo>
                  <a:pt x="489877" y="18288"/>
                </a:lnTo>
                <a:lnTo>
                  <a:pt x="489877" y="9144"/>
                </a:lnTo>
                <a:close/>
              </a:path>
              <a:path w="777239" h="145415">
                <a:moveTo>
                  <a:pt x="582930" y="128117"/>
                </a:moveTo>
                <a:lnTo>
                  <a:pt x="573214" y="124167"/>
                </a:lnTo>
                <a:lnTo>
                  <a:pt x="564642" y="119354"/>
                </a:lnTo>
                <a:lnTo>
                  <a:pt x="557212" y="113982"/>
                </a:lnTo>
                <a:lnTo>
                  <a:pt x="550938" y="108305"/>
                </a:lnTo>
                <a:lnTo>
                  <a:pt x="556920" y="103720"/>
                </a:lnTo>
                <a:lnTo>
                  <a:pt x="561124" y="100685"/>
                </a:lnTo>
                <a:lnTo>
                  <a:pt x="563499" y="98983"/>
                </a:lnTo>
                <a:lnTo>
                  <a:pt x="578370" y="88493"/>
                </a:lnTo>
                <a:lnTo>
                  <a:pt x="570750" y="80873"/>
                </a:lnTo>
                <a:lnTo>
                  <a:pt x="563880" y="86334"/>
                </a:lnTo>
                <a:lnTo>
                  <a:pt x="557022" y="91351"/>
                </a:lnTo>
                <a:lnTo>
                  <a:pt x="550164" y="96100"/>
                </a:lnTo>
                <a:lnTo>
                  <a:pt x="543306" y="100685"/>
                </a:lnTo>
                <a:lnTo>
                  <a:pt x="539889" y="94970"/>
                </a:lnTo>
                <a:lnTo>
                  <a:pt x="536638" y="89268"/>
                </a:lnTo>
                <a:lnTo>
                  <a:pt x="533666" y="83540"/>
                </a:lnTo>
                <a:lnTo>
                  <a:pt x="531126" y="77825"/>
                </a:lnTo>
                <a:lnTo>
                  <a:pt x="555498" y="77825"/>
                </a:lnTo>
                <a:lnTo>
                  <a:pt x="555498" y="80873"/>
                </a:lnTo>
                <a:lnTo>
                  <a:pt x="566166" y="80873"/>
                </a:lnTo>
                <a:lnTo>
                  <a:pt x="566166" y="9144"/>
                </a:lnTo>
                <a:lnTo>
                  <a:pt x="555498" y="9144"/>
                </a:lnTo>
                <a:lnTo>
                  <a:pt x="555498" y="19812"/>
                </a:lnTo>
                <a:lnTo>
                  <a:pt x="555498" y="38100"/>
                </a:lnTo>
                <a:lnTo>
                  <a:pt x="555498" y="47345"/>
                </a:lnTo>
                <a:lnTo>
                  <a:pt x="555498" y="67157"/>
                </a:lnTo>
                <a:lnTo>
                  <a:pt x="509689" y="67157"/>
                </a:lnTo>
                <a:lnTo>
                  <a:pt x="509689" y="47345"/>
                </a:lnTo>
                <a:lnTo>
                  <a:pt x="555498" y="47345"/>
                </a:lnTo>
                <a:lnTo>
                  <a:pt x="555498" y="38100"/>
                </a:lnTo>
                <a:lnTo>
                  <a:pt x="509689" y="38100"/>
                </a:lnTo>
                <a:lnTo>
                  <a:pt x="509689" y="19812"/>
                </a:lnTo>
                <a:lnTo>
                  <a:pt x="555498" y="19812"/>
                </a:lnTo>
                <a:lnTo>
                  <a:pt x="555498" y="9144"/>
                </a:lnTo>
                <a:lnTo>
                  <a:pt x="499021" y="9144"/>
                </a:lnTo>
                <a:lnTo>
                  <a:pt x="499021" y="128117"/>
                </a:lnTo>
                <a:lnTo>
                  <a:pt x="497497" y="131165"/>
                </a:lnTo>
                <a:lnTo>
                  <a:pt x="494449" y="132689"/>
                </a:lnTo>
                <a:lnTo>
                  <a:pt x="502069" y="143446"/>
                </a:lnTo>
                <a:lnTo>
                  <a:pt x="505117" y="141922"/>
                </a:lnTo>
                <a:lnTo>
                  <a:pt x="508165" y="138874"/>
                </a:lnTo>
                <a:lnTo>
                  <a:pt x="509689" y="138874"/>
                </a:lnTo>
                <a:lnTo>
                  <a:pt x="535686" y="125069"/>
                </a:lnTo>
                <a:lnTo>
                  <a:pt x="534162" y="122021"/>
                </a:lnTo>
                <a:lnTo>
                  <a:pt x="534162" y="112877"/>
                </a:lnTo>
                <a:lnTo>
                  <a:pt x="520204" y="120878"/>
                </a:lnTo>
                <a:lnTo>
                  <a:pt x="514578" y="124028"/>
                </a:lnTo>
                <a:lnTo>
                  <a:pt x="509689" y="126593"/>
                </a:lnTo>
                <a:lnTo>
                  <a:pt x="509689" y="77825"/>
                </a:lnTo>
                <a:lnTo>
                  <a:pt x="521982" y="77825"/>
                </a:lnTo>
                <a:lnTo>
                  <a:pt x="529424" y="96354"/>
                </a:lnTo>
                <a:lnTo>
                  <a:pt x="540448" y="112890"/>
                </a:lnTo>
                <a:lnTo>
                  <a:pt x="555180" y="127165"/>
                </a:lnTo>
                <a:lnTo>
                  <a:pt x="573786" y="138874"/>
                </a:lnTo>
                <a:lnTo>
                  <a:pt x="575310" y="135737"/>
                </a:lnTo>
                <a:lnTo>
                  <a:pt x="578370" y="131165"/>
                </a:lnTo>
                <a:lnTo>
                  <a:pt x="582930" y="128117"/>
                </a:lnTo>
                <a:close/>
              </a:path>
              <a:path w="777239" h="145415">
                <a:moveTo>
                  <a:pt x="616559" y="86969"/>
                </a:moveTo>
                <a:lnTo>
                  <a:pt x="610463" y="83921"/>
                </a:lnTo>
                <a:lnTo>
                  <a:pt x="605891" y="82397"/>
                </a:lnTo>
                <a:lnTo>
                  <a:pt x="602437" y="97218"/>
                </a:lnTo>
                <a:lnTo>
                  <a:pt x="598843" y="111747"/>
                </a:lnTo>
                <a:lnTo>
                  <a:pt x="594956" y="125730"/>
                </a:lnTo>
                <a:lnTo>
                  <a:pt x="590651" y="138874"/>
                </a:lnTo>
                <a:lnTo>
                  <a:pt x="602843" y="141922"/>
                </a:lnTo>
                <a:lnTo>
                  <a:pt x="607174" y="127088"/>
                </a:lnTo>
                <a:lnTo>
                  <a:pt x="610844" y="113271"/>
                </a:lnTo>
                <a:lnTo>
                  <a:pt x="613981" y="99834"/>
                </a:lnTo>
                <a:lnTo>
                  <a:pt x="616559" y="86969"/>
                </a:lnTo>
                <a:close/>
              </a:path>
              <a:path w="777239" h="145415">
                <a:moveTo>
                  <a:pt x="618083" y="59537"/>
                </a:moveTo>
                <a:lnTo>
                  <a:pt x="611479" y="54114"/>
                </a:lnTo>
                <a:lnTo>
                  <a:pt x="605320" y="49237"/>
                </a:lnTo>
                <a:lnTo>
                  <a:pt x="599427" y="44932"/>
                </a:lnTo>
                <a:lnTo>
                  <a:pt x="593699" y="41148"/>
                </a:lnTo>
                <a:lnTo>
                  <a:pt x="585978" y="48869"/>
                </a:lnTo>
                <a:lnTo>
                  <a:pt x="590892" y="52616"/>
                </a:lnTo>
                <a:lnTo>
                  <a:pt x="596353" y="57061"/>
                </a:lnTo>
                <a:lnTo>
                  <a:pt x="602361" y="62382"/>
                </a:lnTo>
                <a:lnTo>
                  <a:pt x="608939" y="68681"/>
                </a:lnTo>
                <a:lnTo>
                  <a:pt x="611987" y="67157"/>
                </a:lnTo>
                <a:lnTo>
                  <a:pt x="615035" y="64109"/>
                </a:lnTo>
                <a:lnTo>
                  <a:pt x="618083" y="59537"/>
                </a:lnTo>
                <a:close/>
              </a:path>
              <a:path w="777239" h="145415">
                <a:moveTo>
                  <a:pt x="622655" y="24384"/>
                </a:moveTo>
                <a:lnTo>
                  <a:pt x="616077" y="18719"/>
                </a:lnTo>
                <a:lnTo>
                  <a:pt x="610082" y="13335"/>
                </a:lnTo>
                <a:lnTo>
                  <a:pt x="604647" y="8534"/>
                </a:lnTo>
                <a:lnTo>
                  <a:pt x="599795" y="4572"/>
                </a:lnTo>
                <a:lnTo>
                  <a:pt x="592175" y="12192"/>
                </a:lnTo>
                <a:lnTo>
                  <a:pt x="597001" y="16789"/>
                </a:lnTo>
                <a:lnTo>
                  <a:pt x="607809" y="26555"/>
                </a:lnTo>
                <a:lnTo>
                  <a:pt x="613511" y="32004"/>
                </a:lnTo>
                <a:lnTo>
                  <a:pt x="622655" y="24384"/>
                </a:lnTo>
                <a:close/>
              </a:path>
              <a:path w="777239" h="145415">
                <a:moveTo>
                  <a:pt x="648563" y="76301"/>
                </a:moveTo>
                <a:lnTo>
                  <a:pt x="637895" y="76301"/>
                </a:lnTo>
                <a:lnTo>
                  <a:pt x="637362" y="88900"/>
                </a:lnTo>
                <a:lnTo>
                  <a:pt x="635990" y="99352"/>
                </a:lnTo>
                <a:lnTo>
                  <a:pt x="610463" y="134213"/>
                </a:lnTo>
                <a:lnTo>
                  <a:pt x="613511" y="137350"/>
                </a:lnTo>
                <a:lnTo>
                  <a:pt x="616559" y="140398"/>
                </a:lnTo>
                <a:lnTo>
                  <a:pt x="618083" y="143446"/>
                </a:lnTo>
                <a:lnTo>
                  <a:pt x="626389" y="138582"/>
                </a:lnTo>
                <a:lnTo>
                  <a:pt x="647230" y="102971"/>
                </a:lnTo>
                <a:lnTo>
                  <a:pt x="648246" y="90932"/>
                </a:lnTo>
                <a:lnTo>
                  <a:pt x="648563" y="76301"/>
                </a:lnTo>
                <a:close/>
              </a:path>
              <a:path w="777239" h="145415">
                <a:moveTo>
                  <a:pt x="676084" y="76301"/>
                </a:moveTo>
                <a:lnTo>
                  <a:pt x="665416" y="76301"/>
                </a:lnTo>
                <a:lnTo>
                  <a:pt x="665416" y="140398"/>
                </a:lnTo>
                <a:lnTo>
                  <a:pt x="676084" y="140398"/>
                </a:lnTo>
                <a:lnTo>
                  <a:pt x="676084" y="76301"/>
                </a:lnTo>
                <a:close/>
              </a:path>
              <a:path w="777239" h="145415">
                <a:moveTo>
                  <a:pt x="724954" y="19812"/>
                </a:moveTo>
                <a:lnTo>
                  <a:pt x="676084" y="19812"/>
                </a:lnTo>
                <a:lnTo>
                  <a:pt x="683704" y="15240"/>
                </a:lnTo>
                <a:lnTo>
                  <a:pt x="679145" y="9144"/>
                </a:lnTo>
                <a:lnTo>
                  <a:pt x="674560" y="4572"/>
                </a:lnTo>
                <a:lnTo>
                  <a:pt x="671512" y="0"/>
                </a:lnTo>
                <a:lnTo>
                  <a:pt x="660857" y="4572"/>
                </a:lnTo>
                <a:lnTo>
                  <a:pt x="665416" y="9144"/>
                </a:lnTo>
                <a:lnTo>
                  <a:pt x="668477" y="13716"/>
                </a:lnTo>
                <a:lnTo>
                  <a:pt x="671512" y="19812"/>
                </a:lnTo>
                <a:lnTo>
                  <a:pt x="625703" y="19812"/>
                </a:lnTo>
                <a:lnTo>
                  <a:pt x="625703" y="30480"/>
                </a:lnTo>
                <a:lnTo>
                  <a:pt x="657796" y="30480"/>
                </a:lnTo>
                <a:lnTo>
                  <a:pt x="652259" y="37071"/>
                </a:lnTo>
                <a:lnTo>
                  <a:pt x="647039" y="43116"/>
                </a:lnTo>
                <a:lnTo>
                  <a:pt x="641845" y="48577"/>
                </a:lnTo>
                <a:lnTo>
                  <a:pt x="636371" y="53441"/>
                </a:lnTo>
                <a:lnTo>
                  <a:pt x="633323" y="56489"/>
                </a:lnTo>
                <a:lnTo>
                  <a:pt x="628751" y="58013"/>
                </a:lnTo>
                <a:lnTo>
                  <a:pt x="625703" y="61061"/>
                </a:lnTo>
                <a:lnTo>
                  <a:pt x="630275" y="71729"/>
                </a:lnTo>
                <a:lnTo>
                  <a:pt x="634847" y="70205"/>
                </a:lnTo>
                <a:lnTo>
                  <a:pt x="639419" y="70205"/>
                </a:lnTo>
                <a:lnTo>
                  <a:pt x="642467" y="68681"/>
                </a:lnTo>
                <a:lnTo>
                  <a:pt x="657656" y="68427"/>
                </a:lnTo>
                <a:lnTo>
                  <a:pt x="673404" y="67729"/>
                </a:lnTo>
                <a:lnTo>
                  <a:pt x="706564" y="65633"/>
                </a:lnTo>
                <a:lnTo>
                  <a:pt x="709612" y="70205"/>
                </a:lnTo>
                <a:lnTo>
                  <a:pt x="711136" y="73253"/>
                </a:lnTo>
                <a:lnTo>
                  <a:pt x="714184" y="76301"/>
                </a:lnTo>
                <a:lnTo>
                  <a:pt x="717245" y="73253"/>
                </a:lnTo>
                <a:lnTo>
                  <a:pt x="720280" y="71729"/>
                </a:lnTo>
                <a:lnTo>
                  <a:pt x="724954" y="70205"/>
                </a:lnTo>
                <a:lnTo>
                  <a:pt x="721626" y="65633"/>
                </a:lnTo>
                <a:lnTo>
                  <a:pt x="718058" y="60706"/>
                </a:lnTo>
                <a:lnTo>
                  <a:pt x="715860" y="58013"/>
                </a:lnTo>
                <a:lnTo>
                  <a:pt x="711339" y="52476"/>
                </a:lnTo>
                <a:lnTo>
                  <a:pt x="704926" y="45097"/>
                </a:lnTo>
                <a:lnTo>
                  <a:pt x="698957" y="38100"/>
                </a:lnTo>
                <a:lnTo>
                  <a:pt x="691324" y="44196"/>
                </a:lnTo>
                <a:lnTo>
                  <a:pt x="694372" y="47345"/>
                </a:lnTo>
                <a:lnTo>
                  <a:pt x="700468" y="56489"/>
                </a:lnTo>
                <a:lnTo>
                  <a:pt x="685038" y="57378"/>
                </a:lnTo>
                <a:lnTo>
                  <a:pt x="670737" y="57835"/>
                </a:lnTo>
                <a:lnTo>
                  <a:pt x="657567" y="58000"/>
                </a:lnTo>
                <a:lnTo>
                  <a:pt x="645515" y="58013"/>
                </a:lnTo>
                <a:lnTo>
                  <a:pt x="651268" y="53124"/>
                </a:lnTo>
                <a:lnTo>
                  <a:pt x="657186" y="47498"/>
                </a:lnTo>
                <a:lnTo>
                  <a:pt x="663384" y="41008"/>
                </a:lnTo>
                <a:lnTo>
                  <a:pt x="670001" y="33528"/>
                </a:lnTo>
                <a:lnTo>
                  <a:pt x="660857" y="30480"/>
                </a:lnTo>
                <a:lnTo>
                  <a:pt x="724954" y="30480"/>
                </a:lnTo>
                <a:lnTo>
                  <a:pt x="724954" y="19812"/>
                </a:lnTo>
                <a:close/>
              </a:path>
              <a:path w="777239" h="145415">
                <a:moveTo>
                  <a:pt x="731050" y="108305"/>
                </a:moveTo>
                <a:lnTo>
                  <a:pt x="726478" y="108305"/>
                </a:lnTo>
                <a:lnTo>
                  <a:pt x="723328" y="106781"/>
                </a:lnTo>
                <a:lnTo>
                  <a:pt x="720280" y="105257"/>
                </a:lnTo>
                <a:lnTo>
                  <a:pt x="720178" y="111747"/>
                </a:lnTo>
                <a:lnTo>
                  <a:pt x="718756" y="117449"/>
                </a:lnTo>
                <a:lnTo>
                  <a:pt x="718756" y="123545"/>
                </a:lnTo>
                <a:lnTo>
                  <a:pt x="717245" y="128117"/>
                </a:lnTo>
                <a:lnTo>
                  <a:pt x="715708" y="129641"/>
                </a:lnTo>
                <a:lnTo>
                  <a:pt x="705040" y="129641"/>
                </a:lnTo>
                <a:lnTo>
                  <a:pt x="703516" y="128117"/>
                </a:lnTo>
                <a:lnTo>
                  <a:pt x="703516" y="76301"/>
                </a:lnTo>
                <a:lnTo>
                  <a:pt x="691324" y="76301"/>
                </a:lnTo>
                <a:lnTo>
                  <a:pt x="691324" y="134213"/>
                </a:lnTo>
                <a:lnTo>
                  <a:pt x="697433" y="140398"/>
                </a:lnTo>
                <a:lnTo>
                  <a:pt x="723328" y="140398"/>
                </a:lnTo>
                <a:lnTo>
                  <a:pt x="728002" y="135737"/>
                </a:lnTo>
                <a:lnTo>
                  <a:pt x="728002" y="129641"/>
                </a:lnTo>
                <a:lnTo>
                  <a:pt x="728002" y="128117"/>
                </a:lnTo>
                <a:lnTo>
                  <a:pt x="729526" y="123545"/>
                </a:lnTo>
                <a:lnTo>
                  <a:pt x="729526" y="117449"/>
                </a:lnTo>
                <a:lnTo>
                  <a:pt x="731050" y="108305"/>
                </a:lnTo>
                <a:close/>
              </a:path>
              <a:path w="777239" h="145415">
                <a:moveTo>
                  <a:pt x="776770" y="106781"/>
                </a:moveTo>
                <a:lnTo>
                  <a:pt x="763054" y="106781"/>
                </a:lnTo>
                <a:lnTo>
                  <a:pt x="753910" y="144970"/>
                </a:lnTo>
                <a:lnTo>
                  <a:pt x="764578" y="144970"/>
                </a:lnTo>
                <a:lnTo>
                  <a:pt x="776770" y="106781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6111" y="1294638"/>
            <a:ext cx="1912619" cy="14344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19974" y="1515808"/>
            <a:ext cx="337820" cy="143510"/>
            <a:chOff x="1319974" y="1515808"/>
            <a:chExt cx="337820" cy="1435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9974" y="1515808"/>
              <a:ext cx="291465" cy="1419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35823" y="1619631"/>
              <a:ext cx="21590" cy="40005"/>
            </a:xfrm>
            <a:custGeom>
              <a:avLst/>
              <a:gdLst/>
              <a:ahLst/>
              <a:cxnLst/>
              <a:rect l="l" t="t" r="r" b="b"/>
              <a:pathLst>
                <a:path w="21589" h="40005">
                  <a:moveTo>
                    <a:pt x="21424" y="0"/>
                  </a:moveTo>
                  <a:lnTo>
                    <a:pt x="7619" y="0"/>
                  </a:lnTo>
                  <a:lnTo>
                    <a:pt x="0" y="39624"/>
                  </a:lnTo>
                  <a:lnTo>
                    <a:pt x="9143" y="39624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762505" y="1512760"/>
            <a:ext cx="2400935" cy="146685"/>
            <a:chOff x="1762505" y="1512760"/>
            <a:chExt cx="2400935" cy="146685"/>
          </a:xfrm>
        </p:grpSpPr>
        <p:sp>
          <p:nvSpPr>
            <p:cNvPr id="12" name="object 12"/>
            <p:cNvSpPr/>
            <p:nvPr/>
          </p:nvSpPr>
          <p:spPr>
            <a:xfrm>
              <a:off x="1762506" y="1514284"/>
              <a:ext cx="721995" cy="143510"/>
            </a:xfrm>
            <a:custGeom>
              <a:avLst/>
              <a:gdLst/>
              <a:ahLst/>
              <a:cxnLst/>
              <a:rect l="l" t="t" r="r" b="b"/>
              <a:pathLst>
                <a:path w="721994" h="143510">
                  <a:moveTo>
                    <a:pt x="45808" y="6096"/>
                  </a:moveTo>
                  <a:lnTo>
                    <a:pt x="33616" y="1524"/>
                  </a:lnTo>
                  <a:lnTo>
                    <a:pt x="27292" y="20231"/>
                  </a:lnTo>
                  <a:lnTo>
                    <a:pt x="19659" y="37617"/>
                  </a:lnTo>
                  <a:lnTo>
                    <a:pt x="10604" y="54140"/>
                  </a:lnTo>
                  <a:lnTo>
                    <a:pt x="0" y="70205"/>
                  </a:lnTo>
                  <a:lnTo>
                    <a:pt x="3048" y="79349"/>
                  </a:lnTo>
                  <a:lnTo>
                    <a:pt x="4572" y="82397"/>
                  </a:lnTo>
                  <a:lnTo>
                    <a:pt x="13716" y="70205"/>
                  </a:lnTo>
                  <a:lnTo>
                    <a:pt x="18288" y="62585"/>
                  </a:lnTo>
                  <a:lnTo>
                    <a:pt x="18288" y="141922"/>
                  </a:lnTo>
                  <a:lnTo>
                    <a:pt x="29044" y="141922"/>
                  </a:lnTo>
                  <a:lnTo>
                    <a:pt x="29044" y="62585"/>
                  </a:lnTo>
                  <a:lnTo>
                    <a:pt x="29044" y="42773"/>
                  </a:lnTo>
                  <a:lnTo>
                    <a:pt x="33375" y="34493"/>
                  </a:lnTo>
                  <a:lnTo>
                    <a:pt x="37426" y="25615"/>
                  </a:lnTo>
                  <a:lnTo>
                    <a:pt x="45808" y="6096"/>
                  </a:lnTo>
                  <a:close/>
                </a:path>
                <a:path w="721994" h="143510">
                  <a:moveTo>
                    <a:pt x="131254" y="10769"/>
                  </a:moveTo>
                  <a:lnTo>
                    <a:pt x="120586" y="10769"/>
                  </a:lnTo>
                  <a:lnTo>
                    <a:pt x="120586" y="21437"/>
                  </a:lnTo>
                  <a:lnTo>
                    <a:pt x="120586" y="50393"/>
                  </a:lnTo>
                  <a:lnTo>
                    <a:pt x="120586" y="61061"/>
                  </a:lnTo>
                  <a:lnTo>
                    <a:pt x="120586" y="90017"/>
                  </a:lnTo>
                  <a:lnTo>
                    <a:pt x="64096" y="90017"/>
                  </a:lnTo>
                  <a:lnTo>
                    <a:pt x="64096" y="61061"/>
                  </a:lnTo>
                  <a:lnTo>
                    <a:pt x="120586" y="61061"/>
                  </a:lnTo>
                  <a:lnTo>
                    <a:pt x="120586" y="50393"/>
                  </a:lnTo>
                  <a:lnTo>
                    <a:pt x="64096" y="50393"/>
                  </a:lnTo>
                  <a:lnTo>
                    <a:pt x="64096" y="21437"/>
                  </a:lnTo>
                  <a:lnTo>
                    <a:pt x="120586" y="21437"/>
                  </a:lnTo>
                  <a:lnTo>
                    <a:pt x="120586" y="10769"/>
                  </a:lnTo>
                  <a:lnTo>
                    <a:pt x="53441" y="10769"/>
                  </a:lnTo>
                  <a:lnTo>
                    <a:pt x="53441" y="108394"/>
                  </a:lnTo>
                  <a:lnTo>
                    <a:pt x="64096" y="108394"/>
                  </a:lnTo>
                  <a:lnTo>
                    <a:pt x="64096" y="99161"/>
                  </a:lnTo>
                  <a:lnTo>
                    <a:pt x="120586" y="99161"/>
                  </a:lnTo>
                  <a:lnTo>
                    <a:pt x="120586" y="108394"/>
                  </a:lnTo>
                  <a:lnTo>
                    <a:pt x="131254" y="108394"/>
                  </a:lnTo>
                  <a:lnTo>
                    <a:pt x="131254" y="99161"/>
                  </a:lnTo>
                  <a:lnTo>
                    <a:pt x="131254" y="90017"/>
                  </a:lnTo>
                  <a:lnTo>
                    <a:pt x="131254" y="61061"/>
                  </a:lnTo>
                  <a:lnTo>
                    <a:pt x="131254" y="50393"/>
                  </a:lnTo>
                  <a:lnTo>
                    <a:pt x="131254" y="21437"/>
                  </a:lnTo>
                  <a:lnTo>
                    <a:pt x="131254" y="10769"/>
                  </a:lnTo>
                  <a:close/>
                </a:path>
                <a:path w="721994" h="143510">
                  <a:moveTo>
                    <a:pt x="143446" y="123634"/>
                  </a:moveTo>
                  <a:lnTo>
                    <a:pt x="39725" y="123634"/>
                  </a:lnTo>
                  <a:lnTo>
                    <a:pt x="39725" y="132778"/>
                  </a:lnTo>
                  <a:lnTo>
                    <a:pt x="143446" y="132778"/>
                  </a:lnTo>
                  <a:lnTo>
                    <a:pt x="143446" y="123634"/>
                  </a:lnTo>
                  <a:close/>
                </a:path>
                <a:path w="721994" h="143510">
                  <a:moveTo>
                    <a:pt x="218211" y="122110"/>
                  </a:moveTo>
                  <a:lnTo>
                    <a:pt x="212255" y="116662"/>
                  </a:lnTo>
                  <a:lnTo>
                    <a:pt x="205765" y="111442"/>
                  </a:lnTo>
                  <a:lnTo>
                    <a:pt x="199783" y="106895"/>
                  </a:lnTo>
                  <a:lnTo>
                    <a:pt x="193827" y="102298"/>
                  </a:lnTo>
                  <a:lnTo>
                    <a:pt x="198031" y="94589"/>
                  </a:lnTo>
                  <a:lnTo>
                    <a:pt x="200088" y="90817"/>
                  </a:lnTo>
                  <a:lnTo>
                    <a:pt x="205066" y="77076"/>
                  </a:lnTo>
                  <a:lnTo>
                    <a:pt x="208610" y="61074"/>
                  </a:lnTo>
                  <a:lnTo>
                    <a:pt x="210604" y="42773"/>
                  </a:lnTo>
                  <a:lnTo>
                    <a:pt x="210604" y="32105"/>
                  </a:lnTo>
                  <a:lnTo>
                    <a:pt x="199923" y="32105"/>
                  </a:lnTo>
                  <a:lnTo>
                    <a:pt x="199923" y="42773"/>
                  </a:lnTo>
                  <a:lnTo>
                    <a:pt x="197993" y="58166"/>
                  </a:lnTo>
                  <a:lnTo>
                    <a:pt x="194779" y="72110"/>
                  </a:lnTo>
                  <a:lnTo>
                    <a:pt x="190703" y="84353"/>
                  </a:lnTo>
                  <a:lnTo>
                    <a:pt x="186207" y="94589"/>
                  </a:lnTo>
                  <a:lnTo>
                    <a:pt x="178587" y="90017"/>
                  </a:lnTo>
                  <a:lnTo>
                    <a:pt x="166395" y="80873"/>
                  </a:lnTo>
                  <a:lnTo>
                    <a:pt x="169557" y="71716"/>
                  </a:lnTo>
                  <a:lnTo>
                    <a:pt x="172300" y="62395"/>
                  </a:lnTo>
                  <a:lnTo>
                    <a:pt x="174752" y="52806"/>
                  </a:lnTo>
                  <a:lnTo>
                    <a:pt x="177076" y="42773"/>
                  </a:lnTo>
                  <a:lnTo>
                    <a:pt x="199923" y="42773"/>
                  </a:lnTo>
                  <a:lnTo>
                    <a:pt x="199923" y="32105"/>
                  </a:lnTo>
                  <a:lnTo>
                    <a:pt x="180111" y="32105"/>
                  </a:lnTo>
                  <a:lnTo>
                    <a:pt x="182397" y="18186"/>
                  </a:lnTo>
                  <a:lnTo>
                    <a:pt x="183540" y="10858"/>
                  </a:lnTo>
                  <a:lnTo>
                    <a:pt x="184683" y="3048"/>
                  </a:lnTo>
                  <a:lnTo>
                    <a:pt x="172504" y="1524"/>
                  </a:lnTo>
                  <a:lnTo>
                    <a:pt x="171348" y="9347"/>
                  </a:lnTo>
                  <a:lnTo>
                    <a:pt x="169062" y="24345"/>
                  </a:lnTo>
                  <a:lnTo>
                    <a:pt x="167932" y="32105"/>
                  </a:lnTo>
                  <a:lnTo>
                    <a:pt x="148018" y="32105"/>
                  </a:lnTo>
                  <a:lnTo>
                    <a:pt x="148018" y="42773"/>
                  </a:lnTo>
                  <a:lnTo>
                    <a:pt x="164871" y="42773"/>
                  </a:lnTo>
                  <a:lnTo>
                    <a:pt x="162547" y="53060"/>
                  </a:lnTo>
                  <a:lnTo>
                    <a:pt x="160058" y="63360"/>
                  </a:lnTo>
                  <a:lnTo>
                    <a:pt x="157289" y="73634"/>
                  </a:lnTo>
                  <a:lnTo>
                    <a:pt x="154114" y="83921"/>
                  </a:lnTo>
                  <a:lnTo>
                    <a:pt x="160108" y="88734"/>
                  </a:lnTo>
                  <a:lnTo>
                    <a:pt x="178587" y="103822"/>
                  </a:lnTo>
                  <a:lnTo>
                    <a:pt x="172288" y="112420"/>
                  </a:lnTo>
                  <a:lnTo>
                    <a:pt x="164858" y="120015"/>
                  </a:lnTo>
                  <a:lnTo>
                    <a:pt x="156260" y="126758"/>
                  </a:lnTo>
                  <a:lnTo>
                    <a:pt x="146494" y="132778"/>
                  </a:lnTo>
                  <a:lnTo>
                    <a:pt x="149542" y="135826"/>
                  </a:lnTo>
                  <a:lnTo>
                    <a:pt x="152590" y="140398"/>
                  </a:lnTo>
                  <a:lnTo>
                    <a:pt x="154114" y="143446"/>
                  </a:lnTo>
                  <a:lnTo>
                    <a:pt x="163906" y="136309"/>
                  </a:lnTo>
                  <a:lnTo>
                    <a:pt x="172669" y="128587"/>
                  </a:lnTo>
                  <a:lnTo>
                    <a:pt x="180568" y="120307"/>
                  </a:lnTo>
                  <a:lnTo>
                    <a:pt x="187744" y="111442"/>
                  </a:lnTo>
                  <a:lnTo>
                    <a:pt x="193205" y="116255"/>
                  </a:lnTo>
                  <a:lnTo>
                    <a:pt x="203593" y="126453"/>
                  </a:lnTo>
                  <a:lnTo>
                    <a:pt x="209067" y="131254"/>
                  </a:lnTo>
                  <a:lnTo>
                    <a:pt x="218211" y="122110"/>
                  </a:lnTo>
                  <a:close/>
                </a:path>
                <a:path w="721994" h="143510">
                  <a:moveTo>
                    <a:pt x="280797" y="18389"/>
                  </a:moveTo>
                  <a:lnTo>
                    <a:pt x="270129" y="18389"/>
                  </a:lnTo>
                  <a:lnTo>
                    <a:pt x="270129" y="29057"/>
                  </a:lnTo>
                  <a:lnTo>
                    <a:pt x="270129" y="114490"/>
                  </a:lnTo>
                  <a:lnTo>
                    <a:pt x="235077" y="114490"/>
                  </a:lnTo>
                  <a:lnTo>
                    <a:pt x="235077" y="29057"/>
                  </a:lnTo>
                  <a:lnTo>
                    <a:pt x="270129" y="29057"/>
                  </a:lnTo>
                  <a:lnTo>
                    <a:pt x="270129" y="18389"/>
                  </a:lnTo>
                  <a:lnTo>
                    <a:pt x="224307" y="18389"/>
                  </a:lnTo>
                  <a:lnTo>
                    <a:pt x="224307" y="137350"/>
                  </a:lnTo>
                  <a:lnTo>
                    <a:pt x="235077" y="137350"/>
                  </a:lnTo>
                  <a:lnTo>
                    <a:pt x="235077" y="125158"/>
                  </a:lnTo>
                  <a:lnTo>
                    <a:pt x="270129" y="125158"/>
                  </a:lnTo>
                  <a:lnTo>
                    <a:pt x="270129" y="135826"/>
                  </a:lnTo>
                  <a:lnTo>
                    <a:pt x="280797" y="135826"/>
                  </a:lnTo>
                  <a:lnTo>
                    <a:pt x="280797" y="125158"/>
                  </a:lnTo>
                  <a:lnTo>
                    <a:pt x="280797" y="114490"/>
                  </a:lnTo>
                  <a:lnTo>
                    <a:pt x="280797" y="29057"/>
                  </a:lnTo>
                  <a:lnTo>
                    <a:pt x="280797" y="18389"/>
                  </a:lnTo>
                  <a:close/>
                </a:path>
                <a:path w="721994" h="143510">
                  <a:moveTo>
                    <a:pt x="438048" y="125158"/>
                  </a:moveTo>
                  <a:lnTo>
                    <a:pt x="420827" y="119976"/>
                  </a:lnTo>
                  <a:lnTo>
                    <a:pt x="405765" y="113347"/>
                  </a:lnTo>
                  <a:lnTo>
                    <a:pt x="392734" y="104978"/>
                  </a:lnTo>
                  <a:lnTo>
                    <a:pt x="383209" y="96113"/>
                  </a:lnTo>
                  <a:lnTo>
                    <a:pt x="381571" y="94589"/>
                  </a:lnTo>
                  <a:lnTo>
                    <a:pt x="435013" y="94589"/>
                  </a:lnTo>
                  <a:lnTo>
                    <a:pt x="435013" y="83921"/>
                  </a:lnTo>
                  <a:lnTo>
                    <a:pt x="370903" y="83921"/>
                  </a:lnTo>
                  <a:lnTo>
                    <a:pt x="370903" y="68681"/>
                  </a:lnTo>
                  <a:lnTo>
                    <a:pt x="409003" y="68681"/>
                  </a:lnTo>
                  <a:lnTo>
                    <a:pt x="409003" y="74777"/>
                  </a:lnTo>
                  <a:lnTo>
                    <a:pt x="421195" y="74777"/>
                  </a:lnTo>
                  <a:lnTo>
                    <a:pt x="421195" y="7620"/>
                  </a:lnTo>
                  <a:lnTo>
                    <a:pt x="409003" y="7620"/>
                  </a:lnTo>
                  <a:lnTo>
                    <a:pt x="409003" y="18389"/>
                  </a:lnTo>
                  <a:lnTo>
                    <a:pt x="409003" y="33629"/>
                  </a:lnTo>
                  <a:lnTo>
                    <a:pt x="409003" y="42773"/>
                  </a:lnTo>
                  <a:lnTo>
                    <a:pt x="409003" y="59537"/>
                  </a:lnTo>
                  <a:lnTo>
                    <a:pt x="370903" y="59537"/>
                  </a:lnTo>
                  <a:lnTo>
                    <a:pt x="370903" y="42773"/>
                  </a:lnTo>
                  <a:lnTo>
                    <a:pt x="409003" y="42773"/>
                  </a:lnTo>
                  <a:lnTo>
                    <a:pt x="409003" y="33629"/>
                  </a:lnTo>
                  <a:lnTo>
                    <a:pt x="370903" y="33629"/>
                  </a:lnTo>
                  <a:lnTo>
                    <a:pt x="370903" y="18389"/>
                  </a:lnTo>
                  <a:lnTo>
                    <a:pt x="409003" y="18389"/>
                  </a:lnTo>
                  <a:lnTo>
                    <a:pt x="409003" y="7620"/>
                  </a:lnTo>
                  <a:lnTo>
                    <a:pt x="360133" y="7620"/>
                  </a:lnTo>
                  <a:lnTo>
                    <a:pt x="360133" y="18389"/>
                  </a:lnTo>
                  <a:lnTo>
                    <a:pt x="360133" y="33629"/>
                  </a:lnTo>
                  <a:lnTo>
                    <a:pt x="360133" y="42773"/>
                  </a:lnTo>
                  <a:lnTo>
                    <a:pt x="360133" y="59537"/>
                  </a:lnTo>
                  <a:lnTo>
                    <a:pt x="322033" y="59537"/>
                  </a:lnTo>
                  <a:lnTo>
                    <a:pt x="322033" y="42773"/>
                  </a:lnTo>
                  <a:lnTo>
                    <a:pt x="360133" y="42773"/>
                  </a:lnTo>
                  <a:lnTo>
                    <a:pt x="360133" y="33629"/>
                  </a:lnTo>
                  <a:lnTo>
                    <a:pt x="322033" y="33629"/>
                  </a:lnTo>
                  <a:lnTo>
                    <a:pt x="322033" y="18389"/>
                  </a:lnTo>
                  <a:lnTo>
                    <a:pt x="360133" y="18389"/>
                  </a:lnTo>
                  <a:lnTo>
                    <a:pt x="360133" y="7620"/>
                  </a:lnTo>
                  <a:lnTo>
                    <a:pt x="311378" y="7620"/>
                  </a:lnTo>
                  <a:lnTo>
                    <a:pt x="311378" y="74777"/>
                  </a:lnTo>
                  <a:lnTo>
                    <a:pt x="322033" y="74777"/>
                  </a:lnTo>
                  <a:lnTo>
                    <a:pt x="322033" y="68681"/>
                  </a:lnTo>
                  <a:lnTo>
                    <a:pt x="360133" y="68681"/>
                  </a:lnTo>
                  <a:lnTo>
                    <a:pt x="360133" y="83921"/>
                  </a:lnTo>
                  <a:lnTo>
                    <a:pt x="297649" y="83921"/>
                  </a:lnTo>
                  <a:lnTo>
                    <a:pt x="297649" y="94589"/>
                  </a:lnTo>
                  <a:lnTo>
                    <a:pt x="349478" y="94589"/>
                  </a:lnTo>
                  <a:lnTo>
                    <a:pt x="338112" y="104597"/>
                  </a:lnTo>
                  <a:lnTo>
                    <a:pt x="324891" y="113728"/>
                  </a:lnTo>
                  <a:lnTo>
                    <a:pt x="310248" y="121691"/>
                  </a:lnTo>
                  <a:lnTo>
                    <a:pt x="294601" y="128206"/>
                  </a:lnTo>
                  <a:lnTo>
                    <a:pt x="300697" y="134302"/>
                  </a:lnTo>
                  <a:lnTo>
                    <a:pt x="335749" y="117919"/>
                  </a:lnTo>
                  <a:lnTo>
                    <a:pt x="360133" y="96113"/>
                  </a:lnTo>
                  <a:lnTo>
                    <a:pt x="360133" y="143446"/>
                  </a:lnTo>
                  <a:lnTo>
                    <a:pt x="370903" y="143446"/>
                  </a:lnTo>
                  <a:lnTo>
                    <a:pt x="370903" y="96113"/>
                  </a:lnTo>
                  <a:lnTo>
                    <a:pt x="383159" y="109651"/>
                  </a:lnTo>
                  <a:lnTo>
                    <a:pt x="397002" y="120586"/>
                  </a:lnTo>
                  <a:lnTo>
                    <a:pt x="412292" y="129209"/>
                  </a:lnTo>
                  <a:lnTo>
                    <a:pt x="428904" y="135826"/>
                  </a:lnTo>
                  <a:lnTo>
                    <a:pt x="431952" y="132778"/>
                  </a:lnTo>
                  <a:lnTo>
                    <a:pt x="435013" y="128206"/>
                  </a:lnTo>
                  <a:lnTo>
                    <a:pt x="438048" y="125158"/>
                  </a:lnTo>
                  <a:close/>
                </a:path>
                <a:path w="721994" h="143510">
                  <a:moveTo>
                    <a:pt x="584542" y="18389"/>
                  </a:moveTo>
                  <a:lnTo>
                    <a:pt x="502158" y="18389"/>
                  </a:lnTo>
                  <a:lnTo>
                    <a:pt x="505206" y="13817"/>
                  </a:lnTo>
                  <a:lnTo>
                    <a:pt x="506730" y="9245"/>
                  </a:lnTo>
                  <a:lnTo>
                    <a:pt x="508254" y="3048"/>
                  </a:lnTo>
                  <a:lnTo>
                    <a:pt x="497586" y="0"/>
                  </a:lnTo>
                  <a:lnTo>
                    <a:pt x="494436" y="6096"/>
                  </a:lnTo>
                  <a:lnTo>
                    <a:pt x="492912" y="12293"/>
                  </a:lnTo>
                  <a:lnTo>
                    <a:pt x="489864" y="18389"/>
                  </a:lnTo>
                  <a:lnTo>
                    <a:pt x="445668" y="18389"/>
                  </a:lnTo>
                  <a:lnTo>
                    <a:pt x="445668" y="29057"/>
                  </a:lnTo>
                  <a:lnTo>
                    <a:pt x="483768" y="29057"/>
                  </a:lnTo>
                  <a:lnTo>
                    <a:pt x="475805" y="43370"/>
                  </a:lnTo>
                  <a:lnTo>
                    <a:pt x="465861" y="56680"/>
                  </a:lnTo>
                  <a:lnTo>
                    <a:pt x="454190" y="69138"/>
                  </a:lnTo>
                  <a:lnTo>
                    <a:pt x="441096" y="80873"/>
                  </a:lnTo>
                  <a:lnTo>
                    <a:pt x="444157" y="83921"/>
                  </a:lnTo>
                  <a:lnTo>
                    <a:pt x="445668" y="88493"/>
                  </a:lnTo>
                  <a:lnTo>
                    <a:pt x="448729" y="91541"/>
                  </a:lnTo>
                  <a:lnTo>
                    <a:pt x="471576" y="68681"/>
                  </a:lnTo>
                  <a:lnTo>
                    <a:pt x="471576" y="141922"/>
                  </a:lnTo>
                  <a:lnTo>
                    <a:pt x="482257" y="141922"/>
                  </a:lnTo>
                  <a:lnTo>
                    <a:pt x="482257" y="109918"/>
                  </a:lnTo>
                  <a:lnTo>
                    <a:pt x="555498" y="109918"/>
                  </a:lnTo>
                  <a:lnTo>
                    <a:pt x="555498" y="126682"/>
                  </a:lnTo>
                  <a:lnTo>
                    <a:pt x="550926" y="129730"/>
                  </a:lnTo>
                  <a:lnTo>
                    <a:pt x="523494" y="129730"/>
                  </a:lnTo>
                  <a:lnTo>
                    <a:pt x="525018" y="134302"/>
                  </a:lnTo>
                  <a:lnTo>
                    <a:pt x="525018" y="137350"/>
                  </a:lnTo>
                  <a:lnTo>
                    <a:pt x="526542" y="140398"/>
                  </a:lnTo>
                  <a:lnTo>
                    <a:pt x="560070" y="140398"/>
                  </a:lnTo>
                  <a:lnTo>
                    <a:pt x="566254" y="134302"/>
                  </a:lnTo>
                  <a:lnTo>
                    <a:pt x="566254" y="109918"/>
                  </a:lnTo>
                  <a:lnTo>
                    <a:pt x="566254" y="100774"/>
                  </a:lnTo>
                  <a:lnTo>
                    <a:pt x="566254" y="82397"/>
                  </a:lnTo>
                  <a:lnTo>
                    <a:pt x="566254" y="73253"/>
                  </a:lnTo>
                  <a:lnTo>
                    <a:pt x="566254" y="56489"/>
                  </a:lnTo>
                  <a:lnTo>
                    <a:pt x="566254" y="45821"/>
                  </a:lnTo>
                  <a:lnTo>
                    <a:pt x="555498" y="45821"/>
                  </a:lnTo>
                  <a:lnTo>
                    <a:pt x="555498" y="56489"/>
                  </a:lnTo>
                  <a:lnTo>
                    <a:pt x="555498" y="73253"/>
                  </a:lnTo>
                  <a:lnTo>
                    <a:pt x="555498" y="82397"/>
                  </a:lnTo>
                  <a:lnTo>
                    <a:pt x="555498" y="100774"/>
                  </a:lnTo>
                  <a:lnTo>
                    <a:pt x="482257" y="100774"/>
                  </a:lnTo>
                  <a:lnTo>
                    <a:pt x="482257" y="82397"/>
                  </a:lnTo>
                  <a:lnTo>
                    <a:pt x="555498" y="82397"/>
                  </a:lnTo>
                  <a:lnTo>
                    <a:pt x="555498" y="73253"/>
                  </a:lnTo>
                  <a:lnTo>
                    <a:pt x="482257" y="73253"/>
                  </a:lnTo>
                  <a:lnTo>
                    <a:pt x="482257" y="68681"/>
                  </a:lnTo>
                  <a:lnTo>
                    <a:pt x="482257" y="56489"/>
                  </a:lnTo>
                  <a:lnTo>
                    <a:pt x="555498" y="56489"/>
                  </a:lnTo>
                  <a:lnTo>
                    <a:pt x="555498" y="45821"/>
                  </a:lnTo>
                  <a:lnTo>
                    <a:pt x="486829" y="45821"/>
                  </a:lnTo>
                  <a:lnTo>
                    <a:pt x="491401" y="41249"/>
                  </a:lnTo>
                  <a:lnTo>
                    <a:pt x="494436" y="35153"/>
                  </a:lnTo>
                  <a:lnTo>
                    <a:pt x="497586" y="29057"/>
                  </a:lnTo>
                  <a:lnTo>
                    <a:pt x="584542" y="29057"/>
                  </a:lnTo>
                  <a:lnTo>
                    <a:pt x="584542" y="18389"/>
                  </a:lnTo>
                  <a:close/>
                </a:path>
                <a:path w="721994" h="143510">
                  <a:moveTo>
                    <a:pt x="721893" y="12293"/>
                  </a:moveTo>
                  <a:lnTo>
                    <a:pt x="595210" y="12293"/>
                  </a:lnTo>
                  <a:lnTo>
                    <a:pt x="595210" y="24485"/>
                  </a:lnTo>
                  <a:lnTo>
                    <a:pt x="702094" y="24485"/>
                  </a:lnTo>
                  <a:lnTo>
                    <a:pt x="691451" y="32258"/>
                  </a:lnTo>
                  <a:lnTo>
                    <a:pt x="680288" y="39725"/>
                  </a:lnTo>
                  <a:lnTo>
                    <a:pt x="656272" y="54965"/>
                  </a:lnTo>
                  <a:lnTo>
                    <a:pt x="656272" y="122110"/>
                  </a:lnTo>
                  <a:lnTo>
                    <a:pt x="651700" y="126682"/>
                  </a:lnTo>
                  <a:lnTo>
                    <a:pt x="628738" y="126682"/>
                  </a:lnTo>
                  <a:lnTo>
                    <a:pt x="619594" y="125158"/>
                  </a:lnTo>
                  <a:lnTo>
                    <a:pt x="619594" y="129730"/>
                  </a:lnTo>
                  <a:lnTo>
                    <a:pt x="621131" y="134302"/>
                  </a:lnTo>
                  <a:lnTo>
                    <a:pt x="621131" y="138874"/>
                  </a:lnTo>
                  <a:lnTo>
                    <a:pt x="654748" y="138874"/>
                  </a:lnTo>
                  <a:lnTo>
                    <a:pt x="660844" y="137350"/>
                  </a:lnTo>
                  <a:lnTo>
                    <a:pt x="663892" y="132778"/>
                  </a:lnTo>
                  <a:lnTo>
                    <a:pt x="668464" y="129730"/>
                  </a:lnTo>
                  <a:lnTo>
                    <a:pt x="669988" y="123634"/>
                  </a:lnTo>
                  <a:lnTo>
                    <a:pt x="669988" y="61061"/>
                  </a:lnTo>
                  <a:lnTo>
                    <a:pt x="683450" y="52806"/>
                  </a:lnTo>
                  <a:lnTo>
                    <a:pt x="696506" y="44107"/>
                  </a:lnTo>
                  <a:lnTo>
                    <a:pt x="721893" y="26009"/>
                  </a:lnTo>
                  <a:lnTo>
                    <a:pt x="721893" y="12293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496311" y="1574292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40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646134" y="1512760"/>
              <a:ext cx="1164590" cy="146685"/>
            </a:xfrm>
            <a:custGeom>
              <a:avLst/>
              <a:gdLst/>
              <a:ahLst/>
              <a:cxnLst/>
              <a:rect l="l" t="t" r="r" b="b"/>
              <a:pathLst>
                <a:path w="1164589" h="146685">
                  <a:moveTo>
                    <a:pt x="135826" y="19913"/>
                  </a:moveTo>
                  <a:lnTo>
                    <a:pt x="77825" y="19913"/>
                  </a:lnTo>
                  <a:lnTo>
                    <a:pt x="83921" y="16865"/>
                  </a:lnTo>
                  <a:lnTo>
                    <a:pt x="79349" y="10769"/>
                  </a:lnTo>
                  <a:lnTo>
                    <a:pt x="74777" y="6096"/>
                  </a:lnTo>
                  <a:lnTo>
                    <a:pt x="71729" y="1524"/>
                  </a:lnTo>
                  <a:lnTo>
                    <a:pt x="61061" y="7620"/>
                  </a:lnTo>
                  <a:lnTo>
                    <a:pt x="64109" y="12293"/>
                  </a:lnTo>
                  <a:lnTo>
                    <a:pt x="67157" y="16865"/>
                  </a:lnTo>
                  <a:lnTo>
                    <a:pt x="70205" y="19913"/>
                  </a:lnTo>
                  <a:lnTo>
                    <a:pt x="7620" y="19913"/>
                  </a:lnTo>
                  <a:lnTo>
                    <a:pt x="7620" y="47345"/>
                  </a:lnTo>
                  <a:lnTo>
                    <a:pt x="19913" y="47345"/>
                  </a:lnTo>
                  <a:lnTo>
                    <a:pt x="19913" y="30581"/>
                  </a:lnTo>
                  <a:lnTo>
                    <a:pt x="123634" y="30581"/>
                  </a:lnTo>
                  <a:lnTo>
                    <a:pt x="123634" y="47345"/>
                  </a:lnTo>
                  <a:lnTo>
                    <a:pt x="135826" y="47345"/>
                  </a:lnTo>
                  <a:lnTo>
                    <a:pt x="135826" y="30581"/>
                  </a:lnTo>
                  <a:lnTo>
                    <a:pt x="135826" y="19913"/>
                  </a:lnTo>
                  <a:close/>
                </a:path>
                <a:path w="1164589" h="146685">
                  <a:moveTo>
                    <a:pt x="143446" y="128206"/>
                  </a:moveTo>
                  <a:lnTo>
                    <a:pt x="80873" y="128206"/>
                  </a:lnTo>
                  <a:lnTo>
                    <a:pt x="80873" y="97637"/>
                  </a:lnTo>
                  <a:lnTo>
                    <a:pt x="131254" y="97637"/>
                  </a:lnTo>
                  <a:lnTo>
                    <a:pt x="131254" y="86969"/>
                  </a:lnTo>
                  <a:lnTo>
                    <a:pt x="80873" y="86969"/>
                  </a:lnTo>
                  <a:lnTo>
                    <a:pt x="80873" y="64109"/>
                  </a:lnTo>
                  <a:lnTo>
                    <a:pt x="140398" y="64109"/>
                  </a:lnTo>
                  <a:lnTo>
                    <a:pt x="140398" y="53441"/>
                  </a:lnTo>
                  <a:lnTo>
                    <a:pt x="3048" y="53441"/>
                  </a:lnTo>
                  <a:lnTo>
                    <a:pt x="3048" y="64109"/>
                  </a:lnTo>
                  <a:lnTo>
                    <a:pt x="68681" y="64109"/>
                  </a:lnTo>
                  <a:lnTo>
                    <a:pt x="68681" y="128206"/>
                  </a:lnTo>
                  <a:lnTo>
                    <a:pt x="57835" y="124777"/>
                  </a:lnTo>
                  <a:lnTo>
                    <a:pt x="48298" y="119062"/>
                  </a:lnTo>
                  <a:lnTo>
                    <a:pt x="42138" y="112966"/>
                  </a:lnTo>
                  <a:lnTo>
                    <a:pt x="40170" y="111036"/>
                  </a:lnTo>
                  <a:lnTo>
                    <a:pt x="33629" y="100685"/>
                  </a:lnTo>
                  <a:lnTo>
                    <a:pt x="36677" y="93065"/>
                  </a:lnTo>
                  <a:lnTo>
                    <a:pt x="38201" y="83921"/>
                  </a:lnTo>
                  <a:lnTo>
                    <a:pt x="39725" y="76301"/>
                  </a:lnTo>
                  <a:lnTo>
                    <a:pt x="27533" y="73253"/>
                  </a:lnTo>
                  <a:lnTo>
                    <a:pt x="24079" y="92443"/>
                  </a:lnTo>
                  <a:lnTo>
                    <a:pt x="18338" y="108927"/>
                  </a:lnTo>
                  <a:lnTo>
                    <a:pt x="10299" y="122847"/>
                  </a:lnTo>
                  <a:lnTo>
                    <a:pt x="0" y="134302"/>
                  </a:lnTo>
                  <a:lnTo>
                    <a:pt x="3048" y="137350"/>
                  </a:lnTo>
                  <a:lnTo>
                    <a:pt x="4572" y="141922"/>
                  </a:lnTo>
                  <a:lnTo>
                    <a:pt x="7620" y="144970"/>
                  </a:lnTo>
                  <a:lnTo>
                    <a:pt x="14173" y="138480"/>
                  </a:lnTo>
                  <a:lnTo>
                    <a:pt x="20040" y="130683"/>
                  </a:lnTo>
                  <a:lnTo>
                    <a:pt x="25057" y="122047"/>
                  </a:lnTo>
                  <a:lnTo>
                    <a:pt x="29057" y="112966"/>
                  </a:lnTo>
                  <a:lnTo>
                    <a:pt x="37960" y="124739"/>
                  </a:lnTo>
                  <a:lnTo>
                    <a:pt x="77825" y="138874"/>
                  </a:lnTo>
                  <a:lnTo>
                    <a:pt x="138874" y="140398"/>
                  </a:lnTo>
                  <a:lnTo>
                    <a:pt x="141935" y="131254"/>
                  </a:lnTo>
                  <a:lnTo>
                    <a:pt x="143446" y="128206"/>
                  </a:lnTo>
                  <a:close/>
                </a:path>
                <a:path w="1164589" h="146685">
                  <a:moveTo>
                    <a:pt x="178600" y="88493"/>
                  </a:moveTo>
                  <a:lnTo>
                    <a:pt x="174028" y="86969"/>
                  </a:lnTo>
                  <a:lnTo>
                    <a:pt x="170980" y="85445"/>
                  </a:lnTo>
                  <a:lnTo>
                    <a:pt x="166408" y="83921"/>
                  </a:lnTo>
                  <a:lnTo>
                    <a:pt x="162953" y="98552"/>
                  </a:lnTo>
                  <a:lnTo>
                    <a:pt x="159346" y="112585"/>
                  </a:lnTo>
                  <a:lnTo>
                    <a:pt x="155435" y="126022"/>
                  </a:lnTo>
                  <a:lnTo>
                    <a:pt x="151079" y="138874"/>
                  </a:lnTo>
                  <a:lnTo>
                    <a:pt x="164884" y="143446"/>
                  </a:lnTo>
                  <a:lnTo>
                    <a:pt x="168465" y="128206"/>
                  </a:lnTo>
                  <a:lnTo>
                    <a:pt x="171742" y="114871"/>
                  </a:lnTo>
                  <a:lnTo>
                    <a:pt x="175171" y="101409"/>
                  </a:lnTo>
                  <a:lnTo>
                    <a:pt x="178600" y="88493"/>
                  </a:lnTo>
                  <a:close/>
                </a:path>
                <a:path w="1164589" h="146685">
                  <a:moveTo>
                    <a:pt x="178600" y="61061"/>
                  </a:moveTo>
                  <a:lnTo>
                    <a:pt x="171996" y="55638"/>
                  </a:lnTo>
                  <a:lnTo>
                    <a:pt x="165836" y="50774"/>
                  </a:lnTo>
                  <a:lnTo>
                    <a:pt x="159943" y="46494"/>
                  </a:lnTo>
                  <a:lnTo>
                    <a:pt x="154216" y="42773"/>
                  </a:lnTo>
                  <a:lnTo>
                    <a:pt x="146507" y="50393"/>
                  </a:lnTo>
                  <a:lnTo>
                    <a:pt x="151434" y="54140"/>
                  </a:lnTo>
                  <a:lnTo>
                    <a:pt x="157060" y="58585"/>
                  </a:lnTo>
                  <a:lnTo>
                    <a:pt x="163525" y="63906"/>
                  </a:lnTo>
                  <a:lnTo>
                    <a:pt x="170980" y="70205"/>
                  </a:lnTo>
                  <a:lnTo>
                    <a:pt x="172504" y="68681"/>
                  </a:lnTo>
                  <a:lnTo>
                    <a:pt x="175552" y="64109"/>
                  </a:lnTo>
                  <a:lnTo>
                    <a:pt x="178600" y="61061"/>
                  </a:lnTo>
                  <a:close/>
                </a:path>
                <a:path w="1164589" h="146685">
                  <a:moveTo>
                    <a:pt x="183172" y="26009"/>
                  </a:moveTo>
                  <a:lnTo>
                    <a:pt x="177241" y="20345"/>
                  </a:lnTo>
                  <a:lnTo>
                    <a:pt x="171170" y="14947"/>
                  </a:lnTo>
                  <a:lnTo>
                    <a:pt x="165379" y="10109"/>
                  </a:lnTo>
                  <a:lnTo>
                    <a:pt x="160312" y="6096"/>
                  </a:lnTo>
                  <a:lnTo>
                    <a:pt x="152692" y="13817"/>
                  </a:lnTo>
                  <a:lnTo>
                    <a:pt x="158191" y="17780"/>
                  </a:lnTo>
                  <a:lnTo>
                    <a:pt x="163537" y="22580"/>
                  </a:lnTo>
                  <a:lnTo>
                    <a:pt x="169189" y="27965"/>
                  </a:lnTo>
                  <a:lnTo>
                    <a:pt x="175552" y="33629"/>
                  </a:lnTo>
                  <a:lnTo>
                    <a:pt x="183172" y="26009"/>
                  </a:lnTo>
                  <a:close/>
                </a:path>
                <a:path w="1164589" h="146685">
                  <a:moveTo>
                    <a:pt x="209080" y="77825"/>
                  </a:moveTo>
                  <a:lnTo>
                    <a:pt x="198412" y="77825"/>
                  </a:lnTo>
                  <a:lnTo>
                    <a:pt x="198094" y="90436"/>
                  </a:lnTo>
                  <a:lnTo>
                    <a:pt x="197078" y="100926"/>
                  </a:lnTo>
                  <a:lnTo>
                    <a:pt x="172504" y="135826"/>
                  </a:lnTo>
                  <a:lnTo>
                    <a:pt x="175552" y="138874"/>
                  </a:lnTo>
                  <a:lnTo>
                    <a:pt x="177076" y="141922"/>
                  </a:lnTo>
                  <a:lnTo>
                    <a:pt x="180124" y="144970"/>
                  </a:lnTo>
                  <a:lnTo>
                    <a:pt x="187756" y="140119"/>
                  </a:lnTo>
                  <a:lnTo>
                    <a:pt x="207746" y="103974"/>
                  </a:lnTo>
                  <a:lnTo>
                    <a:pt x="208762" y="91821"/>
                  </a:lnTo>
                  <a:lnTo>
                    <a:pt x="209080" y="77825"/>
                  </a:lnTo>
                  <a:close/>
                </a:path>
                <a:path w="1164589" h="146685">
                  <a:moveTo>
                    <a:pt x="238125" y="77825"/>
                  </a:moveTo>
                  <a:lnTo>
                    <a:pt x="225933" y="77825"/>
                  </a:lnTo>
                  <a:lnTo>
                    <a:pt x="225933" y="141922"/>
                  </a:lnTo>
                  <a:lnTo>
                    <a:pt x="238125" y="141922"/>
                  </a:lnTo>
                  <a:lnTo>
                    <a:pt x="238125" y="77825"/>
                  </a:lnTo>
                  <a:close/>
                </a:path>
                <a:path w="1164589" h="146685">
                  <a:moveTo>
                    <a:pt x="285369" y="21437"/>
                  </a:moveTo>
                  <a:lnTo>
                    <a:pt x="236601" y="21437"/>
                  </a:lnTo>
                  <a:lnTo>
                    <a:pt x="244221" y="16865"/>
                  </a:lnTo>
                  <a:lnTo>
                    <a:pt x="239649" y="10769"/>
                  </a:lnTo>
                  <a:lnTo>
                    <a:pt x="235077" y="4572"/>
                  </a:lnTo>
                  <a:lnTo>
                    <a:pt x="232041" y="0"/>
                  </a:lnTo>
                  <a:lnTo>
                    <a:pt x="222897" y="6096"/>
                  </a:lnTo>
                  <a:lnTo>
                    <a:pt x="225933" y="10769"/>
                  </a:lnTo>
                  <a:lnTo>
                    <a:pt x="228981" y="15341"/>
                  </a:lnTo>
                  <a:lnTo>
                    <a:pt x="232041" y="21437"/>
                  </a:lnTo>
                  <a:lnTo>
                    <a:pt x="187744" y="21437"/>
                  </a:lnTo>
                  <a:lnTo>
                    <a:pt x="187744" y="32105"/>
                  </a:lnTo>
                  <a:lnTo>
                    <a:pt x="218224" y="32105"/>
                  </a:lnTo>
                  <a:lnTo>
                    <a:pt x="213385" y="38684"/>
                  </a:lnTo>
                  <a:lnTo>
                    <a:pt x="208127" y="44678"/>
                  </a:lnTo>
                  <a:lnTo>
                    <a:pt x="202577" y="50114"/>
                  </a:lnTo>
                  <a:lnTo>
                    <a:pt x="196888" y="54965"/>
                  </a:lnTo>
                  <a:lnTo>
                    <a:pt x="193840" y="58013"/>
                  </a:lnTo>
                  <a:lnTo>
                    <a:pt x="190792" y="59537"/>
                  </a:lnTo>
                  <a:lnTo>
                    <a:pt x="186220" y="61061"/>
                  </a:lnTo>
                  <a:lnTo>
                    <a:pt x="192316" y="71729"/>
                  </a:lnTo>
                  <a:lnTo>
                    <a:pt x="196888" y="71729"/>
                  </a:lnTo>
                  <a:lnTo>
                    <a:pt x="199936" y="70205"/>
                  </a:lnTo>
                  <a:lnTo>
                    <a:pt x="202984" y="70205"/>
                  </a:lnTo>
                  <a:lnTo>
                    <a:pt x="218198" y="69951"/>
                  </a:lnTo>
                  <a:lnTo>
                    <a:pt x="234111" y="69253"/>
                  </a:lnTo>
                  <a:lnTo>
                    <a:pt x="268605" y="67157"/>
                  </a:lnTo>
                  <a:lnTo>
                    <a:pt x="270141" y="70205"/>
                  </a:lnTo>
                  <a:lnTo>
                    <a:pt x="273177" y="73253"/>
                  </a:lnTo>
                  <a:lnTo>
                    <a:pt x="274701" y="77825"/>
                  </a:lnTo>
                  <a:lnTo>
                    <a:pt x="277749" y="74777"/>
                  </a:lnTo>
                  <a:lnTo>
                    <a:pt x="282321" y="73253"/>
                  </a:lnTo>
                  <a:lnTo>
                    <a:pt x="285369" y="70205"/>
                  </a:lnTo>
                  <a:lnTo>
                    <a:pt x="283083" y="67157"/>
                  </a:lnTo>
                  <a:lnTo>
                    <a:pt x="278765" y="61379"/>
                  </a:lnTo>
                  <a:lnTo>
                    <a:pt x="277380" y="59537"/>
                  </a:lnTo>
                  <a:lnTo>
                    <a:pt x="272605" y="53251"/>
                  </a:lnTo>
                  <a:lnTo>
                    <a:pt x="266725" y="45999"/>
                  </a:lnTo>
                  <a:lnTo>
                    <a:pt x="260997" y="39725"/>
                  </a:lnTo>
                  <a:lnTo>
                    <a:pt x="251853" y="45821"/>
                  </a:lnTo>
                  <a:lnTo>
                    <a:pt x="254889" y="48869"/>
                  </a:lnTo>
                  <a:lnTo>
                    <a:pt x="260997" y="58013"/>
                  </a:lnTo>
                  <a:lnTo>
                    <a:pt x="245554" y="58254"/>
                  </a:lnTo>
                  <a:lnTo>
                    <a:pt x="218084" y="59309"/>
                  </a:lnTo>
                  <a:lnTo>
                    <a:pt x="206032" y="59537"/>
                  </a:lnTo>
                  <a:lnTo>
                    <a:pt x="212013" y="54660"/>
                  </a:lnTo>
                  <a:lnTo>
                    <a:pt x="218465" y="49060"/>
                  </a:lnTo>
                  <a:lnTo>
                    <a:pt x="225183" y="42608"/>
                  </a:lnTo>
                  <a:lnTo>
                    <a:pt x="232041" y="35153"/>
                  </a:lnTo>
                  <a:lnTo>
                    <a:pt x="221361" y="32105"/>
                  </a:lnTo>
                  <a:lnTo>
                    <a:pt x="285369" y="32105"/>
                  </a:lnTo>
                  <a:lnTo>
                    <a:pt x="285369" y="21437"/>
                  </a:lnTo>
                  <a:close/>
                </a:path>
                <a:path w="1164589" h="146685">
                  <a:moveTo>
                    <a:pt x="291566" y="109918"/>
                  </a:moveTo>
                  <a:lnTo>
                    <a:pt x="288518" y="108394"/>
                  </a:lnTo>
                  <a:lnTo>
                    <a:pt x="283845" y="108394"/>
                  </a:lnTo>
                  <a:lnTo>
                    <a:pt x="280797" y="106870"/>
                  </a:lnTo>
                  <a:lnTo>
                    <a:pt x="280797" y="119062"/>
                  </a:lnTo>
                  <a:lnTo>
                    <a:pt x="279273" y="123634"/>
                  </a:lnTo>
                  <a:lnTo>
                    <a:pt x="279273" y="129730"/>
                  </a:lnTo>
                  <a:lnTo>
                    <a:pt x="276225" y="131254"/>
                  </a:lnTo>
                  <a:lnTo>
                    <a:pt x="265569" y="131254"/>
                  </a:lnTo>
                  <a:lnTo>
                    <a:pt x="264033" y="129730"/>
                  </a:lnTo>
                  <a:lnTo>
                    <a:pt x="264033" y="76301"/>
                  </a:lnTo>
                  <a:lnTo>
                    <a:pt x="253365" y="76301"/>
                  </a:lnTo>
                  <a:lnTo>
                    <a:pt x="253365" y="135826"/>
                  </a:lnTo>
                  <a:lnTo>
                    <a:pt x="257937" y="141922"/>
                  </a:lnTo>
                  <a:lnTo>
                    <a:pt x="283845" y="141922"/>
                  </a:lnTo>
                  <a:lnTo>
                    <a:pt x="288518" y="137350"/>
                  </a:lnTo>
                  <a:lnTo>
                    <a:pt x="289534" y="131254"/>
                  </a:lnTo>
                  <a:lnTo>
                    <a:pt x="289928" y="128879"/>
                  </a:lnTo>
                  <a:lnTo>
                    <a:pt x="290042" y="125158"/>
                  </a:lnTo>
                  <a:lnTo>
                    <a:pt x="291566" y="119062"/>
                  </a:lnTo>
                  <a:lnTo>
                    <a:pt x="291566" y="109918"/>
                  </a:lnTo>
                  <a:close/>
                </a:path>
                <a:path w="1164589" h="146685">
                  <a:moveTo>
                    <a:pt x="370916" y="91541"/>
                  </a:moveTo>
                  <a:lnTo>
                    <a:pt x="361759" y="91541"/>
                  </a:lnTo>
                  <a:lnTo>
                    <a:pt x="361759" y="100685"/>
                  </a:lnTo>
                  <a:lnTo>
                    <a:pt x="370916" y="100685"/>
                  </a:lnTo>
                  <a:lnTo>
                    <a:pt x="370916" y="91541"/>
                  </a:lnTo>
                  <a:close/>
                </a:path>
                <a:path w="1164589" h="146685">
                  <a:moveTo>
                    <a:pt x="415099" y="91541"/>
                  </a:moveTo>
                  <a:lnTo>
                    <a:pt x="405955" y="91541"/>
                  </a:lnTo>
                  <a:lnTo>
                    <a:pt x="405955" y="100685"/>
                  </a:lnTo>
                  <a:lnTo>
                    <a:pt x="415099" y="100685"/>
                  </a:lnTo>
                  <a:lnTo>
                    <a:pt x="415099" y="91541"/>
                  </a:lnTo>
                  <a:close/>
                </a:path>
                <a:path w="1164589" h="146685">
                  <a:moveTo>
                    <a:pt x="415099" y="45821"/>
                  </a:moveTo>
                  <a:lnTo>
                    <a:pt x="404431" y="45821"/>
                  </a:lnTo>
                  <a:lnTo>
                    <a:pt x="404431" y="50393"/>
                  </a:lnTo>
                  <a:lnTo>
                    <a:pt x="415099" y="50393"/>
                  </a:lnTo>
                  <a:lnTo>
                    <a:pt x="415099" y="45821"/>
                  </a:lnTo>
                  <a:close/>
                </a:path>
                <a:path w="1164589" h="146685">
                  <a:moveTo>
                    <a:pt x="415099" y="8572"/>
                  </a:moveTo>
                  <a:lnTo>
                    <a:pt x="318998" y="8572"/>
                  </a:lnTo>
                  <a:lnTo>
                    <a:pt x="318998" y="17462"/>
                  </a:lnTo>
                  <a:lnTo>
                    <a:pt x="318998" y="25082"/>
                  </a:lnTo>
                  <a:lnTo>
                    <a:pt x="318998" y="30162"/>
                  </a:lnTo>
                  <a:lnTo>
                    <a:pt x="318998" y="37782"/>
                  </a:lnTo>
                  <a:lnTo>
                    <a:pt x="318998" y="45402"/>
                  </a:lnTo>
                  <a:lnTo>
                    <a:pt x="318998" y="50482"/>
                  </a:lnTo>
                  <a:lnTo>
                    <a:pt x="328142" y="50482"/>
                  </a:lnTo>
                  <a:lnTo>
                    <a:pt x="328142" y="45402"/>
                  </a:lnTo>
                  <a:lnTo>
                    <a:pt x="415099" y="45402"/>
                  </a:lnTo>
                  <a:lnTo>
                    <a:pt x="415099" y="38201"/>
                  </a:lnTo>
                  <a:lnTo>
                    <a:pt x="415099" y="37782"/>
                  </a:lnTo>
                  <a:lnTo>
                    <a:pt x="415099" y="30581"/>
                  </a:lnTo>
                  <a:lnTo>
                    <a:pt x="404431" y="30581"/>
                  </a:lnTo>
                  <a:lnTo>
                    <a:pt x="404431" y="37782"/>
                  </a:lnTo>
                  <a:lnTo>
                    <a:pt x="328142" y="37782"/>
                  </a:lnTo>
                  <a:lnTo>
                    <a:pt x="328142" y="30162"/>
                  </a:lnTo>
                  <a:lnTo>
                    <a:pt x="415099" y="30162"/>
                  </a:lnTo>
                  <a:lnTo>
                    <a:pt x="415099" y="25082"/>
                  </a:lnTo>
                  <a:lnTo>
                    <a:pt x="328142" y="25082"/>
                  </a:lnTo>
                  <a:lnTo>
                    <a:pt x="328142" y="17462"/>
                  </a:lnTo>
                  <a:lnTo>
                    <a:pt x="404431" y="17462"/>
                  </a:lnTo>
                  <a:lnTo>
                    <a:pt x="404431" y="24485"/>
                  </a:lnTo>
                  <a:lnTo>
                    <a:pt x="415099" y="24485"/>
                  </a:lnTo>
                  <a:lnTo>
                    <a:pt x="415099" y="17462"/>
                  </a:lnTo>
                  <a:lnTo>
                    <a:pt x="415099" y="16865"/>
                  </a:lnTo>
                  <a:lnTo>
                    <a:pt x="415099" y="8572"/>
                  </a:lnTo>
                  <a:close/>
                </a:path>
                <a:path w="1164589" h="146685">
                  <a:moveTo>
                    <a:pt x="436537" y="131254"/>
                  </a:moveTo>
                  <a:lnTo>
                    <a:pt x="370916" y="131254"/>
                  </a:lnTo>
                  <a:lnTo>
                    <a:pt x="370916" y="123634"/>
                  </a:lnTo>
                  <a:lnTo>
                    <a:pt x="428917" y="123634"/>
                  </a:lnTo>
                  <a:lnTo>
                    <a:pt x="428917" y="116014"/>
                  </a:lnTo>
                  <a:lnTo>
                    <a:pt x="370916" y="116014"/>
                  </a:lnTo>
                  <a:lnTo>
                    <a:pt x="370916" y="108902"/>
                  </a:lnTo>
                  <a:lnTo>
                    <a:pt x="405955" y="108902"/>
                  </a:lnTo>
                  <a:lnTo>
                    <a:pt x="405955" y="111442"/>
                  </a:lnTo>
                  <a:lnTo>
                    <a:pt x="415099" y="111442"/>
                  </a:lnTo>
                  <a:lnTo>
                    <a:pt x="415099" y="108902"/>
                  </a:lnTo>
                  <a:lnTo>
                    <a:pt x="415099" y="108394"/>
                  </a:lnTo>
                  <a:lnTo>
                    <a:pt x="415099" y="101282"/>
                  </a:lnTo>
                  <a:lnTo>
                    <a:pt x="326618" y="101282"/>
                  </a:lnTo>
                  <a:lnTo>
                    <a:pt x="326618" y="91122"/>
                  </a:lnTo>
                  <a:lnTo>
                    <a:pt x="415099" y="91122"/>
                  </a:lnTo>
                  <a:lnTo>
                    <a:pt x="415099" y="83921"/>
                  </a:lnTo>
                  <a:lnTo>
                    <a:pt x="415099" y="83502"/>
                  </a:lnTo>
                  <a:lnTo>
                    <a:pt x="415099" y="74777"/>
                  </a:lnTo>
                  <a:lnTo>
                    <a:pt x="405955" y="74777"/>
                  </a:lnTo>
                  <a:lnTo>
                    <a:pt x="405955" y="83502"/>
                  </a:lnTo>
                  <a:lnTo>
                    <a:pt x="370916" y="83502"/>
                  </a:lnTo>
                  <a:lnTo>
                    <a:pt x="370916" y="74777"/>
                  </a:lnTo>
                  <a:lnTo>
                    <a:pt x="361759" y="74777"/>
                  </a:lnTo>
                  <a:lnTo>
                    <a:pt x="361759" y="83502"/>
                  </a:lnTo>
                  <a:lnTo>
                    <a:pt x="326618" y="83502"/>
                  </a:lnTo>
                  <a:lnTo>
                    <a:pt x="326618" y="74612"/>
                  </a:lnTo>
                  <a:lnTo>
                    <a:pt x="415099" y="74612"/>
                  </a:lnTo>
                  <a:lnTo>
                    <a:pt x="415099" y="66992"/>
                  </a:lnTo>
                  <a:lnTo>
                    <a:pt x="317474" y="66992"/>
                  </a:lnTo>
                  <a:lnTo>
                    <a:pt x="317474" y="74612"/>
                  </a:lnTo>
                  <a:lnTo>
                    <a:pt x="317474" y="83502"/>
                  </a:lnTo>
                  <a:lnTo>
                    <a:pt x="317474" y="91122"/>
                  </a:lnTo>
                  <a:lnTo>
                    <a:pt x="317474" y="101282"/>
                  </a:lnTo>
                  <a:lnTo>
                    <a:pt x="317474" y="108902"/>
                  </a:lnTo>
                  <a:lnTo>
                    <a:pt x="317474" y="111442"/>
                  </a:lnTo>
                  <a:lnTo>
                    <a:pt x="326618" y="111442"/>
                  </a:lnTo>
                  <a:lnTo>
                    <a:pt x="326618" y="108902"/>
                  </a:lnTo>
                  <a:lnTo>
                    <a:pt x="361759" y="108902"/>
                  </a:lnTo>
                  <a:lnTo>
                    <a:pt x="361759" y="116014"/>
                  </a:lnTo>
                  <a:lnTo>
                    <a:pt x="303758" y="116014"/>
                  </a:lnTo>
                  <a:lnTo>
                    <a:pt x="303758" y="123634"/>
                  </a:lnTo>
                  <a:lnTo>
                    <a:pt x="361759" y="123634"/>
                  </a:lnTo>
                  <a:lnTo>
                    <a:pt x="361759" y="131254"/>
                  </a:lnTo>
                  <a:lnTo>
                    <a:pt x="294614" y="131254"/>
                  </a:lnTo>
                  <a:lnTo>
                    <a:pt x="294614" y="138874"/>
                  </a:lnTo>
                  <a:lnTo>
                    <a:pt x="436537" y="138874"/>
                  </a:lnTo>
                  <a:lnTo>
                    <a:pt x="436537" y="131254"/>
                  </a:lnTo>
                  <a:close/>
                </a:path>
                <a:path w="1164589" h="146685">
                  <a:moveTo>
                    <a:pt x="436537" y="53441"/>
                  </a:moveTo>
                  <a:lnTo>
                    <a:pt x="296138" y="53441"/>
                  </a:lnTo>
                  <a:lnTo>
                    <a:pt x="296138" y="61061"/>
                  </a:lnTo>
                  <a:lnTo>
                    <a:pt x="436537" y="61061"/>
                  </a:lnTo>
                  <a:lnTo>
                    <a:pt x="436537" y="53441"/>
                  </a:lnTo>
                  <a:close/>
                </a:path>
                <a:path w="1164589" h="146685">
                  <a:moveTo>
                    <a:pt x="584555" y="93065"/>
                  </a:moveTo>
                  <a:lnTo>
                    <a:pt x="566267" y="93065"/>
                  </a:lnTo>
                  <a:lnTo>
                    <a:pt x="566267" y="74777"/>
                  </a:lnTo>
                  <a:lnTo>
                    <a:pt x="566267" y="65633"/>
                  </a:lnTo>
                  <a:lnTo>
                    <a:pt x="566267" y="47345"/>
                  </a:lnTo>
                  <a:lnTo>
                    <a:pt x="566267" y="36677"/>
                  </a:lnTo>
                  <a:lnTo>
                    <a:pt x="553974" y="36677"/>
                  </a:lnTo>
                  <a:lnTo>
                    <a:pt x="553974" y="47345"/>
                  </a:lnTo>
                  <a:lnTo>
                    <a:pt x="553974" y="65633"/>
                  </a:lnTo>
                  <a:lnTo>
                    <a:pt x="553974" y="74777"/>
                  </a:lnTo>
                  <a:lnTo>
                    <a:pt x="553974" y="93065"/>
                  </a:lnTo>
                  <a:lnTo>
                    <a:pt x="518922" y="93065"/>
                  </a:lnTo>
                  <a:lnTo>
                    <a:pt x="518922" y="74777"/>
                  </a:lnTo>
                  <a:lnTo>
                    <a:pt x="553974" y="74777"/>
                  </a:lnTo>
                  <a:lnTo>
                    <a:pt x="553974" y="65633"/>
                  </a:lnTo>
                  <a:lnTo>
                    <a:pt x="518922" y="65633"/>
                  </a:lnTo>
                  <a:lnTo>
                    <a:pt x="518922" y="47345"/>
                  </a:lnTo>
                  <a:lnTo>
                    <a:pt x="553974" y="47345"/>
                  </a:lnTo>
                  <a:lnTo>
                    <a:pt x="553974" y="36677"/>
                  </a:lnTo>
                  <a:lnTo>
                    <a:pt x="518922" y="36677"/>
                  </a:lnTo>
                  <a:lnTo>
                    <a:pt x="518922" y="21437"/>
                  </a:lnTo>
                  <a:lnTo>
                    <a:pt x="579983" y="21437"/>
                  </a:lnTo>
                  <a:lnTo>
                    <a:pt x="579983" y="10769"/>
                  </a:lnTo>
                  <a:lnTo>
                    <a:pt x="447205" y="10769"/>
                  </a:lnTo>
                  <a:lnTo>
                    <a:pt x="447205" y="21437"/>
                  </a:lnTo>
                  <a:lnTo>
                    <a:pt x="508254" y="21437"/>
                  </a:lnTo>
                  <a:lnTo>
                    <a:pt x="508254" y="36677"/>
                  </a:lnTo>
                  <a:lnTo>
                    <a:pt x="508254" y="47345"/>
                  </a:lnTo>
                  <a:lnTo>
                    <a:pt x="508254" y="65633"/>
                  </a:lnTo>
                  <a:lnTo>
                    <a:pt x="508254" y="74777"/>
                  </a:lnTo>
                  <a:lnTo>
                    <a:pt x="508254" y="93065"/>
                  </a:lnTo>
                  <a:lnTo>
                    <a:pt x="473113" y="93065"/>
                  </a:lnTo>
                  <a:lnTo>
                    <a:pt x="473113" y="74777"/>
                  </a:lnTo>
                  <a:lnTo>
                    <a:pt x="508254" y="74777"/>
                  </a:lnTo>
                  <a:lnTo>
                    <a:pt x="508254" y="65633"/>
                  </a:lnTo>
                  <a:lnTo>
                    <a:pt x="473113" y="65633"/>
                  </a:lnTo>
                  <a:lnTo>
                    <a:pt x="473113" y="47345"/>
                  </a:lnTo>
                  <a:lnTo>
                    <a:pt x="508254" y="47345"/>
                  </a:lnTo>
                  <a:lnTo>
                    <a:pt x="508254" y="36677"/>
                  </a:lnTo>
                  <a:lnTo>
                    <a:pt x="460921" y="36677"/>
                  </a:lnTo>
                  <a:lnTo>
                    <a:pt x="460921" y="93065"/>
                  </a:lnTo>
                  <a:lnTo>
                    <a:pt x="442633" y="93065"/>
                  </a:lnTo>
                  <a:lnTo>
                    <a:pt x="442633" y="103822"/>
                  </a:lnTo>
                  <a:lnTo>
                    <a:pt x="460921" y="103822"/>
                  </a:lnTo>
                  <a:lnTo>
                    <a:pt x="460921" y="143446"/>
                  </a:lnTo>
                  <a:lnTo>
                    <a:pt x="473113" y="143446"/>
                  </a:lnTo>
                  <a:lnTo>
                    <a:pt x="473113" y="103822"/>
                  </a:lnTo>
                  <a:lnTo>
                    <a:pt x="553974" y="103822"/>
                  </a:lnTo>
                  <a:lnTo>
                    <a:pt x="553974" y="129730"/>
                  </a:lnTo>
                  <a:lnTo>
                    <a:pt x="550926" y="132778"/>
                  </a:lnTo>
                  <a:lnTo>
                    <a:pt x="540258" y="132778"/>
                  </a:lnTo>
                  <a:lnTo>
                    <a:pt x="532650" y="131254"/>
                  </a:lnTo>
                  <a:lnTo>
                    <a:pt x="525018" y="131254"/>
                  </a:lnTo>
                  <a:lnTo>
                    <a:pt x="526542" y="135826"/>
                  </a:lnTo>
                  <a:lnTo>
                    <a:pt x="526542" y="138874"/>
                  </a:lnTo>
                  <a:lnTo>
                    <a:pt x="528078" y="141922"/>
                  </a:lnTo>
                  <a:lnTo>
                    <a:pt x="561695" y="141922"/>
                  </a:lnTo>
                  <a:lnTo>
                    <a:pt x="566267" y="137350"/>
                  </a:lnTo>
                  <a:lnTo>
                    <a:pt x="566267" y="132778"/>
                  </a:lnTo>
                  <a:lnTo>
                    <a:pt x="566267" y="103822"/>
                  </a:lnTo>
                  <a:lnTo>
                    <a:pt x="584555" y="103822"/>
                  </a:lnTo>
                  <a:lnTo>
                    <a:pt x="584555" y="93065"/>
                  </a:lnTo>
                  <a:close/>
                </a:path>
                <a:path w="1164589" h="146685">
                  <a:moveTo>
                    <a:pt x="647141" y="111442"/>
                  </a:moveTo>
                  <a:lnTo>
                    <a:pt x="645604" y="108394"/>
                  </a:lnTo>
                  <a:lnTo>
                    <a:pt x="645604" y="103822"/>
                  </a:lnTo>
                  <a:lnTo>
                    <a:pt x="644080" y="99161"/>
                  </a:lnTo>
                  <a:lnTo>
                    <a:pt x="634936" y="104673"/>
                  </a:lnTo>
                  <a:lnTo>
                    <a:pt x="625932" y="109728"/>
                  </a:lnTo>
                  <a:lnTo>
                    <a:pt x="617207" y="114477"/>
                  </a:lnTo>
                  <a:lnTo>
                    <a:pt x="608939" y="119062"/>
                  </a:lnTo>
                  <a:lnTo>
                    <a:pt x="608939" y="70205"/>
                  </a:lnTo>
                  <a:lnTo>
                    <a:pt x="633412" y="70205"/>
                  </a:lnTo>
                  <a:lnTo>
                    <a:pt x="633412" y="77825"/>
                  </a:lnTo>
                  <a:lnTo>
                    <a:pt x="644080" y="77825"/>
                  </a:lnTo>
                  <a:lnTo>
                    <a:pt x="644080" y="70205"/>
                  </a:lnTo>
                  <a:lnTo>
                    <a:pt x="644080" y="15341"/>
                  </a:lnTo>
                  <a:lnTo>
                    <a:pt x="595223" y="15341"/>
                  </a:lnTo>
                  <a:lnTo>
                    <a:pt x="595223" y="24485"/>
                  </a:lnTo>
                  <a:lnTo>
                    <a:pt x="633412" y="24485"/>
                  </a:lnTo>
                  <a:lnTo>
                    <a:pt x="633412" y="61061"/>
                  </a:lnTo>
                  <a:lnTo>
                    <a:pt x="596747" y="61061"/>
                  </a:lnTo>
                  <a:lnTo>
                    <a:pt x="596671" y="120789"/>
                  </a:lnTo>
                  <a:lnTo>
                    <a:pt x="595223" y="125158"/>
                  </a:lnTo>
                  <a:lnTo>
                    <a:pt x="592175" y="128206"/>
                  </a:lnTo>
                  <a:lnTo>
                    <a:pt x="599795" y="138874"/>
                  </a:lnTo>
                  <a:lnTo>
                    <a:pt x="604367" y="134302"/>
                  </a:lnTo>
                  <a:lnTo>
                    <a:pt x="608939" y="131254"/>
                  </a:lnTo>
                  <a:lnTo>
                    <a:pt x="618324" y="125806"/>
                  </a:lnTo>
                  <a:lnTo>
                    <a:pt x="628027" y="120789"/>
                  </a:lnTo>
                  <a:lnTo>
                    <a:pt x="631545" y="119062"/>
                  </a:lnTo>
                  <a:lnTo>
                    <a:pt x="647141" y="111442"/>
                  </a:lnTo>
                  <a:close/>
                </a:path>
                <a:path w="1164589" h="146685">
                  <a:moveTo>
                    <a:pt x="732574" y="131254"/>
                  </a:moveTo>
                  <a:lnTo>
                    <a:pt x="720585" y="126377"/>
                  </a:lnTo>
                  <a:lnTo>
                    <a:pt x="709904" y="120789"/>
                  </a:lnTo>
                  <a:lnTo>
                    <a:pt x="703059" y="116014"/>
                  </a:lnTo>
                  <a:lnTo>
                    <a:pt x="700633" y="114325"/>
                  </a:lnTo>
                  <a:lnTo>
                    <a:pt x="692950" y="106870"/>
                  </a:lnTo>
                  <a:lnTo>
                    <a:pt x="698614" y="97637"/>
                  </a:lnTo>
                  <a:lnTo>
                    <a:pt x="700354" y="94818"/>
                  </a:lnTo>
                  <a:lnTo>
                    <a:pt x="706475" y="79362"/>
                  </a:lnTo>
                  <a:lnTo>
                    <a:pt x="711161" y="60502"/>
                  </a:lnTo>
                  <a:lnTo>
                    <a:pt x="714286" y="38201"/>
                  </a:lnTo>
                  <a:lnTo>
                    <a:pt x="731050" y="38201"/>
                  </a:lnTo>
                  <a:lnTo>
                    <a:pt x="731050" y="27533"/>
                  </a:lnTo>
                  <a:lnTo>
                    <a:pt x="702094" y="27533"/>
                  </a:lnTo>
                  <a:lnTo>
                    <a:pt x="702094" y="38201"/>
                  </a:lnTo>
                  <a:lnTo>
                    <a:pt x="700112" y="57353"/>
                  </a:lnTo>
                  <a:lnTo>
                    <a:pt x="696556" y="73634"/>
                  </a:lnTo>
                  <a:lnTo>
                    <a:pt x="691515" y="87122"/>
                  </a:lnTo>
                  <a:lnTo>
                    <a:pt x="685241" y="97637"/>
                  </a:lnTo>
                  <a:lnTo>
                    <a:pt x="678916" y="87071"/>
                  </a:lnTo>
                  <a:lnTo>
                    <a:pt x="673798" y="74028"/>
                  </a:lnTo>
                  <a:lnTo>
                    <a:pt x="669798" y="58635"/>
                  </a:lnTo>
                  <a:lnTo>
                    <a:pt x="669696" y="58013"/>
                  </a:lnTo>
                  <a:lnTo>
                    <a:pt x="666940" y="41249"/>
                  </a:lnTo>
                  <a:lnTo>
                    <a:pt x="668464" y="38201"/>
                  </a:lnTo>
                  <a:lnTo>
                    <a:pt x="702094" y="38201"/>
                  </a:lnTo>
                  <a:lnTo>
                    <a:pt x="702094" y="27533"/>
                  </a:lnTo>
                  <a:lnTo>
                    <a:pt x="673049" y="27533"/>
                  </a:lnTo>
                  <a:lnTo>
                    <a:pt x="676071" y="21437"/>
                  </a:lnTo>
                  <a:lnTo>
                    <a:pt x="677608" y="13817"/>
                  </a:lnTo>
                  <a:lnTo>
                    <a:pt x="680656" y="6096"/>
                  </a:lnTo>
                  <a:lnTo>
                    <a:pt x="669988" y="3048"/>
                  </a:lnTo>
                  <a:lnTo>
                    <a:pt x="664248" y="19685"/>
                  </a:lnTo>
                  <a:lnTo>
                    <a:pt x="658368" y="35153"/>
                  </a:lnTo>
                  <a:lnTo>
                    <a:pt x="652208" y="49441"/>
                  </a:lnTo>
                  <a:lnTo>
                    <a:pt x="645604" y="62585"/>
                  </a:lnTo>
                  <a:lnTo>
                    <a:pt x="647141" y="65633"/>
                  </a:lnTo>
                  <a:lnTo>
                    <a:pt x="650176" y="68681"/>
                  </a:lnTo>
                  <a:lnTo>
                    <a:pt x="651700" y="71729"/>
                  </a:lnTo>
                  <a:lnTo>
                    <a:pt x="657796" y="62585"/>
                  </a:lnTo>
                  <a:lnTo>
                    <a:pt x="659320" y="58013"/>
                  </a:lnTo>
                  <a:lnTo>
                    <a:pt x="662178" y="72288"/>
                  </a:lnTo>
                  <a:lnTo>
                    <a:pt x="666178" y="85267"/>
                  </a:lnTo>
                  <a:lnTo>
                    <a:pt x="671309" y="96850"/>
                  </a:lnTo>
                  <a:lnTo>
                    <a:pt x="677608" y="106870"/>
                  </a:lnTo>
                  <a:lnTo>
                    <a:pt x="669620" y="114592"/>
                  </a:lnTo>
                  <a:lnTo>
                    <a:pt x="659498" y="121729"/>
                  </a:lnTo>
                  <a:lnTo>
                    <a:pt x="647382" y="128308"/>
                  </a:lnTo>
                  <a:lnTo>
                    <a:pt x="633412" y="134302"/>
                  </a:lnTo>
                  <a:lnTo>
                    <a:pt x="636473" y="137350"/>
                  </a:lnTo>
                  <a:lnTo>
                    <a:pt x="639508" y="141922"/>
                  </a:lnTo>
                  <a:lnTo>
                    <a:pt x="641032" y="144970"/>
                  </a:lnTo>
                  <a:lnTo>
                    <a:pt x="655002" y="138099"/>
                  </a:lnTo>
                  <a:lnTo>
                    <a:pt x="667131" y="131064"/>
                  </a:lnTo>
                  <a:lnTo>
                    <a:pt x="677252" y="123761"/>
                  </a:lnTo>
                  <a:lnTo>
                    <a:pt x="685241" y="116014"/>
                  </a:lnTo>
                  <a:lnTo>
                    <a:pt x="692734" y="123494"/>
                  </a:lnTo>
                  <a:lnTo>
                    <a:pt x="701509" y="130111"/>
                  </a:lnTo>
                  <a:lnTo>
                    <a:pt x="711682" y="136169"/>
                  </a:lnTo>
                  <a:lnTo>
                    <a:pt x="723430" y="141922"/>
                  </a:lnTo>
                  <a:lnTo>
                    <a:pt x="726478" y="137350"/>
                  </a:lnTo>
                  <a:lnTo>
                    <a:pt x="732574" y="131254"/>
                  </a:lnTo>
                  <a:close/>
                </a:path>
                <a:path w="1164589" h="146685">
                  <a:moveTo>
                    <a:pt x="763143" y="96113"/>
                  </a:moveTo>
                  <a:lnTo>
                    <a:pt x="752386" y="93065"/>
                  </a:lnTo>
                  <a:lnTo>
                    <a:pt x="749566" y="101104"/>
                  </a:lnTo>
                  <a:lnTo>
                    <a:pt x="745909" y="108966"/>
                  </a:lnTo>
                  <a:lnTo>
                    <a:pt x="741667" y="116522"/>
                  </a:lnTo>
                  <a:lnTo>
                    <a:pt x="737146" y="123634"/>
                  </a:lnTo>
                  <a:lnTo>
                    <a:pt x="743242" y="126682"/>
                  </a:lnTo>
                  <a:lnTo>
                    <a:pt x="746290" y="129730"/>
                  </a:lnTo>
                  <a:lnTo>
                    <a:pt x="750836" y="121716"/>
                  </a:lnTo>
                  <a:lnTo>
                    <a:pt x="755243" y="113538"/>
                  </a:lnTo>
                  <a:lnTo>
                    <a:pt x="759396" y="105054"/>
                  </a:lnTo>
                  <a:lnTo>
                    <a:pt x="763143" y="96113"/>
                  </a:lnTo>
                  <a:close/>
                </a:path>
                <a:path w="1164589" h="146685">
                  <a:moveTo>
                    <a:pt x="804303" y="44297"/>
                  </a:moveTo>
                  <a:lnTo>
                    <a:pt x="793635" y="44297"/>
                  </a:lnTo>
                  <a:lnTo>
                    <a:pt x="793635" y="54965"/>
                  </a:lnTo>
                  <a:lnTo>
                    <a:pt x="793635" y="74777"/>
                  </a:lnTo>
                  <a:lnTo>
                    <a:pt x="756958" y="74777"/>
                  </a:lnTo>
                  <a:lnTo>
                    <a:pt x="756958" y="54965"/>
                  </a:lnTo>
                  <a:lnTo>
                    <a:pt x="793635" y="54965"/>
                  </a:lnTo>
                  <a:lnTo>
                    <a:pt x="793635" y="44297"/>
                  </a:lnTo>
                  <a:lnTo>
                    <a:pt x="747814" y="44297"/>
                  </a:lnTo>
                  <a:lnTo>
                    <a:pt x="747814" y="88493"/>
                  </a:lnTo>
                  <a:lnTo>
                    <a:pt x="756958" y="88493"/>
                  </a:lnTo>
                  <a:lnTo>
                    <a:pt x="756958" y="83921"/>
                  </a:lnTo>
                  <a:lnTo>
                    <a:pt x="770763" y="83921"/>
                  </a:lnTo>
                  <a:lnTo>
                    <a:pt x="770763" y="129730"/>
                  </a:lnTo>
                  <a:lnTo>
                    <a:pt x="767715" y="131254"/>
                  </a:lnTo>
                  <a:lnTo>
                    <a:pt x="750862" y="131254"/>
                  </a:lnTo>
                  <a:lnTo>
                    <a:pt x="752386" y="134302"/>
                  </a:lnTo>
                  <a:lnTo>
                    <a:pt x="752386" y="137350"/>
                  </a:lnTo>
                  <a:lnTo>
                    <a:pt x="753910" y="141922"/>
                  </a:lnTo>
                  <a:lnTo>
                    <a:pt x="775347" y="141922"/>
                  </a:lnTo>
                  <a:lnTo>
                    <a:pt x="779907" y="137350"/>
                  </a:lnTo>
                  <a:lnTo>
                    <a:pt x="779907" y="83921"/>
                  </a:lnTo>
                  <a:lnTo>
                    <a:pt x="793635" y="83921"/>
                  </a:lnTo>
                  <a:lnTo>
                    <a:pt x="793635" y="88493"/>
                  </a:lnTo>
                  <a:lnTo>
                    <a:pt x="804303" y="88493"/>
                  </a:lnTo>
                  <a:lnTo>
                    <a:pt x="804303" y="83921"/>
                  </a:lnTo>
                  <a:lnTo>
                    <a:pt x="804303" y="74777"/>
                  </a:lnTo>
                  <a:lnTo>
                    <a:pt x="804303" y="54965"/>
                  </a:lnTo>
                  <a:lnTo>
                    <a:pt x="804303" y="44297"/>
                  </a:lnTo>
                  <a:close/>
                </a:path>
                <a:path w="1164589" h="146685">
                  <a:moveTo>
                    <a:pt x="807339" y="111442"/>
                  </a:moveTo>
                  <a:lnTo>
                    <a:pt x="802779" y="105346"/>
                  </a:lnTo>
                  <a:lnTo>
                    <a:pt x="798195" y="97637"/>
                  </a:lnTo>
                  <a:lnTo>
                    <a:pt x="793635" y="91541"/>
                  </a:lnTo>
                  <a:lnTo>
                    <a:pt x="784491" y="96113"/>
                  </a:lnTo>
                  <a:lnTo>
                    <a:pt x="788758" y="101650"/>
                  </a:lnTo>
                  <a:lnTo>
                    <a:pt x="792480" y="106870"/>
                  </a:lnTo>
                  <a:lnTo>
                    <a:pt x="795616" y="112064"/>
                  </a:lnTo>
                  <a:lnTo>
                    <a:pt x="798195" y="117538"/>
                  </a:lnTo>
                  <a:lnTo>
                    <a:pt x="807339" y="111442"/>
                  </a:lnTo>
                  <a:close/>
                </a:path>
                <a:path w="1164589" h="146685">
                  <a:moveTo>
                    <a:pt x="811923" y="22961"/>
                  </a:moveTo>
                  <a:lnTo>
                    <a:pt x="775347" y="22961"/>
                  </a:lnTo>
                  <a:lnTo>
                    <a:pt x="784491" y="18389"/>
                  </a:lnTo>
                  <a:lnTo>
                    <a:pt x="781431" y="12293"/>
                  </a:lnTo>
                  <a:lnTo>
                    <a:pt x="778383" y="7620"/>
                  </a:lnTo>
                  <a:lnTo>
                    <a:pt x="775347" y="1524"/>
                  </a:lnTo>
                  <a:lnTo>
                    <a:pt x="764679" y="6096"/>
                  </a:lnTo>
                  <a:lnTo>
                    <a:pt x="769239" y="12293"/>
                  </a:lnTo>
                  <a:lnTo>
                    <a:pt x="772287" y="16865"/>
                  </a:lnTo>
                  <a:lnTo>
                    <a:pt x="773823" y="22961"/>
                  </a:lnTo>
                  <a:lnTo>
                    <a:pt x="738670" y="22961"/>
                  </a:lnTo>
                  <a:lnTo>
                    <a:pt x="738670" y="32105"/>
                  </a:lnTo>
                  <a:lnTo>
                    <a:pt x="811923" y="32105"/>
                  </a:lnTo>
                  <a:lnTo>
                    <a:pt x="811923" y="22961"/>
                  </a:lnTo>
                  <a:close/>
                </a:path>
                <a:path w="1164589" h="146685">
                  <a:moveTo>
                    <a:pt x="869924" y="27533"/>
                  </a:moveTo>
                  <a:lnTo>
                    <a:pt x="865060" y="22961"/>
                  </a:lnTo>
                  <a:lnTo>
                    <a:pt x="859828" y="18580"/>
                  </a:lnTo>
                  <a:lnTo>
                    <a:pt x="854278" y="14465"/>
                  </a:lnTo>
                  <a:lnTo>
                    <a:pt x="848588" y="10769"/>
                  </a:lnTo>
                  <a:lnTo>
                    <a:pt x="842492" y="18389"/>
                  </a:lnTo>
                  <a:lnTo>
                    <a:pt x="849007" y="23583"/>
                  </a:lnTo>
                  <a:lnTo>
                    <a:pt x="854684" y="27914"/>
                  </a:lnTo>
                  <a:lnTo>
                    <a:pt x="859205" y="31686"/>
                  </a:lnTo>
                  <a:lnTo>
                    <a:pt x="862304" y="35153"/>
                  </a:lnTo>
                  <a:lnTo>
                    <a:pt x="869924" y="27533"/>
                  </a:lnTo>
                  <a:close/>
                </a:path>
                <a:path w="1164589" h="146685">
                  <a:moveTo>
                    <a:pt x="880592" y="103822"/>
                  </a:moveTo>
                  <a:lnTo>
                    <a:pt x="879068" y="103822"/>
                  </a:lnTo>
                  <a:lnTo>
                    <a:pt x="876020" y="102298"/>
                  </a:lnTo>
                  <a:lnTo>
                    <a:pt x="868400" y="99161"/>
                  </a:lnTo>
                  <a:lnTo>
                    <a:pt x="868273" y="116522"/>
                  </a:lnTo>
                  <a:lnTo>
                    <a:pt x="866965" y="121716"/>
                  </a:lnTo>
                  <a:lnTo>
                    <a:pt x="866876" y="126682"/>
                  </a:lnTo>
                  <a:lnTo>
                    <a:pt x="863828" y="129730"/>
                  </a:lnTo>
                  <a:lnTo>
                    <a:pt x="851636" y="129730"/>
                  </a:lnTo>
                  <a:lnTo>
                    <a:pt x="850112" y="128206"/>
                  </a:lnTo>
                  <a:lnTo>
                    <a:pt x="850112" y="54965"/>
                  </a:lnTo>
                  <a:lnTo>
                    <a:pt x="876020" y="54965"/>
                  </a:lnTo>
                  <a:lnTo>
                    <a:pt x="876020" y="44297"/>
                  </a:lnTo>
                  <a:lnTo>
                    <a:pt x="833348" y="44297"/>
                  </a:lnTo>
                  <a:lnTo>
                    <a:pt x="833348" y="3048"/>
                  </a:lnTo>
                  <a:lnTo>
                    <a:pt x="824103" y="3048"/>
                  </a:lnTo>
                  <a:lnTo>
                    <a:pt x="823226" y="16827"/>
                  </a:lnTo>
                  <a:lnTo>
                    <a:pt x="822807" y="27533"/>
                  </a:lnTo>
                  <a:lnTo>
                    <a:pt x="822706" y="32105"/>
                  </a:lnTo>
                  <a:lnTo>
                    <a:pt x="822591" y="44297"/>
                  </a:lnTo>
                  <a:lnTo>
                    <a:pt x="807339" y="44297"/>
                  </a:lnTo>
                  <a:lnTo>
                    <a:pt x="807339" y="54965"/>
                  </a:lnTo>
                  <a:lnTo>
                    <a:pt x="822591" y="54965"/>
                  </a:lnTo>
                  <a:lnTo>
                    <a:pt x="820610" y="78994"/>
                  </a:lnTo>
                  <a:lnTo>
                    <a:pt x="814781" y="100736"/>
                  </a:lnTo>
                  <a:lnTo>
                    <a:pt x="805230" y="120192"/>
                  </a:lnTo>
                  <a:lnTo>
                    <a:pt x="792111" y="137350"/>
                  </a:lnTo>
                  <a:lnTo>
                    <a:pt x="799719" y="144970"/>
                  </a:lnTo>
                  <a:lnTo>
                    <a:pt x="813765" y="126631"/>
                  </a:lnTo>
                  <a:lnTo>
                    <a:pt x="823963" y="105689"/>
                  </a:lnTo>
                  <a:lnTo>
                    <a:pt x="830453" y="81889"/>
                  </a:lnTo>
                  <a:lnTo>
                    <a:pt x="833348" y="54965"/>
                  </a:lnTo>
                  <a:lnTo>
                    <a:pt x="839444" y="54965"/>
                  </a:lnTo>
                  <a:lnTo>
                    <a:pt x="839444" y="135826"/>
                  </a:lnTo>
                  <a:lnTo>
                    <a:pt x="844016" y="140398"/>
                  </a:lnTo>
                  <a:lnTo>
                    <a:pt x="869924" y="140398"/>
                  </a:lnTo>
                  <a:lnTo>
                    <a:pt x="876020" y="135826"/>
                  </a:lnTo>
                  <a:lnTo>
                    <a:pt x="876884" y="129730"/>
                  </a:lnTo>
                  <a:lnTo>
                    <a:pt x="877544" y="125158"/>
                  </a:lnTo>
                  <a:lnTo>
                    <a:pt x="877544" y="119062"/>
                  </a:lnTo>
                  <a:lnTo>
                    <a:pt x="879068" y="112966"/>
                  </a:lnTo>
                  <a:lnTo>
                    <a:pt x="880592" y="103822"/>
                  </a:lnTo>
                  <a:close/>
                </a:path>
                <a:path w="1164589" h="146685">
                  <a:moveTo>
                    <a:pt x="943165" y="45821"/>
                  </a:moveTo>
                  <a:lnTo>
                    <a:pt x="935545" y="36677"/>
                  </a:lnTo>
                  <a:lnTo>
                    <a:pt x="925855" y="43281"/>
                  </a:lnTo>
                  <a:lnTo>
                    <a:pt x="915149" y="49441"/>
                  </a:lnTo>
                  <a:lnTo>
                    <a:pt x="903566" y="55333"/>
                  </a:lnTo>
                  <a:lnTo>
                    <a:pt x="891260" y="61061"/>
                  </a:lnTo>
                  <a:lnTo>
                    <a:pt x="894410" y="64109"/>
                  </a:lnTo>
                  <a:lnTo>
                    <a:pt x="895921" y="67157"/>
                  </a:lnTo>
                  <a:lnTo>
                    <a:pt x="897445" y="71729"/>
                  </a:lnTo>
                  <a:lnTo>
                    <a:pt x="907161" y="66611"/>
                  </a:lnTo>
                  <a:lnTo>
                    <a:pt x="918019" y="60490"/>
                  </a:lnTo>
                  <a:lnTo>
                    <a:pt x="930135" y="53441"/>
                  </a:lnTo>
                  <a:lnTo>
                    <a:pt x="943165" y="45821"/>
                  </a:lnTo>
                  <a:close/>
                </a:path>
                <a:path w="1164589" h="146685">
                  <a:moveTo>
                    <a:pt x="1017943" y="59537"/>
                  </a:moveTo>
                  <a:lnTo>
                    <a:pt x="1006741" y="53187"/>
                  </a:lnTo>
                  <a:lnTo>
                    <a:pt x="995845" y="47536"/>
                  </a:lnTo>
                  <a:lnTo>
                    <a:pt x="973747" y="36677"/>
                  </a:lnTo>
                  <a:lnTo>
                    <a:pt x="967651" y="45821"/>
                  </a:lnTo>
                  <a:lnTo>
                    <a:pt x="980554" y="52425"/>
                  </a:lnTo>
                  <a:lnTo>
                    <a:pt x="992035" y="58597"/>
                  </a:lnTo>
                  <a:lnTo>
                    <a:pt x="1002360" y="64477"/>
                  </a:lnTo>
                  <a:lnTo>
                    <a:pt x="1011847" y="70205"/>
                  </a:lnTo>
                  <a:lnTo>
                    <a:pt x="1017943" y="59537"/>
                  </a:lnTo>
                  <a:close/>
                </a:path>
                <a:path w="1164589" h="146685">
                  <a:moveTo>
                    <a:pt x="1020991" y="19913"/>
                  </a:moveTo>
                  <a:lnTo>
                    <a:pt x="966127" y="19913"/>
                  </a:lnTo>
                  <a:lnTo>
                    <a:pt x="963079" y="13817"/>
                  </a:lnTo>
                  <a:lnTo>
                    <a:pt x="958405" y="7620"/>
                  </a:lnTo>
                  <a:lnTo>
                    <a:pt x="955357" y="3048"/>
                  </a:lnTo>
                  <a:lnTo>
                    <a:pt x="944689" y="7620"/>
                  </a:lnTo>
                  <a:lnTo>
                    <a:pt x="947737" y="12293"/>
                  </a:lnTo>
                  <a:lnTo>
                    <a:pt x="949274" y="16865"/>
                  </a:lnTo>
                  <a:lnTo>
                    <a:pt x="952309" y="19913"/>
                  </a:lnTo>
                  <a:lnTo>
                    <a:pt x="889736" y="19913"/>
                  </a:lnTo>
                  <a:lnTo>
                    <a:pt x="889736" y="44297"/>
                  </a:lnTo>
                  <a:lnTo>
                    <a:pt x="902030" y="44297"/>
                  </a:lnTo>
                  <a:lnTo>
                    <a:pt x="902030" y="30581"/>
                  </a:lnTo>
                  <a:lnTo>
                    <a:pt x="1008799" y="30581"/>
                  </a:lnTo>
                  <a:lnTo>
                    <a:pt x="1008799" y="44297"/>
                  </a:lnTo>
                  <a:lnTo>
                    <a:pt x="1020991" y="44297"/>
                  </a:lnTo>
                  <a:lnTo>
                    <a:pt x="1020991" y="30581"/>
                  </a:lnTo>
                  <a:lnTo>
                    <a:pt x="1020991" y="19913"/>
                  </a:lnTo>
                  <a:close/>
                </a:path>
                <a:path w="1164589" h="146685">
                  <a:moveTo>
                    <a:pt x="1027087" y="91541"/>
                  </a:moveTo>
                  <a:lnTo>
                    <a:pt x="1008481" y="85852"/>
                  </a:lnTo>
                  <a:lnTo>
                    <a:pt x="995083" y="79692"/>
                  </a:lnTo>
                  <a:lnTo>
                    <a:pt x="995083" y="93065"/>
                  </a:lnTo>
                  <a:lnTo>
                    <a:pt x="990511" y="93065"/>
                  </a:lnTo>
                  <a:lnTo>
                    <a:pt x="990511" y="103822"/>
                  </a:lnTo>
                  <a:lnTo>
                    <a:pt x="990511" y="128206"/>
                  </a:lnTo>
                  <a:lnTo>
                    <a:pt x="920305" y="128206"/>
                  </a:lnTo>
                  <a:lnTo>
                    <a:pt x="920305" y="103822"/>
                  </a:lnTo>
                  <a:lnTo>
                    <a:pt x="990511" y="103822"/>
                  </a:lnTo>
                  <a:lnTo>
                    <a:pt x="990511" y="93065"/>
                  </a:lnTo>
                  <a:lnTo>
                    <a:pt x="915733" y="93065"/>
                  </a:lnTo>
                  <a:lnTo>
                    <a:pt x="925969" y="86829"/>
                  </a:lnTo>
                  <a:lnTo>
                    <a:pt x="935926" y="79730"/>
                  </a:lnTo>
                  <a:lnTo>
                    <a:pt x="945299" y="72072"/>
                  </a:lnTo>
                  <a:lnTo>
                    <a:pt x="953833" y="64109"/>
                  </a:lnTo>
                  <a:lnTo>
                    <a:pt x="963320" y="72072"/>
                  </a:lnTo>
                  <a:lnTo>
                    <a:pt x="973353" y="79730"/>
                  </a:lnTo>
                  <a:lnTo>
                    <a:pt x="983932" y="86829"/>
                  </a:lnTo>
                  <a:lnTo>
                    <a:pt x="995083" y="93065"/>
                  </a:lnTo>
                  <a:lnTo>
                    <a:pt x="995083" y="79692"/>
                  </a:lnTo>
                  <a:lnTo>
                    <a:pt x="991450" y="78016"/>
                  </a:lnTo>
                  <a:lnTo>
                    <a:pt x="975855" y="68186"/>
                  </a:lnTo>
                  <a:lnTo>
                    <a:pt x="970876" y="64109"/>
                  </a:lnTo>
                  <a:lnTo>
                    <a:pt x="961555" y="56489"/>
                  </a:lnTo>
                  <a:lnTo>
                    <a:pt x="961555" y="54965"/>
                  </a:lnTo>
                  <a:lnTo>
                    <a:pt x="963079" y="53441"/>
                  </a:lnTo>
                  <a:lnTo>
                    <a:pt x="950798" y="50393"/>
                  </a:lnTo>
                  <a:lnTo>
                    <a:pt x="937945" y="63538"/>
                  </a:lnTo>
                  <a:lnTo>
                    <a:pt x="922388" y="75539"/>
                  </a:lnTo>
                  <a:lnTo>
                    <a:pt x="904240" y="86398"/>
                  </a:lnTo>
                  <a:lnTo>
                    <a:pt x="883640" y="96113"/>
                  </a:lnTo>
                  <a:lnTo>
                    <a:pt x="885164" y="100685"/>
                  </a:lnTo>
                  <a:lnTo>
                    <a:pt x="888212" y="103822"/>
                  </a:lnTo>
                  <a:lnTo>
                    <a:pt x="889736" y="106870"/>
                  </a:lnTo>
                  <a:lnTo>
                    <a:pt x="895921" y="103822"/>
                  </a:lnTo>
                  <a:lnTo>
                    <a:pt x="902030" y="100685"/>
                  </a:lnTo>
                  <a:lnTo>
                    <a:pt x="908113" y="97637"/>
                  </a:lnTo>
                  <a:lnTo>
                    <a:pt x="908113" y="144970"/>
                  </a:lnTo>
                  <a:lnTo>
                    <a:pt x="920305" y="144970"/>
                  </a:lnTo>
                  <a:lnTo>
                    <a:pt x="920305" y="138874"/>
                  </a:lnTo>
                  <a:lnTo>
                    <a:pt x="990511" y="138874"/>
                  </a:lnTo>
                  <a:lnTo>
                    <a:pt x="990511" y="144970"/>
                  </a:lnTo>
                  <a:lnTo>
                    <a:pt x="1002703" y="144970"/>
                  </a:lnTo>
                  <a:lnTo>
                    <a:pt x="1002703" y="96113"/>
                  </a:lnTo>
                  <a:lnTo>
                    <a:pt x="1007275" y="99161"/>
                  </a:lnTo>
                  <a:lnTo>
                    <a:pt x="1013371" y="102298"/>
                  </a:lnTo>
                  <a:lnTo>
                    <a:pt x="1019467" y="103822"/>
                  </a:lnTo>
                  <a:lnTo>
                    <a:pt x="1020991" y="100685"/>
                  </a:lnTo>
                  <a:lnTo>
                    <a:pt x="1024039" y="96113"/>
                  </a:lnTo>
                  <a:lnTo>
                    <a:pt x="1026071" y="93065"/>
                  </a:lnTo>
                  <a:lnTo>
                    <a:pt x="1027087" y="91541"/>
                  </a:lnTo>
                  <a:close/>
                </a:path>
                <a:path w="1164589" h="146685">
                  <a:moveTo>
                    <a:pt x="1155293" y="9144"/>
                  </a:moveTo>
                  <a:lnTo>
                    <a:pt x="1144625" y="9144"/>
                  </a:lnTo>
                  <a:lnTo>
                    <a:pt x="1144625" y="19913"/>
                  </a:lnTo>
                  <a:lnTo>
                    <a:pt x="1144625" y="32105"/>
                  </a:lnTo>
                  <a:lnTo>
                    <a:pt x="1144625" y="41249"/>
                  </a:lnTo>
                  <a:lnTo>
                    <a:pt x="1144625" y="53441"/>
                  </a:lnTo>
                  <a:lnTo>
                    <a:pt x="1060716" y="53441"/>
                  </a:lnTo>
                  <a:lnTo>
                    <a:pt x="1060716" y="41249"/>
                  </a:lnTo>
                  <a:lnTo>
                    <a:pt x="1144625" y="41249"/>
                  </a:lnTo>
                  <a:lnTo>
                    <a:pt x="1144625" y="32105"/>
                  </a:lnTo>
                  <a:lnTo>
                    <a:pt x="1060716" y="32105"/>
                  </a:lnTo>
                  <a:lnTo>
                    <a:pt x="1060716" y="19913"/>
                  </a:lnTo>
                  <a:lnTo>
                    <a:pt x="1144625" y="19913"/>
                  </a:lnTo>
                  <a:lnTo>
                    <a:pt x="1144625" y="9144"/>
                  </a:lnTo>
                  <a:lnTo>
                    <a:pt x="1050048" y="9144"/>
                  </a:lnTo>
                  <a:lnTo>
                    <a:pt x="1050048" y="64109"/>
                  </a:lnTo>
                  <a:lnTo>
                    <a:pt x="1144625" y="64109"/>
                  </a:lnTo>
                  <a:lnTo>
                    <a:pt x="1144625" y="70205"/>
                  </a:lnTo>
                  <a:lnTo>
                    <a:pt x="1155293" y="70205"/>
                  </a:lnTo>
                  <a:lnTo>
                    <a:pt x="1155293" y="53441"/>
                  </a:lnTo>
                  <a:lnTo>
                    <a:pt x="1155293" y="41249"/>
                  </a:lnTo>
                  <a:lnTo>
                    <a:pt x="1155293" y="32105"/>
                  </a:lnTo>
                  <a:lnTo>
                    <a:pt x="1155293" y="19913"/>
                  </a:lnTo>
                  <a:lnTo>
                    <a:pt x="1155293" y="9144"/>
                  </a:lnTo>
                  <a:close/>
                </a:path>
                <a:path w="1164589" h="146685">
                  <a:moveTo>
                    <a:pt x="1164526" y="77825"/>
                  </a:moveTo>
                  <a:lnTo>
                    <a:pt x="1074420" y="77825"/>
                  </a:lnTo>
                  <a:lnTo>
                    <a:pt x="1079004" y="73253"/>
                  </a:lnTo>
                  <a:lnTo>
                    <a:pt x="1080528" y="70205"/>
                  </a:lnTo>
                  <a:lnTo>
                    <a:pt x="1071372" y="65633"/>
                  </a:lnTo>
                  <a:lnTo>
                    <a:pt x="1062824" y="76263"/>
                  </a:lnTo>
                  <a:lnTo>
                    <a:pt x="1053274" y="85458"/>
                  </a:lnTo>
                  <a:lnTo>
                    <a:pt x="1042771" y="93560"/>
                  </a:lnTo>
                  <a:lnTo>
                    <a:pt x="1031760" y="100685"/>
                  </a:lnTo>
                  <a:lnTo>
                    <a:pt x="1034796" y="103822"/>
                  </a:lnTo>
                  <a:lnTo>
                    <a:pt x="1036320" y="106870"/>
                  </a:lnTo>
                  <a:lnTo>
                    <a:pt x="1039368" y="109918"/>
                  </a:lnTo>
                  <a:lnTo>
                    <a:pt x="1046200" y="105054"/>
                  </a:lnTo>
                  <a:lnTo>
                    <a:pt x="1052880" y="99593"/>
                  </a:lnTo>
                  <a:lnTo>
                    <a:pt x="1059345" y="93497"/>
                  </a:lnTo>
                  <a:lnTo>
                    <a:pt x="1065276" y="86969"/>
                  </a:lnTo>
                  <a:lnTo>
                    <a:pt x="1085088" y="86969"/>
                  </a:lnTo>
                  <a:lnTo>
                    <a:pt x="1078496" y="98145"/>
                  </a:lnTo>
                  <a:lnTo>
                    <a:pt x="1067752" y="108585"/>
                  </a:lnTo>
                  <a:lnTo>
                    <a:pt x="1052728" y="118135"/>
                  </a:lnTo>
                  <a:lnTo>
                    <a:pt x="1033272" y="126682"/>
                  </a:lnTo>
                  <a:lnTo>
                    <a:pt x="1042428" y="135826"/>
                  </a:lnTo>
                  <a:lnTo>
                    <a:pt x="1062139" y="126072"/>
                  </a:lnTo>
                  <a:lnTo>
                    <a:pt x="1077861" y="114871"/>
                  </a:lnTo>
                  <a:lnTo>
                    <a:pt x="1089609" y="101930"/>
                  </a:lnTo>
                  <a:lnTo>
                    <a:pt x="1097381" y="86969"/>
                  </a:lnTo>
                  <a:lnTo>
                    <a:pt x="1118717" y="86969"/>
                  </a:lnTo>
                  <a:lnTo>
                    <a:pt x="1113256" y="102146"/>
                  </a:lnTo>
                  <a:lnTo>
                    <a:pt x="1103655" y="115443"/>
                  </a:lnTo>
                  <a:lnTo>
                    <a:pt x="1089736" y="126707"/>
                  </a:lnTo>
                  <a:lnTo>
                    <a:pt x="1071372" y="135826"/>
                  </a:lnTo>
                  <a:lnTo>
                    <a:pt x="1077468" y="141922"/>
                  </a:lnTo>
                  <a:lnTo>
                    <a:pt x="1113561" y="121348"/>
                  </a:lnTo>
                  <a:lnTo>
                    <a:pt x="1130909" y="86969"/>
                  </a:lnTo>
                  <a:lnTo>
                    <a:pt x="1152245" y="86969"/>
                  </a:lnTo>
                  <a:lnTo>
                    <a:pt x="1152004" y="95846"/>
                  </a:lnTo>
                  <a:lnTo>
                    <a:pt x="1150950" y="111912"/>
                  </a:lnTo>
                  <a:lnTo>
                    <a:pt x="1150721" y="119062"/>
                  </a:lnTo>
                  <a:lnTo>
                    <a:pt x="1149197" y="126682"/>
                  </a:lnTo>
                  <a:lnTo>
                    <a:pt x="1144625" y="131254"/>
                  </a:lnTo>
                  <a:lnTo>
                    <a:pt x="1111097" y="131254"/>
                  </a:lnTo>
                  <a:lnTo>
                    <a:pt x="1112621" y="134302"/>
                  </a:lnTo>
                  <a:lnTo>
                    <a:pt x="1112621" y="138874"/>
                  </a:lnTo>
                  <a:lnTo>
                    <a:pt x="1114145" y="143446"/>
                  </a:lnTo>
                  <a:lnTo>
                    <a:pt x="1138529" y="143446"/>
                  </a:lnTo>
                  <a:lnTo>
                    <a:pt x="1147660" y="141998"/>
                  </a:lnTo>
                  <a:lnTo>
                    <a:pt x="1163129" y="98145"/>
                  </a:lnTo>
                  <a:lnTo>
                    <a:pt x="1163561" y="90703"/>
                  </a:lnTo>
                  <a:lnTo>
                    <a:pt x="1163840" y="86969"/>
                  </a:lnTo>
                  <a:lnTo>
                    <a:pt x="1164526" y="77825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31996" y="1512760"/>
              <a:ext cx="331190" cy="146494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329118" y="1965871"/>
            <a:ext cx="120650" cy="133350"/>
            <a:chOff x="1329118" y="1965871"/>
            <a:chExt cx="120650" cy="13335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9118" y="1965871"/>
              <a:ext cx="64096" cy="11601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13027" y="2065020"/>
              <a:ext cx="36830" cy="33655"/>
            </a:xfrm>
            <a:custGeom>
              <a:avLst/>
              <a:gdLst/>
              <a:ahLst/>
              <a:cxnLst/>
              <a:rect l="l" t="t" r="r" b="b"/>
              <a:pathLst>
                <a:path w="36830" h="33655">
                  <a:moveTo>
                    <a:pt x="7619" y="0"/>
                  </a:moveTo>
                  <a:lnTo>
                    <a:pt x="0" y="7619"/>
                  </a:lnTo>
                  <a:lnTo>
                    <a:pt x="7720" y="13655"/>
                  </a:lnTo>
                  <a:lnTo>
                    <a:pt x="14865" y="20091"/>
                  </a:lnTo>
                  <a:lnTo>
                    <a:pt x="21438" y="26793"/>
                  </a:lnTo>
                  <a:lnTo>
                    <a:pt x="27444" y="33629"/>
                  </a:lnTo>
                  <a:lnTo>
                    <a:pt x="36677" y="24485"/>
                  </a:lnTo>
                  <a:lnTo>
                    <a:pt x="30594" y="19373"/>
                  </a:lnTo>
                  <a:lnTo>
                    <a:pt x="23825" y="13385"/>
                  </a:lnTo>
                  <a:lnTo>
                    <a:pt x="16217" y="682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4962" y="1955203"/>
            <a:ext cx="1468170" cy="14497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1498" y="2397633"/>
            <a:ext cx="2251036" cy="14497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76370" y="2399157"/>
            <a:ext cx="1663433" cy="143446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5443728" y="2399157"/>
            <a:ext cx="1175385" cy="142240"/>
            <a:chOff x="5443728" y="2399157"/>
            <a:chExt cx="1175385" cy="142240"/>
          </a:xfrm>
        </p:grpSpPr>
        <p:sp>
          <p:nvSpPr>
            <p:cNvPr id="23" name="object 23"/>
            <p:cNvSpPr/>
            <p:nvPr/>
          </p:nvSpPr>
          <p:spPr>
            <a:xfrm>
              <a:off x="5443728" y="2456688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39">
                  <a:moveTo>
                    <a:pt x="14478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80" y="1524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596217" y="2399156"/>
              <a:ext cx="1022985" cy="142240"/>
            </a:xfrm>
            <a:custGeom>
              <a:avLst/>
              <a:gdLst/>
              <a:ahLst/>
              <a:cxnLst/>
              <a:rect l="l" t="t" r="r" b="b"/>
              <a:pathLst>
                <a:path w="1022984" h="142239">
                  <a:moveTo>
                    <a:pt x="119062" y="99161"/>
                  </a:moveTo>
                  <a:lnTo>
                    <a:pt x="106883" y="99161"/>
                  </a:lnTo>
                  <a:lnTo>
                    <a:pt x="106883" y="106781"/>
                  </a:lnTo>
                  <a:lnTo>
                    <a:pt x="119062" y="106781"/>
                  </a:lnTo>
                  <a:lnTo>
                    <a:pt x="119062" y="99161"/>
                  </a:lnTo>
                  <a:close/>
                </a:path>
                <a:path w="1022984" h="142239">
                  <a:moveTo>
                    <a:pt x="119062" y="59537"/>
                  </a:moveTo>
                  <a:lnTo>
                    <a:pt x="106883" y="59537"/>
                  </a:lnTo>
                  <a:lnTo>
                    <a:pt x="106883" y="88493"/>
                  </a:lnTo>
                  <a:lnTo>
                    <a:pt x="119062" y="88493"/>
                  </a:lnTo>
                  <a:lnTo>
                    <a:pt x="119062" y="59537"/>
                  </a:lnTo>
                  <a:close/>
                </a:path>
                <a:path w="1022984" h="142239">
                  <a:moveTo>
                    <a:pt x="119062" y="8636"/>
                  </a:moveTo>
                  <a:lnTo>
                    <a:pt x="16764" y="8636"/>
                  </a:lnTo>
                  <a:lnTo>
                    <a:pt x="16764" y="20066"/>
                  </a:lnTo>
                  <a:lnTo>
                    <a:pt x="16764" y="49276"/>
                  </a:lnTo>
                  <a:lnTo>
                    <a:pt x="16764" y="59436"/>
                  </a:lnTo>
                  <a:lnTo>
                    <a:pt x="16764" y="88646"/>
                  </a:lnTo>
                  <a:lnTo>
                    <a:pt x="16764" y="98806"/>
                  </a:lnTo>
                  <a:lnTo>
                    <a:pt x="16764" y="106426"/>
                  </a:lnTo>
                  <a:lnTo>
                    <a:pt x="28956" y="106426"/>
                  </a:lnTo>
                  <a:lnTo>
                    <a:pt x="28956" y="98806"/>
                  </a:lnTo>
                  <a:lnTo>
                    <a:pt x="119062" y="98806"/>
                  </a:lnTo>
                  <a:lnTo>
                    <a:pt x="119062" y="88646"/>
                  </a:lnTo>
                  <a:lnTo>
                    <a:pt x="28956" y="88646"/>
                  </a:lnTo>
                  <a:lnTo>
                    <a:pt x="28956" y="59436"/>
                  </a:lnTo>
                  <a:lnTo>
                    <a:pt x="119062" y="59436"/>
                  </a:lnTo>
                  <a:lnTo>
                    <a:pt x="119062" y="49276"/>
                  </a:lnTo>
                  <a:lnTo>
                    <a:pt x="28956" y="49276"/>
                  </a:lnTo>
                  <a:lnTo>
                    <a:pt x="28956" y="20066"/>
                  </a:lnTo>
                  <a:lnTo>
                    <a:pt x="106883" y="20066"/>
                  </a:lnTo>
                  <a:lnTo>
                    <a:pt x="106883" y="48869"/>
                  </a:lnTo>
                  <a:lnTo>
                    <a:pt x="119062" y="48869"/>
                  </a:lnTo>
                  <a:lnTo>
                    <a:pt x="119062" y="20066"/>
                  </a:lnTo>
                  <a:lnTo>
                    <a:pt x="119062" y="19812"/>
                  </a:lnTo>
                  <a:lnTo>
                    <a:pt x="119062" y="8636"/>
                  </a:lnTo>
                  <a:close/>
                </a:path>
                <a:path w="1022984" h="142239">
                  <a:moveTo>
                    <a:pt x="135826" y="122021"/>
                  </a:moveTo>
                  <a:lnTo>
                    <a:pt x="0" y="122021"/>
                  </a:lnTo>
                  <a:lnTo>
                    <a:pt x="0" y="132689"/>
                  </a:lnTo>
                  <a:lnTo>
                    <a:pt x="135826" y="132689"/>
                  </a:lnTo>
                  <a:lnTo>
                    <a:pt x="135826" y="122021"/>
                  </a:lnTo>
                  <a:close/>
                </a:path>
                <a:path w="1022984" h="142239">
                  <a:moveTo>
                    <a:pt x="209080" y="42672"/>
                  </a:moveTo>
                  <a:lnTo>
                    <a:pt x="180124" y="42672"/>
                  </a:lnTo>
                  <a:lnTo>
                    <a:pt x="180124" y="21336"/>
                  </a:lnTo>
                  <a:lnTo>
                    <a:pt x="207556" y="16764"/>
                  </a:lnTo>
                  <a:lnTo>
                    <a:pt x="204508" y="6096"/>
                  </a:lnTo>
                  <a:lnTo>
                    <a:pt x="192214" y="8153"/>
                  </a:lnTo>
                  <a:lnTo>
                    <a:pt x="178206" y="9918"/>
                  </a:lnTo>
                  <a:lnTo>
                    <a:pt x="144983" y="13716"/>
                  </a:lnTo>
                  <a:lnTo>
                    <a:pt x="146494" y="16764"/>
                  </a:lnTo>
                  <a:lnTo>
                    <a:pt x="146494" y="19812"/>
                  </a:lnTo>
                  <a:lnTo>
                    <a:pt x="148018" y="24384"/>
                  </a:lnTo>
                  <a:lnTo>
                    <a:pt x="155638" y="22860"/>
                  </a:lnTo>
                  <a:lnTo>
                    <a:pt x="161734" y="22860"/>
                  </a:lnTo>
                  <a:lnTo>
                    <a:pt x="169456" y="21336"/>
                  </a:lnTo>
                  <a:lnTo>
                    <a:pt x="169456" y="42672"/>
                  </a:lnTo>
                  <a:lnTo>
                    <a:pt x="143459" y="42672"/>
                  </a:lnTo>
                  <a:lnTo>
                    <a:pt x="143459" y="53441"/>
                  </a:lnTo>
                  <a:lnTo>
                    <a:pt x="169456" y="53441"/>
                  </a:lnTo>
                  <a:lnTo>
                    <a:pt x="164274" y="66852"/>
                  </a:lnTo>
                  <a:lnTo>
                    <a:pt x="158127" y="79540"/>
                  </a:lnTo>
                  <a:lnTo>
                    <a:pt x="151142" y="91376"/>
                  </a:lnTo>
                  <a:lnTo>
                    <a:pt x="143459" y="102209"/>
                  </a:lnTo>
                  <a:lnTo>
                    <a:pt x="146494" y="111353"/>
                  </a:lnTo>
                  <a:lnTo>
                    <a:pt x="169456" y="77825"/>
                  </a:lnTo>
                  <a:lnTo>
                    <a:pt x="169456" y="141922"/>
                  </a:lnTo>
                  <a:lnTo>
                    <a:pt x="180124" y="141922"/>
                  </a:lnTo>
                  <a:lnTo>
                    <a:pt x="180124" y="77825"/>
                  </a:lnTo>
                  <a:lnTo>
                    <a:pt x="180124" y="76301"/>
                  </a:lnTo>
                  <a:lnTo>
                    <a:pt x="185572" y="80899"/>
                  </a:lnTo>
                  <a:lnTo>
                    <a:pt x="190601" y="85636"/>
                  </a:lnTo>
                  <a:lnTo>
                    <a:pt x="195338" y="90665"/>
                  </a:lnTo>
                  <a:lnTo>
                    <a:pt x="199936" y="96113"/>
                  </a:lnTo>
                  <a:lnTo>
                    <a:pt x="209080" y="86969"/>
                  </a:lnTo>
                  <a:lnTo>
                    <a:pt x="203593" y="82397"/>
                  </a:lnTo>
                  <a:lnTo>
                    <a:pt x="196672" y="76301"/>
                  </a:lnTo>
                  <a:lnTo>
                    <a:pt x="194945" y="74777"/>
                  </a:lnTo>
                  <a:lnTo>
                    <a:pt x="193217" y="73253"/>
                  </a:lnTo>
                  <a:lnTo>
                    <a:pt x="187744" y="68681"/>
                  </a:lnTo>
                  <a:lnTo>
                    <a:pt x="180124" y="74777"/>
                  </a:lnTo>
                  <a:lnTo>
                    <a:pt x="180124" y="53441"/>
                  </a:lnTo>
                  <a:lnTo>
                    <a:pt x="209080" y="53441"/>
                  </a:lnTo>
                  <a:lnTo>
                    <a:pt x="209080" y="42672"/>
                  </a:lnTo>
                  <a:close/>
                </a:path>
                <a:path w="1022984" h="142239">
                  <a:moveTo>
                    <a:pt x="286893" y="134213"/>
                  </a:moveTo>
                  <a:lnTo>
                    <a:pt x="282803" y="123545"/>
                  </a:lnTo>
                  <a:lnTo>
                    <a:pt x="280466" y="117449"/>
                  </a:lnTo>
                  <a:lnTo>
                    <a:pt x="279768" y="115646"/>
                  </a:lnTo>
                  <a:lnTo>
                    <a:pt x="272224" y="96494"/>
                  </a:lnTo>
                  <a:lnTo>
                    <a:pt x="264388" y="76784"/>
                  </a:lnTo>
                  <a:lnTo>
                    <a:pt x="256413" y="56489"/>
                  </a:lnTo>
                  <a:lnTo>
                    <a:pt x="247269" y="61061"/>
                  </a:lnTo>
                  <a:lnTo>
                    <a:pt x="251841" y="73685"/>
                  </a:lnTo>
                  <a:lnTo>
                    <a:pt x="256413" y="86588"/>
                  </a:lnTo>
                  <a:lnTo>
                    <a:pt x="260985" y="100076"/>
                  </a:lnTo>
                  <a:lnTo>
                    <a:pt x="265557" y="114401"/>
                  </a:lnTo>
                  <a:lnTo>
                    <a:pt x="253009" y="115316"/>
                  </a:lnTo>
                  <a:lnTo>
                    <a:pt x="229044" y="116547"/>
                  </a:lnTo>
                  <a:lnTo>
                    <a:pt x="218224" y="117449"/>
                  </a:lnTo>
                  <a:lnTo>
                    <a:pt x="227164" y="94932"/>
                  </a:lnTo>
                  <a:lnTo>
                    <a:pt x="235978" y="68668"/>
                  </a:lnTo>
                  <a:lnTo>
                    <a:pt x="245084" y="38976"/>
                  </a:lnTo>
                  <a:lnTo>
                    <a:pt x="254889" y="6096"/>
                  </a:lnTo>
                  <a:lnTo>
                    <a:pt x="241173" y="3048"/>
                  </a:lnTo>
                  <a:lnTo>
                    <a:pt x="234238" y="30162"/>
                  </a:lnTo>
                  <a:lnTo>
                    <a:pt x="227164" y="56489"/>
                  </a:lnTo>
                  <a:lnTo>
                    <a:pt x="212128" y="105257"/>
                  </a:lnTo>
                  <a:lnTo>
                    <a:pt x="202984" y="120497"/>
                  </a:lnTo>
                  <a:lnTo>
                    <a:pt x="207556" y="131165"/>
                  </a:lnTo>
                  <a:lnTo>
                    <a:pt x="210604" y="131165"/>
                  </a:lnTo>
                  <a:lnTo>
                    <a:pt x="215176" y="129641"/>
                  </a:lnTo>
                  <a:lnTo>
                    <a:pt x="219748" y="129641"/>
                  </a:lnTo>
                  <a:lnTo>
                    <a:pt x="242074" y="126593"/>
                  </a:lnTo>
                  <a:lnTo>
                    <a:pt x="255612" y="124929"/>
                  </a:lnTo>
                  <a:lnTo>
                    <a:pt x="270129" y="123545"/>
                  </a:lnTo>
                  <a:lnTo>
                    <a:pt x="271653" y="129641"/>
                  </a:lnTo>
                  <a:lnTo>
                    <a:pt x="273189" y="134213"/>
                  </a:lnTo>
                  <a:lnTo>
                    <a:pt x="274701" y="140398"/>
                  </a:lnTo>
                  <a:lnTo>
                    <a:pt x="286893" y="134213"/>
                  </a:lnTo>
                  <a:close/>
                </a:path>
                <a:path w="1022984" h="142239">
                  <a:moveTo>
                    <a:pt x="332714" y="3048"/>
                  </a:moveTo>
                  <a:lnTo>
                    <a:pt x="322046" y="0"/>
                  </a:lnTo>
                  <a:lnTo>
                    <a:pt x="315963" y="18910"/>
                  </a:lnTo>
                  <a:lnTo>
                    <a:pt x="308876" y="36817"/>
                  </a:lnTo>
                  <a:lnTo>
                    <a:pt x="300355" y="53886"/>
                  </a:lnTo>
                  <a:lnTo>
                    <a:pt x="289941" y="70205"/>
                  </a:lnTo>
                  <a:lnTo>
                    <a:pt x="291477" y="73253"/>
                  </a:lnTo>
                  <a:lnTo>
                    <a:pt x="292989" y="77825"/>
                  </a:lnTo>
                  <a:lnTo>
                    <a:pt x="294513" y="80873"/>
                  </a:lnTo>
                  <a:lnTo>
                    <a:pt x="298831" y="76047"/>
                  </a:lnTo>
                  <a:lnTo>
                    <a:pt x="302755" y="70777"/>
                  </a:lnTo>
                  <a:lnTo>
                    <a:pt x="306374" y="65239"/>
                  </a:lnTo>
                  <a:lnTo>
                    <a:pt x="309854" y="59537"/>
                  </a:lnTo>
                  <a:lnTo>
                    <a:pt x="309854" y="141922"/>
                  </a:lnTo>
                  <a:lnTo>
                    <a:pt x="320522" y="141922"/>
                  </a:lnTo>
                  <a:lnTo>
                    <a:pt x="320522" y="59537"/>
                  </a:lnTo>
                  <a:lnTo>
                    <a:pt x="320522" y="39624"/>
                  </a:lnTo>
                  <a:lnTo>
                    <a:pt x="323926" y="30695"/>
                  </a:lnTo>
                  <a:lnTo>
                    <a:pt x="327190" y="21907"/>
                  </a:lnTo>
                  <a:lnTo>
                    <a:pt x="330161" y="12839"/>
                  </a:lnTo>
                  <a:lnTo>
                    <a:pt x="332714" y="3048"/>
                  </a:lnTo>
                  <a:close/>
                </a:path>
                <a:path w="1022984" h="142239">
                  <a:moveTo>
                    <a:pt x="422719" y="90017"/>
                  </a:moveTo>
                  <a:lnTo>
                    <a:pt x="412051" y="90017"/>
                  </a:lnTo>
                  <a:lnTo>
                    <a:pt x="412051" y="99161"/>
                  </a:lnTo>
                  <a:lnTo>
                    <a:pt x="412051" y="123545"/>
                  </a:lnTo>
                  <a:lnTo>
                    <a:pt x="352526" y="123545"/>
                  </a:lnTo>
                  <a:lnTo>
                    <a:pt x="352526" y="99161"/>
                  </a:lnTo>
                  <a:lnTo>
                    <a:pt x="412051" y="99161"/>
                  </a:lnTo>
                  <a:lnTo>
                    <a:pt x="412051" y="90017"/>
                  </a:lnTo>
                  <a:lnTo>
                    <a:pt x="341858" y="90017"/>
                  </a:lnTo>
                  <a:lnTo>
                    <a:pt x="341858" y="141922"/>
                  </a:lnTo>
                  <a:lnTo>
                    <a:pt x="352526" y="141922"/>
                  </a:lnTo>
                  <a:lnTo>
                    <a:pt x="352526" y="132689"/>
                  </a:lnTo>
                  <a:lnTo>
                    <a:pt x="412051" y="132689"/>
                  </a:lnTo>
                  <a:lnTo>
                    <a:pt x="412051" y="141922"/>
                  </a:lnTo>
                  <a:lnTo>
                    <a:pt x="422719" y="141922"/>
                  </a:lnTo>
                  <a:lnTo>
                    <a:pt x="422719" y="132689"/>
                  </a:lnTo>
                  <a:lnTo>
                    <a:pt x="422719" y="123545"/>
                  </a:lnTo>
                  <a:lnTo>
                    <a:pt x="422719" y="99161"/>
                  </a:lnTo>
                  <a:lnTo>
                    <a:pt x="422719" y="90017"/>
                  </a:lnTo>
                  <a:close/>
                </a:path>
                <a:path w="1022984" h="142239">
                  <a:moveTo>
                    <a:pt x="424243" y="65633"/>
                  </a:moveTo>
                  <a:lnTo>
                    <a:pt x="340334" y="65633"/>
                  </a:lnTo>
                  <a:lnTo>
                    <a:pt x="340334" y="76301"/>
                  </a:lnTo>
                  <a:lnTo>
                    <a:pt x="424243" y="76301"/>
                  </a:lnTo>
                  <a:lnTo>
                    <a:pt x="424243" y="65633"/>
                  </a:lnTo>
                  <a:close/>
                </a:path>
                <a:path w="1022984" h="142239">
                  <a:moveTo>
                    <a:pt x="424243" y="42672"/>
                  </a:moveTo>
                  <a:lnTo>
                    <a:pt x="340334" y="42672"/>
                  </a:lnTo>
                  <a:lnTo>
                    <a:pt x="340334" y="53441"/>
                  </a:lnTo>
                  <a:lnTo>
                    <a:pt x="424243" y="53441"/>
                  </a:lnTo>
                  <a:lnTo>
                    <a:pt x="424243" y="42672"/>
                  </a:lnTo>
                  <a:close/>
                </a:path>
                <a:path w="1022984" h="142239">
                  <a:moveTo>
                    <a:pt x="433387" y="19812"/>
                  </a:moveTo>
                  <a:lnTo>
                    <a:pt x="383108" y="19812"/>
                  </a:lnTo>
                  <a:lnTo>
                    <a:pt x="389191" y="16764"/>
                  </a:lnTo>
                  <a:lnTo>
                    <a:pt x="383108" y="4572"/>
                  </a:lnTo>
                  <a:lnTo>
                    <a:pt x="380047" y="0"/>
                  </a:lnTo>
                  <a:lnTo>
                    <a:pt x="369290" y="4572"/>
                  </a:lnTo>
                  <a:lnTo>
                    <a:pt x="372440" y="9144"/>
                  </a:lnTo>
                  <a:lnTo>
                    <a:pt x="375475" y="15240"/>
                  </a:lnTo>
                  <a:lnTo>
                    <a:pt x="378523" y="19812"/>
                  </a:lnTo>
                  <a:lnTo>
                    <a:pt x="332714" y="19812"/>
                  </a:lnTo>
                  <a:lnTo>
                    <a:pt x="332714" y="28956"/>
                  </a:lnTo>
                  <a:lnTo>
                    <a:pt x="433387" y="28956"/>
                  </a:lnTo>
                  <a:lnTo>
                    <a:pt x="433387" y="19812"/>
                  </a:lnTo>
                  <a:close/>
                </a:path>
                <a:path w="1022984" h="142239">
                  <a:moveTo>
                    <a:pt x="505117" y="108305"/>
                  </a:moveTo>
                  <a:lnTo>
                    <a:pt x="504355" y="106781"/>
                  </a:lnTo>
                  <a:lnTo>
                    <a:pt x="503593" y="105257"/>
                  </a:lnTo>
                  <a:lnTo>
                    <a:pt x="503593" y="100685"/>
                  </a:lnTo>
                  <a:lnTo>
                    <a:pt x="503593" y="97637"/>
                  </a:lnTo>
                  <a:lnTo>
                    <a:pt x="499021" y="99161"/>
                  </a:lnTo>
                  <a:lnTo>
                    <a:pt x="494449" y="99161"/>
                  </a:lnTo>
                  <a:lnTo>
                    <a:pt x="489877" y="100685"/>
                  </a:lnTo>
                  <a:lnTo>
                    <a:pt x="489877" y="82397"/>
                  </a:lnTo>
                  <a:lnTo>
                    <a:pt x="489877" y="71729"/>
                  </a:lnTo>
                  <a:lnTo>
                    <a:pt x="489877" y="51917"/>
                  </a:lnTo>
                  <a:lnTo>
                    <a:pt x="489877" y="41148"/>
                  </a:lnTo>
                  <a:lnTo>
                    <a:pt x="489877" y="19812"/>
                  </a:lnTo>
                  <a:lnTo>
                    <a:pt x="502069" y="19812"/>
                  </a:lnTo>
                  <a:lnTo>
                    <a:pt x="502069" y="10668"/>
                  </a:lnTo>
                  <a:lnTo>
                    <a:pt x="480733" y="10668"/>
                  </a:lnTo>
                  <a:lnTo>
                    <a:pt x="480733" y="19812"/>
                  </a:lnTo>
                  <a:lnTo>
                    <a:pt x="480733" y="41148"/>
                  </a:lnTo>
                  <a:lnTo>
                    <a:pt x="480733" y="51917"/>
                  </a:lnTo>
                  <a:lnTo>
                    <a:pt x="480733" y="71729"/>
                  </a:lnTo>
                  <a:lnTo>
                    <a:pt x="480733" y="82397"/>
                  </a:lnTo>
                  <a:lnTo>
                    <a:pt x="480733" y="102209"/>
                  </a:lnTo>
                  <a:lnTo>
                    <a:pt x="465493" y="105257"/>
                  </a:lnTo>
                  <a:lnTo>
                    <a:pt x="459397" y="106781"/>
                  </a:lnTo>
                  <a:lnTo>
                    <a:pt x="459397" y="82397"/>
                  </a:lnTo>
                  <a:lnTo>
                    <a:pt x="480733" y="82397"/>
                  </a:lnTo>
                  <a:lnTo>
                    <a:pt x="480733" y="71729"/>
                  </a:lnTo>
                  <a:lnTo>
                    <a:pt x="459397" y="71729"/>
                  </a:lnTo>
                  <a:lnTo>
                    <a:pt x="459397" y="51917"/>
                  </a:lnTo>
                  <a:lnTo>
                    <a:pt x="480733" y="51917"/>
                  </a:lnTo>
                  <a:lnTo>
                    <a:pt x="480733" y="41148"/>
                  </a:lnTo>
                  <a:lnTo>
                    <a:pt x="459397" y="41148"/>
                  </a:lnTo>
                  <a:lnTo>
                    <a:pt x="459397" y="19812"/>
                  </a:lnTo>
                  <a:lnTo>
                    <a:pt x="480733" y="19812"/>
                  </a:lnTo>
                  <a:lnTo>
                    <a:pt x="480733" y="10668"/>
                  </a:lnTo>
                  <a:lnTo>
                    <a:pt x="439585" y="10668"/>
                  </a:lnTo>
                  <a:lnTo>
                    <a:pt x="439585" y="19812"/>
                  </a:lnTo>
                  <a:lnTo>
                    <a:pt x="448729" y="19812"/>
                  </a:lnTo>
                  <a:lnTo>
                    <a:pt x="448729" y="108305"/>
                  </a:lnTo>
                  <a:lnTo>
                    <a:pt x="445681" y="108305"/>
                  </a:lnTo>
                  <a:lnTo>
                    <a:pt x="441109" y="109829"/>
                  </a:lnTo>
                  <a:lnTo>
                    <a:pt x="437959" y="109829"/>
                  </a:lnTo>
                  <a:lnTo>
                    <a:pt x="441109" y="120497"/>
                  </a:lnTo>
                  <a:lnTo>
                    <a:pt x="451370" y="119100"/>
                  </a:lnTo>
                  <a:lnTo>
                    <a:pt x="461479" y="117259"/>
                  </a:lnTo>
                  <a:lnTo>
                    <a:pt x="471322" y="115150"/>
                  </a:lnTo>
                  <a:lnTo>
                    <a:pt x="480733" y="112877"/>
                  </a:lnTo>
                  <a:lnTo>
                    <a:pt x="480733" y="141922"/>
                  </a:lnTo>
                  <a:lnTo>
                    <a:pt x="489877" y="141922"/>
                  </a:lnTo>
                  <a:lnTo>
                    <a:pt x="489877" y="112877"/>
                  </a:lnTo>
                  <a:lnTo>
                    <a:pt x="489877" y="111353"/>
                  </a:lnTo>
                  <a:lnTo>
                    <a:pt x="495973" y="109829"/>
                  </a:lnTo>
                  <a:lnTo>
                    <a:pt x="500545" y="108305"/>
                  </a:lnTo>
                  <a:lnTo>
                    <a:pt x="505117" y="108305"/>
                  </a:lnTo>
                  <a:close/>
                </a:path>
                <a:path w="1022984" h="142239">
                  <a:moveTo>
                    <a:pt x="529602" y="21336"/>
                  </a:moveTo>
                  <a:lnTo>
                    <a:pt x="525894" y="15646"/>
                  </a:lnTo>
                  <a:lnTo>
                    <a:pt x="521779" y="10096"/>
                  </a:lnTo>
                  <a:lnTo>
                    <a:pt x="517372" y="4838"/>
                  </a:lnTo>
                  <a:lnTo>
                    <a:pt x="512826" y="0"/>
                  </a:lnTo>
                  <a:lnTo>
                    <a:pt x="505117" y="6096"/>
                  </a:lnTo>
                  <a:lnTo>
                    <a:pt x="509473" y="11798"/>
                  </a:lnTo>
                  <a:lnTo>
                    <a:pt x="513384" y="17348"/>
                  </a:lnTo>
                  <a:lnTo>
                    <a:pt x="516991" y="22606"/>
                  </a:lnTo>
                  <a:lnTo>
                    <a:pt x="520458" y="27432"/>
                  </a:lnTo>
                  <a:lnTo>
                    <a:pt x="529602" y="21336"/>
                  </a:lnTo>
                  <a:close/>
                </a:path>
                <a:path w="1022984" h="142239">
                  <a:moveTo>
                    <a:pt x="581507" y="129641"/>
                  </a:moveTo>
                  <a:lnTo>
                    <a:pt x="567969" y="119621"/>
                  </a:lnTo>
                  <a:lnTo>
                    <a:pt x="557034" y="107734"/>
                  </a:lnTo>
                  <a:lnTo>
                    <a:pt x="548398" y="93853"/>
                  </a:lnTo>
                  <a:lnTo>
                    <a:pt x="547446" y="91541"/>
                  </a:lnTo>
                  <a:lnTo>
                    <a:pt x="541782" y="77825"/>
                  </a:lnTo>
                  <a:lnTo>
                    <a:pt x="578459" y="77825"/>
                  </a:lnTo>
                  <a:lnTo>
                    <a:pt x="578459" y="67157"/>
                  </a:lnTo>
                  <a:lnTo>
                    <a:pt x="540270" y="67157"/>
                  </a:lnTo>
                  <a:lnTo>
                    <a:pt x="540270" y="41148"/>
                  </a:lnTo>
                  <a:lnTo>
                    <a:pt x="573887" y="41148"/>
                  </a:lnTo>
                  <a:lnTo>
                    <a:pt x="573887" y="30480"/>
                  </a:lnTo>
                  <a:lnTo>
                    <a:pt x="549414" y="30480"/>
                  </a:lnTo>
                  <a:lnTo>
                    <a:pt x="553732" y="24752"/>
                  </a:lnTo>
                  <a:lnTo>
                    <a:pt x="557784" y="18859"/>
                  </a:lnTo>
                  <a:lnTo>
                    <a:pt x="566166" y="6096"/>
                  </a:lnTo>
                  <a:lnTo>
                    <a:pt x="555498" y="0"/>
                  </a:lnTo>
                  <a:lnTo>
                    <a:pt x="550303" y="9702"/>
                  </a:lnTo>
                  <a:lnTo>
                    <a:pt x="545973" y="18097"/>
                  </a:lnTo>
                  <a:lnTo>
                    <a:pt x="542201" y="25082"/>
                  </a:lnTo>
                  <a:lnTo>
                    <a:pt x="538734" y="30480"/>
                  </a:lnTo>
                  <a:lnTo>
                    <a:pt x="499021" y="30480"/>
                  </a:lnTo>
                  <a:lnTo>
                    <a:pt x="499021" y="41148"/>
                  </a:lnTo>
                  <a:lnTo>
                    <a:pt x="529602" y="41148"/>
                  </a:lnTo>
                  <a:lnTo>
                    <a:pt x="529602" y="67157"/>
                  </a:lnTo>
                  <a:lnTo>
                    <a:pt x="495973" y="67157"/>
                  </a:lnTo>
                  <a:lnTo>
                    <a:pt x="495973" y="77825"/>
                  </a:lnTo>
                  <a:lnTo>
                    <a:pt x="528066" y="77825"/>
                  </a:lnTo>
                  <a:lnTo>
                    <a:pt x="524078" y="94094"/>
                  </a:lnTo>
                  <a:lnTo>
                    <a:pt x="516813" y="108496"/>
                  </a:lnTo>
                  <a:lnTo>
                    <a:pt x="506374" y="120904"/>
                  </a:lnTo>
                  <a:lnTo>
                    <a:pt x="492925" y="131165"/>
                  </a:lnTo>
                  <a:lnTo>
                    <a:pt x="495973" y="134213"/>
                  </a:lnTo>
                  <a:lnTo>
                    <a:pt x="497497" y="137261"/>
                  </a:lnTo>
                  <a:lnTo>
                    <a:pt x="500545" y="141922"/>
                  </a:lnTo>
                  <a:lnTo>
                    <a:pt x="513143" y="131013"/>
                  </a:lnTo>
                  <a:lnTo>
                    <a:pt x="523290" y="118986"/>
                  </a:lnTo>
                  <a:lnTo>
                    <a:pt x="530847" y="105841"/>
                  </a:lnTo>
                  <a:lnTo>
                    <a:pt x="535686" y="91541"/>
                  </a:lnTo>
                  <a:lnTo>
                    <a:pt x="542251" y="105600"/>
                  </a:lnTo>
                  <a:lnTo>
                    <a:pt x="550545" y="118224"/>
                  </a:lnTo>
                  <a:lnTo>
                    <a:pt x="560539" y="129730"/>
                  </a:lnTo>
                  <a:lnTo>
                    <a:pt x="572262" y="140398"/>
                  </a:lnTo>
                  <a:lnTo>
                    <a:pt x="575411" y="135737"/>
                  </a:lnTo>
                  <a:lnTo>
                    <a:pt x="581507" y="129641"/>
                  </a:lnTo>
                  <a:close/>
                </a:path>
                <a:path w="1022984" h="142239">
                  <a:moveTo>
                    <a:pt x="631799" y="106781"/>
                  </a:moveTo>
                  <a:lnTo>
                    <a:pt x="621131" y="99161"/>
                  </a:lnTo>
                  <a:lnTo>
                    <a:pt x="611987" y="107149"/>
                  </a:lnTo>
                  <a:lnTo>
                    <a:pt x="602843" y="114973"/>
                  </a:lnTo>
                  <a:lnTo>
                    <a:pt x="593598" y="122593"/>
                  </a:lnTo>
                  <a:lnTo>
                    <a:pt x="584555" y="129641"/>
                  </a:lnTo>
                  <a:lnTo>
                    <a:pt x="592175" y="137261"/>
                  </a:lnTo>
                  <a:lnTo>
                    <a:pt x="602437" y="130149"/>
                  </a:lnTo>
                  <a:lnTo>
                    <a:pt x="612648" y="122529"/>
                  </a:lnTo>
                  <a:lnTo>
                    <a:pt x="622388" y="114769"/>
                  </a:lnTo>
                  <a:lnTo>
                    <a:pt x="631799" y="106781"/>
                  </a:lnTo>
                  <a:close/>
                </a:path>
                <a:path w="1022984" h="142239">
                  <a:moveTo>
                    <a:pt x="724954" y="128117"/>
                  </a:moveTo>
                  <a:lnTo>
                    <a:pt x="714667" y="119532"/>
                  </a:lnTo>
                  <a:lnTo>
                    <a:pt x="704519" y="111925"/>
                  </a:lnTo>
                  <a:lnTo>
                    <a:pt x="694651" y="105194"/>
                  </a:lnTo>
                  <a:lnTo>
                    <a:pt x="685228" y="99161"/>
                  </a:lnTo>
                  <a:lnTo>
                    <a:pt x="677621" y="106781"/>
                  </a:lnTo>
                  <a:lnTo>
                    <a:pt x="696861" y="120878"/>
                  </a:lnTo>
                  <a:lnTo>
                    <a:pt x="707009" y="128651"/>
                  </a:lnTo>
                  <a:lnTo>
                    <a:pt x="717334" y="137261"/>
                  </a:lnTo>
                  <a:lnTo>
                    <a:pt x="724954" y="128117"/>
                  </a:lnTo>
                  <a:close/>
                </a:path>
                <a:path w="1022984" h="142239">
                  <a:moveTo>
                    <a:pt x="724954" y="91541"/>
                  </a:moveTo>
                  <a:lnTo>
                    <a:pt x="721487" y="88493"/>
                  </a:lnTo>
                  <a:lnTo>
                    <a:pt x="714908" y="82689"/>
                  </a:lnTo>
                  <a:lnTo>
                    <a:pt x="705281" y="74396"/>
                  </a:lnTo>
                  <a:lnTo>
                    <a:pt x="695934" y="66687"/>
                  </a:lnTo>
                  <a:lnTo>
                    <a:pt x="686765" y="59537"/>
                  </a:lnTo>
                  <a:lnTo>
                    <a:pt x="679132" y="67157"/>
                  </a:lnTo>
                  <a:lnTo>
                    <a:pt x="683704" y="70205"/>
                  </a:lnTo>
                  <a:lnTo>
                    <a:pt x="692848" y="79349"/>
                  </a:lnTo>
                  <a:lnTo>
                    <a:pt x="655688" y="81445"/>
                  </a:lnTo>
                  <a:lnTo>
                    <a:pt x="639013" y="82143"/>
                  </a:lnTo>
                  <a:lnTo>
                    <a:pt x="624179" y="82397"/>
                  </a:lnTo>
                  <a:lnTo>
                    <a:pt x="647395" y="70942"/>
                  </a:lnTo>
                  <a:lnTo>
                    <a:pt x="669036" y="59334"/>
                  </a:lnTo>
                  <a:lnTo>
                    <a:pt x="676440" y="54965"/>
                  </a:lnTo>
                  <a:lnTo>
                    <a:pt x="686777" y="48869"/>
                  </a:lnTo>
                  <a:lnTo>
                    <a:pt x="689241" y="47421"/>
                  </a:lnTo>
                  <a:lnTo>
                    <a:pt x="708190" y="35052"/>
                  </a:lnTo>
                  <a:lnTo>
                    <a:pt x="698944" y="27432"/>
                  </a:lnTo>
                  <a:lnTo>
                    <a:pt x="692289" y="32016"/>
                  </a:lnTo>
                  <a:lnTo>
                    <a:pt x="685800" y="36588"/>
                  </a:lnTo>
                  <a:lnTo>
                    <a:pt x="679005" y="41198"/>
                  </a:lnTo>
                  <a:lnTo>
                    <a:pt x="671512" y="45821"/>
                  </a:lnTo>
                  <a:lnTo>
                    <a:pt x="660374" y="46088"/>
                  </a:lnTo>
                  <a:lnTo>
                    <a:pt x="647649" y="46786"/>
                  </a:lnTo>
                  <a:lnTo>
                    <a:pt x="618083" y="48869"/>
                  </a:lnTo>
                  <a:lnTo>
                    <a:pt x="628396" y="43053"/>
                  </a:lnTo>
                  <a:lnTo>
                    <a:pt x="638886" y="36969"/>
                  </a:lnTo>
                  <a:lnTo>
                    <a:pt x="649655" y="30340"/>
                  </a:lnTo>
                  <a:lnTo>
                    <a:pt x="660844" y="22860"/>
                  </a:lnTo>
                  <a:lnTo>
                    <a:pt x="654748" y="19812"/>
                  </a:lnTo>
                  <a:lnTo>
                    <a:pt x="717334" y="15240"/>
                  </a:lnTo>
                  <a:lnTo>
                    <a:pt x="715810" y="4572"/>
                  </a:lnTo>
                  <a:lnTo>
                    <a:pt x="688327" y="6845"/>
                  </a:lnTo>
                  <a:lnTo>
                    <a:pt x="658710" y="8953"/>
                  </a:lnTo>
                  <a:lnTo>
                    <a:pt x="627113" y="10795"/>
                  </a:lnTo>
                  <a:lnTo>
                    <a:pt x="593699" y="12192"/>
                  </a:lnTo>
                  <a:lnTo>
                    <a:pt x="595223" y="15240"/>
                  </a:lnTo>
                  <a:lnTo>
                    <a:pt x="595223" y="18288"/>
                  </a:lnTo>
                  <a:lnTo>
                    <a:pt x="596747" y="22860"/>
                  </a:lnTo>
                  <a:lnTo>
                    <a:pt x="609320" y="21958"/>
                  </a:lnTo>
                  <a:lnTo>
                    <a:pt x="634492" y="20726"/>
                  </a:lnTo>
                  <a:lnTo>
                    <a:pt x="647128" y="19812"/>
                  </a:lnTo>
                  <a:lnTo>
                    <a:pt x="637921" y="26390"/>
                  </a:lnTo>
                  <a:lnTo>
                    <a:pt x="628751" y="32385"/>
                  </a:lnTo>
                  <a:lnTo>
                    <a:pt x="619607" y="37820"/>
                  </a:lnTo>
                  <a:lnTo>
                    <a:pt x="610463" y="42672"/>
                  </a:lnTo>
                  <a:lnTo>
                    <a:pt x="605891" y="45821"/>
                  </a:lnTo>
                  <a:lnTo>
                    <a:pt x="596747" y="48869"/>
                  </a:lnTo>
                  <a:lnTo>
                    <a:pt x="601319" y="61061"/>
                  </a:lnTo>
                  <a:lnTo>
                    <a:pt x="604367" y="59537"/>
                  </a:lnTo>
                  <a:lnTo>
                    <a:pt x="613511" y="59537"/>
                  </a:lnTo>
                  <a:lnTo>
                    <a:pt x="622084" y="58394"/>
                  </a:lnTo>
                  <a:lnTo>
                    <a:pt x="631799" y="57251"/>
                  </a:lnTo>
                  <a:lnTo>
                    <a:pt x="642683" y="56108"/>
                  </a:lnTo>
                  <a:lnTo>
                    <a:pt x="654748" y="54965"/>
                  </a:lnTo>
                  <a:lnTo>
                    <a:pt x="645325" y="60680"/>
                  </a:lnTo>
                  <a:lnTo>
                    <a:pt x="635457" y="66395"/>
                  </a:lnTo>
                  <a:lnTo>
                    <a:pt x="615035" y="77825"/>
                  </a:lnTo>
                  <a:lnTo>
                    <a:pt x="608939" y="79349"/>
                  </a:lnTo>
                  <a:lnTo>
                    <a:pt x="602843" y="82397"/>
                  </a:lnTo>
                  <a:lnTo>
                    <a:pt x="596747" y="82397"/>
                  </a:lnTo>
                  <a:lnTo>
                    <a:pt x="601319" y="94589"/>
                  </a:lnTo>
                  <a:lnTo>
                    <a:pt x="605891" y="94589"/>
                  </a:lnTo>
                  <a:lnTo>
                    <a:pt x="611987" y="93065"/>
                  </a:lnTo>
                  <a:lnTo>
                    <a:pt x="618083" y="93065"/>
                  </a:lnTo>
                  <a:lnTo>
                    <a:pt x="626351" y="92837"/>
                  </a:lnTo>
                  <a:lnTo>
                    <a:pt x="644080" y="91782"/>
                  </a:lnTo>
                  <a:lnTo>
                    <a:pt x="653224" y="91541"/>
                  </a:lnTo>
                  <a:lnTo>
                    <a:pt x="653224" y="126593"/>
                  </a:lnTo>
                  <a:lnTo>
                    <a:pt x="650176" y="128117"/>
                  </a:lnTo>
                  <a:lnTo>
                    <a:pt x="625703" y="128117"/>
                  </a:lnTo>
                  <a:lnTo>
                    <a:pt x="627227" y="131165"/>
                  </a:lnTo>
                  <a:lnTo>
                    <a:pt x="627227" y="135737"/>
                  </a:lnTo>
                  <a:lnTo>
                    <a:pt x="628751" y="138874"/>
                  </a:lnTo>
                  <a:lnTo>
                    <a:pt x="657796" y="138874"/>
                  </a:lnTo>
                  <a:lnTo>
                    <a:pt x="663892" y="134213"/>
                  </a:lnTo>
                  <a:lnTo>
                    <a:pt x="663892" y="91541"/>
                  </a:lnTo>
                  <a:lnTo>
                    <a:pt x="663892" y="90017"/>
                  </a:lnTo>
                  <a:lnTo>
                    <a:pt x="674154" y="90004"/>
                  </a:lnTo>
                  <a:lnTo>
                    <a:pt x="684276" y="89827"/>
                  </a:lnTo>
                  <a:lnTo>
                    <a:pt x="694105" y="89382"/>
                  </a:lnTo>
                  <a:lnTo>
                    <a:pt x="703516" y="88493"/>
                  </a:lnTo>
                  <a:lnTo>
                    <a:pt x="708190" y="93065"/>
                  </a:lnTo>
                  <a:lnTo>
                    <a:pt x="715810" y="100685"/>
                  </a:lnTo>
                  <a:lnTo>
                    <a:pt x="718858" y="97637"/>
                  </a:lnTo>
                  <a:lnTo>
                    <a:pt x="720382" y="94589"/>
                  </a:lnTo>
                  <a:lnTo>
                    <a:pt x="724954" y="91541"/>
                  </a:lnTo>
                  <a:close/>
                </a:path>
                <a:path w="1022984" h="142239">
                  <a:moveTo>
                    <a:pt x="872972" y="24384"/>
                  </a:moveTo>
                  <a:lnTo>
                    <a:pt x="805827" y="24384"/>
                  </a:lnTo>
                  <a:lnTo>
                    <a:pt x="816495" y="19812"/>
                  </a:lnTo>
                  <a:lnTo>
                    <a:pt x="810387" y="10668"/>
                  </a:lnTo>
                  <a:lnTo>
                    <a:pt x="805827" y="3048"/>
                  </a:lnTo>
                  <a:lnTo>
                    <a:pt x="804291" y="0"/>
                  </a:lnTo>
                  <a:lnTo>
                    <a:pt x="792099" y="4572"/>
                  </a:lnTo>
                  <a:lnTo>
                    <a:pt x="795147" y="9144"/>
                  </a:lnTo>
                  <a:lnTo>
                    <a:pt x="799719" y="15240"/>
                  </a:lnTo>
                  <a:lnTo>
                    <a:pt x="804291" y="24384"/>
                  </a:lnTo>
                  <a:lnTo>
                    <a:pt x="735622" y="24384"/>
                  </a:lnTo>
                  <a:lnTo>
                    <a:pt x="735622" y="35052"/>
                  </a:lnTo>
                  <a:lnTo>
                    <a:pt x="773722" y="35052"/>
                  </a:lnTo>
                  <a:lnTo>
                    <a:pt x="773518" y="52666"/>
                  </a:lnTo>
                  <a:lnTo>
                    <a:pt x="760768" y="103162"/>
                  </a:lnTo>
                  <a:lnTo>
                    <a:pt x="731050" y="132689"/>
                  </a:lnTo>
                  <a:lnTo>
                    <a:pt x="735622" y="135737"/>
                  </a:lnTo>
                  <a:lnTo>
                    <a:pt x="738670" y="138874"/>
                  </a:lnTo>
                  <a:lnTo>
                    <a:pt x="740194" y="141922"/>
                  </a:lnTo>
                  <a:lnTo>
                    <a:pt x="758253" y="127876"/>
                  </a:lnTo>
                  <a:lnTo>
                    <a:pt x="771474" y="110985"/>
                  </a:lnTo>
                  <a:lnTo>
                    <a:pt x="780122" y="91262"/>
                  </a:lnTo>
                  <a:lnTo>
                    <a:pt x="784479" y="68681"/>
                  </a:lnTo>
                  <a:lnTo>
                    <a:pt x="842391" y="68681"/>
                  </a:lnTo>
                  <a:lnTo>
                    <a:pt x="839597" y="101904"/>
                  </a:lnTo>
                  <a:lnTo>
                    <a:pt x="839343" y="111353"/>
                  </a:lnTo>
                  <a:lnTo>
                    <a:pt x="837819" y="120497"/>
                  </a:lnTo>
                  <a:lnTo>
                    <a:pt x="833247" y="126593"/>
                  </a:lnTo>
                  <a:lnTo>
                    <a:pt x="824103" y="126593"/>
                  </a:lnTo>
                  <a:lnTo>
                    <a:pt x="817841" y="126339"/>
                  </a:lnTo>
                  <a:lnTo>
                    <a:pt x="810577" y="125641"/>
                  </a:lnTo>
                  <a:lnTo>
                    <a:pt x="793623" y="123545"/>
                  </a:lnTo>
                  <a:lnTo>
                    <a:pt x="795147" y="129641"/>
                  </a:lnTo>
                  <a:lnTo>
                    <a:pt x="796683" y="134213"/>
                  </a:lnTo>
                  <a:lnTo>
                    <a:pt x="796683" y="137261"/>
                  </a:lnTo>
                  <a:lnTo>
                    <a:pt x="805268" y="137515"/>
                  </a:lnTo>
                  <a:lnTo>
                    <a:pt x="819607" y="138633"/>
                  </a:lnTo>
                  <a:lnTo>
                    <a:pt x="825639" y="138874"/>
                  </a:lnTo>
                  <a:lnTo>
                    <a:pt x="835901" y="137172"/>
                  </a:lnTo>
                  <a:lnTo>
                    <a:pt x="843775" y="132168"/>
                  </a:lnTo>
                  <a:lnTo>
                    <a:pt x="849071" y="124015"/>
                  </a:lnTo>
                  <a:lnTo>
                    <a:pt x="851636" y="112877"/>
                  </a:lnTo>
                  <a:lnTo>
                    <a:pt x="851890" y="100876"/>
                  </a:lnTo>
                  <a:lnTo>
                    <a:pt x="852589" y="87731"/>
                  </a:lnTo>
                  <a:lnTo>
                    <a:pt x="854684" y="58013"/>
                  </a:lnTo>
                  <a:lnTo>
                    <a:pt x="786003" y="58013"/>
                  </a:lnTo>
                  <a:lnTo>
                    <a:pt x="786003" y="35052"/>
                  </a:lnTo>
                  <a:lnTo>
                    <a:pt x="872972" y="35052"/>
                  </a:lnTo>
                  <a:lnTo>
                    <a:pt x="872972" y="24384"/>
                  </a:lnTo>
                  <a:close/>
                </a:path>
                <a:path w="1022984" h="142239">
                  <a:moveTo>
                    <a:pt x="959929" y="108305"/>
                  </a:moveTo>
                  <a:lnTo>
                    <a:pt x="951039" y="109448"/>
                  </a:lnTo>
                  <a:lnTo>
                    <a:pt x="926401" y="112877"/>
                  </a:lnTo>
                  <a:lnTo>
                    <a:pt x="926401" y="74777"/>
                  </a:lnTo>
                  <a:lnTo>
                    <a:pt x="953846" y="74777"/>
                  </a:lnTo>
                  <a:lnTo>
                    <a:pt x="953846" y="64109"/>
                  </a:lnTo>
                  <a:lnTo>
                    <a:pt x="885164" y="64109"/>
                  </a:lnTo>
                  <a:lnTo>
                    <a:pt x="885164" y="74777"/>
                  </a:lnTo>
                  <a:lnTo>
                    <a:pt x="914222" y="74777"/>
                  </a:lnTo>
                  <a:lnTo>
                    <a:pt x="914222" y="114401"/>
                  </a:lnTo>
                  <a:lnTo>
                    <a:pt x="905281" y="115544"/>
                  </a:lnTo>
                  <a:lnTo>
                    <a:pt x="880592" y="118973"/>
                  </a:lnTo>
                  <a:lnTo>
                    <a:pt x="883640" y="131165"/>
                  </a:lnTo>
                  <a:lnTo>
                    <a:pt x="900480" y="128625"/>
                  </a:lnTo>
                  <a:lnTo>
                    <a:pt x="959929" y="118973"/>
                  </a:lnTo>
                  <a:lnTo>
                    <a:pt x="959929" y="112877"/>
                  </a:lnTo>
                  <a:lnTo>
                    <a:pt x="959929" y="108305"/>
                  </a:lnTo>
                  <a:close/>
                </a:path>
                <a:path w="1022984" h="142239">
                  <a:moveTo>
                    <a:pt x="1010323" y="16764"/>
                  </a:moveTo>
                  <a:lnTo>
                    <a:pt x="1004836" y="12433"/>
                  </a:lnTo>
                  <a:lnTo>
                    <a:pt x="994460" y="4343"/>
                  </a:lnTo>
                  <a:lnTo>
                    <a:pt x="988987" y="0"/>
                  </a:lnTo>
                  <a:lnTo>
                    <a:pt x="982878" y="7620"/>
                  </a:lnTo>
                  <a:lnTo>
                    <a:pt x="987691" y="12192"/>
                  </a:lnTo>
                  <a:lnTo>
                    <a:pt x="997889" y="21336"/>
                  </a:lnTo>
                  <a:lnTo>
                    <a:pt x="1002703" y="25908"/>
                  </a:lnTo>
                  <a:lnTo>
                    <a:pt x="1010323" y="16764"/>
                  </a:lnTo>
                  <a:close/>
                </a:path>
                <a:path w="1022984" h="142239">
                  <a:moveTo>
                    <a:pt x="1022502" y="105257"/>
                  </a:moveTo>
                  <a:lnTo>
                    <a:pt x="1016406" y="102209"/>
                  </a:lnTo>
                  <a:lnTo>
                    <a:pt x="1011847" y="100685"/>
                  </a:lnTo>
                  <a:lnTo>
                    <a:pt x="1010323" y="109829"/>
                  </a:lnTo>
                  <a:lnTo>
                    <a:pt x="1008786" y="117500"/>
                  </a:lnTo>
                  <a:lnTo>
                    <a:pt x="1005751" y="129641"/>
                  </a:lnTo>
                  <a:lnTo>
                    <a:pt x="1001179" y="131165"/>
                  </a:lnTo>
                  <a:lnTo>
                    <a:pt x="996607" y="126593"/>
                  </a:lnTo>
                  <a:lnTo>
                    <a:pt x="987209" y="115138"/>
                  </a:lnTo>
                  <a:lnTo>
                    <a:pt x="979792" y="96685"/>
                  </a:lnTo>
                  <a:lnTo>
                    <a:pt x="974661" y="71043"/>
                  </a:lnTo>
                  <a:lnTo>
                    <a:pt x="972134" y="38100"/>
                  </a:lnTo>
                  <a:lnTo>
                    <a:pt x="1020978" y="38100"/>
                  </a:lnTo>
                  <a:lnTo>
                    <a:pt x="1020978" y="27432"/>
                  </a:lnTo>
                  <a:lnTo>
                    <a:pt x="972134" y="27432"/>
                  </a:lnTo>
                  <a:lnTo>
                    <a:pt x="971245" y="20574"/>
                  </a:lnTo>
                  <a:lnTo>
                    <a:pt x="970788" y="13716"/>
                  </a:lnTo>
                  <a:lnTo>
                    <a:pt x="970648" y="7620"/>
                  </a:lnTo>
                  <a:lnTo>
                    <a:pt x="970610" y="0"/>
                  </a:lnTo>
                  <a:lnTo>
                    <a:pt x="958392" y="0"/>
                  </a:lnTo>
                  <a:lnTo>
                    <a:pt x="959281" y="6870"/>
                  </a:lnTo>
                  <a:lnTo>
                    <a:pt x="959739" y="13716"/>
                  </a:lnTo>
                  <a:lnTo>
                    <a:pt x="959802" y="16764"/>
                  </a:lnTo>
                  <a:lnTo>
                    <a:pt x="959929" y="27432"/>
                  </a:lnTo>
                  <a:lnTo>
                    <a:pt x="880592" y="27432"/>
                  </a:lnTo>
                  <a:lnTo>
                    <a:pt x="880592" y="38100"/>
                  </a:lnTo>
                  <a:lnTo>
                    <a:pt x="959929" y="38100"/>
                  </a:lnTo>
                  <a:lnTo>
                    <a:pt x="963091" y="70688"/>
                  </a:lnTo>
                  <a:lnTo>
                    <a:pt x="968133" y="97243"/>
                  </a:lnTo>
                  <a:lnTo>
                    <a:pt x="975182" y="117500"/>
                  </a:lnTo>
                  <a:lnTo>
                    <a:pt x="984402" y="131165"/>
                  </a:lnTo>
                  <a:lnTo>
                    <a:pt x="990511" y="138874"/>
                  </a:lnTo>
                  <a:lnTo>
                    <a:pt x="996607" y="141922"/>
                  </a:lnTo>
                  <a:lnTo>
                    <a:pt x="1010323" y="141922"/>
                  </a:lnTo>
                  <a:lnTo>
                    <a:pt x="1014882" y="138874"/>
                  </a:lnTo>
                  <a:lnTo>
                    <a:pt x="1016406" y="131165"/>
                  </a:lnTo>
                  <a:lnTo>
                    <a:pt x="1018438" y="126047"/>
                  </a:lnTo>
                  <a:lnTo>
                    <a:pt x="1020038" y="119938"/>
                  </a:lnTo>
                  <a:lnTo>
                    <a:pt x="1021346" y="112877"/>
                  </a:lnTo>
                  <a:lnTo>
                    <a:pt x="1022502" y="10525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9974" y="2618803"/>
            <a:ext cx="779805" cy="14344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05126" y="2617279"/>
            <a:ext cx="2103031" cy="146494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4413402" y="2620327"/>
            <a:ext cx="633730" cy="142240"/>
          </a:xfrm>
          <a:custGeom>
            <a:avLst/>
            <a:gdLst/>
            <a:ahLst/>
            <a:cxnLst/>
            <a:rect l="l" t="t" r="r" b="b"/>
            <a:pathLst>
              <a:path w="633729" h="142239">
                <a:moveTo>
                  <a:pt x="44297" y="42773"/>
                </a:moveTo>
                <a:lnTo>
                  <a:pt x="35153" y="36677"/>
                </a:lnTo>
                <a:lnTo>
                  <a:pt x="26885" y="51562"/>
                </a:lnTo>
                <a:lnTo>
                  <a:pt x="18186" y="64300"/>
                </a:lnTo>
                <a:lnTo>
                  <a:pt x="9169" y="75044"/>
                </a:lnTo>
                <a:lnTo>
                  <a:pt x="0" y="83921"/>
                </a:lnTo>
                <a:lnTo>
                  <a:pt x="1536" y="88493"/>
                </a:lnTo>
                <a:lnTo>
                  <a:pt x="3149" y="91541"/>
                </a:lnTo>
                <a:lnTo>
                  <a:pt x="4673" y="96113"/>
                </a:lnTo>
                <a:lnTo>
                  <a:pt x="10769" y="90017"/>
                </a:lnTo>
                <a:lnTo>
                  <a:pt x="15341" y="83921"/>
                </a:lnTo>
                <a:lnTo>
                  <a:pt x="21437" y="77825"/>
                </a:lnTo>
                <a:lnTo>
                  <a:pt x="21437" y="141922"/>
                </a:lnTo>
                <a:lnTo>
                  <a:pt x="32105" y="141922"/>
                </a:lnTo>
                <a:lnTo>
                  <a:pt x="32105" y="77825"/>
                </a:lnTo>
                <a:lnTo>
                  <a:pt x="32105" y="62585"/>
                </a:lnTo>
                <a:lnTo>
                  <a:pt x="41249" y="50393"/>
                </a:lnTo>
                <a:lnTo>
                  <a:pt x="44297" y="42773"/>
                </a:lnTo>
                <a:close/>
              </a:path>
              <a:path w="633729" h="142239">
                <a:moveTo>
                  <a:pt x="45821" y="4572"/>
                </a:moveTo>
                <a:lnTo>
                  <a:pt x="35153" y="0"/>
                </a:lnTo>
                <a:lnTo>
                  <a:pt x="27736" y="11188"/>
                </a:lnTo>
                <a:lnTo>
                  <a:pt x="19329" y="21615"/>
                </a:lnTo>
                <a:lnTo>
                  <a:pt x="10033" y="31178"/>
                </a:lnTo>
                <a:lnTo>
                  <a:pt x="0" y="39725"/>
                </a:lnTo>
                <a:lnTo>
                  <a:pt x="3149" y="42773"/>
                </a:lnTo>
                <a:lnTo>
                  <a:pt x="4673" y="47345"/>
                </a:lnTo>
                <a:lnTo>
                  <a:pt x="6197" y="50393"/>
                </a:lnTo>
                <a:lnTo>
                  <a:pt x="16459" y="40678"/>
                </a:lnTo>
                <a:lnTo>
                  <a:pt x="26568" y="29806"/>
                </a:lnTo>
                <a:lnTo>
                  <a:pt x="36410" y="17780"/>
                </a:lnTo>
                <a:lnTo>
                  <a:pt x="45821" y="4572"/>
                </a:lnTo>
                <a:close/>
              </a:path>
              <a:path w="633729" h="142239">
                <a:moveTo>
                  <a:pt x="80962" y="119062"/>
                </a:moveTo>
                <a:lnTo>
                  <a:pt x="74879" y="112966"/>
                </a:lnTo>
                <a:lnTo>
                  <a:pt x="70294" y="106870"/>
                </a:lnTo>
                <a:lnTo>
                  <a:pt x="64109" y="102298"/>
                </a:lnTo>
                <a:lnTo>
                  <a:pt x="56489" y="108394"/>
                </a:lnTo>
                <a:lnTo>
                  <a:pt x="61061" y="114490"/>
                </a:lnTo>
                <a:lnTo>
                  <a:pt x="67157" y="120586"/>
                </a:lnTo>
                <a:lnTo>
                  <a:pt x="71818" y="125158"/>
                </a:lnTo>
                <a:lnTo>
                  <a:pt x="80962" y="119062"/>
                </a:lnTo>
                <a:close/>
              </a:path>
              <a:path w="633729" h="142239">
                <a:moveTo>
                  <a:pt x="129730" y="6096"/>
                </a:moveTo>
                <a:lnTo>
                  <a:pt x="119062" y="6096"/>
                </a:lnTo>
                <a:lnTo>
                  <a:pt x="119062" y="15341"/>
                </a:lnTo>
                <a:lnTo>
                  <a:pt x="119062" y="27533"/>
                </a:lnTo>
                <a:lnTo>
                  <a:pt x="119062" y="36677"/>
                </a:lnTo>
                <a:lnTo>
                  <a:pt x="119062" y="48869"/>
                </a:lnTo>
                <a:lnTo>
                  <a:pt x="67157" y="48869"/>
                </a:lnTo>
                <a:lnTo>
                  <a:pt x="67157" y="36677"/>
                </a:lnTo>
                <a:lnTo>
                  <a:pt x="119062" y="36677"/>
                </a:lnTo>
                <a:lnTo>
                  <a:pt x="119062" y="27533"/>
                </a:lnTo>
                <a:lnTo>
                  <a:pt x="67157" y="27533"/>
                </a:lnTo>
                <a:lnTo>
                  <a:pt x="67157" y="15341"/>
                </a:lnTo>
                <a:lnTo>
                  <a:pt x="119062" y="15341"/>
                </a:lnTo>
                <a:lnTo>
                  <a:pt x="119062" y="6096"/>
                </a:lnTo>
                <a:lnTo>
                  <a:pt x="56489" y="6096"/>
                </a:lnTo>
                <a:lnTo>
                  <a:pt x="56489" y="64109"/>
                </a:lnTo>
                <a:lnTo>
                  <a:pt x="67157" y="64109"/>
                </a:lnTo>
                <a:lnTo>
                  <a:pt x="67157" y="58013"/>
                </a:lnTo>
                <a:lnTo>
                  <a:pt x="119062" y="58013"/>
                </a:lnTo>
                <a:lnTo>
                  <a:pt x="119062" y="64109"/>
                </a:lnTo>
                <a:lnTo>
                  <a:pt x="129730" y="64109"/>
                </a:lnTo>
                <a:lnTo>
                  <a:pt x="129730" y="58013"/>
                </a:lnTo>
                <a:lnTo>
                  <a:pt x="129730" y="48869"/>
                </a:lnTo>
                <a:lnTo>
                  <a:pt x="129730" y="36677"/>
                </a:lnTo>
                <a:lnTo>
                  <a:pt x="129730" y="27533"/>
                </a:lnTo>
                <a:lnTo>
                  <a:pt x="129730" y="15341"/>
                </a:lnTo>
                <a:lnTo>
                  <a:pt x="129730" y="6096"/>
                </a:lnTo>
                <a:close/>
              </a:path>
              <a:path w="633729" h="142239">
                <a:moveTo>
                  <a:pt x="143548" y="91541"/>
                </a:moveTo>
                <a:lnTo>
                  <a:pt x="122123" y="91541"/>
                </a:lnTo>
                <a:lnTo>
                  <a:pt x="122123" y="79349"/>
                </a:lnTo>
                <a:lnTo>
                  <a:pt x="140500" y="79349"/>
                </a:lnTo>
                <a:lnTo>
                  <a:pt x="140500" y="70205"/>
                </a:lnTo>
                <a:lnTo>
                  <a:pt x="48869" y="70205"/>
                </a:lnTo>
                <a:lnTo>
                  <a:pt x="48869" y="79349"/>
                </a:lnTo>
                <a:lnTo>
                  <a:pt x="111455" y="79349"/>
                </a:lnTo>
                <a:lnTo>
                  <a:pt x="111455" y="91541"/>
                </a:lnTo>
                <a:lnTo>
                  <a:pt x="42773" y="91541"/>
                </a:lnTo>
                <a:lnTo>
                  <a:pt x="42773" y="100685"/>
                </a:lnTo>
                <a:lnTo>
                  <a:pt x="111455" y="100685"/>
                </a:lnTo>
                <a:lnTo>
                  <a:pt x="111455" y="125158"/>
                </a:lnTo>
                <a:lnTo>
                  <a:pt x="108394" y="128206"/>
                </a:lnTo>
                <a:lnTo>
                  <a:pt x="88582" y="128206"/>
                </a:lnTo>
                <a:lnTo>
                  <a:pt x="82499" y="126682"/>
                </a:lnTo>
                <a:lnTo>
                  <a:pt x="82499" y="131254"/>
                </a:lnTo>
                <a:lnTo>
                  <a:pt x="84023" y="135826"/>
                </a:lnTo>
                <a:lnTo>
                  <a:pt x="84023" y="138874"/>
                </a:lnTo>
                <a:lnTo>
                  <a:pt x="117538" y="138874"/>
                </a:lnTo>
                <a:lnTo>
                  <a:pt x="122123" y="132778"/>
                </a:lnTo>
                <a:lnTo>
                  <a:pt x="122123" y="128206"/>
                </a:lnTo>
                <a:lnTo>
                  <a:pt x="122123" y="100685"/>
                </a:lnTo>
                <a:lnTo>
                  <a:pt x="143548" y="100685"/>
                </a:lnTo>
                <a:lnTo>
                  <a:pt x="143548" y="91541"/>
                </a:lnTo>
                <a:close/>
              </a:path>
              <a:path w="633729" h="142239">
                <a:moveTo>
                  <a:pt x="288518" y="12293"/>
                </a:moveTo>
                <a:lnTo>
                  <a:pt x="151168" y="12293"/>
                </a:lnTo>
                <a:lnTo>
                  <a:pt x="151168" y="22961"/>
                </a:lnTo>
                <a:lnTo>
                  <a:pt x="219837" y="22961"/>
                </a:lnTo>
                <a:lnTo>
                  <a:pt x="204914" y="44919"/>
                </a:lnTo>
                <a:lnTo>
                  <a:pt x="187744" y="64871"/>
                </a:lnTo>
                <a:lnTo>
                  <a:pt x="168313" y="82550"/>
                </a:lnTo>
                <a:lnTo>
                  <a:pt x="146596" y="97637"/>
                </a:lnTo>
                <a:lnTo>
                  <a:pt x="149644" y="100685"/>
                </a:lnTo>
                <a:lnTo>
                  <a:pt x="152692" y="105346"/>
                </a:lnTo>
                <a:lnTo>
                  <a:pt x="154216" y="108394"/>
                </a:lnTo>
                <a:lnTo>
                  <a:pt x="170548" y="96608"/>
                </a:lnTo>
                <a:lnTo>
                  <a:pt x="185470" y="84124"/>
                </a:lnTo>
                <a:lnTo>
                  <a:pt x="199263" y="70802"/>
                </a:lnTo>
                <a:lnTo>
                  <a:pt x="212229" y="56489"/>
                </a:lnTo>
                <a:lnTo>
                  <a:pt x="212229" y="141922"/>
                </a:lnTo>
                <a:lnTo>
                  <a:pt x="224409" y="141922"/>
                </a:lnTo>
                <a:lnTo>
                  <a:pt x="224409" y="56489"/>
                </a:lnTo>
                <a:lnTo>
                  <a:pt x="224409" y="51917"/>
                </a:lnTo>
                <a:lnTo>
                  <a:pt x="216789" y="51917"/>
                </a:lnTo>
                <a:lnTo>
                  <a:pt x="222211" y="44183"/>
                </a:lnTo>
                <a:lnTo>
                  <a:pt x="227076" y="36880"/>
                </a:lnTo>
                <a:lnTo>
                  <a:pt x="231355" y="29845"/>
                </a:lnTo>
                <a:lnTo>
                  <a:pt x="235077" y="22961"/>
                </a:lnTo>
                <a:lnTo>
                  <a:pt x="288518" y="22961"/>
                </a:lnTo>
                <a:lnTo>
                  <a:pt x="288518" y="12293"/>
                </a:lnTo>
                <a:close/>
              </a:path>
              <a:path w="633729" h="142239">
                <a:moveTo>
                  <a:pt x="291566" y="90017"/>
                </a:moveTo>
                <a:lnTo>
                  <a:pt x="278739" y="81140"/>
                </a:lnTo>
                <a:lnTo>
                  <a:pt x="265607" y="72682"/>
                </a:lnTo>
                <a:lnTo>
                  <a:pt x="239649" y="56489"/>
                </a:lnTo>
                <a:lnTo>
                  <a:pt x="232041" y="65633"/>
                </a:lnTo>
                <a:lnTo>
                  <a:pt x="242887" y="73050"/>
                </a:lnTo>
                <a:lnTo>
                  <a:pt x="282422" y="100685"/>
                </a:lnTo>
                <a:lnTo>
                  <a:pt x="291566" y="90017"/>
                </a:lnTo>
                <a:close/>
              </a:path>
              <a:path w="633729" h="142239">
                <a:moveTo>
                  <a:pt x="337286" y="3048"/>
                </a:moveTo>
                <a:lnTo>
                  <a:pt x="325094" y="0"/>
                </a:lnTo>
                <a:lnTo>
                  <a:pt x="318998" y="19913"/>
                </a:lnTo>
                <a:lnTo>
                  <a:pt x="312140" y="37998"/>
                </a:lnTo>
                <a:lnTo>
                  <a:pt x="304088" y="54749"/>
                </a:lnTo>
                <a:lnTo>
                  <a:pt x="294614" y="70205"/>
                </a:lnTo>
                <a:lnTo>
                  <a:pt x="296138" y="74777"/>
                </a:lnTo>
                <a:lnTo>
                  <a:pt x="297662" y="77825"/>
                </a:lnTo>
                <a:lnTo>
                  <a:pt x="299186" y="82397"/>
                </a:lnTo>
                <a:lnTo>
                  <a:pt x="302818" y="76682"/>
                </a:lnTo>
                <a:lnTo>
                  <a:pt x="306616" y="70967"/>
                </a:lnTo>
                <a:lnTo>
                  <a:pt x="310108" y="65252"/>
                </a:lnTo>
                <a:lnTo>
                  <a:pt x="312902" y="59537"/>
                </a:lnTo>
                <a:lnTo>
                  <a:pt x="312902" y="140398"/>
                </a:lnTo>
                <a:lnTo>
                  <a:pt x="323570" y="140398"/>
                </a:lnTo>
                <a:lnTo>
                  <a:pt x="323570" y="59537"/>
                </a:lnTo>
                <a:lnTo>
                  <a:pt x="323646" y="37998"/>
                </a:lnTo>
                <a:lnTo>
                  <a:pt x="326999" y="29946"/>
                </a:lnTo>
                <a:lnTo>
                  <a:pt x="330428" y="21234"/>
                </a:lnTo>
                <a:lnTo>
                  <a:pt x="333857" y="12230"/>
                </a:lnTo>
                <a:lnTo>
                  <a:pt x="337286" y="3048"/>
                </a:lnTo>
                <a:close/>
              </a:path>
              <a:path w="633729" h="142239">
                <a:moveTo>
                  <a:pt x="369392" y="24485"/>
                </a:moveTo>
                <a:lnTo>
                  <a:pt x="363283" y="16865"/>
                </a:lnTo>
                <a:lnTo>
                  <a:pt x="357187" y="10769"/>
                </a:lnTo>
                <a:lnTo>
                  <a:pt x="352615" y="6096"/>
                </a:lnTo>
                <a:lnTo>
                  <a:pt x="343471" y="12293"/>
                </a:lnTo>
                <a:lnTo>
                  <a:pt x="348018" y="16891"/>
                </a:lnTo>
                <a:lnTo>
                  <a:pt x="352425" y="21628"/>
                </a:lnTo>
                <a:lnTo>
                  <a:pt x="356539" y="26657"/>
                </a:lnTo>
                <a:lnTo>
                  <a:pt x="360248" y="32105"/>
                </a:lnTo>
                <a:lnTo>
                  <a:pt x="369392" y="24485"/>
                </a:lnTo>
                <a:close/>
              </a:path>
              <a:path w="633729" h="142239">
                <a:moveTo>
                  <a:pt x="418249" y="61061"/>
                </a:moveTo>
                <a:lnTo>
                  <a:pt x="352615" y="61061"/>
                </a:lnTo>
                <a:lnTo>
                  <a:pt x="352615" y="71729"/>
                </a:lnTo>
                <a:lnTo>
                  <a:pt x="418249" y="71729"/>
                </a:lnTo>
                <a:lnTo>
                  <a:pt x="418249" y="61061"/>
                </a:lnTo>
                <a:close/>
              </a:path>
              <a:path w="633729" h="142239">
                <a:moveTo>
                  <a:pt x="427393" y="12293"/>
                </a:moveTo>
                <a:lnTo>
                  <a:pt x="418249" y="6096"/>
                </a:lnTo>
                <a:lnTo>
                  <a:pt x="413677" y="13817"/>
                </a:lnTo>
                <a:lnTo>
                  <a:pt x="407581" y="19913"/>
                </a:lnTo>
                <a:lnTo>
                  <a:pt x="402907" y="24485"/>
                </a:lnTo>
                <a:lnTo>
                  <a:pt x="410629" y="32105"/>
                </a:lnTo>
                <a:lnTo>
                  <a:pt x="415175" y="27305"/>
                </a:lnTo>
                <a:lnTo>
                  <a:pt x="419569" y="22199"/>
                </a:lnTo>
                <a:lnTo>
                  <a:pt x="423875" y="16865"/>
                </a:lnTo>
                <a:lnTo>
                  <a:pt x="427393" y="12293"/>
                </a:lnTo>
                <a:close/>
              </a:path>
              <a:path w="633729" h="142239">
                <a:moveTo>
                  <a:pt x="433489" y="86969"/>
                </a:moveTo>
                <a:lnTo>
                  <a:pt x="337286" y="86969"/>
                </a:lnTo>
                <a:lnTo>
                  <a:pt x="337286" y="96113"/>
                </a:lnTo>
                <a:lnTo>
                  <a:pt x="369392" y="96113"/>
                </a:lnTo>
                <a:lnTo>
                  <a:pt x="363931" y="102743"/>
                </a:lnTo>
                <a:lnTo>
                  <a:pt x="338810" y="126682"/>
                </a:lnTo>
                <a:lnTo>
                  <a:pt x="341960" y="137350"/>
                </a:lnTo>
                <a:lnTo>
                  <a:pt x="346519" y="135826"/>
                </a:lnTo>
                <a:lnTo>
                  <a:pt x="357187" y="135826"/>
                </a:lnTo>
                <a:lnTo>
                  <a:pt x="392442" y="133731"/>
                </a:lnTo>
                <a:lnTo>
                  <a:pt x="407162" y="133045"/>
                </a:lnTo>
                <a:lnTo>
                  <a:pt x="419773" y="132778"/>
                </a:lnTo>
                <a:lnTo>
                  <a:pt x="421297" y="134302"/>
                </a:lnTo>
                <a:lnTo>
                  <a:pt x="422821" y="137350"/>
                </a:lnTo>
                <a:lnTo>
                  <a:pt x="425869" y="140398"/>
                </a:lnTo>
                <a:lnTo>
                  <a:pt x="433489" y="132778"/>
                </a:lnTo>
                <a:lnTo>
                  <a:pt x="427456" y="125666"/>
                </a:lnTo>
                <a:lnTo>
                  <a:pt x="427012" y="125158"/>
                </a:lnTo>
                <a:lnTo>
                  <a:pt x="420712" y="118110"/>
                </a:lnTo>
                <a:lnTo>
                  <a:pt x="413080" y="110286"/>
                </a:lnTo>
                <a:lnTo>
                  <a:pt x="404431" y="102298"/>
                </a:lnTo>
                <a:lnTo>
                  <a:pt x="395287" y="108394"/>
                </a:lnTo>
                <a:lnTo>
                  <a:pt x="401383" y="112966"/>
                </a:lnTo>
                <a:lnTo>
                  <a:pt x="405955" y="117538"/>
                </a:lnTo>
                <a:lnTo>
                  <a:pt x="410629" y="123634"/>
                </a:lnTo>
                <a:lnTo>
                  <a:pt x="397065" y="123875"/>
                </a:lnTo>
                <a:lnTo>
                  <a:pt x="370014" y="124929"/>
                </a:lnTo>
                <a:lnTo>
                  <a:pt x="355663" y="125158"/>
                </a:lnTo>
                <a:lnTo>
                  <a:pt x="362508" y="118287"/>
                </a:lnTo>
                <a:lnTo>
                  <a:pt x="369379" y="111252"/>
                </a:lnTo>
                <a:lnTo>
                  <a:pt x="376237" y="103911"/>
                </a:lnTo>
                <a:lnTo>
                  <a:pt x="383095" y="96113"/>
                </a:lnTo>
                <a:lnTo>
                  <a:pt x="433489" y="96113"/>
                </a:lnTo>
                <a:lnTo>
                  <a:pt x="433489" y="86969"/>
                </a:lnTo>
                <a:close/>
              </a:path>
              <a:path w="633729" h="142239">
                <a:moveTo>
                  <a:pt x="435013" y="35153"/>
                </a:moveTo>
                <a:lnTo>
                  <a:pt x="390715" y="35153"/>
                </a:lnTo>
                <a:lnTo>
                  <a:pt x="390715" y="1524"/>
                </a:lnTo>
                <a:lnTo>
                  <a:pt x="380060" y="1524"/>
                </a:lnTo>
                <a:lnTo>
                  <a:pt x="380060" y="35153"/>
                </a:lnTo>
                <a:lnTo>
                  <a:pt x="335762" y="35153"/>
                </a:lnTo>
                <a:lnTo>
                  <a:pt x="335762" y="61061"/>
                </a:lnTo>
                <a:lnTo>
                  <a:pt x="346519" y="61061"/>
                </a:lnTo>
                <a:lnTo>
                  <a:pt x="346519" y="44297"/>
                </a:lnTo>
                <a:lnTo>
                  <a:pt x="425869" y="44297"/>
                </a:lnTo>
                <a:lnTo>
                  <a:pt x="425869" y="61061"/>
                </a:lnTo>
                <a:lnTo>
                  <a:pt x="435013" y="61061"/>
                </a:lnTo>
                <a:lnTo>
                  <a:pt x="435013" y="44297"/>
                </a:lnTo>
                <a:lnTo>
                  <a:pt x="435013" y="35153"/>
                </a:lnTo>
                <a:close/>
              </a:path>
              <a:path w="633729" h="142239">
                <a:moveTo>
                  <a:pt x="586079" y="128206"/>
                </a:moveTo>
                <a:lnTo>
                  <a:pt x="563194" y="120167"/>
                </a:lnTo>
                <a:lnTo>
                  <a:pt x="544880" y="109537"/>
                </a:lnTo>
                <a:lnTo>
                  <a:pt x="531126" y="96024"/>
                </a:lnTo>
                <a:lnTo>
                  <a:pt x="521970" y="79349"/>
                </a:lnTo>
                <a:lnTo>
                  <a:pt x="583031" y="79349"/>
                </a:lnTo>
                <a:lnTo>
                  <a:pt x="583031" y="68681"/>
                </a:lnTo>
                <a:lnTo>
                  <a:pt x="520446" y="68681"/>
                </a:lnTo>
                <a:lnTo>
                  <a:pt x="520674" y="62445"/>
                </a:lnTo>
                <a:lnTo>
                  <a:pt x="521728" y="47688"/>
                </a:lnTo>
                <a:lnTo>
                  <a:pt x="521970" y="39725"/>
                </a:lnTo>
                <a:lnTo>
                  <a:pt x="575411" y="39725"/>
                </a:lnTo>
                <a:lnTo>
                  <a:pt x="575411" y="27533"/>
                </a:lnTo>
                <a:lnTo>
                  <a:pt x="521970" y="27533"/>
                </a:lnTo>
                <a:lnTo>
                  <a:pt x="521970" y="0"/>
                </a:lnTo>
                <a:lnTo>
                  <a:pt x="509778" y="0"/>
                </a:lnTo>
                <a:lnTo>
                  <a:pt x="509778" y="27533"/>
                </a:lnTo>
                <a:lnTo>
                  <a:pt x="477774" y="27533"/>
                </a:lnTo>
                <a:lnTo>
                  <a:pt x="480822" y="21437"/>
                </a:lnTo>
                <a:lnTo>
                  <a:pt x="482346" y="15341"/>
                </a:lnTo>
                <a:lnTo>
                  <a:pt x="485394" y="9245"/>
                </a:lnTo>
                <a:lnTo>
                  <a:pt x="473113" y="6096"/>
                </a:lnTo>
                <a:lnTo>
                  <a:pt x="468871" y="19570"/>
                </a:lnTo>
                <a:lnTo>
                  <a:pt x="463207" y="32283"/>
                </a:lnTo>
                <a:lnTo>
                  <a:pt x="456387" y="44132"/>
                </a:lnTo>
                <a:lnTo>
                  <a:pt x="448729" y="54965"/>
                </a:lnTo>
                <a:lnTo>
                  <a:pt x="451777" y="56489"/>
                </a:lnTo>
                <a:lnTo>
                  <a:pt x="454825" y="59537"/>
                </a:lnTo>
                <a:lnTo>
                  <a:pt x="457873" y="61061"/>
                </a:lnTo>
                <a:lnTo>
                  <a:pt x="462445" y="54965"/>
                </a:lnTo>
                <a:lnTo>
                  <a:pt x="471589" y="39725"/>
                </a:lnTo>
                <a:lnTo>
                  <a:pt x="509778" y="39725"/>
                </a:lnTo>
                <a:lnTo>
                  <a:pt x="509587" y="55930"/>
                </a:lnTo>
                <a:lnTo>
                  <a:pt x="509130" y="62661"/>
                </a:lnTo>
                <a:lnTo>
                  <a:pt x="508266" y="68681"/>
                </a:lnTo>
                <a:lnTo>
                  <a:pt x="444157" y="68681"/>
                </a:lnTo>
                <a:lnTo>
                  <a:pt x="444157" y="79349"/>
                </a:lnTo>
                <a:lnTo>
                  <a:pt x="506742" y="79349"/>
                </a:lnTo>
                <a:lnTo>
                  <a:pt x="498449" y="95427"/>
                </a:lnTo>
                <a:lnTo>
                  <a:pt x="485000" y="109347"/>
                </a:lnTo>
                <a:lnTo>
                  <a:pt x="466394" y="121234"/>
                </a:lnTo>
                <a:lnTo>
                  <a:pt x="442633" y="131254"/>
                </a:lnTo>
                <a:lnTo>
                  <a:pt x="447205" y="135826"/>
                </a:lnTo>
                <a:lnTo>
                  <a:pt x="448729" y="138874"/>
                </a:lnTo>
                <a:lnTo>
                  <a:pt x="451777" y="141922"/>
                </a:lnTo>
                <a:lnTo>
                  <a:pt x="475297" y="130784"/>
                </a:lnTo>
                <a:lnTo>
                  <a:pt x="493382" y="117919"/>
                </a:lnTo>
                <a:lnTo>
                  <a:pt x="506298" y="103314"/>
                </a:lnTo>
                <a:lnTo>
                  <a:pt x="514350" y="86969"/>
                </a:lnTo>
                <a:lnTo>
                  <a:pt x="523481" y="103936"/>
                </a:lnTo>
                <a:lnTo>
                  <a:pt x="537070" y="118300"/>
                </a:lnTo>
                <a:lnTo>
                  <a:pt x="554939" y="130352"/>
                </a:lnTo>
                <a:lnTo>
                  <a:pt x="576935" y="140398"/>
                </a:lnTo>
                <a:lnTo>
                  <a:pt x="579983" y="135826"/>
                </a:lnTo>
                <a:lnTo>
                  <a:pt x="583031" y="132778"/>
                </a:lnTo>
                <a:lnTo>
                  <a:pt x="586079" y="128206"/>
                </a:lnTo>
                <a:close/>
              </a:path>
              <a:path w="633729" h="142239">
                <a:moveTo>
                  <a:pt x="633412" y="116014"/>
                </a:moveTo>
                <a:lnTo>
                  <a:pt x="632396" y="112966"/>
                </a:lnTo>
                <a:lnTo>
                  <a:pt x="631888" y="111442"/>
                </a:lnTo>
                <a:lnTo>
                  <a:pt x="627329" y="108394"/>
                </a:lnTo>
                <a:lnTo>
                  <a:pt x="624268" y="103822"/>
                </a:lnTo>
                <a:lnTo>
                  <a:pt x="622744" y="103314"/>
                </a:lnTo>
                <a:lnTo>
                  <a:pt x="622744" y="116014"/>
                </a:lnTo>
                <a:lnTo>
                  <a:pt x="622744" y="125158"/>
                </a:lnTo>
                <a:lnTo>
                  <a:pt x="621220" y="126682"/>
                </a:lnTo>
                <a:lnTo>
                  <a:pt x="618185" y="128206"/>
                </a:lnTo>
                <a:lnTo>
                  <a:pt x="612076" y="128206"/>
                </a:lnTo>
                <a:lnTo>
                  <a:pt x="610552" y="126682"/>
                </a:lnTo>
                <a:lnTo>
                  <a:pt x="608939" y="125158"/>
                </a:lnTo>
                <a:lnTo>
                  <a:pt x="607415" y="123634"/>
                </a:lnTo>
                <a:lnTo>
                  <a:pt x="607415" y="116014"/>
                </a:lnTo>
                <a:lnTo>
                  <a:pt x="608939" y="114490"/>
                </a:lnTo>
                <a:lnTo>
                  <a:pt x="610552" y="112966"/>
                </a:lnTo>
                <a:lnTo>
                  <a:pt x="619696" y="112966"/>
                </a:lnTo>
                <a:lnTo>
                  <a:pt x="622744" y="116014"/>
                </a:lnTo>
                <a:lnTo>
                  <a:pt x="622744" y="103314"/>
                </a:lnTo>
                <a:lnTo>
                  <a:pt x="619696" y="102298"/>
                </a:lnTo>
                <a:lnTo>
                  <a:pt x="610552" y="102298"/>
                </a:lnTo>
                <a:lnTo>
                  <a:pt x="605891" y="103822"/>
                </a:lnTo>
                <a:lnTo>
                  <a:pt x="598271" y="111442"/>
                </a:lnTo>
                <a:lnTo>
                  <a:pt x="596747" y="116014"/>
                </a:lnTo>
                <a:lnTo>
                  <a:pt x="596747" y="125158"/>
                </a:lnTo>
                <a:lnTo>
                  <a:pt x="598271" y="129730"/>
                </a:lnTo>
                <a:lnTo>
                  <a:pt x="605891" y="137350"/>
                </a:lnTo>
                <a:lnTo>
                  <a:pt x="610552" y="138874"/>
                </a:lnTo>
                <a:lnTo>
                  <a:pt x="619696" y="138874"/>
                </a:lnTo>
                <a:lnTo>
                  <a:pt x="624268" y="137350"/>
                </a:lnTo>
                <a:lnTo>
                  <a:pt x="631888" y="129730"/>
                </a:lnTo>
                <a:lnTo>
                  <a:pt x="632650" y="128206"/>
                </a:lnTo>
                <a:lnTo>
                  <a:pt x="633412" y="126682"/>
                </a:lnTo>
                <a:lnTo>
                  <a:pt x="633412" y="11601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32166" y="3076486"/>
            <a:ext cx="120650" cy="12700"/>
          </a:xfrm>
          <a:custGeom>
            <a:avLst/>
            <a:gdLst/>
            <a:ahLst/>
            <a:cxnLst/>
            <a:rect l="l" t="t" r="r" b="b"/>
            <a:pathLst>
              <a:path w="120650" h="12700">
                <a:moveTo>
                  <a:pt x="120586" y="0"/>
                </a:moveTo>
                <a:lnTo>
                  <a:pt x="0" y="0"/>
                </a:lnTo>
                <a:lnTo>
                  <a:pt x="0" y="12192"/>
                </a:lnTo>
                <a:lnTo>
                  <a:pt x="120586" y="12192"/>
                </a:lnTo>
                <a:lnTo>
                  <a:pt x="120586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23022" y="3125342"/>
            <a:ext cx="187960" cy="78105"/>
          </a:xfrm>
          <a:custGeom>
            <a:avLst/>
            <a:gdLst/>
            <a:ahLst/>
            <a:cxnLst/>
            <a:rect l="l" t="t" r="r" b="b"/>
            <a:pathLst>
              <a:path w="187959" h="78105">
                <a:moveTo>
                  <a:pt x="122021" y="0"/>
                </a:moveTo>
                <a:lnTo>
                  <a:pt x="15240" y="0"/>
                </a:lnTo>
                <a:lnTo>
                  <a:pt x="15240" y="12192"/>
                </a:lnTo>
                <a:lnTo>
                  <a:pt x="122021" y="12192"/>
                </a:lnTo>
                <a:lnTo>
                  <a:pt x="122021" y="0"/>
                </a:lnTo>
                <a:close/>
              </a:path>
              <a:path w="187959" h="78105">
                <a:moveTo>
                  <a:pt x="138874" y="54864"/>
                </a:moveTo>
                <a:lnTo>
                  <a:pt x="0" y="54864"/>
                </a:lnTo>
                <a:lnTo>
                  <a:pt x="0" y="67157"/>
                </a:lnTo>
                <a:lnTo>
                  <a:pt x="138874" y="67157"/>
                </a:lnTo>
                <a:lnTo>
                  <a:pt x="138874" y="54864"/>
                </a:lnTo>
                <a:close/>
              </a:path>
              <a:path w="187959" h="78105">
                <a:moveTo>
                  <a:pt x="187642" y="68681"/>
                </a:moveTo>
                <a:lnTo>
                  <a:pt x="181610" y="62928"/>
                </a:lnTo>
                <a:lnTo>
                  <a:pt x="174879" y="57010"/>
                </a:lnTo>
                <a:lnTo>
                  <a:pt x="167271" y="50812"/>
                </a:lnTo>
                <a:lnTo>
                  <a:pt x="158686" y="44196"/>
                </a:lnTo>
                <a:lnTo>
                  <a:pt x="151066" y="51816"/>
                </a:lnTo>
                <a:lnTo>
                  <a:pt x="158775" y="57861"/>
                </a:lnTo>
                <a:lnTo>
                  <a:pt x="165925" y="64287"/>
                </a:lnTo>
                <a:lnTo>
                  <a:pt x="172491" y="70993"/>
                </a:lnTo>
                <a:lnTo>
                  <a:pt x="178498" y="77825"/>
                </a:lnTo>
                <a:lnTo>
                  <a:pt x="187642" y="68681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14487" y="3061246"/>
            <a:ext cx="1616202" cy="143446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333690" y="3512819"/>
            <a:ext cx="116205" cy="131445"/>
          </a:xfrm>
          <a:custGeom>
            <a:avLst/>
            <a:gdLst/>
            <a:ahLst/>
            <a:cxnLst/>
            <a:rect l="l" t="t" r="r" b="b"/>
            <a:pathLst>
              <a:path w="116205" h="131445">
                <a:moveTo>
                  <a:pt x="39624" y="0"/>
                </a:moveTo>
                <a:lnTo>
                  <a:pt x="33528" y="0"/>
                </a:lnTo>
                <a:lnTo>
                  <a:pt x="30480" y="3048"/>
                </a:lnTo>
                <a:lnTo>
                  <a:pt x="25908" y="6096"/>
                </a:lnTo>
                <a:lnTo>
                  <a:pt x="18288" y="9144"/>
                </a:lnTo>
                <a:lnTo>
                  <a:pt x="12192" y="13716"/>
                </a:lnTo>
                <a:lnTo>
                  <a:pt x="0" y="16764"/>
                </a:lnTo>
                <a:lnTo>
                  <a:pt x="0" y="30480"/>
                </a:lnTo>
                <a:lnTo>
                  <a:pt x="4572" y="30480"/>
                </a:lnTo>
                <a:lnTo>
                  <a:pt x="9144" y="27432"/>
                </a:lnTo>
                <a:lnTo>
                  <a:pt x="13716" y="25908"/>
                </a:lnTo>
                <a:lnTo>
                  <a:pt x="19812" y="22860"/>
                </a:lnTo>
                <a:lnTo>
                  <a:pt x="22860" y="19812"/>
                </a:lnTo>
                <a:lnTo>
                  <a:pt x="25908" y="18288"/>
                </a:lnTo>
                <a:lnTo>
                  <a:pt x="25908" y="112877"/>
                </a:lnTo>
                <a:lnTo>
                  <a:pt x="39624" y="112877"/>
                </a:lnTo>
                <a:lnTo>
                  <a:pt x="39624" y="0"/>
                </a:lnTo>
                <a:close/>
              </a:path>
              <a:path w="116205" h="131445">
                <a:moveTo>
                  <a:pt x="116014" y="122021"/>
                </a:moveTo>
                <a:lnTo>
                  <a:pt x="109931" y="117144"/>
                </a:lnTo>
                <a:lnTo>
                  <a:pt x="103162" y="111544"/>
                </a:lnTo>
                <a:lnTo>
                  <a:pt x="95554" y="105092"/>
                </a:lnTo>
                <a:lnTo>
                  <a:pt x="86956" y="97637"/>
                </a:lnTo>
                <a:lnTo>
                  <a:pt x="79336" y="106781"/>
                </a:lnTo>
                <a:lnTo>
                  <a:pt x="87045" y="112522"/>
                </a:lnTo>
                <a:lnTo>
                  <a:pt x="94195" y="118402"/>
                </a:lnTo>
                <a:lnTo>
                  <a:pt x="100774" y="124574"/>
                </a:lnTo>
                <a:lnTo>
                  <a:pt x="106781" y="131165"/>
                </a:lnTo>
                <a:lnTo>
                  <a:pt x="116014" y="122021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53425" y="3503676"/>
            <a:ext cx="291477" cy="14192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9974" y="3943070"/>
            <a:ext cx="1809940" cy="14486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35261" y="3943070"/>
            <a:ext cx="1663534" cy="14486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002529" y="3944594"/>
            <a:ext cx="1369021" cy="14334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481381" y="3946118"/>
            <a:ext cx="138874" cy="14182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19974" y="4164241"/>
            <a:ext cx="1977859" cy="144970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414551" y="4615814"/>
            <a:ext cx="105410" cy="140970"/>
          </a:xfrm>
          <a:custGeom>
            <a:avLst/>
            <a:gdLst/>
            <a:ahLst/>
            <a:cxnLst/>
            <a:rect l="l" t="t" r="r" b="b"/>
            <a:pathLst>
              <a:path w="105409" h="140970">
                <a:moveTo>
                  <a:pt x="38201" y="3048"/>
                </a:moveTo>
                <a:lnTo>
                  <a:pt x="25920" y="3048"/>
                </a:lnTo>
                <a:lnTo>
                  <a:pt x="14147" y="18503"/>
                </a:lnTo>
                <a:lnTo>
                  <a:pt x="6096" y="35102"/>
                </a:lnTo>
                <a:lnTo>
                  <a:pt x="1473" y="52857"/>
                </a:lnTo>
                <a:lnTo>
                  <a:pt x="0" y="71729"/>
                </a:lnTo>
                <a:lnTo>
                  <a:pt x="1473" y="91236"/>
                </a:lnTo>
                <a:lnTo>
                  <a:pt x="6096" y="108889"/>
                </a:lnTo>
                <a:lnTo>
                  <a:pt x="14147" y="125133"/>
                </a:lnTo>
                <a:lnTo>
                  <a:pt x="25920" y="140398"/>
                </a:lnTo>
                <a:lnTo>
                  <a:pt x="38201" y="140398"/>
                </a:lnTo>
                <a:lnTo>
                  <a:pt x="27025" y="124917"/>
                </a:lnTo>
                <a:lnTo>
                  <a:pt x="18872" y="108318"/>
                </a:lnTo>
                <a:lnTo>
                  <a:pt x="13881" y="90601"/>
                </a:lnTo>
                <a:lnTo>
                  <a:pt x="12192" y="71729"/>
                </a:lnTo>
                <a:lnTo>
                  <a:pt x="13881" y="52857"/>
                </a:lnTo>
                <a:lnTo>
                  <a:pt x="18872" y="35102"/>
                </a:lnTo>
                <a:lnTo>
                  <a:pt x="27025" y="18503"/>
                </a:lnTo>
                <a:lnTo>
                  <a:pt x="38201" y="3048"/>
                </a:lnTo>
                <a:close/>
              </a:path>
              <a:path w="105409" h="140970">
                <a:moveTo>
                  <a:pt x="105346" y="0"/>
                </a:moveTo>
                <a:lnTo>
                  <a:pt x="100685" y="0"/>
                </a:lnTo>
                <a:lnTo>
                  <a:pt x="97637" y="4572"/>
                </a:lnTo>
                <a:lnTo>
                  <a:pt x="85445" y="10668"/>
                </a:lnTo>
                <a:lnTo>
                  <a:pt x="77825" y="13716"/>
                </a:lnTo>
                <a:lnTo>
                  <a:pt x="71729" y="16764"/>
                </a:lnTo>
                <a:lnTo>
                  <a:pt x="65633" y="18288"/>
                </a:lnTo>
                <a:lnTo>
                  <a:pt x="65633" y="32004"/>
                </a:lnTo>
                <a:lnTo>
                  <a:pt x="70205" y="32004"/>
                </a:lnTo>
                <a:lnTo>
                  <a:pt x="76301" y="28956"/>
                </a:lnTo>
                <a:lnTo>
                  <a:pt x="80873" y="25908"/>
                </a:lnTo>
                <a:lnTo>
                  <a:pt x="85445" y="24384"/>
                </a:lnTo>
                <a:lnTo>
                  <a:pt x="90017" y="21336"/>
                </a:lnTo>
                <a:lnTo>
                  <a:pt x="91541" y="19812"/>
                </a:lnTo>
                <a:lnTo>
                  <a:pt x="91541" y="114401"/>
                </a:lnTo>
                <a:lnTo>
                  <a:pt x="105346" y="114401"/>
                </a:lnTo>
                <a:lnTo>
                  <a:pt x="105346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65617" y="4618863"/>
            <a:ext cx="38735" cy="137795"/>
          </a:xfrm>
          <a:custGeom>
            <a:avLst/>
            <a:gdLst/>
            <a:ahLst/>
            <a:cxnLst/>
            <a:rect l="l" t="t" r="r" b="b"/>
            <a:pathLst>
              <a:path w="38734" h="137795">
                <a:moveTo>
                  <a:pt x="12191" y="0"/>
                </a:moveTo>
                <a:lnTo>
                  <a:pt x="0" y="0"/>
                </a:lnTo>
                <a:lnTo>
                  <a:pt x="10898" y="15446"/>
                </a:lnTo>
                <a:lnTo>
                  <a:pt x="18529" y="32054"/>
                </a:lnTo>
                <a:lnTo>
                  <a:pt x="23017" y="49806"/>
                </a:lnTo>
                <a:lnTo>
                  <a:pt x="24485" y="68681"/>
                </a:lnTo>
                <a:lnTo>
                  <a:pt x="23017" y="87542"/>
                </a:lnTo>
                <a:lnTo>
                  <a:pt x="18529" y="105268"/>
                </a:lnTo>
                <a:lnTo>
                  <a:pt x="10898" y="121868"/>
                </a:lnTo>
                <a:lnTo>
                  <a:pt x="0" y="137350"/>
                </a:lnTo>
                <a:lnTo>
                  <a:pt x="12191" y="137350"/>
                </a:lnTo>
                <a:lnTo>
                  <a:pt x="23371" y="121868"/>
                </a:lnTo>
                <a:lnTo>
                  <a:pt x="31521" y="105268"/>
                </a:lnTo>
                <a:lnTo>
                  <a:pt x="36509" y="87542"/>
                </a:lnTo>
                <a:lnTo>
                  <a:pt x="38201" y="68681"/>
                </a:lnTo>
                <a:lnTo>
                  <a:pt x="36509" y="48948"/>
                </a:lnTo>
                <a:lnTo>
                  <a:pt x="31521" y="30911"/>
                </a:lnTo>
                <a:lnTo>
                  <a:pt x="23371" y="14589"/>
                </a:lnTo>
                <a:lnTo>
                  <a:pt x="12191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0" name="object 40"/>
          <p:cNvGrpSpPr/>
          <p:nvPr/>
        </p:nvGrpSpPr>
        <p:grpSpPr>
          <a:xfrm>
            <a:off x="1701457" y="4606671"/>
            <a:ext cx="1221105" cy="145415"/>
            <a:chOff x="1701457" y="4606671"/>
            <a:chExt cx="1221105" cy="145415"/>
          </a:xfrm>
        </p:grpSpPr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1457" y="4606671"/>
              <a:ext cx="879055" cy="14488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586609" y="4614290"/>
              <a:ext cx="335915" cy="137795"/>
            </a:xfrm>
            <a:custGeom>
              <a:avLst/>
              <a:gdLst/>
              <a:ahLst/>
              <a:cxnLst/>
              <a:rect l="l" t="t" r="r" b="b"/>
              <a:pathLst>
                <a:path w="335914" h="137795">
                  <a:moveTo>
                    <a:pt x="138874" y="113792"/>
                  </a:moveTo>
                  <a:lnTo>
                    <a:pt x="76288" y="113792"/>
                  </a:lnTo>
                  <a:lnTo>
                    <a:pt x="76288" y="18542"/>
                  </a:lnTo>
                  <a:lnTo>
                    <a:pt x="131254" y="18542"/>
                  </a:lnTo>
                  <a:lnTo>
                    <a:pt x="131254" y="5842"/>
                  </a:lnTo>
                  <a:lnTo>
                    <a:pt x="9232" y="5842"/>
                  </a:lnTo>
                  <a:lnTo>
                    <a:pt x="9232" y="18542"/>
                  </a:lnTo>
                  <a:lnTo>
                    <a:pt x="64096" y="18542"/>
                  </a:lnTo>
                  <a:lnTo>
                    <a:pt x="64096" y="113792"/>
                  </a:lnTo>
                  <a:lnTo>
                    <a:pt x="0" y="113792"/>
                  </a:lnTo>
                  <a:lnTo>
                    <a:pt x="0" y="125222"/>
                  </a:lnTo>
                  <a:lnTo>
                    <a:pt x="138874" y="125222"/>
                  </a:lnTo>
                  <a:lnTo>
                    <a:pt x="138874" y="113792"/>
                  </a:lnTo>
                  <a:close/>
                </a:path>
                <a:path w="335914" h="137795">
                  <a:moveTo>
                    <a:pt x="204495" y="115925"/>
                  </a:moveTo>
                  <a:lnTo>
                    <a:pt x="196888" y="105257"/>
                  </a:lnTo>
                  <a:lnTo>
                    <a:pt x="183464" y="111569"/>
                  </a:lnTo>
                  <a:lnTo>
                    <a:pt x="170776" y="116878"/>
                  </a:lnTo>
                  <a:lnTo>
                    <a:pt x="158940" y="121335"/>
                  </a:lnTo>
                  <a:lnTo>
                    <a:pt x="148107" y="125069"/>
                  </a:lnTo>
                  <a:lnTo>
                    <a:pt x="149631" y="129641"/>
                  </a:lnTo>
                  <a:lnTo>
                    <a:pt x="152679" y="135737"/>
                  </a:lnTo>
                  <a:lnTo>
                    <a:pt x="178587" y="126403"/>
                  </a:lnTo>
                  <a:lnTo>
                    <a:pt x="191795" y="121335"/>
                  </a:lnTo>
                  <a:lnTo>
                    <a:pt x="204495" y="115925"/>
                  </a:lnTo>
                  <a:close/>
                </a:path>
                <a:path w="335914" h="137795">
                  <a:moveTo>
                    <a:pt x="286994" y="123545"/>
                  </a:moveTo>
                  <a:lnTo>
                    <a:pt x="260426" y="114592"/>
                  </a:lnTo>
                  <a:lnTo>
                    <a:pt x="247675" y="110477"/>
                  </a:lnTo>
                  <a:lnTo>
                    <a:pt x="235077" y="106781"/>
                  </a:lnTo>
                  <a:lnTo>
                    <a:pt x="228981" y="115925"/>
                  </a:lnTo>
                  <a:lnTo>
                    <a:pt x="257746" y="126403"/>
                  </a:lnTo>
                  <a:lnTo>
                    <a:pt x="269951" y="131152"/>
                  </a:lnTo>
                  <a:lnTo>
                    <a:pt x="280885" y="135737"/>
                  </a:lnTo>
                  <a:lnTo>
                    <a:pt x="286994" y="123545"/>
                  </a:lnTo>
                  <a:close/>
                </a:path>
                <a:path w="335914" h="137795">
                  <a:moveTo>
                    <a:pt x="288505" y="93065"/>
                  </a:moveTo>
                  <a:lnTo>
                    <a:pt x="268605" y="93065"/>
                  </a:lnTo>
                  <a:lnTo>
                    <a:pt x="268605" y="79349"/>
                  </a:lnTo>
                  <a:lnTo>
                    <a:pt x="268605" y="70205"/>
                  </a:lnTo>
                  <a:lnTo>
                    <a:pt x="268605" y="0"/>
                  </a:lnTo>
                  <a:lnTo>
                    <a:pt x="257937" y="0"/>
                  </a:lnTo>
                  <a:lnTo>
                    <a:pt x="257937" y="93065"/>
                  </a:lnTo>
                  <a:lnTo>
                    <a:pt x="177063" y="93065"/>
                  </a:lnTo>
                  <a:lnTo>
                    <a:pt x="177063" y="79349"/>
                  </a:lnTo>
                  <a:lnTo>
                    <a:pt x="257937" y="79349"/>
                  </a:lnTo>
                  <a:lnTo>
                    <a:pt x="257937" y="70205"/>
                  </a:lnTo>
                  <a:lnTo>
                    <a:pt x="177063" y="70205"/>
                  </a:lnTo>
                  <a:lnTo>
                    <a:pt x="177063" y="56489"/>
                  </a:lnTo>
                  <a:lnTo>
                    <a:pt x="257937" y="56489"/>
                  </a:lnTo>
                  <a:lnTo>
                    <a:pt x="257937" y="47345"/>
                  </a:lnTo>
                  <a:lnTo>
                    <a:pt x="177063" y="47345"/>
                  </a:lnTo>
                  <a:lnTo>
                    <a:pt x="177063" y="33528"/>
                  </a:lnTo>
                  <a:lnTo>
                    <a:pt x="257937" y="33528"/>
                  </a:lnTo>
                  <a:lnTo>
                    <a:pt x="257937" y="24384"/>
                  </a:lnTo>
                  <a:lnTo>
                    <a:pt x="177063" y="24384"/>
                  </a:lnTo>
                  <a:lnTo>
                    <a:pt x="177063" y="10668"/>
                  </a:lnTo>
                  <a:lnTo>
                    <a:pt x="257937" y="10668"/>
                  </a:lnTo>
                  <a:lnTo>
                    <a:pt x="257937" y="0"/>
                  </a:lnTo>
                  <a:lnTo>
                    <a:pt x="166395" y="0"/>
                  </a:lnTo>
                  <a:lnTo>
                    <a:pt x="166395" y="93065"/>
                  </a:lnTo>
                  <a:lnTo>
                    <a:pt x="146583" y="93065"/>
                  </a:lnTo>
                  <a:lnTo>
                    <a:pt x="146583" y="102209"/>
                  </a:lnTo>
                  <a:lnTo>
                    <a:pt x="288505" y="102209"/>
                  </a:lnTo>
                  <a:lnTo>
                    <a:pt x="288505" y="93065"/>
                  </a:lnTo>
                  <a:close/>
                </a:path>
                <a:path w="335914" h="137795">
                  <a:moveTo>
                    <a:pt x="335749" y="97637"/>
                  </a:moveTo>
                  <a:lnTo>
                    <a:pt x="322033" y="97637"/>
                  </a:lnTo>
                  <a:lnTo>
                    <a:pt x="312889" y="137261"/>
                  </a:lnTo>
                  <a:lnTo>
                    <a:pt x="323557" y="137261"/>
                  </a:lnTo>
                  <a:lnTo>
                    <a:pt x="335749" y="9763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3" name="object 4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029229" y="4606671"/>
            <a:ext cx="1318552" cy="144881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4447032" y="4608195"/>
            <a:ext cx="839469" cy="148590"/>
          </a:xfrm>
          <a:custGeom>
            <a:avLst/>
            <a:gdLst/>
            <a:ahLst/>
            <a:cxnLst/>
            <a:rect l="l" t="t" r="r" b="b"/>
            <a:pathLst>
              <a:path w="839470" h="148589">
                <a:moveTo>
                  <a:pt x="38188" y="10668"/>
                </a:moveTo>
                <a:lnTo>
                  <a:pt x="25908" y="10668"/>
                </a:lnTo>
                <a:lnTo>
                  <a:pt x="14135" y="26123"/>
                </a:lnTo>
                <a:lnTo>
                  <a:pt x="6096" y="42722"/>
                </a:lnTo>
                <a:lnTo>
                  <a:pt x="1473" y="60477"/>
                </a:lnTo>
                <a:lnTo>
                  <a:pt x="0" y="79349"/>
                </a:lnTo>
                <a:lnTo>
                  <a:pt x="1473" y="98856"/>
                </a:lnTo>
                <a:lnTo>
                  <a:pt x="6096" y="116509"/>
                </a:lnTo>
                <a:lnTo>
                  <a:pt x="14135" y="132753"/>
                </a:lnTo>
                <a:lnTo>
                  <a:pt x="25908" y="148018"/>
                </a:lnTo>
                <a:lnTo>
                  <a:pt x="38188" y="148018"/>
                </a:lnTo>
                <a:lnTo>
                  <a:pt x="27012" y="132537"/>
                </a:lnTo>
                <a:lnTo>
                  <a:pt x="18859" y="115938"/>
                </a:lnTo>
                <a:lnTo>
                  <a:pt x="13881" y="98221"/>
                </a:lnTo>
                <a:lnTo>
                  <a:pt x="12192" y="79349"/>
                </a:lnTo>
                <a:lnTo>
                  <a:pt x="13881" y="60477"/>
                </a:lnTo>
                <a:lnTo>
                  <a:pt x="18859" y="42722"/>
                </a:lnTo>
                <a:lnTo>
                  <a:pt x="27012" y="26123"/>
                </a:lnTo>
                <a:lnTo>
                  <a:pt x="38188" y="10668"/>
                </a:lnTo>
                <a:close/>
              </a:path>
              <a:path w="839470" h="148589">
                <a:moveTo>
                  <a:pt x="119062" y="96113"/>
                </a:moveTo>
                <a:lnTo>
                  <a:pt x="117538" y="93065"/>
                </a:lnTo>
                <a:lnTo>
                  <a:pt x="117538" y="82397"/>
                </a:lnTo>
                <a:lnTo>
                  <a:pt x="94589" y="97066"/>
                </a:lnTo>
                <a:lnTo>
                  <a:pt x="84861" y="103187"/>
                </a:lnTo>
                <a:lnTo>
                  <a:pt x="76288" y="108305"/>
                </a:lnTo>
                <a:lnTo>
                  <a:pt x="76288" y="4572"/>
                </a:lnTo>
                <a:lnTo>
                  <a:pt x="64096" y="4572"/>
                </a:lnTo>
                <a:lnTo>
                  <a:pt x="64096" y="105257"/>
                </a:lnTo>
                <a:lnTo>
                  <a:pt x="65620" y="111353"/>
                </a:lnTo>
                <a:lnTo>
                  <a:pt x="62572" y="115925"/>
                </a:lnTo>
                <a:lnTo>
                  <a:pt x="58000" y="118986"/>
                </a:lnTo>
                <a:lnTo>
                  <a:pt x="67144" y="131165"/>
                </a:lnTo>
                <a:lnTo>
                  <a:pt x="68681" y="128117"/>
                </a:lnTo>
                <a:lnTo>
                  <a:pt x="71716" y="126593"/>
                </a:lnTo>
                <a:lnTo>
                  <a:pt x="74764" y="123545"/>
                </a:lnTo>
                <a:lnTo>
                  <a:pt x="81026" y="120116"/>
                </a:lnTo>
                <a:lnTo>
                  <a:pt x="90589" y="114401"/>
                </a:lnTo>
                <a:lnTo>
                  <a:pt x="100279" y="108305"/>
                </a:lnTo>
                <a:lnTo>
                  <a:pt x="103301" y="106400"/>
                </a:lnTo>
                <a:lnTo>
                  <a:pt x="119062" y="96113"/>
                </a:lnTo>
                <a:close/>
              </a:path>
              <a:path w="839470" h="148589">
                <a:moveTo>
                  <a:pt x="132778" y="36576"/>
                </a:moveTo>
                <a:lnTo>
                  <a:pt x="127076" y="26581"/>
                </a:lnTo>
                <a:lnTo>
                  <a:pt x="121539" y="17145"/>
                </a:lnTo>
                <a:lnTo>
                  <a:pt x="116268" y="8293"/>
                </a:lnTo>
                <a:lnTo>
                  <a:pt x="111442" y="0"/>
                </a:lnTo>
                <a:lnTo>
                  <a:pt x="100672" y="6096"/>
                </a:lnTo>
                <a:lnTo>
                  <a:pt x="105562" y="13525"/>
                </a:lnTo>
                <a:lnTo>
                  <a:pt x="110858" y="22098"/>
                </a:lnTo>
                <a:lnTo>
                  <a:pt x="116408" y="31813"/>
                </a:lnTo>
                <a:lnTo>
                  <a:pt x="122110" y="42672"/>
                </a:lnTo>
                <a:lnTo>
                  <a:pt x="132778" y="36576"/>
                </a:lnTo>
                <a:close/>
              </a:path>
              <a:path w="839470" h="148589">
                <a:moveTo>
                  <a:pt x="196888" y="128117"/>
                </a:moveTo>
                <a:lnTo>
                  <a:pt x="188849" y="118986"/>
                </a:lnTo>
                <a:lnTo>
                  <a:pt x="180670" y="109829"/>
                </a:lnTo>
                <a:lnTo>
                  <a:pt x="173596" y="102209"/>
                </a:lnTo>
                <a:lnTo>
                  <a:pt x="172186" y="100685"/>
                </a:lnTo>
                <a:lnTo>
                  <a:pt x="163258" y="91541"/>
                </a:lnTo>
                <a:lnTo>
                  <a:pt x="168148" y="78994"/>
                </a:lnTo>
                <a:lnTo>
                  <a:pt x="171488" y="64300"/>
                </a:lnTo>
                <a:lnTo>
                  <a:pt x="173405" y="47574"/>
                </a:lnTo>
                <a:lnTo>
                  <a:pt x="173913" y="31813"/>
                </a:lnTo>
                <a:lnTo>
                  <a:pt x="174015" y="3048"/>
                </a:lnTo>
                <a:lnTo>
                  <a:pt x="161734" y="3048"/>
                </a:lnTo>
                <a:lnTo>
                  <a:pt x="161607" y="31813"/>
                </a:lnTo>
                <a:lnTo>
                  <a:pt x="160896" y="49314"/>
                </a:lnTo>
                <a:lnTo>
                  <a:pt x="149542" y="93065"/>
                </a:lnTo>
                <a:lnTo>
                  <a:pt x="116624" y="123545"/>
                </a:lnTo>
                <a:lnTo>
                  <a:pt x="100672" y="132689"/>
                </a:lnTo>
                <a:lnTo>
                  <a:pt x="103720" y="135737"/>
                </a:lnTo>
                <a:lnTo>
                  <a:pt x="105346" y="138785"/>
                </a:lnTo>
                <a:lnTo>
                  <a:pt x="108394" y="141833"/>
                </a:lnTo>
                <a:lnTo>
                  <a:pt x="123507" y="134150"/>
                </a:lnTo>
                <a:lnTo>
                  <a:pt x="136766" y="124879"/>
                </a:lnTo>
                <a:lnTo>
                  <a:pt x="148031" y="114198"/>
                </a:lnTo>
                <a:lnTo>
                  <a:pt x="157162" y="102209"/>
                </a:lnTo>
                <a:lnTo>
                  <a:pt x="187744" y="137261"/>
                </a:lnTo>
                <a:lnTo>
                  <a:pt x="196888" y="128117"/>
                </a:lnTo>
                <a:close/>
              </a:path>
              <a:path w="839470" h="148589">
                <a:moveTo>
                  <a:pt x="340321" y="7620"/>
                </a:moveTo>
                <a:lnTo>
                  <a:pt x="202971" y="7620"/>
                </a:lnTo>
                <a:lnTo>
                  <a:pt x="202971" y="18288"/>
                </a:lnTo>
                <a:lnTo>
                  <a:pt x="262509" y="18288"/>
                </a:lnTo>
                <a:lnTo>
                  <a:pt x="260985" y="24384"/>
                </a:lnTo>
                <a:lnTo>
                  <a:pt x="257937" y="30480"/>
                </a:lnTo>
                <a:lnTo>
                  <a:pt x="256413" y="38100"/>
                </a:lnTo>
                <a:lnTo>
                  <a:pt x="244221" y="38100"/>
                </a:lnTo>
                <a:lnTo>
                  <a:pt x="244221" y="47244"/>
                </a:lnTo>
                <a:lnTo>
                  <a:pt x="244221" y="123545"/>
                </a:lnTo>
                <a:lnTo>
                  <a:pt x="221259" y="123545"/>
                </a:lnTo>
                <a:lnTo>
                  <a:pt x="221259" y="47244"/>
                </a:lnTo>
                <a:lnTo>
                  <a:pt x="244221" y="47244"/>
                </a:lnTo>
                <a:lnTo>
                  <a:pt x="244221" y="38100"/>
                </a:lnTo>
                <a:lnTo>
                  <a:pt x="210591" y="38100"/>
                </a:lnTo>
                <a:lnTo>
                  <a:pt x="210591" y="140309"/>
                </a:lnTo>
                <a:lnTo>
                  <a:pt x="221259" y="140309"/>
                </a:lnTo>
                <a:lnTo>
                  <a:pt x="221259" y="132689"/>
                </a:lnTo>
                <a:lnTo>
                  <a:pt x="322033" y="132689"/>
                </a:lnTo>
                <a:lnTo>
                  <a:pt x="322033" y="140309"/>
                </a:lnTo>
                <a:lnTo>
                  <a:pt x="332701" y="140309"/>
                </a:lnTo>
                <a:lnTo>
                  <a:pt x="332701" y="132689"/>
                </a:lnTo>
                <a:lnTo>
                  <a:pt x="332701" y="123545"/>
                </a:lnTo>
                <a:lnTo>
                  <a:pt x="332701" y="47244"/>
                </a:lnTo>
                <a:lnTo>
                  <a:pt x="332701" y="38100"/>
                </a:lnTo>
                <a:lnTo>
                  <a:pt x="322033" y="38100"/>
                </a:lnTo>
                <a:lnTo>
                  <a:pt x="322033" y="47244"/>
                </a:lnTo>
                <a:lnTo>
                  <a:pt x="322033" y="123545"/>
                </a:lnTo>
                <a:lnTo>
                  <a:pt x="299085" y="123545"/>
                </a:lnTo>
                <a:lnTo>
                  <a:pt x="299085" y="47244"/>
                </a:lnTo>
                <a:lnTo>
                  <a:pt x="322033" y="47244"/>
                </a:lnTo>
                <a:lnTo>
                  <a:pt x="322033" y="38100"/>
                </a:lnTo>
                <a:lnTo>
                  <a:pt x="288417" y="38100"/>
                </a:lnTo>
                <a:lnTo>
                  <a:pt x="288417" y="47244"/>
                </a:lnTo>
                <a:lnTo>
                  <a:pt x="288417" y="67157"/>
                </a:lnTo>
                <a:lnTo>
                  <a:pt x="288417" y="76301"/>
                </a:lnTo>
                <a:lnTo>
                  <a:pt x="288417" y="94589"/>
                </a:lnTo>
                <a:lnTo>
                  <a:pt x="288417" y="103733"/>
                </a:lnTo>
                <a:lnTo>
                  <a:pt x="288417" y="123545"/>
                </a:lnTo>
                <a:lnTo>
                  <a:pt x="254889" y="123545"/>
                </a:lnTo>
                <a:lnTo>
                  <a:pt x="254889" y="103733"/>
                </a:lnTo>
                <a:lnTo>
                  <a:pt x="288417" y="103733"/>
                </a:lnTo>
                <a:lnTo>
                  <a:pt x="288417" y="94589"/>
                </a:lnTo>
                <a:lnTo>
                  <a:pt x="254889" y="94589"/>
                </a:lnTo>
                <a:lnTo>
                  <a:pt x="254889" y="76301"/>
                </a:lnTo>
                <a:lnTo>
                  <a:pt x="288417" y="76301"/>
                </a:lnTo>
                <a:lnTo>
                  <a:pt x="288417" y="67157"/>
                </a:lnTo>
                <a:lnTo>
                  <a:pt x="254889" y="67157"/>
                </a:lnTo>
                <a:lnTo>
                  <a:pt x="254889" y="47244"/>
                </a:lnTo>
                <a:lnTo>
                  <a:pt x="288417" y="47244"/>
                </a:lnTo>
                <a:lnTo>
                  <a:pt x="288417" y="38100"/>
                </a:lnTo>
                <a:lnTo>
                  <a:pt x="267081" y="38100"/>
                </a:lnTo>
                <a:lnTo>
                  <a:pt x="270129" y="30480"/>
                </a:lnTo>
                <a:lnTo>
                  <a:pt x="276225" y="18288"/>
                </a:lnTo>
                <a:lnTo>
                  <a:pt x="340321" y="18288"/>
                </a:lnTo>
                <a:lnTo>
                  <a:pt x="340321" y="7620"/>
                </a:lnTo>
                <a:close/>
              </a:path>
              <a:path w="839470" h="148589">
                <a:moveTo>
                  <a:pt x="395287" y="9144"/>
                </a:moveTo>
                <a:lnTo>
                  <a:pt x="384619" y="9144"/>
                </a:lnTo>
                <a:lnTo>
                  <a:pt x="384619" y="18288"/>
                </a:lnTo>
                <a:lnTo>
                  <a:pt x="384619" y="45720"/>
                </a:lnTo>
                <a:lnTo>
                  <a:pt x="384619" y="54965"/>
                </a:lnTo>
                <a:lnTo>
                  <a:pt x="384619" y="80873"/>
                </a:lnTo>
                <a:lnTo>
                  <a:pt x="367753" y="80873"/>
                </a:lnTo>
                <a:lnTo>
                  <a:pt x="367753" y="54965"/>
                </a:lnTo>
                <a:lnTo>
                  <a:pt x="384619" y="54965"/>
                </a:lnTo>
                <a:lnTo>
                  <a:pt x="384619" y="45720"/>
                </a:lnTo>
                <a:lnTo>
                  <a:pt x="367753" y="45720"/>
                </a:lnTo>
                <a:lnTo>
                  <a:pt x="367753" y="18288"/>
                </a:lnTo>
                <a:lnTo>
                  <a:pt x="384619" y="18288"/>
                </a:lnTo>
                <a:lnTo>
                  <a:pt x="384619" y="9144"/>
                </a:lnTo>
                <a:lnTo>
                  <a:pt x="357085" y="9144"/>
                </a:lnTo>
                <a:lnTo>
                  <a:pt x="357085" y="93065"/>
                </a:lnTo>
                <a:lnTo>
                  <a:pt x="356514" y="105054"/>
                </a:lnTo>
                <a:lnTo>
                  <a:pt x="354799" y="115735"/>
                </a:lnTo>
                <a:lnTo>
                  <a:pt x="351942" y="125006"/>
                </a:lnTo>
                <a:lnTo>
                  <a:pt x="347941" y="132689"/>
                </a:lnTo>
                <a:lnTo>
                  <a:pt x="355574" y="140309"/>
                </a:lnTo>
                <a:lnTo>
                  <a:pt x="360680" y="131432"/>
                </a:lnTo>
                <a:lnTo>
                  <a:pt x="364515" y="120688"/>
                </a:lnTo>
                <a:lnTo>
                  <a:pt x="366915" y="107950"/>
                </a:lnTo>
                <a:lnTo>
                  <a:pt x="367753" y="93065"/>
                </a:lnTo>
                <a:lnTo>
                  <a:pt x="367753" y="90017"/>
                </a:lnTo>
                <a:lnTo>
                  <a:pt x="384619" y="90017"/>
                </a:lnTo>
                <a:lnTo>
                  <a:pt x="384619" y="126593"/>
                </a:lnTo>
                <a:lnTo>
                  <a:pt x="383095" y="128117"/>
                </a:lnTo>
                <a:lnTo>
                  <a:pt x="366229" y="128117"/>
                </a:lnTo>
                <a:lnTo>
                  <a:pt x="367753" y="131165"/>
                </a:lnTo>
                <a:lnTo>
                  <a:pt x="367753" y="137261"/>
                </a:lnTo>
                <a:lnTo>
                  <a:pt x="370801" y="138785"/>
                </a:lnTo>
                <a:lnTo>
                  <a:pt x="390715" y="138785"/>
                </a:lnTo>
                <a:lnTo>
                  <a:pt x="395287" y="132689"/>
                </a:lnTo>
                <a:lnTo>
                  <a:pt x="395287" y="90017"/>
                </a:lnTo>
                <a:lnTo>
                  <a:pt x="395287" y="80873"/>
                </a:lnTo>
                <a:lnTo>
                  <a:pt x="395287" y="54965"/>
                </a:lnTo>
                <a:lnTo>
                  <a:pt x="395287" y="45720"/>
                </a:lnTo>
                <a:lnTo>
                  <a:pt x="395287" y="18288"/>
                </a:lnTo>
                <a:lnTo>
                  <a:pt x="395287" y="9144"/>
                </a:lnTo>
                <a:close/>
              </a:path>
              <a:path w="839470" h="148589">
                <a:moveTo>
                  <a:pt x="488340" y="12192"/>
                </a:moveTo>
                <a:lnTo>
                  <a:pt x="463969" y="12192"/>
                </a:lnTo>
                <a:lnTo>
                  <a:pt x="463969" y="0"/>
                </a:lnTo>
                <a:lnTo>
                  <a:pt x="454825" y="0"/>
                </a:lnTo>
                <a:lnTo>
                  <a:pt x="454825" y="12192"/>
                </a:lnTo>
                <a:lnTo>
                  <a:pt x="431863" y="12192"/>
                </a:lnTo>
                <a:lnTo>
                  <a:pt x="431863" y="0"/>
                </a:lnTo>
                <a:lnTo>
                  <a:pt x="422719" y="0"/>
                </a:lnTo>
                <a:lnTo>
                  <a:pt x="422719" y="12192"/>
                </a:lnTo>
                <a:lnTo>
                  <a:pt x="401383" y="12192"/>
                </a:lnTo>
                <a:lnTo>
                  <a:pt x="401383" y="21336"/>
                </a:lnTo>
                <a:lnTo>
                  <a:pt x="422719" y="21336"/>
                </a:lnTo>
                <a:lnTo>
                  <a:pt x="422719" y="32004"/>
                </a:lnTo>
                <a:lnTo>
                  <a:pt x="431863" y="32004"/>
                </a:lnTo>
                <a:lnTo>
                  <a:pt x="431863" y="21336"/>
                </a:lnTo>
                <a:lnTo>
                  <a:pt x="454825" y="21336"/>
                </a:lnTo>
                <a:lnTo>
                  <a:pt x="454825" y="32004"/>
                </a:lnTo>
                <a:lnTo>
                  <a:pt x="463969" y="32004"/>
                </a:lnTo>
                <a:lnTo>
                  <a:pt x="463969" y="21336"/>
                </a:lnTo>
                <a:lnTo>
                  <a:pt x="488340" y="21336"/>
                </a:lnTo>
                <a:lnTo>
                  <a:pt x="488340" y="12192"/>
                </a:lnTo>
                <a:close/>
              </a:path>
              <a:path w="839470" h="148589">
                <a:moveTo>
                  <a:pt x="489864" y="131165"/>
                </a:moveTo>
                <a:lnTo>
                  <a:pt x="454355" y="112877"/>
                </a:lnTo>
                <a:lnTo>
                  <a:pt x="450240" y="108305"/>
                </a:lnTo>
                <a:lnTo>
                  <a:pt x="488340" y="108305"/>
                </a:lnTo>
                <a:lnTo>
                  <a:pt x="488340" y="99161"/>
                </a:lnTo>
                <a:lnTo>
                  <a:pt x="447192" y="99161"/>
                </a:lnTo>
                <a:lnTo>
                  <a:pt x="447192" y="91541"/>
                </a:lnTo>
                <a:lnTo>
                  <a:pt x="448716" y="86969"/>
                </a:lnTo>
                <a:lnTo>
                  <a:pt x="470052" y="86969"/>
                </a:lnTo>
                <a:lnTo>
                  <a:pt x="470052" y="90017"/>
                </a:lnTo>
                <a:lnTo>
                  <a:pt x="480720" y="90017"/>
                </a:lnTo>
                <a:lnTo>
                  <a:pt x="480720" y="35052"/>
                </a:lnTo>
                <a:lnTo>
                  <a:pt x="470052" y="35052"/>
                </a:lnTo>
                <a:lnTo>
                  <a:pt x="470052" y="45720"/>
                </a:lnTo>
                <a:lnTo>
                  <a:pt x="470052" y="56489"/>
                </a:lnTo>
                <a:lnTo>
                  <a:pt x="470052" y="65633"/>
                </a:lnTo>
                <a:lnTo>
                  <a:pt x="470052" y="77825"/>
                </a:lnTo>
                <a:lnTo>
                  <a:pt x="418147" y="77825"/>
                </a:lnTo>
                <a:lnTo>
                  <a:pt x="418147" y="65633"/>
                </a:lnTo>
                <a:lnTo>
                  <a:pt x="470052" y="65633"/>
                </a:lnTo>
                <a:lnTo>
                  <a:pt x="470052" y="56489"/>
                </a:lnTo>
                <a:lnTo>
                  <a:pt x="418147" y="56489"/>
                </a:lnTo>
                <a:lnTo>
                  <a:pt x="418147" y="45720"/>
                </a:lnTo>
                <a:lnTo>
                  <a:pt x="470052" y="45720"/>
                </a:lnTo>
                <a:lnTo>
                  <a:pt x="470052" y="35052"/>
                </a:lnTo>
                <a:lnTo>
                  <a:pt x="407479" y="35052"/>
                </a:lnTo>
                <a:lnTo>
                  <a:pt x="407479" y="90017"/>
                </a:lnTo>
                <a:lnTo>
                  <a:pt x="418147" y="90017"/>
                </a:lnTo>
                <a:lnTo>
                  <a:pt x="418147" y="86969"/>
                </a:lnTo>
                <a:lnTo>
                  <a:pt x="437959" y="86969"/>
                </a:lnTo>
                <a:lnTo>
                  <a:pt x="437959" y="96113"/>
                </a:lnTo>
                <a:lnTo>
                  <a:pt x="436435" y="99161"/>
                </a:lnTo>
                <a:lnTo>
                  <a:pt x="399859" y="99161"/>
                </a:lnTo>
                <a:lnTo>
                  <a:pt x="399859" y="108305"/>
                </a:lnTo>
                <a:lnTo>
                  <a:pt x="433387" y="108305"/>
                </a:lnTo>
                <a:lnTo>
                  <a:pt x="428548" y="115760"/>
                </a:lnTo>
                <a:lnTo>
                  <a:pt x="421005" y="122212"/>
                </a:lnTo>
                <a:lnTo>
                  <a:pt x="410883" y="127812"/>
                </a:lnTo>
                <a:lnTo>
                  <a:pt x="398335" y="132689"/>
                </a:lnTo>
                <a:lnTo>
                  <a:pt x="401383" y="138785"/>
                </a:lnTo>
                <a:lnTo>
                  <a:pt x="436829" y="121691"/>
                </a:lnTo>
                <a:lnTo>
                  <a:pt x="442620" y="112877"/>
                </a:lnTo>
                <a:lnTo>
                  <a:pt x="450329" y="122313"/>
                </a:lnTo>
                <a:lnTo>
                  <a:pt x="459765" y="130035"/>
                </a:lnTo>
                <a:lnTo>
                  <a:pt x="470916" y="136029"/>
                </a:lnTo>
                <a:lnTo>
                  <a:pt x="483781" y="140309"/>
                </a:lnTo>
                <a:lnTo>
                  <a:pt x="486816" y="134213"/>
                </a:lnTo>
                <a:lnTo>
                  <a:pt x="489864" y="131165"/>
                </a:lnTo>
                <a:close/>
              </a:path>
              <a:path w="839470" h="148589">
                <a:moveTo>
                  <a:pt x="541782" y="22860"/>
                </a:moveTo>
                <a:lnTo>
                  <a:pt x="536054" y="17386"/>
                </a:lnTo>
                <a:lnTo>
                  <a:pt x="524624" y="7010"/>
                </a:lnTo>
                <a:lnTo>
                  <a:pt x="518922" y="1524"/>
                </a:lnTo>
                <a:lnTo>
                  <a:pt x="511302" y="9144"/>
                </a:lnTo>
                <a:lnTo>
                  <a:pt x="516991" y="14630"/>
                </a:lnTo>
                <a:lnTo>
                  <a:pt x="522541" y="19812"/>
                </a:lnTo>
                <a:lnTo>
                  <a:pt x="527799" y="25006"/>
                </a:lnTo>
                <a:lnTo>
                  <a:pt x="532638" y="30480"/>
                </a:lnTo>
                <a:lnTo>
                  <a:pt x="541782" y="22860"/>
                </a:lnTo>
                <a:close/>
              </a:path>
              <a:path w="839470" h="148589">
                <a:moveTo>
                  <a:pt x="602843" y="93065"/>
                </a:moveTo>
                <a:lnTo>
                  <a:pt x="596849" y="86448"/>
                </a:lnTo>
                <a:lnTo>
                  <a:pt x="590448" y="80111"/>
                </a:lnTo>
                <a:lnTo>
                  <a:pt x="583755" y="73787"/>
                </a:lnTo>
                <a:lnTo>
                  <a:pt x="576922" y="67157"/>
                </a:lnTo>
                <a:lnTo>
                  <a:pt x="569214" y="74777"/>
                </a:lnTo>
                <a:lnTo>
                  <a:pt x="575856" y="81407"/>
                </a:lnTo>
                <a:lnTo>
                  <a:pt x="582053" y="87731"/>
                </a:lnTo>
                <a:lnTo>
                  <a:pt x="587946" y="94068"/>
                </a:lnTo>
                <a:lnTo>
                  <a:pt x="593699" y="100685"/>
                </a:lnTo>
                <a:lnTo>
                  <a:pt x="602843" y="93065"/>
                </a:lnTo>
                <a:close/>
              </a:path>
              <a:path w="839470" h="148589">
                <a:moveTo>
                  <a:pt x="628738" y="38100"/>
                </a:moveTo>
                <a:lnTo>
                  <a:pt x="567690" y="38100"/>
                </a:lnTo>
                <a:lnTo>
                  <a:pt x="568566" y="28943"/>
                </a:lnTo>
                <a:lnTo>
                  <a:pt x="569010" y="19812"/>
                </a:lnTo>
                <a:lnTo>
                  <a:pt x="569099" y="14630"/>
                </a:lnTo>
                <a:lnTo>
                  <a:pt x="569214" y="0"/>
                </a:lnTo>
                <a:lnTo>
                  <a:pt x="557022" y="0"/>
                </a:lnTo>
                <a:lnTo>
                  <a:pt x="556907" y="14630"/>
                </a:lnTo>
                <a:lnTo>
                  <a:pt x="556818" y="19812"/>
                </a:lnTo>
                <a:lnTo>
                  <a:pt x="556374" y="28943"/>
                </a:lnTo>
                <a:lnTo>
                  <a:pt x="555498" y="38100"/>
                </a:lnTo>
                <a:lnTo>
                  <a:pt x="500532" y="38100"/>
                </a:lnTo>
                <a:lnTo>
                  <a:pt x="500532" y="48768"/>
                </a:lnTo>
                <a:lnTo>
                  <a:pt x="553974" y="48768"/>
                </a:lnTo>
                <a:lnTo>
                  <a:pt x="546227" y="75425"/>
                </a:lnTo>
                <a:lnTo>
                  <a:pt x="534339" y="98196"/>
                </a:lnTo>
                <a:lnTo>
                  <a:pt x="518134" y="117246"/>
                </a:lnTo>
                <a:lnTo>
                  <a:pt x="497484" y="132689"/>
                </a:lnTo>
                <a:lnTo>
                  <a:pt x="500532" y="135737"/>
                </a:lnTo>
                <a:lnTo>
                  <a:pt x="503593" y="140309"/>
                </a:lnTo>
                <a:lnTo>
                  <a:pt x="506628" y="143357"/>
                </a:lnTo>
                <a:lnTo>
                  <a:pt x="528396" y="125603"/>
                </a:lnTo>
                <a:lnTo>
                  <a:pt x="545579" y="104101"/>
                </a:lnTo>
                <a:lnTo>
                  <a:pt x="558152" y="78600"/>
                </a:lnTo>
                <a:lnTo>
                  <a:pt x="566166" y="48768"/>
                </a:lnTo>
                <a:lnTo>
                  <a:pt x="616546" y="48768"/>
                </a:lnTo>
                <a:lnTo>
                  <a:pt x="615632" y="64554"/>
                </a:lnTo>
                <a:lnTo>
                  <a:pt x="614413" y="94068"/>
                </a:lnTo>
                <a:lnTo>
                  <a:pt x="613498" y="108305"/>
                </a:lnTo>
                <a:lnTo>
                  <a:pt x="613498" y="120497"/>
                </a:lnTo>
                <a:lnTo>
                  <a:pt x="607402" y="125069"/>
                </a:lnTo>
                <a:lnTo>
                  <a:pt x="595210" y="125069"/>
                </a:lnTo>
                <a:lnTo>
                  <a:pt x="588581" y="125056"/>
                </a:lnTo>
                <a:lnTo>
                  <a:pt x="582244" y="124879"/>
                </a:lnTo>
                <a:lnTo>
                  <a:pt x="575881" y="124434"/>
                </a:lnTo>
                <a:lnTo>
                  <a:pt x="569214" y="123545"/>
                </a:lnTo>
                <a:lnTo>
                  <a:pt x="569214" y="128117"/>
                </a:lnTo>
                <a:lnTo>
                  <a:pt x="570738" y="132689"/>
                </a:lnTo>
                <a:lnTo>
                  <a:pt x="570738" y="137261"/>
                </a:lnTo>
                <a:lnTo>
                  <a:pt x="598258" y="137261"/>
                </a:lnTo>
                <a:lnTo>
                  <a:pt x="609612" y="135572"/>
                </a:lnTo>
                <a:lnTo>
                  <a:pt x="618261" y="130594"/>
                </a:lnTo>
                <a:lnTo>
                  <a:pt x="621995" y="125069"/>
                </a:lnTo>
                <a:lnTo>
                  <a:pt x="623760" y="122478"/>
                </a:lnTo>
                <a:lnTo>
                  <a:pt x="625690" y="111353"/>
                </a:lnTo>
                <a:lnTo>
                  <a:pt x="626808" y="95643"/>
                </a:lnTo>
                <a:lnTo>
                  <a:pt x="627786" y="78193"/>
                </a:lnTo>
                <a:lnTo>
                  <a:pt x="628472" y="59029"/>
                </a:lnTo>
                <a:lnTo>
                  <a:pt x="628738" y="38100"/>
                </a:lnTo>
                <a:close/>
              </a:path>
              <a:path w="839470" h="148589">
                <a:moveTo>
                  <a:pt x="680656" y="1524"/>
                </a:moveTo>
                <a:lnTo>
                  <a:pt x="669988" y="0"/>
                </a:lnTo>
                <a:lnTo>
                  <a:pt x="664832" y="18884"/>
                </a:lnTo>
                <a:lnTo>
                  <a:pt x="658545" y="36779"/>
                </a:lnTo>
                <a:lnTo>
                  <a:pt x="651078" y="53835"/>
                </a:lnTo>
                <a:lnTo>
                  <a:pt x="642454" y="70205"/>
                </a:lnTo>
                <a:lnTo>
                  <a:pt x="644080" y="74777"/>
                </a:lnTo>
                <a:lnTo>
                  <a:pt x="645604" y="79349"/>
                </a:lnTo>
                <a:lnTo>
                  <a:pt x="647128" y="82397"/>
                </a:lnTo>
                <a:lnTo>
                  <a:pt x="650557" y="76428"/>
                </a:lnTo>
                <a:lnTo>
                  <a:pt x="653986" y="70015"/>
                </a:lnTo>
                <a:lnTo>
                  <a:pt x="657415" y="63334"/>
                </a:lnTo>
                <a:lnTo>
                  <a:pt x="660844" y="56489"/>
                </a:lnTo>
                <a:lnTo>
                  <a:pt x="660844" y="140309"/>
                </a:lnTo>
                <a:lnTo>
                  <a:pt x="669988" y="140309"/>
                </a:lnTo>
                <a:lnTo>
                  <a:pt x="669988" y="56489"/>
                </a:lnTo>
                <a:lnTo>
                  <a:pt x="669988" y="33528"/>
                </a:lnTo>
                <a:lnTo>
                  <a:pt x="673150" y="25527"/>
                </a:lnTo>
                <a:lnTo>
                  <a:pt x="675894" y="17526"/>
                </a:lnTo>
                <a:lnTo>
                  <a:pt x="678345" y="9525"/>
                </a:lnTo>
                <a:lnTo>
                  <a:pt x="680656" y="1524"/>
                </a:lnTo>
                <a:close/>
              </a:path>
              <a:path w="839470" h="148589">
                <a:moveTo>
                  <a:pt x="740194" y="7620"/>
                </a:moveTo>
                <a:lnTo>
                  <a:pt x="683704" y="7620"/>
                </a:lnTo>
                <a:lnTo>
                  <a:pt x="683704" y="18288"/>
                </a:lnTo>
                <a:lnTo>
                  <a:pt x="698944" y="18288"/>
                </a:lnTo>
                <a:lnTo>
                  <a:pt x="694944" y="37973"/>
                </a:lnTo>
                <a:lnTo>
                  <a:pt x="689800" y="55676"/>
                </a:lnTo>
                <a:lnTo>
                  <a:pt x="683514" y="71094"/>
                </a:lnTo>
                <a:lnTo>
                  <a:pt x="676084" y="83921"/>
                </a:lnTo>
                <a:lnTo>
                  <a:pt x="677608" y="86969"/>
                </a:lnTo>
                <a:lnTo>
                  <a:pt x="680656" y="90017"/>
                </a:lnTo>
                <a:lnTo>
                  <a:pt x="682180" y="93065"/>
                </a:lnTo>
                <a:lnTo>
                  <a:pt x="687844" y="84264"/>
                </a:lnTo>
                <a:lnTo>
                  <a:pt x="693229" y="74002"/>
                </a:lnTo>
                <a:lnTo>
                  <a:pt x="698030" y="62598"/>
                </a:lnTo>
                <a:lnTo>
                  <a:pt x="701992" y="50292"/>
                </a:lnTo>
                <a:lnTo>
                  <a:pt x="723417" y="50292"/>
                </a:lnTo>
                <a:lnTo>
                  <a:pt x="721982" y="58356"/>
                </a:lnTo>
                <a:lnTo>
                  <a:pt x="719988" y="66382"/>
                </a:lnTo>
                <a:lnTo>
                  <a:pt x="717410" y="74396"/>
                </a:lnTo>
                <a:lnTo>
                  <a:pt x="714273" y="82397"/>
                </a:lnTo>
                <a:lnTo>
                  <a:pt x="709612" y="77825"/>
                </a:lnTo>
                <a:lnTo>
                  <a:pt x="700468" y="71729"/>
                </a:lnTo>
                <a:lnTo>
                  <a:pt x="694372" y="79349"/>
                </a:lnTo>
                <a:lnTo>
                  <a:pt x="706564" y="88493"/>
                </a:lnTo>
                <a:lnTo>
                  <a:pt x="711238" y="91541"/>
                </a:lnTo>
                <a:lnTo>
                  <a:pt x="704888" y="103314"/>
                </a:lnTo>
                <a:lnTo>
                  <a:pt x="697433" y="113639"/>
                </a:lnTo>
                <a:lnTo>
                  <a:pt x="688848" y="122834"/>
                </a:lnTo>
                <a:lnTo>
                  <a:pt x="679132" y="131165"/>
                </a:lnTo>
                <a:lnTo>
                  <a:pt x="682180" y="135737"/>
                </a:lnTo>
                <a:lnTo>
                  <a:pt x="686752" y="140309"/>
                </a:lnTo>
                <a:lnTo>
                  <a:pt x="705091" y="122618"/>
                </a:lnTo>
                <a:lnTo>
                  <a:pt x="718832" y="101625"/>
                </a:lnTo>
                <a:lnTo>
                  <a:pt x="726109" y="82397"/>
                </a:lnTo>
                <a:lnTo>
                  <a:pt x="727976" y="77482"/>
                </a:lnTo>
                <a:lnTo>
                  <a:pt x="732561" y="50292"/>
                </a:lnTo>
                <a:lnTo>
                  <a:pt x="732561" y="39624"/>
                </a:lnTo>
                <a:lnTo>
                  <a:pt x="705040" y="39624"/>
                </a:lnTo>
                <a:lnTo>
                  <a:pt x="706564" y="33528"/>
                </a:lnTo>
                <a:lnTo>
                  <a:pt x="709612" y="18288"/>
                </a:lnTo>
                <a:lnTo>
                  <a:pt x="740194" y="18288"/>
                </a:lnTo>
                <a:lnTo>
                  <a:pt x="740194" y="7620"/>
                </a:lnTo>
                <a:close/>
              </a:path>
              <a:path w="839470" h="148589">
                <a:moveTo>
                  <a:pt x="753897" y="22860"/>
                </a:moveTo>
                <a:lnTo>
                  <a:pt x="743229" y="22860"/>
                </a:lnTo>
                <a:lnTo>
                  <a:pt x="743229" y="106781"/>
                </a:lnTo>
                <a:lnTo>
                  <a:pt x="753897" y="106781"/>
                </a:lnTo>
                <a:lnTo>
                  <a:pt x="753897" y="22860"/>
                </a:lnTo>
                <a:close/>
              </a:path>
              <a:path w="839470" h="148589">
                <a:moveTo>
                  <a:pt x="778383" y="0"/>
                </a:moveTo>
                <a:lnTo>
                  <a:pt x="769150" y="0"/>
                </a:lnTo>
                <a:lnTo>
                  <a:pt x="769150" y="122021"/>
                </a:lnTo>
                <a:lnTo>
                  <a:pt x="767613" y="125069"/>
                </a:lnTo>
                <a:lnTo>
                  <a:pt x="766089" y="126593"/>
                </a:lnTo>
                <a:lnTo>
                  <a:pt x="766089" y="128117"/>
                </a:lnTo>
                <a:lnTo>
                  <a:pt x="749338" y="128117"/>
                </a:lnTo>
                <a:lnTo>
                  <a:pt x="741718" y="126593"/>
                </a:lnTo>
                <a:lnTo>
                  <a:pt x="741718" y="131165"/>
                </a:lnTo>
                <a:lnTo>
                  <a:pt x="743229" y="134213"/>
                </a:lnTo>
                <a:lnTo>
                  <a:pt x="743229" y="138785"/>
                </a:lnTo>
                <a:lnTo>
                  <a:pt x="769150" y="138785"/>
                </a:lnTo>
                <a:lnTo>
                  <a:pt x="773709" y="137261"/>
                </a:lnTo>
                <a:lnTo>
                  <a:pt x="775233" y="135737"/>
                </a:lnTo>
                <a:lnTo>
                  <a:pt x="778383" y="132689"/>
                </a:lnTo>
                <a:lnTo>
                  <a:pt x="778383" y="128117"/>
                </a:lnTo>
                <a:lnTo>
                  <a:pt x="778383" y="0"/>
                </a:lnTo>
                <a:close/>
              </a:path>
              <a:path w="839470" h="148589">
                <a:moveTo>
                  <a:pt x="839343" y="79349"/>
                </a:moveTo>
                <a:lnTo>
                  <a:pt x="837641" y="59626"/>
                </a:lnTo>
                <a:lnTo>
                  <a:pt x="832675" y="41592"/>
                </a:lnTo>
                <a:lnTo>
                  <a:pt x="824547" y="25260"/>
                </a:lnTo>
                <a:lnTo>
                  <a:pt x="813435" y="10668"/>
                </a:lnTo>
                <a:lnTo>
                  <a:pt x="801243" y="10668"/>
                </a:lnTo>
                <a:lnTo>
                  <a:pt x="812114" y="26123"/>
                </a:lnTo>
                <a:lnTo>
                  <a:pt x="819721" y="42722"/>
                </a:lnTo>
                <a:lnTo>
                  <a:pt x="824166" y="60477"/>
                </a:lnTo>
                <a:lnTo>
                  <a:pt x="825627" y="79349"/>
                </a:lnTo>
                <a:lnTo>
                  <a:pt x="824166" y="98221"/>
                </a:lnTo>
                <a:lnTo>
                  <a:pt x="819721" y="115938"/>
                </a:lnTo>
                <a:lnTo>
                  <a:pt x="812114" y="132537"/>
                </a:lnTo>
                <a:lnTo>
                  <a:pt x="801243" y="148018"/>
                </a:lnTo>
                <a:lnTo>
                  <a:pt x="813435" y="148018"/>
                </a:lnTo>
                <a:lnTo>
                  <a:pt x="824547" y="132537"/>
                </a:lnTo>
                <a:lnTo>
                  <a:pt x="832662" y="115938"/>
                </a:lnTo>
                <a:lnTo>
                  <a:pt x="837641" y="98221"/>
                </a:lnTo>
                <a:lnTo>
                  <a:pt x="839343" y="79349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5" name="object 4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16736" y="5066075"/>
            <a:ext cx="5286687" cy="2329688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1414551" y="7709725"/>
            <a:ext cx="189865" cy="139065"/>
            <a:chOff x="1414551" y="7709725"/>
            <a:chExt cx="189865" cy="139065"/>
          </a:xfrm>
        </p:grpSpPr>
        <p:sp>
          <p:nvSpPr>
            <p:cNvPr id="47" name="object 47"/>
            <p:cNvSpPr/>
            <p:nvPr/>
          </p:nvSpPr>
          <p:spPr>
            <a:xfrm>
              <a:off x="1414551" y="7711249"/>
              <a:ext cx="38735" cy="137795"/>
            </a:xfrm>
            <a:custGeom>
              <a:avLst/>
              <a:gdLst/>
              <a:ahLst/>
              <a:cxnLst/>
              <a:rect l="l" t="t" r="r" b="b"/>
              <a:pathLst>
                <a:path w="38734" h="137795">
                  <a:moveTo>
                    <a:pt x="38201" y="0"/>
                  </a:moveTo>
                  <a:lnTo>
                    <a:pt x="25920" y="0"/>
                  </a:lnTo>
                  <a:lnTo>
                    <a:pt x="14149" y="15430"/>
                  </a:lnTo>
                  <a:lnTo>
                    <a:pt x="6097" y="32004"/>
                  </a:lnTo>
                  <a:lnTo>
                    <a:pt x="1476" y="49720"/>
                  </a:lnTo>
                  <a:lnTo>
                    <a:pt x="0" y="68580"/>
                  </a:lnTo>
                  <a:lnTo>
                    <a:pt x="1476" y="88141"/>
                  </a:lnTo>
                  <a:lnTo>
                    <a:pt x="6097" y="105816"/>
                  </a:lnTo>
                  <a:lnTo>
                    <a:pt x="14149" y="122043"/>
                  </a:lnTo>
                  <a:lnTo>
                    <a:pt x="25920" y="137261"/>
                  </a:lnTo>
                  <a:lnTo>
                    <a:pt x="38201" y="137261"/>
                  </a:lnTo>
                  <a:lnTo>
                    <a:pt x="27027" y="121829"/>
                  </a:lnTo>
                  <a:lnTo>
                    <a:pt x="18876" y="105244"/>
                  </a:lnTo>
                  <a:lnTo>
                    <a:pt x="13886" y="87498"/>
                  </a:lnTo>
                  <a:lnTo>
                    <a:pt x="12191" y="68580"/>
                  </a:lnTo>
                  <a:lnTo>
                    <a:pt x="13886" y="49720"/>
                  </a:lnTo>
                  <a:lnTo>
                    <a:pt x="18876" y="32004"/>
                  </a:lnTo>
                  <a:lnTo>
                    <a:pt x="27027" y="15430"/>
                  </a:lnTo>
                  <a:lnTo>
                    <a:pt x="3820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74089" y="7709725"/>
              <a:ext cx="70192" cy="11287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565617" y="7711249"/>
              <a:ext cx="38735" cy="137795"/>
            </a:xfrm>
            <a:custGeom>
              <a:avLst/>
              <a:gdLst/>
              <a:ahLst/>
              <a:cxnLst/>
              <a:rect l="l" t="t" r="r" b="b"/>
              <a:pathLst>
                <a:path w="38734" h="137795">
                  <a:moveTo>
                    <a:pt x="12191" y="0"/>
                  </a:moveTo>
                  <a:lnTo>
                    <a:pt x="0" y="0"/>
                  </a:lnTo>
                  <a:lnTo>
                    <a:pt x="10898" y="15430"/>
                  </a:lnTo>
                  <a:lnTo>
                    <a:pt x="18529" y="32004"/>
                  </a:lnTo>
                  <a:lnTo>
                    <a:pt x="23017" y="49720"/>
                  </a:lnTo>
                  <a:lnTo>
                    <a:pt x="24485" y="68580"/>
                  </a:lnTo>
                  <a:lnTo>
                    <a:pt x="23017" y="87498"/>
                  </a:lnTo>
                  <a:lnTo>
                    <a:pt x="18529" y="105244"/>
                  </a:lnTo>
                  <a:lnTo>
                    <a:pt x="10898" y="121829"/>
                  </a:lnTo>
                  <a:lnTo>
                    <a:pt x="0" y="137261"/>
                  </a:lnTo>
                  <a:lnTo>
                    <a:pt x="12191" y="137261"/>
                  </a:lnTo>
                  <a:lnTo>
                    <a:pt x="23371" y="121829"/>
                  </a:lnTo>
                  <a:lnTo>
                    <a:pt x="31521" y="105244"/>
                  </a:lnTo>
                  <a:lnTo>
                    <a:pt x="36509" y="87498"/>
                  </a:lnTo>
                  <a:lnTo>
                    <a:pt x="38201" y="68580"/>
                  </a:lnTo>
                  <a:lnTo>
                    <a:pt x="36509" y="48863"/>
                  </a:lnTo>
                  <a:lnTo>
                    <a:pt x="31521" y="30861"/>
                  </a:lnTo>
                  <a:lnTo>
                    <a:pt x="23371" y="14573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0" name="object 5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457" y="7700492"/>
            <a:ext cx="778370" cy="14192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585089" y="7698968"/>
            <a:ext cx="1958043" cy="14497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648479" y="7698968"/>
            <a:ext cx="1220927" cy="144970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414551" y="8150542"/>
            <a:ext cx="189865" cy="139065"/>
            <a:chOff x="1414551" y="8150542"/>
            <a:chExt cx="189865" cy="139065"/>
          </a:xfrm>
        </p:grpSpPr>
        <p:sp>
          <p:nvSpPr>
            <p:cNvPr id="54" name="object 54"/>
            <p:cNvSpPr/>
            <p:nvPr/>
          </p:nvSpPr>
          <p:spPr>
            <a:xfrm>
              <a:off x="1414551" y="8153590"/>
              <a:ext cx="38735" cy="135890"/>
            </a:xfrm>
            <a:custGeom>
              <a:avLst/>
              <a:gdLst/>
              <a:ahLst/>
              <a:cxnLst/>
              <a:rect l="l" t="t" r="r" b="b"/>
              <a:pathLst>
                <a:path w="38734" h="135890">
                  <a:moveTo>
                    <a:pt x="38201" y="0"/>
                  </a:moveTo>
                  <a:lnTo>
                    <a:pt x="25920" y="0"/>
                  </a:lnTo>
                  <a:lnTo>
                    <a:pt x="14149" y="14631"/>
                  </a:lnTo>
                  <a:lnTo>
                    <a:pt x="6097" y="30949"/>
                  </a:lnTo>
                  <a:lnTo>
                    <a:pt x="1476" y="48963"/>
                  </a:lnTo>
                  <a:lnTo>
                    <a:pt x="0" y="68681"/>
                  </a:lnTo>
                  <a:lnTo>
                    <a:pt x="1476" y="87531"/>
                  </a:lnTo>
                  <a:lnTo>
                    <a:pt x="6097" y="105111"/>
                  </a:lnTo>
                  <a:lnTo>
                    <a:pt x="14149" y="121263"/>
                  </a:lnTo>
                  <a:lnTo>
                    <a:pt x="25920" y="135826"/>
                  </a:lnTo>
                  <a:lnTo>
                    <a:pt x="38201" y="135826"/>
                  </a:lnTo>
                  <a:lnTo>
                    <a:pt x="27027" y="120620"/>
                  </a:lnTo>
                  <a:lnTo>
                    <a:pt x="18876" y="104540"/>
                  </a:lnTo>
                  <a:lnTo>
                    <a:pt x="13886" y="87316"/>
                  </a:lnTo>
                  <a:lnTo>
                    <a:pt x="12191" y="68681"/>
                  </a:lnTo>
                  <a:lnTo>
                    <a:pt x="13886" y="48963"/>
                  </a:lnTo>
                  <a:lnTo>
                    <a:pt x="18876" y="30949"/>
                  </a:lnTo>
                  <a:lnTo>
                    <a:pt x="27027" y="14631"/>
                  </a:lnTo>
                  <a:lnTo>
                    <a:pt x="3820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75613" y="8150542"/>
              <a:ext cx="65620" cy="11601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65617" y="8153590"/>
              <a:ext cx="38735" cy="135890"/>
            </a:xfrm>
            <a:custGeom>
              <a:avLst/>
              <a:gdLst/>
              <a:ahLst/>
              <a:cxnLst/>
              <a:rect l="l" t="t" r="r" b="b"/>
              <a:pathLst>
                <a:path w="38734" h="135890">
                  <a:moveTo>
                    <a:pt x="12191" y="0"/>
                  </a:moveTo>
                  <a:lnTo>
                    <a:pt x="0" y="0"/>
                  </a:lnTo>
                  <a:lnTo>
                    <a:pt x="10898" y="14608"/>
                  </a:lnTo>
                  <a:lnTo>
                    <a:pt x="18529" y="30759"/>
                  </a:lnTo>
                  <a:lnTo>
                    <a:pt x="23017" y="48320"/>
                  </a:lnTo>
                  <a:lnTo>
                    <a:pt x="24485" y="67157"/>
                  </a:lnTo>
                  <a:lnTo>
                    <a:pt x="23017" y="86888"/>
                  </a:lnTo>
                  <a:lnTo>
                    <a:pt x="18529" y="104921"/>
                  </a:lnTo>
                  <a:lnTo>
                    <a:pt x="10898" y="121239"/>
                  </a:lnTo>
                  <a:lnTo>
                    <a:pt x="0" y="135826"/>
                  </a:lnTo>
                  <a:lnTo>
                    <a:pt x="12191" y="135826"/>
                  </a:lnTo>
                  <a:lnTo>
                    <a:pt x="23371" y="121239"/>
                  </a:lnTo>
                  <a:lnTo>
                    <a:pt x="31521" y="104921"/>
                  </a:lnTo>
                  <a:lnTo>
                    <a:pt x="36509" y="86888"/>
                  </a:lnTo>
                  <a:lnTo>
                    <a:pt x="38201" y="67157"/>
                  </a:lnTo>
                  <a:lnTo>
                    <a:pt x="36509" y="48320"/>
                  </a:lnTo>
                  <a:lnTo>
                    <a:pt x="31521" y="30759"/>
                  </a:lnTo>
                  <a:lnTo>
                    <a:pt x="23371" y="14608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7" name="object 5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702968" y="8139874"/>
            <a:ext cx="1514005" cy="14497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322218" y="8139874"/>
            <a:ext cx="2104555" cy="144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86600" y="437102"/>
            <a:ext cx="5221206" cy="25087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4551" y="3219932"/>
            <a:ext cx="189268" cy="1372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457" y="3207740"/>
            <a:ext cx="1662010" cy="1448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0237" y="3207740"/>
            <a:ext cx="2251151" cy="14486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828157" y="3209264"/>
            <a:ext cx="714375" cy="143510"/>
            <a:chOff x="5828157" y="3209264"/>
            <a:chExt cx="714375" cy="143510"/>
          </a:xfrm>
        </p:grpSpPr>
        <p:sp>
          <p:nvSpPr>
            <p:cNvPr id="7" name="object 7"/>
            <p:cNvSpPr/>
            <p:nvPr/>
          </p:nvSpPr>
          <p:spPr>
            <a:xfrm>
              <a:off x="5828157" y="3215360"/>
              <a:ext cx="577215" cy="137795"/>
            </a:xfrm>
            <a:custGeom>
              <a:avLst/>
              <a:gdLst/>
              <a:ahLst/>
              <a:cxnLst/>
              <a:rect l="l" t="t" r="r" b="b"/>
              <a:pathLst>
                <a:path w="577214" h="137795">
                  <a:moveTo>
                    <a:pt x="138963" y="3048"/>
                  </a:moveTo>
                  <a:lnTo>
                    <a:pt x="0" y="3048"/>
                  </a:lnTo>
                  <a:lnTo>
                    <a:pt x="0" y="12192"/>
                  </a:lnTo>
                  <a:lnTo>
                    <a:pt x="61048" y="12192"/>
                  </a:lnTo>
                  <a:lnTo>
                    <a:pt x="59537" y="21336"/>
                  </a:lnTo>
                  <a:lnTo>
                    <a:pt x="56476" y="36576"/>
                  </a:lnTo>
                  <a:lnTo>
                    <a:pt x="7708" y="36576"/>
                  </a:lnTo>
                  <a:lnTo>
                    <a:pt x="7708" y="134200"/>
                  </a:lnTo>
                  <a:lnTo>
                    <a:pt x="18376" y="134200"/>
                  </a:lnTo>
                  <a:lnTo>
                    <a:pt x="18376" y="47244"/>
                  </a:lnTo>
                  <a:lnTo>
                    <a:pt x="44284" y="47244"/>
                  </a:lnTo>
                  <a:lnTo>
                    <a:pt x="44284" y="126580"/>
                  </a:lnTo>
                  <a:lnTo>
                    <a:pt x="54952" y="126580"/>
                  </a:lnTo>
                  <a:lnTo>
                    <a:pt x="54952" y="47244"/>
                  </a:lnTo>
                  <a:lnTo>
                    <a:pt x="82486" y="47244"/>
                  </a:lnTo>
                  <a:lnTo>
                    <a:pt x="82486" y="126580"/>
                  </a:lnTo>
                  <a:lnTo>
                    <a:pt x="93154" y="126580"/>
                  </a:lnTo>
                  <a:lnTo>
                    <a:pt x="93154" y="47244"/>
                  </a:lnTo>
                  <a:lnTo>
                    <a:pt x="119062" y="47244"/>
                  </a:lnTo>
                  <a:lnTo>
                    <a:pt x="119062" y="120484"/>
                  </a:lnTo>
                  <a:lnTo>
                    <a:pt x="116014" y="122008"/>
                  </a:lnTo>
                  <a:lnTo>
                    <a:pt x="94678" y="122008"/>
                  </a:lnTo>
                  <a:lnTo>
                    <a:pt x="94678" y="126580"/>
                  </a:lnTo>
                  <a:lnTo>
                    <a:pt x="96202" y="134200"/>
                  </a:lnTo>
                  <a:lnTo>
                    <a:pt x="125158" y="134200"/>
                  </a:lnTo>
                  <a:lnTo>
                    <a:pt x="129730" y="128104"/>
                  </a:lnTo>
                  <a:lnTo>
                    <a:pt x="129730" y="36576"/>
                  </a:lnTo>
                  <a:lnTo>
                    <a:pt x="67144" y="36576"/>
                  </a:lnTo>
                  <a:lnTo>
                    <a:pt x="69202" y="30848"/>
                  </a:lnTo>
                  <a:lnTo>
                    <a:pt x="74866" y="12192"/>
                  </a:lnTo>
                  <a:lnTo>
                    <a:pt x="138963" y="12192"/>
                  </a:lnTo>
                  <a:lnTo>
                    <a:pt x="138963" y="3048"/>
                  </a:lnTo>
                  <a:close/>
                </a:path>
                <a:path w="577214" h="137795">
                  <a:moveTo>
                    <a:pt x="285457" y="6096"/>
                  </a:moveTo>
                  <a:lnTo>
                    <a:pt x="148107" y="6096"/>
                  </a:lnTo>
                  <a:lnTo>
                    <a:pt x="148107" y="18288"/>
                  </a:lnTo>
                  <a:lnTo>
                    <a:pt x="216789" y="18288"/>
                  </a:lnTo>
                  <a:lnTo>
                    <a:pt x="201866" y="40030"/>
                  </a:lnTo>
                  <a:lnTo>
                    <a:pt x="184696" y="59486"/>
                  </a:lnTo>
                  <a:lnTo>
                    <a:pt x="165252" y="76657"/>
                  </a:lnTo>
                  <a:lnTo>
                    <a:pt x="143535" y="91528"/>
                  </a:lnTo>
                  <a:lnTo>
                    <a:pt x="146583" y="94576"/>
                  </a:lnTo>
                  <a:lnTo>
                    <a:pt x="149631" y="99148"/>
                  </a:lnTo>
                  <a:lnTo>
                    <a:pt x="151168" y="102196"/>
                  </a:lnTo>
                  <a:lnTo>
                    <a:pt x="167703" y="91109"/>
                  </a:lnTo>
                  <a:lnTo>
                    <a:pt x="182981" y="78574"/>
                  </a:lnTo>
                  <a:lnTo>
                    <a:pt x="196837" y="64871"/>
                  </a:lnTo>
                  <a:lnTo>
                    <a:pt x="209169" y="50292"/>
                  </a:lnTo>
                  <a:lnTo>
                    <a:pt x="209169" y="135724"/>
                  </a:lnTo>
                  <a:lnTo>
                    <a:pt x="222885" y="135724"/>
                  </a:lnTo>
                  <a:lnTo>
                    <a:pt x="222885" y="50292"/>
                  </a:lnTo>
                  <a:lnTo>
                    <a:pt x="222885" y="45720"/>
                  </a:lnTo>
                  <a:lnTo>
                    <a:pt x="213741" y="45720"/>
                  </a:lnTo>
                  <a:lnTo>
                    <a:pt x="219163" y="38011"/>
                  </a:lnTo>
                  <a:lnTo>
                    <a:pt x="224015" y="30861"/>
                  </a:lnTo>
                  <a:lnTo>
                    <a:pt x="228307" y="24295"/>
                  </a:lnTo>
                  <a:lnTo>
                    <a:pt x="232029" y="18288"/>
                  </a:lnTo>
                  <a:lnTo>
                    <a:pt x="285457" y="18288"/>
                  </a:lnTo>
                  <a:lnTo>
                    <a:pt x="285457" y="6096"/>
                  </a:lnTo>
                  <a:close/>
                </a:path>
                <a:path w="577214" h="137795">
                  <a:moveTo>
                    <a:pt x="288518" y="83908"/>
                  </a:moveTo>
                  <a:lnTo>
                    <a:pt x="275856" y="75031"/>
                  </a:lnTo>
                  <a:lnTo>
                    <a:pt x="263093" y="66573"/>
                  </a:lnTo>
                  <a:lnTo>
                    <a:pt x="250050" y="58369"/>
                  </a:lnTo>
                  <a:lnTo>
                    <a:pt x="236601" y="50292"/>
                  </a:lnTo>
                  <a:lnTo>
                    <a:pt x="228981" y="59436"/>
                  </a:lnTo>
                  <a:lnTo>
                    <a:pt x="240715" y="66903"/>
                  </a:lnTo>
                  <a:lnTo>
                    <a:pt x="253174" y="75336"/>
                  </a:lnTo>
                  <a:lnTo>
                    <a:pt x="280885" y="94576"/>
                  </a:lnTo>
                  <a:lnTo>
                    <a:pt x="288518" y="83908"/>
                  </a:lnTo>
                  <a:close/>
                </a:path>
                <a:path w="577214" h="137795">
                  <a:moveTo>
                    <a:pt x="413664" y="0"/>
                  </a:moveTo>
                  <a:lnTo>
                    <a:pt x="401383" y="0"/>
                  </a:lnTo>
                  <a:lnTo>
                    <a:pt x="401383" y="9144"/>
                  </a:lnTo>
                  <a:lnTo>
                    <a:pt x="401383" y="21336"/>
                  </a:lnTo>
                  <a:lnTo>
                    <a:pt x="401383" y="30480"/>
                  </a:lnTo>
                  <a:lnTo>
                    <a:pt x="401383" y="44196"/>
                  </a:lnTo>
                  <a:lnTo>
                    <a:pt x="326618" y="44196"/>
                  </a:lnTo>
                  <a:lnTo>
                    <a:pt x="326618" y="30480"/>
                  </a:lnTo>
                  <a:lnTo>
                    <a:pt x="401383" y="30480"/>
                  </a:lnTo>
                  <a:lnTo>
                    <a:pt x="401383" y="21336"/>
                  </a:lnTo>
                  <a:lnTo>
                    <a:pt x="326618" y="21336"/>
                  </a:lnTo>
                  <a:lnTo>
                    <a:pt x="326618" y="9144"/>
                  </a:lnTo>
                  <a:lnTo>
                    <a:pt x="401383" y="9144"/>
                  </a:lnTo>
                  <a:lnTo>
                    <a:pt x="401383" y="0"/>
                  </a:lnTo>
                  <a:lnTo>
                    <a:pt x="315937" y="0"/>
                  </a:lnTo>
                  <a:lnTo>
                    <a:pt x="315937" y="59436"/>
                  </a:lnTo>
                  <a:lnTo>
                    <a:pt x="326618" y="59436"/>
                  </a:lnTo>
                  <a:lnTo>
                    <a:pt x="326618" y="53340"/>
                  </a:lnTo>
                  <a:lnTo>
                    <a:pt x="401383" y="53340"/>
                  </a:lnTo>
                  <a:lnTo>
                    <a:pt x="401383" y="59436"/>
                  </a:lnTo>
                  <a:lnTo>
                    <a:pt x="413664" y="59436"/>
                  </a:lnTo>
                  <a:lnTo>
                    <a:pt x="413664" y="53340"/>
                  </a:lnTo>
                  <a:lnTo>
                    <a:pt x="413664" y="44196"/>
                  </a:lnTo>
                  <a:lnTo>
                    <a:pt x="413664" y="30480"/>
                  </a:lnTo>
                  <a:lnTo>
                    <a:pt x="413664" y="21336"/>
                  </a:lnTo>
                  <a:lnTo>
                    <a:pt x="413664" y="9144"/>
                  </a:lnTo>
                  <a:lnTo>
                    <a:pt x="413664" y="0"/>
                  </a:lnTo>
                  <a:close/>
                </a:path>
                <a:path w="577214" h="137795">
                  <a:moveTo>
                    <a:pt x="436537" y="118960"/>
                  </a:moveTo>
                  <a:lnTo>
                    <a:pt x="418795" y="119849"/>
                  </a:lnTo>
                  <a:lnTo>
                    <a:pt x="402183" y="120294"/>
                  </a:lnTo>
                  <a:lnTo>
                    <a:pt x="372427" y="120484"/>
                  </a:lnTo>
                  <a:lnTo>
                    <a:pt x="372427" y="118960"/>
                  </a:lnTo>
                  <a:lnTo>
                    <a:pt x="372427" y="100672"/>
                  </a:lnTo>
                  <a:lnTo>
                    <a:pt x="422808" y="100672"/>
                  </a:lnTo>
                  <a:lnTo>
                    <a:pt x="422808" y="90004"/>
                  </a:lnTo>
                  <a:lnTo>
                    <a:pt x="372427" y="90004"/>
                  </a:lnTo>
                  <a:lnTo>
                    <a:pt x="372427" y="76288"/>
                  </a:lnTo>
                  <a:lnTo>
                    <a:pt x="433476" y="76288"/>
                  </a:lnTo>
                  <a:lnTo>
                    <a:pt x="433476" y="65620"/>
                  </a:lnTo>
                  <a:lnTo>
                    <a:pt x="294601" y="65620"/>
                  </a:lnTo>
                  <a:lnTo>
                    <a:pt x="294601" y="76288"/>
                  </a:lnTo>
                  <a:lnTo>
                    <a:pt x="360235" y="76288"/>
                  </a:lnTo>
                  <a:lnTo>
                    <a:pt x="360235" y="118960"/>
                  </a:lnTo>
                  <a:lnTo>
                    <a:pt x="350494" y="116700"/>
                  </a:lnTo>
                  <a:lnTo>
                    <a:pt x="341896" y="112293"/>
                  </a:lnTo>
                  <a:lnTo>
                    <a:pt x="337235" y="108292"/>
                  </a:lnTo>
                  <a:lnTo>
                    <a:pt x="334429" y="105892"/>
                  </a:lnTo>
                  <a:lnTo>
                    <a:pt x="328129" y="97624"/>
                  </a:lnTo>
                  <a:lnTo>
                    <a:pt x="332701" y="83908"/>
                  </a:lnTo>
                  <a:lnTo>
                    <a:pt x="322033" y="80860"/>
                  </a:lnTo>
                  <a:lnTo>
                    <a:pt x="317487" y="95084"/>
                  </a:lnTo>
                  <a:lnTo>
                    <a:pt x="310794" y="107721"/>
                  </a:lnTo>
                  <a:lnTo>
                    <a:pt x="302094" y="118376"/>
                  </a:lnTo>
                  <a:lnTo>
                    <a:pt x="291553" y="126580"/>
                  </a:lnTo>
                  <a:lnTo>
                    <a:pt x="294601" y="131152"/>
                  </a:lnTo>
                  <a:lnTo>
                    <a:pt x="323557" y="108292"/>
                  </a:lnTo>
                  <a:lnTo>
                    <a:pt x="331330" y="117449"/>
                  </a:lnTo>
                  <a:lnTo>
                    <a:pt x="341134" y="124294"/>
                  </a:lnTo>
                  <a:lnTo>
                    <a:pt x="353212" y="128879"/>
                  </a:lnTo>
                  <a:lnTo>
                    <a:pt x="367855" y="131152"/>
                  </a:lnTo>
                  <a:lnTo>
                    <a:pt x="431952" y="131152"/>
                  </a:lnTo>
                  <a:lnTo>
                    <a:pt x="433476" y="128104"/>
                  </a:lnTo>
                  <a:lnTo>
                    <a:pt x="436016" y="120484"/>
                  </a:lnTo>
                  <a:lnTo>
                    <a:pt x="436537" y="118960"/>
                  </a:lnTo>
                  <a:close/>
                </a:path>
                <a:path w="577214" h="137795">
                  <a:moveTo>
                    <a:pt x="546455" y="91528"/>
                  </a:moveTo>
                  <a:lnTo>
                    <a:pt x="439572" y="91528"/>
                  </a:lnTo>
                  <a:lnTo>
                    <a:pt x="439572" y="102196"/>
                  </a:lnTo>
                  <a:lnTo>
                    <a:pt x="546455" y="102196"/>
                  </a:lnTo>
                  <a:lnTo>
                    <a:pt x="546455" y="91528"/>
                  </a:lnTo>
                  <a:close/>
                </a:path>
                <a:path w="577214" h="137795">
                  <a:moveTo>
                    <a:pt x="569302" y="62572"/>
                  </a:moveTo>
                  <a:lnTo>
                    <a:pt x="476250" y="62572"/>
                  </a:lnTo>
                  <a:lnTo>
                    <a:pt x="479298" y="44196"/>
                  </a:lnTo>
                  <a:lnTo>
                    <a:pt x="566254" y="44196"/>
                  </a:lnTo>
                  <a:lnTo>
                    <a:pt x="566254" y="33528"/>
                  </a:lnTo>
                  <a:lnTo>
                    <a:pt x="482346" y="33528"/>
                  </a:lnTo>
                  <a:lnTo>
                    <a:pt x="485394" y="16764"/>
                  </a:lnTo>
                  <a:lnTo>
                    <a:pt x="473100" y="16764"/>
                  </a:lnTo>
                  <a:lnTo>
                    <a:pt x="463956" y="62572"/>
                  </a:lnTo>
                  <a:lnTo>
                    <a:pt x="463956" y="73240"/>
                  </a:lnTo>
                  <a:lnTo>
                    <a:pt x="557110" y="73240"/>
                  </a:lnTo>
                  <a:lnTo>
                    <a:pt x="556869" y="84112"/>
                  </a:lnTo>
                  <a:lnTo>
                    <a:pt x="556348" y="93827"/>
                  </a:lnTo>
                  <a:lnTo>
                    <a:pt x="555828" y="102387"/>
                  </a:lnTo>
                  <a:lnTo>
                    <a:pt x="555599" y="109816"/>
                  </a:lnTo>
                  <a:lnTo>
                    <a:pt x="554062" y="117436"/>
                  </a:lnTo>
                  <a:lnTo>
                    <a:pt x="549490" y="122008"/>
                  </a:lnTo>
                  <a:lnTo>
                    <a:pt x="540258" y="122008"/>
                  </a:lnTo>
                  <a:lnTo>
                    <a:pt x="532257" y="121754"/>
                  </a:lnTo>
                  <a:lnTo>
                    <a:pt x="524256" y="121056"/>
                  </a:lnTo>
                  <a:lnTo>
                    <a:pt x="516255" y="120091"/>
                  </a:lnTo>
                  <a:lnTo>
                    <a:pt x="508254" y="118960"/>
                  </a:lnTo>
                  <a:lnTo>
                    <a:pt x="511238" y="127914"/>
                  </a:lnTo>
                  <a:lnTo>
                    <a:pt x="511302" y="132676"/>
                  </a:lnTo>
                  <a:lnTo>
                    <a:pt x="541782" y="132676"/>
                  </a:lnTo>
                  <a:lnTo>
                    <a:pt x="551853" y="131521"/>
                  </a:lnTo>
                  <a:lnTo>
                    <a:pt x="559193" y="127914"/>
                  </a:lnTo>
                  <a:lnTo>
                    <a:pt x="563740" y="122008"/>
                  </a:lnTo>
                  <a:lnTo>
                    <a:pt x="563943" y="121754"/>
                  </a:lnTo>
                  <a:lnTo>
                    <a:pt x="566254" y="112864"/>
                  </a:lnTo>
                  <a:lnTo>
                    <a:pt x="567372" y="102006"/>
                  </a:lnTo>
                  <a:lnTo>
                    <a:pt x="568350" y="90004"/>
                  </a:lnTo>
                  <a:lnTo>
                    <a:pt x="569036" y="76860"/>
                  </a:lnTo>
                  <a:lnTo>
                    <a:pt x="569302" y="62572"/>
                  </a:lnTo>
                  <a:close/>
                </a:path>
                <a:path w="577214" h="137795">
                  <a:moveTo>
                    <a:pt x="576922" y="1524"/>
                  </a:moveTo>
                  <a:lnTo>
                    <a:pt x="445681" y="1524"/>
                  </a:lnTo>
                  <a:lnTo>
                    <a:pt x="445681" y="28956"/>
                  </a:lnTo>
                  <a:lnTo>
                    <a:pt x="457860" y="28956"/>
                  </a:lnTo>
                  <a:lnTo>
                    <a:pt x="457860" y="12192"/>
                  </a:lnTo>
                  <a:lnTo>
                    <a:pt x="564743" y="12192"/>
                  </a:lnTo>
                  <a:lnTo>
                    <a:pt x="564743" y="28956"/>
                  </a:lnTo>
                  <a:lnTo>
                    <a:pt x="576922" y="28956"/>
                  </a:lnTo>
                  <a:lnTo>
                    <a:pt x="576922" y="12192"/>
                  </a:lnTo>
                  <a:lnTo>
                    <a:pt x="576922" y="152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1000" y="3209264"/>
              <a:ext cx="111429" cy="14182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6070" y="3428911"/>
            <a:ext cx="921727" cy="14344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326070" y="3871341"/>
            <a:ext cx="331470" cy="143510"/>
            <a:chOff x="1326070" y="3871341"/>
            <a:chExt cx="331470" cy="14351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6070" y="3871341"/>
              <a:ext cx="285369" cy="14183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35823" y="3976598"/>
              <a:ext cx="21590" cy="38735"/>
            </a:xfrm>
            <a:custGeom>
              <a:avLst/>
              <a:gdLst/>
              <a:ahLst/>
              <a:cxnLst/>
              <a:rect l="l" t="t" r="r" b="b"/>
              <a:pathLst>
                <a:path w="21589" h="38735">
                  <a:moveTo>
                    <a:pt x="21424" y="0"/>
                  </a:moveTo>
                  <a:lnTo>
                    <a:pt x="7619" y="0"/>
                  </a:lnTo>
                  <a:lnTo>
                    <a:pt x="0" y="38188"/>
                  </a:lnTo>
                  <a:lnTo>
                    <a:pt x="9143" y="38188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62505" y="3869817"/>
            <a:ext cx="1810029" cy="14497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76370" y="3871341"/>
            <a:ext cx="2942361" cy="14344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330642" y="4092511"/>
            <a:ext cx="327025" cy="143510"/>
            <a:chOff x="1330642" y="4092511"/>
            <a:chExt cx="327025" cy="14351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30642" y="4092511"/>
              <a:ext cx="280797" cy="14192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35823" y="4197769"/>
              <a:ext cx="21590" cy="38735"/>
            </a:xfrm>
            <a:custGeom>
              <a:avLst/>
              <a:gdLst/>
              <a:ahLst/>
              <a:cxnLst/>
              <a:rect l="l" t="t" r="r" b="b"/>
              <a:pathLst>
                <a:path w="21589" h="38735">
                  <a:moveTo>
                    <a:pt x="21424" y="0"/>
                  </a:moveTo>
                  <a:lnTo>
                    <a:pt x="7619" y="0"/>
                  </a:lnTo>
                  <a:lnTo>
                    <a:pt x="0" y="38188"/>
                  </a:lnTo>
                  <a:lnTo>
                    <a:pt x="9143" y="38188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1762506" y="4090987"/>
            <a:ext cx="632460" cy="143510"/>
          </a:xfrm>
          <a:custGeom>
            <a:avLst/>
            <a:gdLst/>
            <a:ahLst/>
            <a:cxnLst/>
            <a:rect l="l" t="t" r="r" b="b"/>
            <a:pathLst>
              <a:path w="632460" h="143510">
                <a:moveTo>
                  <a:pt x="51904" y="77838"/>
                </a:moveTo>
                <a:lnTo>
                  <a:pt x="35153" y="77838"/>
                </a:lnTo>
                <a:lnTo>
                  <a:pt x="35153" y="53441"/>
                </a:lnTo>
                <a:lnTo>
                  <a:pt x="47332" y="53441"/>
                </a:lnTo>
                <a:lnTo>
                  <a:pt x="47332" y="44297"/>
                </a:lnTo>
                <a:lnTo>
                  <a:pt x="47332" y="18389"/>
                </a:lnTo>
                <a:lnTo>
                  <a:pt x="47332" y="9156"/>
                </a:lnTo>
                <a:lnTo>
                  <a:pt x="38188" y="9156"/>
                </a:lnTo>
                <a:lnTo>
                  <a:pt x="38188" y="18389"/>
                </a:lnTo>
                <a:lnTo>
                  <a:pt x="38188" y="44297"/>
                </a:lnTo>
                <a:lnTo>
                  <a:pt x="16764" y="44297"/>
                </a:lnTo>
                <a:lnTo>
                  <a:pt x="16764" y="18389"/>
                </a:lnTo>
                <a:lnTo>
                  <a:pt x="38188" y="18389"/>
                </a:lnTo>
                <a:lnTo>
                  <a:pt x="38188" y="9156"/>
                </a:lnTo>
                <a:lnTo>
                  <a:pt x="7620" y="9156"/>
                </a:lnTo>
                <a:lnTo>
                  <a:pt x="7620" y="58013"/>
                </a:lnTo>
                <a:lnTo>
                  <a:pt x="16764" y="58013"/>
                </a:lnTo>
                <a:lnTo>
                  <a:pt x="16764" y="53441"/>
                </a:lnTo>
                <a:lnTo>
                  <a:pt x="25996" y="53441"/>
                </a:lnTo>
                <a:lnTo>
                  <a:pt x="25996" y="119062"/>
                </a:lnTo>
                <a:lnTo>
                  <a:pt x="21336" y="120586"/>
                </a:lnTo>
                <a:lnTo>
                  <a:pt x="18288" y="122110"/>
                </a:lnTo>
                <a:lnTo>
                  <a:pt x="15240" y="122110"/>
                </a:lnTo>
                <a:lnTo>
                  <a:pt x="15240" y="67157"/>
                </a:lnTo>
                <a:lnTo>
                  <a:pt x="6096" y="67157"/>
                </a:lnTo>
                <a:lnTo>
                  <a:pt x="6096" y="123634"/>
                </a:lnTo>
                <a:lnTo>
                  <a:pt x="0" y="125158"/>
                </a:lnTo>
                <a:lnTo>
                  <a:pt x="3048" y="137350"/>
                </a:lnTo>
                <a:lnTo>
                  <a:pt x="13677" y="133921"/>
                </a:lnTo>
                <a:lnTo>
                  <a:pt x="25184" y="130492"/>
                </a:lnTo>
                <a:lnTo>
                  <a:pt x="37833" y="127063"/>
                </a:lnTo>
                <a:lnTo>
                  <a:pt x="51904" y="123634"/>
                </a:lnTo>
                <a:lnTo>
                  <a:pt x="51142" y="122110"/>
                </a:lnTo>
                <a:lnTo>
                  <a:pt x="50380" y="120586"/>
                </a:lnTo>
                <a:lnTo>
                  <a:pt x="50380" y="117538"/>
                </a:lnTo>
                <a:lnTo>
                  <a:pt x="50380" y="112966"/>
                </a:lnTo>
                <a:lnTo>
                  <a:pt x="45808" y="114490"/>
                </a:lnTo>
                <a:lnTo>
                  <a:pt x="39725" y="116014"/>
                </a:lnTo>
                <a:lnTo>
                  <a:pt x="35153" y="117538"/>
                </a:lnTo>
                <a:lnTo>
                  <a:pt x="35153" y="86969"/>
                </a:lnTo>
                <a:lnTo>
                  <a:pt x="51904" y="86969"/>
                </a:lnTo>
                <a:lnTo>
                  <a:pt x="51904" y="77838"/>
                </a:lnTo>
                <a:close/>
              </a:path>
              <a:path w="632460" h="143510">
                <a:moveTo>
                  <a:pt x="85432" y="51917"/>
                </a:moveTo>
                <a:lnTo>
                  <a:pt x="82397" y="47345"/>
                </a:lnTo>
                <a:lnTo>
                  <a:pt x="79336" y="41249"/>
                </a:lnTo>
                <a:lnTo>
                  <a:pt x="74764" y="36690"/>
                </a:lnTo>
                <a:lnTo>
                  <a:pt x="67144" y="41249"/>
                </a:lnTo>
                <a:lnTo>
                  <a:pt x="71716" y="47345"/>
                </a:lnTo>
                <a:lnTo>
                  <a:pt x="74764" y="51917"/>
                </a:lnTo>
                <a:lnTo>
                  <a:pt x="77825" y="58013"/>
                </a:lnTo>
                <a:lnTo>
                  <a:pt x="85432" y="51917"/>
                </a:lnTo>
                <a:close/>
              </a:path>
              <a:path w="632460" h="143510">
                <a:moveTo>
                  <a:pt x="123634" y="41249"/>
                </a:moveTo>
                <a:lnTo>
                  <a:pt x="114490" y="36690"/>
                </a:lnTo>
                <a:lnTo>
                  <a:pt x="108394" y="48869"/>
                </a:lnTo>
                <a:lnTo>
                  <a:pt x="105346" y="53441"/>
                </a:lnTo>
                <a:lnTo>
                  <a:pt x="112966" y="58013"/>
                </a:lnTo>
                <a:lnTo>
                  <a:pt x="116014" y="53441"/>
                </a:lnTo>
                <a:lnTo>
                  <a:pt x="119062" y="47345"/>
                </a:lnTo>
                <a:lnTo>
                  <a:pt x="123634" y="41249"/>
                </a:lnTo>
                <a:close/>
              </a:path>
              <a:path w="632460" h="143510">
                <a:moveTo>
                  <a:pt x="132778" y="82397"/>
                </a:moveTo>
                <a:lnTo>
                  <a:pt x="122110" y="82397"/>
                </a:lnTo>
                <a:lnTo>
                  <a:pt x="122110" y="91541"/>
                </a:lnTo>
                <a:lnTo>
                  <a:pt x="122110" y="105257"/>
                </a:lnTo>
                <a:lnTo>
                  <a:pt x="122110" y="114490"/>
                </a:lnTo>
                <a:lnTo>
                  <a:pt x="122110" y="128206"/>
                </a:lnTo>
                <a:lnTo>
                  <a:pt x="68681" y="128206"/>
                </a:lnTo>
                <a:lnTo>
                  <a:pt x="68681" y="114490"/>
                </a:lnTo>
                <a:lnTo>
                  <a:pt x="122110" y="114490"/>
                </a:lnTo>
                <a:lnTo>
                  <a:pt x="122110" y="105257"/>
                </a:lnTo>
                <a:lnTo>
                  <a:pt x="68681" y="105257"/>
                </a:lnTo>
                <a:lnTo>
                  <a:pt x="68681" y="91541"/>
                </a:lnTo>
                <a:lnTo>
                  <a:pt x="122110" y="91541"/>
                </a:lnTo>
                <a:lnTo>
                  <a:pt x="122110" y="82397"/>
                </a:lnTo>
                <a:lnTo>
                  <a:pt x="59524" y="82397"/>
                </a:lnTo>
                <a:lnTo>
                  <a:pt x="59524" y="143446"/>
                </a:lnTo>
                <a:lnTo>
                  <a:pt x="68681" y="143446"/>
                </a:lnTo>
                <a:lnTo>
                  <a:pt x="68681" y="137350"/>
                </a:lnTo>
                <a:lnTo>
                  <a:pt x="122110" y="137350"/>
                </a:lnTo>
                <a:lnTo>
                  <a:pt x="122110" y="143446"/>
                </a:lnTo>
                <a:lnTo>
                  <a:pt x="132778" y="143446"/>
                </a:lnTo>
                <a:lnTo>
                  <a:pt x="132778" y="137350"/>
                </a:lnTo>
                <a:lnTo>
                  <a:pt x="132778" y="128206"/>
                </a:lnTo>
                <a:lnTo>
                  <a:pt x="132778" y="114490"/>
                </a:lnTo>
                <a:lnTo>
                  <a:pt x="132778" y="105257"/>
                </a:lnTo>
                <a:lnTo>
                  <a:pt x="132778" y="91541"/>
                </a:lnTo>
                <a:lnTo>
                  <a:pt x="132778" y="82397"/>
                </a:lnTo>
                <a:close/>
              </a:path>
              <a:path w="632460" h="143510">
                <a:moveTo>
                  <a:pt x="137350" y="21437"/>
                </a:moveTo>
                <a:lnTo>
                  <a:pt x="128206" y="21437"/>
                </a:lnTo>
                <a:lnTo>
                  <a:pt x="128206" y="30581"/>
                </a:lnTo>
                <a:lnTo>
                  <a:pt x="128206" y="62585"/>
                </a:lnTo>
                <a:lnTo>
                  <a:pt x="100774" y="62585"/>
                </a:lnTo>
                <a:lnTo>
                  <a:pt x="100774" y="30581"/>
                </a:lnTo>
                <a:lnTo>
                  <a:pt x="128206" y="30581"/>
                </a:lnTo>
                <a:lnTo>
                  <a:pt x="128206" y="21437"/>
                </a:lnTo>
                <a:lnTo>
                  <a:pt x="114490" y="21437"/>
                </a:lnTo>
                <a:lnTo>
                  <a:pt x="119062" y="16865"/>
                </a:lnTo>
                <a:lnTo>
                  <a:pt x="122110" y="12204"/>
                </a:lnTo>
                <a:lnTo>
                  <a:pt x="126682" y="6108"/>
                </a:lnTo>
                <a:lnTo>
                  <a:pt x="116014" y="0"/>
                </a:lnTo>
                <a:lnTo>
                  <a:pt x="112966" y="7632"/>
                </a:lnTo>
                <a:lnTo>
                  <a:pt x="108394" y="15341"/>
                </a:lnTo>
                <a:lnTo>
                  <a:pt x="103822" y="21437"/>
                </a:lnTo>
                <a:lnTo>
                  <a:pt x="91630" y="21437"/>
                </a:lnTo>
                <a:lnTo>
                  <a:pt x="91630" y="30581"/>
                </a:lnTo>
                <a:lnTo>
                  <a:pt x="91630" y="62585"/>
                </a:lnTo>
                <a:lnTo>
                  <a:pt x="64096" y="62585"/>
                </a:lnTo>
                <a:lnTo>
                  <a:pt x="64096" y="30581"/>
                </a:lnTo>
                <a:lnTo>
                  <a:pt x="91630" y="30581"/>
                </a:lnTo>
                <a:lnTo>
                  <a:pt x="91630" y="21437"/>
                </a:lnTo>
                <a:lnTo>
                  <a:pt x="79336" y="21437"/>
                </a:lnTo>
                <a:lnTo>
                  <a:pt x="86969" y="16865"/>
                </a:lnTo>
                <a:lnTo>
                  <a:pt x="82397" y="12204"/>
                </a:lnTo>
                <a:lnTo>
                  <a:pt x="77825" y="6108"/>
                </a:lnTo>
                <a:lnTo>
                  <a:pt x="73253" y="1524"/>
                </a:lnTo>
                <a:lnTo>
                  <a:pt x="65620" y="6108"/>
                </a:lnTo>
                <a:lnTo>
                  <a:pt x="70192" y="12204"/>
                </a:lnTo>
                <a:lnTo>
                  <a:pt x="73253" y="16865"/>
                </a:lnTo>
                <a:lnTo>
                  <a:pt x="76288" y="21437"/>
                </a:lnTo>
                <a:lnTo>
                  <a:pt x="54952" y="21437"/>
                </a:lnTo>
                <a:lnTo>
                  <a:pt x="54952" y="74790"/>
                </a:lnTo>
                <a:lnTo>
                  <a:pt x="64096" y="74790"/>
                </a:lnTo>
                <a:lnTo>
                  <a:pt x="64096" y="71742"/>
                </a:lnTo>
                <a:lnTo>
                  <a:pt x="128206" y="71742"/>
                </a:lnTo>
                <a:lnTo>
                  <a:pt x="128206" y="74790"/>
                </a:lnTo>
                <a:lnTo>
                  <a:pt x="137350" y="74790"/>
                </a:lnTo>
                <a:lnTo>
                  <a:pt x="137350" y="71742"/>
                </a:lnTo>
                <a:lnTo>
                  <a:pt x="137350" y="62585"/>
                </a:lnTo>
                <a:lnTo>
                  <a:pt x="137350" y="30581"/>
                </a:lnTo>
                <a:lnTo>
                  <a:pt x="137350" y="21437"/>
                </a:lnTo>
                <a:close/>
              </a:path>
              <a:path w="632460" h="143510">
                <a:moveTo>
                  <a:pt x="288417" y="124015"/>
                </a:moveTo>
                <a:lnTo>
                  <a:pt x="218211" y="124015"/>
                </a:lnTo>
                <a:lnTo>
                  <a:pt x="218211" y="59245"/>
                </a:lnTo>
                <a:lnTo>
                  <a:pt x="277749" y="59245"/>
                </a:lnTo>
                <a:lnTo>
                  <a:pt x="277749" y="47815"/>
                </a:lnTo>
                <a:lnTo>
                  <a:pt x="218211" y="47815"/>
                </a:lnTo>
                <a:lnTo>
                  <a:pt x="218211" y="4635"/>
                </a:lnTo>
                <a:lnTo>
                  <a:pt x="204495" y="4635"/>
                </a:lnTo>
                <a:lnTo>
                  <a:pt x="204495" y="47815"/>
                </a:lnTo>
                <a:lnTo>
                  <a:pt x="204495" y="59245"/>
                </a:lnTo>
                <a:lnTo>
                  <a:pt x="204495" y="124015"/>
                </a:lnTo>
                <a:lnTo>
                  <a:pt x="148018" y="124015"/>
                </a:lnTo>
                <a:lnTo>
                  <a:pt x="148018" y="134175"/>
                </a:lnTo>
                <a:lnTo>
                  <a:pt x="288417" y="134175"/>
                </a:lnTo>
                <a:lnTo>
                  <a:pt x="288417" y="124015"/>
                </a:lnTo>
                <a:close/>
              </a:path>
              <a:path w="632460" h="143510">
                <a:moveTo>
                  <a:pt x="323557" y="111442"/>
                </a:moveTo>
                <a:lnTo>
                  <a:pt x="312889" y="106781"/>
                </a:lnTo>
                <a:lnTo>
                  <a:pt x="310070" y="114604"/>
                </a:lnTo>
                <a:lnTo>
                  <a:pt x="306400" y="122110"/>
                </a:lnTo>
                <a:lnTo>
                  <a:pt x="302171" y="129590"/>
                </a:lnTo>
                <a:lnTo>
                  <a:pt x="297649" y="137350"/>
                </a:lnTo>
                <a:lnTo>
                  <a:pt x="306806" y="141922"/>
                </a:lnTo>
                <a:lnTo>
                  <a:pt x="315747" y="126695"/>
                </a:lnTo>
                <a:lnTo>
                  <a:pt x="319862" y="119214"/>
                </a:lnTo>
                <a:lnTo>
                  <a:pt x="323557" y="111442"/>
                </a:lnTo>
                <a:close/>
              </a:path>
              <a:path w="632460" h="143510">
                <a:moveTo>
                  <a:pt x="329666" y="90017"/>
                </a:moveTo>
                <a:lnTo>
                  <a:pt x="315950" y="90017"/>
                </a:lnTo>
                <a:lnTo>
                  <a:pt x="302221" y="90017"/>
                </a:lnTo>
                <a:lnTo>
                  <a:pt x="298157" y="90017"/>
                </a:lnTo>
                <a:lnTo>
                  <a:pt x="299173" y="93065"/>
                </a:lnTo>
                <a:lnTo>
                  <a:pt x="299173" y="100685"/>
                </a:lnTo>
                <a:lnTo>
                  <a:pt x="323557" y="100685"/>
                </a:lnTo>
                <a:lnTo>
                  <a:pt x="329666" y="94589"/>
                </a:lnTo>
                <a:lnTo>
                  <a:pt x="329666" y="90017"/>
                </a:lnTo>
                <a:close/>
              </a:path>
              <a:path w="632460" h="143510">
                <a:moveTo>
                  <a:pt x="346417" y="22961"/>
                </a:moveTo>
                <a:lnTo>
                  <a:pt x="329666" y="22961"/>
                </a:lnTo>
                <a:lnTo>
                  <a:pt x="329666" y="1524"/>
                </a:lnTo>
                <a:lnTo>
                  <a:pt x="318985" y="1524"/>
                </a:lnTo>
                <a:lnTo>
                  <a:pt x="318985" y="22961"/>
                </a:lnTo>
                <a:lnTo>
                  <a:pt x="297649" y="22961"/>
                </a:lnTo>
                <a:lnTo>
                  <a:pt x="297649" y="32118"/>
                </a:lnTo>
                <a:lnTo>
                  <a:pt x="318985" y="32118"/>
                </a:lnTo>
                <a:lnTo>
                  <a:pt x="318985" y="54965"/>
                </a:lnTo>
                <a:lnTo>
                  <a:pt x="303745" y="58013"/>
                </a:lnTo>
                <a:lnTo>
                  <a:pt x="296138" y="61061"/>
                </a:lnTo>
                <a:lnTo>
                  <a:pt x="299173" y="71742"/>
                </a:lnTo>
                <a:lnTo>
                  <a:pt x="306806" y="70218"/>
                </a:lnTo>
                <a:lnTo>
                  <a:pt x="312889" y="67157"/>
                </a:lnTo>
                <a:lnTo>
                  <a:pt x="318985" y="65633"/>
                </a:lnTo>
                <a:lnTo>
                  <a:pt x="318985" y="86969"/>
                </a:lnTo>
                <a:lnTo>
                  <a:pt x="317461" y="88493"/>
                </a:lnTo>
                <a:lnTo>
                  <a:pt x="329666" y="88493"/>
                </a:lnTo>
                <a:lnTo>
                  <a:pt x="329666" y="65633"/>
                </a:lnTo>
                <a:lnTo>
                  <a:pt x="329666" y="62585"/>
                </a:lnTo>
                <a:lnTo>
                  <a:pt x="340321" y="59537"/>
                </a:lnTo>
                <a:lnTo>
                  <a:pt x="344906" y="58013"/>
                </a:lnTo>
                <a:lnTo>
                  <a:pt x="344906" y="51917"/>
                </a:lnTo>
                <a:lnTo>
                  <a:pt x="344906" y="47345"/>
                </a:lnTo>
                <a:lnTo>
                  <a:pt x="340321" y="48869"/>
                </a:lnTo>
                <a:lnTo>
                  <a:pt x="334238" y="50393"/>
                </a:lnTo>
                <a:lnTo>
                  <a:pt x="329666" y="51917"/>
                </a:lnTo>
                <a:lnTo>
                  <a:pt x="329666" y="32118"/>
                </a:lnTo>
                <a:lnTo>
                  <a:pt x="346417" y="32118"/>
                </a:lnTo>
                <a:lnTo>
                  <a:pt x="346417" y="22961"/>
                </a:lnTo>
                <a:close/>
              </a:path>
              <a:path w="632460" h="143510">
                <a:moveTo>
                  <a:pt x="360133" y="135826"/>
                </a:moveTo>
                <a:lnTo>
                  <a:pt x="356704" y="128333"/>
                </a:lnTo>
                <a:lnTo>
                  <a:pt x="353275" y="121539"/>
                </a:lnTo>
                <a:lnTo>
                  <a:pt x="349491" y="114376"/>
                </a:lnTo>
                <a:lnTo>
                  <a:pt x="346417" y="108394"/>
                </a:lnTo>
                <a:lnTo>
                  <a:pt x="335749" y="112966"/>
                </a:lnTo>
                <a:lnTo>
                  <a:pt x="339293" y="119214"/>
                </a:lnTo>
                <a:lnTo>
                  <a:pt x="342671" y="125691"/>
                </a:lnTo>
                <a:lnTo>
                  <a:pt x="346087" y="132778"/>
                </a:lnTo>
                <a:lnTo>
                  <a:pt x="349478" y="140398"/>
                </a:lnTo>
                <a:lnTo>
                  <a:pt x="360133" y="135826"/>
                </a:lnTo>
                <a:close/>
              </a:path>
              <a:path w="632460" h="143510">
                <a:moveTo>
                  <a:pt x="396811" y="134302"/>
                </a:moveTo>
                <a:lnTo>
                  <a:pt x="393382" y="127469"/>
                </a:lnTo>
                <a:lnTo>
                  <a:pt x="389953" y="120777"/>
                </a:lnTo>
                <a:lnTo>
                  <a:pt x="386524" y="114376"/>
                </a:lnTo>
                <a:lnTo>
                  <a:pt x="383095" y="108394"/>
                </a:lnTo>
                <a:lnTo>
                  <a:pt x="372427" y="112966"/>
                </a:lnTo>
                <a:lnTo>
                  <a:pt x="376504" y="118973"/>
                </a:lnTo>
                <a:lnTo>
                  <a:pt x="380009" y="125691"/>
                </a:lnTo>
                <a:lnTo>
                  <a:pt x="383273" y="132778"/>
                </a:lnTo>
                <a:lnTo>
                  <a:pt x="386143" y="138874"/>
                </a:lnTo>
                <a:lnTo>
                  <a:pt x="396811" y="134302"/>
                </a:lnTo>
                <a:close/>
              </a:path>
              <a:path w="632460" h="143510">
                <a:moveTo>
                  <a:pt x="436524" y="132778"/>
                </a:moveTo>
                <a:lnTo>
                  <a:pt x="431736" y="125349"/>
                </a:lnTo>
                <a:lnTo>
                  <a:pt x="422732" y="110883"/>
                </a:lnTo>
                <a:lnTo>
                  <a:pt x="418147" y="103733"/>
                </a:lnTo>
                <a:lnTo>
                  <a:pt x="409003" y="109918"/>
                </a:lnTo>
                <a:lnTo>
                  <a:pt x="413550" y="117017"/>
                </a:lnTo>
                <a:lnTo>
                  <a:pt x="417957" y="124396"/>
                </a:lnTo>
                <a:lnTo>
                  <a:pt x="422071" y="131787"/>
                </a:lnTo>
                <a:lnTo>
                  <a:pt x="425767" y="138874"/>
                </a:lnTo>
                <a:lnTo>
                  <a:pt x="436524" y="132778"/>
                </a:lnTo>
                <a:close/>
              </a:path>
              <a:path w="632460" h="143510">
                <a:moveTo>
                  <a:pt x="439585" y="68681"/>
                </a:moveTo>
                <a:lnTo>
                  <a:pt x="436524" y="67157"/>
                </a:lnTo>
                <a:lnTo>
                  <a:pt x="431952" y="65633"/>
                </a:lnTo>
                <a:lnTo>
                  <a:pt x="428904" y="64109"/>
                </a:lnTo>
                <a:lnTo>
                  <a:pt x="427291" y="73266"/>
                </a:lnTo>
                <a:lnTo>
                  <a:pt x="427291" y="79349"/>
                </a:lnTo>
                <a:lnTo>
                  <a:pt x="425767" y="83921"/>
                </a:lnTo>
                <a:lnTo>
                  <a:pt x="425767" y="86969"/>
                </a:lnTo>
                <a:lnTo>
                  <a:pt x="424243" y="88493"/>
                </a:lnTo>
                <a:lnTo>
                  <a:pt x="419671" y="88493"/>
                </a:lnTo>
                <a:lnTo>
                  <a:pt x="418147" y="85445"/>
                </a:lnTo>
                <a:lnTo>
                  <a:pt x="414528" y="40487"/>
                </a:lnTo>
                <a:lnTo>
                  <a:pt x="415099" y="22961"/>
                </a:lnTo>
                <a:lnTo>
                  <a:pt x="381571" y="22961"/>
                </a:lnTo>
                <a:lnTo>
                  <a:pt x="381571" y="1524"/>
                </a:lnTo>
                <a:lnTo>
                  <a:pt x="370903" y="1524"/>
                </a:lnTo>
                <a:lnTo>
                  <a:pt x="370903" y="22961"/>
                </a:lnTo>
                <a:lnTo>
                  <a:pt x="352513" y="22961"/>
                </a:lnTo>
                <a:lnTo>
                  <a:pt x="352513" y="33642"/>
                </a:lnTo>
                <a:lnTo>
                  <a:pt x="370903" y="33642"/>
                </a:lnTo>
                <a:lnTo>
                  <a:pt x="370903" y="41249"/>
                </a:lnTo>
                <a:lnTo>
                  <a:pt x="369379" y="47345"/>
                </a:lnTo>
                <a:lnTo>
                  <a:pt x="367855" y="54965"/>
                </a:lnTo>
                <a:lnTo>
                  <a:pt x="363283" y="51917"/>
                </a:lnTo>
                <a:lnTo>
                  <a:pt x="360133" y="48869"/>
                </a:lnTo>
                <a:lnTo>
                  <a:pt x="355561" y="45821"/>
                </a:lnTo>
                <a:lnTo>
                  <a:pt x="349478" y="54965"/>
                </a:lnTo>
                <a:lnTo>
                  <a:pt x="358622" y="61061"/>
                </a:lnTo>
                <a:lnTo>
                  <a:pt x="364807" y="65633"/>
                </a:lnTo>
                <a:lnTo>
                  <a:pt x="360451" y="75120"/>
                </a:lnTo>
                <a:lnTo>
                  <a:pt x="354431" y="83159"/>
                </a:lnTo>
                <a:lnTo>
                  <a:pt x="346697" y="90068"/>
                </a:lnTo>
                <a:lnTo>
                  <a:pt x="337273" y="96113"/>
                </a:lnTo>
                <a:lnTo>
                  <a:pt x="343369" y="102209"/>
                </a:lnTo>
                <a:lnTo>
                  <a:pt x="373951" y="71742"/>
                </a:lnTo>
                <a:lnTo>
                  <a:pt x="380047" y="76314"/>
                </a:lnTo>
                <a:lnTo>
                  <a:pt x="384619" y="79349"/>
                </a:lnTo>
                <a:lnTo>
                  <a:pt x="390715" y="83921"/>
                </a:lnTo>
                <a:lnTo>
                  <a:pt x="398335" y="73266"/>
                </a:lnTo>
                <a:lnTo>
                  <a:pt x="396303" y="71742"/>
                </a:lnTo>
                <a:lnTo>
                  <a:pt x="392239" y="68681"/>
                </a:lnTo>
                <a:lnTo>
                  <a:pt x="384619" y="65633"/>
                </a:lnTo>
                <a:lnTo>
                  <a:pt x="378523" y="61061"/>
                </a:lnTo>
                <a:lnTo>
                  <a:pt x="379514" y="54965"/>
                </a:lnTo>
                <a:lnTo>
                  <a:pt x="379641" y="54203"/>
                </a:lnTo>
                <a:lnTo>
                  <a:pt x="380619" y="47345"/>
                </a:lnTo>
                <a:lnTo>
                  <a:pt x="381304" y="40487"/>
                </a:lnTo>
                <a:lnTo>
                  <a:pt x="381571" y="33642"/>
                </a:lnTo>
                <a:lnTo>
                  <a:pt x="404431" y="33642"/>
                </a:lnTo>
                <a:lnTo>
                  <a:pt x="403948" y="45821"/>
                </a:lnTo>
                <a:lnTo>
                  <a:pt x="403885" y="54203"/>
                </a:lnTo>
                <a:lnTo>
                  <a:pt x="404012" y="61061"/>
                </a:lnTo>
                <a:lnTo>
                  <a:pt x="417309" y="100838"/>
                </a:lnTo>
                <a:lnTo>
                  <a:pt x="422719" y="102209"/>
                </a:lnTo>
                <a:lnTo>
                  <a:pt x="430441" y="102209"/>
                </a:lnTo>
                <a:lnTo>
                  <a:pt x="433476" y="97637"/>
                </a:lnTo>
                <a:lnTo>
                  <a:pt x="436524" y="88493"/>
                </a:lnTo>
                <a:lnTo>
                  <a:pt x="438048" y="83921"/>
                </a:lnTo>
                <a:lnTo>
                  <a:pt x="438048" y="76314"/>
                </a:lnTo>
                <a:lnTo>
                  <a:pt x="439585" y="68681"/>
                </a:lnTo>
                <a:close/>
              </a:path>
              <a:path w="632460" h="143510">
                <a:moveTo>
                  <a:pt x="581494" y="42773"/>
                </a:moveTo>
                <a:lnTo>
                  <a:pt x="555498" y="42773"/>
                </a:lnTo>
                <a:lnTo>
                  <a:pt x="555498" y="30581"/>
                </a:lnTo>
                <a:lnTo>
                  <a:pt x="543306" y="30581"/>
                </a:lnTo>
                <a:lnTo>
                  <a:pt x="543306" y="42773"/>
                </a:lnTo>
                <a:lnTo>
                  <a:pt x="543306" y="51917"/>
                </a:lnTo>
                <a:lnTo>
                  <a:pt x="543306" y="65633"/>
                </a:lnTo>
                <a:lnTo>
                  <a:pt x="503682" y="65633"/>
                </a:lnTo>
                <a:lnTo>
                  <a:pt x="503682" y="51917"/>
                </a:lnTo>
                <a:lnTo>
                  <a:pt x="543306" y="51917"/>
                </a:lnTo>
                <a:lnTo>
                  <a:pt x="543306" y="42773"/>
                </a:lnTo>
                <a:lnTo>
                  <a:pt x="503682" y="42773"/>
                </a:lnTo>
                <a:lnTo>
                  <a:pt x="503682" y="30581"/>
                </a:lnTo>
                <a:lnTo>
                  <a:pt x="492912" y="30581"/>
                </a:lnTo>
                <a:lnTo>
                  <a:pt x="492912" y="42773"/>
                </a:lnTo>
                <a:lnTo>
                  <a:pt x="471576" y="42773"/>
                </a:lnTo>
                <a:lnTo>
                  <a:pt x="471576" y="51917"/>
                </a:lnTo>
                <a:lnTo>
                  <a:pt x="492912" y="51917"/>
                </a:lnTo>
                <a:lnTo>
                  <a:pt x="492912" y="79349"/>
                </a:lnTo>
                <a:lnTo>
                  <a:pt x="503682" y="79349"/>
                </a:lnTo>
                <a:lnTo>
                  <a:pt x="503682" y="74790"/>
                </a:lnTo>
                <a:lnTo>
                  <a:pt x="543306" y="74790"/>
                </a:lnTo>
                <a:lnTo>
                  <a:pt x="543306" y="79349"/>
                </a:lnTo>
                <a:lnTo>
                  <a:pt x="555498" y="79349"/>
                </a:lnTo>
                <a:lnTo>
                  <a:pt x="555498" y="74790"/>
                </a:lnTo>
                <a:lnTo>
                  <a:pt x="555498" y="65633"/>
                </a:lnTo>
                <a:lnTo>
                  <a:pt x="555498" y="51917"/>
                </a:lnTo>
                <a:lnTo>
                  <a:pt x="581494" y="51917"/>
                </a:lnTo>
                <a:lnTo>
                  <a:pt x="581494" y="42773"/>
                </a:lnTo>
                <a:close/>
              </a:path>
              <a:path w="632460" h="143510">
                <a:moveTo>
                  <a:pt x="583031" y="16865"/>
                </a:moveTo>
                <a:lnTo>
                  <a:pt x="529590" y="16865"/>
                </a:lnTo>
                <a:lnTo>
                  <a:pt x="526542" y="10680"/>
                </a:lnTo>
                <a:lnTo>
                  <a:pt x="523494" y="4572"/>
                </a:lnTo>
                <a:lnTo>
                  <a:pt x="520446" y="0"/>
                </a:lnTo>
                <a:lnTo>
                  <a:pt x="509778" y="4572"/>
                </a:lnTo>
                <a:lnTo>
                  <a:pt x="511302" y="9156"/>
                </a:lnTo>
                <a:lnTo>
                  <a:pt x="514350" y="13728"/>
                </a:lnTo>
                <a:lnTo>
                  <a:pt x="515874" y="16865"/>
                </a:lnTo>
                <a:lnTo>
                  <a:pt x="456336" y="16865"/>
                </a:lnTo>
                <a:lnTo>
                  <a:pt x="456336" y="70218"/>
                </a:lnTo>
                <a:lnTo>
                  <a:pt x="455447" y="90728"/>
                </a:lnTo>
                <a:lnTo>
                  <a:pt x="452716" y="108546"/>
                </a:lnTo>
                <a:lnTo>
                  <a:pt x="447967" y="123228"/>
                </a:lnTo>
                <a:lnTo>
                  <a:pt x="441096" y="134302"/>
                </a:lnTo>
                <a:lnTo>
                  <a:pt x="444157" y="137350"/>
                </a:lnTo>
                <a:lnTo>
                  <a:pt x="445668" y="140398"/>
                </a:lnTo>
                <a:lnTo>
                  <a:pt x="448729" y="143446"/>
                </a:lnTo>
                <a:lnTo>
                  <a:pt x="456958" y="130289"/>
                </a:lnTo>
                <a:lnTo>
                  <a:pt x="463194" y="113690"/>
                </a:lnTo>
                <a:lnTo>
                  <a:pt x="467156" y="93662"/>
                </a:lnTo>
                <a:lnTo>
                  <a:pt x="468541" y="70218"/>
                </a:lnTo>
                <a:lnTo>
                  <a:pt x="468541" y="27533"/>
                </a:lnTo>
                <a:lnTo>
                  <a:pt x="583031" y="27533"/>
                </a:lnTo>
                <a:lnTo>
                  <a:pt x="583031" y="16865"/>
                </a:lnTo>
                <a:close/>
              </a:path>
              <a:path w="632460" h="143510">
                <a:moveTo>
                  <a:pt x="584542" y="131254"/>
                </a:moveTo>
                <a:lnTo>
                  <a:pt x="546315" y="123977"/>
                </a:lnTo>
                <a:lnTo>
                  <a:pt x="535686" y="120586"/>
                </a:lnTo>
                <a:lnTo>
                  <a:pt x="544118" y="114490"/>
                </a:lnTo>
                <a:lnTo>
                  <a:pt x="551497" y="108927"/>
                </a:lnTo>
                <a:lnTo>
                  <a:pt x="559079" y="102730"/>
                </a:lnTo>
                <a:lnTo>
                  <a:pt x="566254" y="96113"/>
                </a:lnTo>
                <a:lnTo>
                  <a:pt x="566254" y="86969"/>
                </a:lnTo>
                <a:lnTo>
                  <a:pt x="550926" y="86969"/>
                </a:lnTo>
                <a:lnTo>
                  <a:pt x="550926" y="96113"/>
                </a:lnTo>
                <a:lnTo>
                  <a:pt x="544918" y="101561"/>
                </a:lnTo>
                <a:lnTo>
                  <a:pt x="538353" y="106451"/>
                </a:lnTo>
                <a:lnTo>
                  <a:pt x="531202" y="110769"/>
                </a:lnTo>
                <a:lnTo>
                  <a:pt x="523494" y="114490"/>
                </a:lnTo>
                <a:lnTo>
                  <a:pt x="516890" y="110769"/>
                </a:lnTo>
                <a:lnTo>
                  <a:pt x="510730" y="106451"/>
                </a:lnTo>
                <a:lnTo>
                  <a:pt x="504837" y="101561"/>
                </a:lnTo>
                <a:lnTo>
                  <a:pt x="499110" y="96113"/>
                </a:lnTo>
                <a:lnTo>
                  <a:pt x="550926" y="96113"/>
                </a:lnTo>
                <a:lnTo>
                  <a:pt x="550926" y="86969"/>
                </a:lnTo>
                <a:lnTo>
                  <a:pt x="474624" y="86969"/>
                </a:lnTo>
                <a:lnTo>
                  <a:pt x="474624" y="96113"/>
                </a:lnTo>
                <a:lnTo>
                  <a:pt x="486829" y="96113"/>
                </a:lnTo>
                <a:lnTo>
                  <a:pt x="492594" y="102730"/>
                </a:lnTo>
                <a:lnTo>
                  <a:pt x="498678" y="108927"/>
                </a:lnTo>
                <a:lnTo>
                  <a:pt x="505333" y="114846"/>
                </a:lnTo>
                <a:lnTo>
                  <a:pt x="512826" y="120586"/>
                </a:lnTo>
                <a:lnTo>
                  <a:pt x="501091" y="124879"/>
                </a:lnTo>
                <a:lnTo>
                  <a:pt x="488772" y="128587"/>
                </a:lnTo>
                <a:lnTo>
                  <a:pt x="475869" y="131737"/>
                </a:lnTo>
                <a:lnTo>
                  <a:pt x="462432" y="134302"/>
                </a:lnTo>
                <a:lnTo>
                  <a:pt x="465480" y="137350"/>
                </a:lnTo>
                <a:lnTo>
                  <a:pt x="468541" y="143446"/>
                </a:lnTo>
                <a:lnTo>
                  <a:pt x="483336" y="140614"/>
                </a:lnTo>
                <a:lnTo>
                  <a:pt x="497725" y="136779"/>
                </a:lnTo>
                <a:lnTo>
                  <a:pt x="511251" y="132092"/>
                </a:lnTo>
                <a:lnTo>
                  <a:pt x="523494" y="126682"/>
                </a:lnTo>
                <a:lnTo>
                  <a:pt x="535495" y="131851"/>
                </a:lnTo>
                <a:lnTo>
                  <a:pt x="548640" y="136017"/>
                </a:lnTo>
                <a:lnTo>
                  <a:pt x="562952" y="139331"/>
                </a:lnTo>
                <a:lnTo>
                  <a:pt x="578446" y="141922"/>
                </a:lnTo>
                <a:lnTo>
                  <a:pt x="584542" y="131254"/>
                </a:lnTo>
                <a:close/>
              </a:path>
              <a:path w="632460" h="143510">
                <a:moveTo>
                  <a:pt x="631888" y="117538"/>
                </a:moveTo>
                <a:lnTo>
                  <a:pt x="630809" y="114490"/>
                </a:lnTo>
                <a:lnTo>
                  <a:pt x="630275" y="112966"/>
                </a:lnTo>
                <a:lnTo>
                  <a:pt x="627214" y="109918"/>
                </a:lnTo>
                <a:lnTo>
                  <a:pt x="624166" y="105257"/>
                </a:lnTo>
                <a:lnTo>
                  <a:pt x="622642" y="104749"/>
                </a:lnTo>
                <a:lnTo>
                  <a:pt x="622642" y="120586"/>
                </a:lnTo>
                <a:lnTo>
                  <a:pt x="622642" y="125158"/>
                </a:lnTo>
                <a:lnTo>
                  <a:pt x="618070" y="129730"/>
                </a:lnTo>
                <a:lnTo>
                  <a:pt x="610450" y="129730"/>
                </a:lnTo>
                <a:lnTo>
                  <a:pt x="607402" y="126682"/>
                </a:lnTo>
                <a:lnTo>
                  <a:pt x="607402" y="119062"/>
                </a:lnTo>
                <a:lnTo>
                  <a:pt x="611974" y="114490"/>
                </a:lnTo>
                <a:lnTo>
                  <a:pt x="616546" y="114490"/>
                </a:lnTo>
                <a:lnTo>
                  <a:pt x="622642" y="120586"/>
                </a:lnTo>
                <a:lnTo>
                  <a:pt x="622642" y="104749"/>
                </a:lnTo>
                <a:lnTo>
                  <a:pt x="619594" y="103733"/>
                </a:lnTo>
                <a:lnTo>
                  <a:pt x="610450" y="103733"/>
                </a:lnTo>
                <a:lnTo>
                  <a:pt x="605891" y="105257"/>
                </a:lnTo>
                <a:lnTo>
                  <a:pt x="601319" y="109918"/>
                </a:lnTo>
                <a:lnTo>
                  <a:pt x="598258" y="112966"/>
                </a:lnTo>
                <a:lnTo>
                  <a:pt x="596747" y="117538"/>
                </a:lnTo>
                <a:lnTo>
                  <a:pt x="596747" y="128206"/>
                </a:lnTo>
                <a:lnTo>
                  <a:pt x="598258" y="132778"/>
                </a:lnTo>
                <a:lnTo>
                  <a:pt x="601319" y="135826"/>
                </a:lnTo>
                <a:lnTo>
                  <a:pt x="605891" y="138874"/>
                </a:lnTo>
                <a:lnTo>
                  <a:pt x="608926" y="140398"/>
                </a:lnTo>
                <a:lnTo>
                  <a:pt x="619594" y="140398"/>
                </a:lnTo>
                <a:lnTo>
                  <a:pt x="624166" y="138874"/>
                </a:lnTo>
                <a:lnTo>
                  <a:pt x="630275" y="132778"/>
                </a:lnTo>
                <a:lnTo>
                  <a:pt x="631342" y="129730"/>
                </a:lnTo>
                <a:lnTo>
                  <a:pt x="631888" y="128206"/>
                </a:lnTo>
                <a:lnTo>
                  <a:pt x="631888" y="11753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27594" y="4544098"/>
            <a:ext cx="122110" cy="13125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554962" y="4531905"/>
            <a:ext cx="583565" cy="145415"/>
          </a:xfrm>
          <a:custGeom>
            <a:avLst/>
            <a:gdLst/>
            <a:ahLst/>
            <a:cxnLst/>
            <a:rect l="l" t="t" r="r" b="b"/>
            <a:pathLst>
              <a:path w="583564" h="145414">
                <a:moveTo>
                  <a:pt x="140385" y="129730"/>
                </a:moveTo>
                <a:lnTo>
                  <a:pt x="121196" y="123698"/>
                </a:lnTo>
                <a:lnTo>
                  <a:pt x="104711" y="117271"/>
                </a:lnTo>
                <a:lnTo>
                  <a:pt x="92430" y="111340"/>
                </a:lnTo>
                <a:lnTo>
                  <a:pt x="90805" y="110566"/>
                </a:lnTo>
                <a:lnTo>
                  <a:pt x="79336" y="103720"/>
                </a:lnTo>
                <a:lnTo>
                  <a:pt x="85953" y="96100"/>
                </a:lnTo>
                <a:lnTo>
                  <a:pt x="91008" y="90271"/>
                </a:lnTo>
                <a:lnTo>
                  <a:pt x="100723" y="74955"/>
                </a:lnTo>
                <a:lnTo>
                  <a:pt x="108140" y="57645"/>
                </a:lnTo>
                <a:lnTo>
                  <a:pt x="112966" y="38188"/>
                </a:lnTo>
                <a:lnTo>
                  <a:pt x="138861" y="38188"/>
                </a:lnTo>
                <a:lnTo>
                  <a:pt x="138861" y="27432"/>
                </a:lnTo>
                <a:lnTo>
                  <a:pt x="100761" y="27432"/>
                </a:lnTo>
                <a:lnTo>
                  <a:pt x="100761" y="38188"/>
                </a:lnTo>
                <a:lnTo>
                  <a:pt x="96393" y="55600"/>
                </a:lnTo>
                <a:lnTo>
                  <a:pt x="90195" y="71145"/>
                </a:lnTo>
                <a:lnTo>
                  <a:pt x="82016" y="84696"/>
                </a:lnTo>
                <a:lnTo>
                  <a:pt x="71716" y="96100"/>
                </a:lnTo>
                <a:lnTo>
                  <a:pt x="60286" y="83845"/>
                </a:lnTo>
                <a:lnTo>
                  <a:pt x="51142" y="70015"/>
                </a:lnTo>
                <a:lnTo>
                  <a:pt x="44284" y="54749"/>
                </a:lnTo>
                <a:lnTo>
                  <a:pt x="39712" y="38188"/>
                </a:lnTo>
                <a:lnTo>
                  <a:pt x="100761" y="38188"/>
                </a:lnTo>
                <a:lnTo>
                  <a:pt x="100761" y="27432"/>
                </a:lnTo>
                <a:lnTo>
                  <a:pt x="71716" y="27432"/>
                </a:lnTo>
                <a:lnTo>
                  <a:pt x="82384" y="21336"/>
                </a:lnTo>
                <a:lnTo>
                  <a:pt x="76288" y="12192"/>
                </a:lnTo>
                <a:lnTo>
                  <a:pt x="73240" y="6096"/>
                </a:lnTo>
                <a:lnTo>
                  <a:pt x="70192" y="1524"/>
                </a:lnTo>
                <a:lnTo>
                  <a:pt x="59524" y="7620"/>
                </a:lnTo>
                <a:lnTo>
                  <a:pt x="62572" y="10668"/>
                </a:lnTo>
                <a:lnTo>
                  <a:pt x="65620" y="18288"/>
                </a:lnTo>
                <a:lnTo>
                  <a:pt x="70192" y="27432"/>
                </a:lnTo>
                <a:lnTo>
                  <a:pt x="1511" y="27432"/>
                </a:lnTo>
                <a:lnTo>
                  <a:pt x="1511" y="38188"/>
                </a:lnTo>
                <a:lnTo>
                  <a:pt x="28943" y="38188"/>
                </a:lnTo>
                <a:lnTo>
                  <a:pt x="33591" y="56146"/>
                </a:lnTo>
                <a:lnTo>
                  <a:pt x="40652" y="73240"/>
                </a:lnTo>
                <a:lnTo>
                  <a:pt x="50253" y="89204"/>
                </a:lnTo>
                <a:lnTo>
                  <a:pt x="62572" y="103720"/>
                </a:lnTo>
                <a:lnTo>
                  <a:pt x="50215" y="111442"/>
                </a:lnTo>
                <a:lnTo>
                  <a:pt x="35852" y="118592"/>
                </a:lnTo>
                <a:lnTo>
                  <a:pt x="19189" y="125196"/>
                </a:lnTo>
                <a:lnTo>
                  <a:pt x="0" y="131254"/>
                </a:lnTo>
                <a:lnTo>
                  <a:pt x="3035" y="135826"/>
                </a:lnTo>
                <a:lnTo>
                  <a:pt x="45415" y="127203"/>
                </a:lnTo>
                <a:lnTo>
                  <a:pt x="70192" y="111340"/>
                </a:lnTo>
                <a:lnTo>
                  <a:pt x="81661" y="119341"/>
                </a:lnTo>
                <a:lnTo>
                  <a:pt x="95567" y="127203"/>
                </a:lnTo>
                <a:lnTo>
                  <a:pt x="112052" y="134797"/>
                </a:lnTo>
                <a:lnTo>
                  <a:pt x="131241" y="141922"/>
                </a:lnTo>
                <a:lnTo>
                  <a:pt x="132778" y="138874"/>
                </a:lnTo>
                <a:lnTo>
                  <a:pt x="135813" y="134302"/>
                </a:lnTo>
                <a:lnTo>
                  <a:pt x="140385" y="129730"/>
                </a:lnTo>
                <a:close/>
              </a:path>
              <a:path w="583564" h="145414">
                <a:moveTo>
                  <a:pt x="288404" y="115912"/>
                </a:moveTo>
                <a:lnTo>
                  <a:pt x="222783" y="115912"/>
                </a:lnTo>
                <a:lnTo>
                  <a:pt x="222783" y="103720"/>
                </a:lnTo>
                <a:lnTo>
                  <a:pt x="257924" y="103720"/>
                </a:lnTo>
                <a:lnTo>
                  <a:pt x="257924" y="108292"/>
                </a:lnTo>
                <a:lnTo>
                  <a:pt x="268592" y="108292"/>
                </a:lnTo>
                <a:lnTo>
                  <a:pt x="268592" y="56476"/>
                </a:lnTo>
                <a:lnTo>
                  <a:pt x="257924" y="56476"/>
                </a:lnTo>
                <a:lnTo>
                  <a:pt x="257924" y="65620"/>
                </a:lnTo>
                <a:lnTo>
                  <a:pt x="257924" y="76288"/>
                </a:lnTo>
                <a:lnTo>
                  <a:pt x="257924" y="83908"/>
                </a:lnTo>
                <a:lnTo>
                  <a:pt x="257924" y="96100"/>
                </a:lnTo>
                <a:lnTo>
                  <a:pt x="177063" y="96100"/>
                </a:lnTo>
                <a:lnTo>
                  <a:pt x="177063" y="83908"/>
                </a:lnTo>
                <a:lnTo>
                  <a:pt x="257924" y="83908"/>
                </a:lnTo>
                <a:lnTo>
                  <a:pt x="257924" y="76288"/>
                </a:lnTo>
                <a:lnTo>
                  <a:pt x="177063" y="76288"/>
                </a:lnTo>
                <a:lnTo>
                  <a:pt x="177063" y="65620"/>
                </a:lnTo>
                <a:lnTo>
                  <a:pt x="257924" y="65620"/>
                </a:lnTo>
                <a:lnTo>
                  <a:pt x="257924" y="56476"/>
                </a:lnTo>
                <a:lnTo>
                  <a:pt x="167919" y="56476"/>
                </a:lnTo>
                <a:lnTo>
                  <a:pt x="167919" y="108292"/>
                </a:lnTo>
                <a:lnTo>
                  <a:pt x="177063" y="108292"/>
                </a:lnTo>
                <a:lnTo>
                  <a:pt x="177063" y="103720"/>
                </a:lnTo>
                <a:lnTo>
                  <a:pt x="212115" y="103720"/>
                </a:lnTo>
                <a:lnTo>
                  <a:pt x="212115" y="115912"/>
                </a:lnTo>
                <a:lnTo>
                  <a:pt x="148005" y="115912"/>
                </a:lnTo>
                <a:lnTo>
                  <a:pt x="148005" y="125056"/>
                </a:lnTo>
                <a:lnTo>
                  <a:pt x="212115" y="125056"/>
                </a:lnTo>
                <a:lnTo>
                  <a:pt x="212115" y="144970"/>
                </a:lnTo>
                <a:lnTo>
                  <a:pt x="222783" y="144970"/>
                </a:lnTo>
                <a:lnTo>
                  <a:pt x="222783" y="125056"/>
                </a:lnTo>
                <a:lnTo>
                  <a:pt x="288404" y="125056"/>
                </a:lnTo>
                <a:lnTo>
                  <a:pt x="288404" y="115912"/>
                </a:lnTo>
                <a:close/>
              </a:path>
              <a:path w="583564" h="145414">
                <a:moveTo>
                  <a:pt x="288404" y="38188"/>
                </a:moveTo>
                <a:lnTo>
                  <a:pt x="248780" y="38188"/>
                </a:lnTo>
                <a:lnTo>
                  <a:pt x="250304" y="35052"/>
                </a:lnTo>
                <a:lnTo>
                  <a:pt x="253352" y="32004"/>
                </a:lnTo>
                <a:lnTo>
                  <a:pt x="256413" y="27432"/>
                </a:lnTo>
                <a:lnTo>
                  <a:pt x="247269" y="22860"/>
                </a:lnTo>
                <a:lnTo>
                  <a:pt x="282308" y="22860"/>
                </a:lnTo>
                <a:lnTo>
                  <a:pt x="282308" y="13716"/>
                </a:lnTo>
                <a:lnTo>
                  <a:pt x="225831" y="13716"/>
                </a:lnTo>
                <a:lnTo>
                  <a:pt x="219735" y="4572"/>
                </a:lnTo>
                <a:lnTo>
                  <a:pt x="218211" y="0"/>
                </a:lnTo>
                <a:lnTo>
                  <a:pt x="207543" y="4572"/>
                </a:lnTo>
                <a:lnTo>
                  <a:pt x="209067" y="7620"/>
                </a:lnTo>
                <a:lnTo>
                  <a:pt x="212115" y="10668"/>
                </a:lnTo>
                <a:lnTo>
                  <a:pt x="213639" y="13716"/>
                </a:lnTo>
                <a:lnTo>
                  <a:pt x="152577" y="13716"/>
                </a:lnTo>
                <a:lnTo>
                  <a:pt x="152577" y="22860"/>
                </a:lnTo>
                <a:lnTo>
                  <a:pt x="187731" y="22860"/>
                </a:lnTo>
                <a:lnTo>
                  <a:pt x="245732" y="22860"/>
                </a:lnTo>
                <a:lnTo>
                  <a:pt x="242697" y="28956"/>
                </a:lnTo>
                <a:lnTo>
                  <a:pt x="239636" y="33528"/>
                </a:lnTo>
                <a:lnTo>
                  <a:pt x="236588" y="38188"/>
                </a:lnTo>
                <a:lnTo>
                  <a:pt x="198399" y="38188"/>
                </a:lnTo>
                <a:lnTo>
                  <a:pt x="195351" y="33528"/>
                </a:lnTo>
                <a:lnTo>
                  <a:pt x="192303" y="28956"/>
                </a:lnTo>
                <a:lnTo>
                  <a:pt x="187731" y="22860"/>
                </a:lnTo>
                <a:lnTo>
                  <a:pt x="178587" y="27432"/>
                </a:lnTo>
                <a:lnTo>
                  <a:pt x="181635" y="30480"/>
                </a:lnTo>
                <a:lnTo>
                  <a:pt x="183159" y="35052"/>
                </a:lnTo>
                <a:lnTo>
                  <a:pt x="186207" y="38188"/>
                </a:lnTo>
                <a:lnTo>
                  <a:pt x="148005" y="38188"/>
                </a:lnTo>
                <a:lnTo>
                  <a:pt x="148005" y="47332"/>
                </a:lnTo>
                <a:lnTo>
                  <a:pt x="288404" y="47332"/>
                </a:lnTo>
                <a:lnTo>
                  <a:pt x="288404" y="38188"/>
                </a:lnTo>
                <a:close/>
              </a:path>
              <a:path w="583564" h="145414">
                <a:moveTo>
                  <a:pt x="344893" y="25908"/>
                </a:moveTo>
                <a:lnTo>
                  <a:pt x="333654" y="17335"/>
                </a:lnTo>
                <a:lnTo>
                  <a:pt x="326669" y="12407"/>
                </a:lnTo>
                <a:lnTo>
                  <a:pt x="318985" y="7620"/>
                </a:lnTo>
                <a:lnTo>
                  <a:pt x="312889" y="15240"/>
                </a:lnTo>
                <a:lnTo>
                  <a:pt x="319697" y="20701"/>
                </a:lnTo>
                <a:lnTo>
                  <a:pt x="326224" y="25717"/>
                </a:lnTo>
                <a:lnTo>
                  <a:pt x="332168" y="30467"/>
                </a:lnTo>
                <a:lnTo>
                  <a:pt x="337273" y="35052"/>
                </a:lnTo>
                <a:lnTo>
                  <a:pt x="344893" y="25908"/>
                </a:lnTo>
                <a:close/>
              </a:path>
              <a:path w="583564" h="145414">
                <a:moveTo>
                  <a:pt x="419658" y="15240"/>
                </a:moveTo>
                <a:lnTo>
                  <a:pt x="410514" y="7620"/>
                </a:lnTo>
                <a:lnTo>
                  <a:pt x="403669" y="13296"/>
                </a:lnTo>
                <a:lnTo>
                  <a:pt x="396989" y="18669"/>
                </a:lnTo>
                <a:lnTo>
                  <a:pt x="390588" y="23482"/>
                </a:lnTo>
                <a:lnTo>
                  <a:pt x="384619" y="27432"/>
                </a:lnTo>
                <a:lnTo>
                  <a:pt x="392226" y="35052"/>
                </a:lnTo>
                <a:lnTo>
                  <a:pt x="400799" y="28752"/>
                </a:lnTo>
                <a:lnTo>
                  <a:pt x="408228" y="23431"/>
                </a:lnTo>
                <a:lnTo>
                  <a:pt x="414515" y="18986"/>
                </a:lnTo>
                <a:lnTo>
                  <a:pt x="419658" y="15240"/>
                </a:lnTo>
                <a:close/>
              </a:path>
              <a:path w="583564" h="145414">
                <a:moveTo>
                  <a:pt x="435000" y="76288"/>
                </a:moveTo>
                <a:lnTo>
                  <a:pt x="395732" y="59524"/>
                </a:lnTo>
                <a:lnTo>
                  <a:pt x="375475" y="51904"/>
                </a:lnTo>
                <a:lnTo>
                  <a:pt x="370903" y="56476"/>
                </a:lnTo>
                <a:lnTo>
                  <a:pt x="370903" y="50380"/>
                </a:lnTo>
                <a:lnTo>
                  <a:pt x="370903" y="48856"/>
                </a:lnTo>
                <a:lnTo>
                  <a:pt x="431850" y="48856"/>
                </a:lnTo>
                <a:lnTo>
                  <a:pt x="431850" y="38188"/>
                </a:lnTo>
                <a:lnTo>
                  <a:pt x="370903" y="38188"/>
                </a:lnTo>
                <a:lnTo>
                  <a:pt x="370903" y="3048"/>
                </a:lnTo>
                <a:lnTo>
                  <a:pt x="360133" y="3048"/>
                </a:lnTo>
                <a:lnTo>
                  <a:pt x="360133" y="38188"/>
                </a:lnTo>
                <a:lnTo>
                  <a:pt x="299173" y="38188"/>
                </a:lnTo>
                <a:lnTo>
                  <a:pt x="299173" y="48856"/>
                </a:lnTo>
                <a:lnTo>
                  <a:pt x="349465" y="48856"/>
                </a:lnTo>
                <a:lnTo>
                  <a:pt x="338315" y="56553"/>
                </a:lnTo>
                <a:lnTo>
                  <a:pt x="325450" y="63525"/>
                </a:lnTo>
                <a:lnTo>
                  <a:pt x="310845" y="69646"/>
                </a:lnTo>
                <a:lnTo>
                  <a:pt x="294513" y="74764"/>
                </a:lnTo>
                <a:lnTo>
                  <a:pt x="297548" y="79336"/>
                </a:lnTo>
                <a:lnTo>
                  <a:pt x="300697" y="82384"/>
                </a:lnTo>
                <a:lnTo>
                  <a:pt x="302221" y="85432"/>
                </a:lnTo>
                <a:lnTo>
                  <a:pt x="317906" y="79108"/>
                </a:lnTo>
                <a:lnTo>
                  <a:pt x="332892" y="71335"/>
                </a:lnTo>
                <a:lnTo>
                  <a:pt x="347002" y="61861"/>
                </a:lnTo>
                <a:lnTo>
                  <a:pt x="360133" y="50380"/>
                </a:lnTo>
                <a:lnTo>
                  <a:pt x="360133" y="74764"/>
                </a:lnTo>
                <a:lnTo>
                  <a:pt x="370903" y="74764"/>
                </a:lnTo>
                <a:lnTo>
                  <a:pt x="370903" y="59524"/>
                </a:lnTo>
                <a:lnTo>
                  <a:pt x="387464" y="66154"/>
                </a:lnTo>
                <a:lnTo>
                  <a:pt x="402894" y="72478"/>
                </a:lnTo>
                <a:lnTo>
                  <a:pt x="417182" y="78816"/>
                </a:lnTo>
                <a:lnTo>
                  <a:pt x="430326" y="85432"/>
                </a:lnTo>
                <a:lnTo>
                  <a:pt x="435000" y="76288"/>
                </a:lnTo>
                <a:close/>
              </a:path>
              <a:path w="583564" h="145414">
                <a:moveTo>
                  <a:pt x="438048" y="132778"/>
                </a:moveTo>
                <a:lnTo>
                  <a:pt x="400431" y="122440"/>
                </a:lnTo>
                <a:lnTo>
                  <a:pt x="375475" y="100672"/>
                </a:lnTo>
                <a:lnTo>
                  <a:pt x="431850" y="100672"/>
                </a:lnTo>
                <a:lnTo>
                  <a:pt x="431850" y="90004"/>
                </a:lnTo>
                <a:lnTo>
                  <a:pt x="369366" y="90004"/>
                </a:lnTo>
                <a:lnTo>
                  <a:pt x="369366" y="86956"/>
                </a:lnTo>
                <a:lnTo>
                  <a:pt x="370903" y="83908"/>
                </a:lnTo>
                <a:lnTo>
                  <a:pt x="370903" y="79336"/>
                </a:lnTo>
                <a:lnTo>
                  <a:pt x="360133" y="79336"/>
                </a:lnTo>
                <a:lnTo>
                  <a:pt x="358609" y="83908"/>
                </a:lnTo>
                <a:lnTo>
                  <a:pt x="358609" y="86956"/>
                </a:lnTo>
                <a:lnTo>
                  <a:pt x="357085" y="90004"/>
                </a:lnTo>
                <a:lnTo>
                  <a:pt x="297548" y="90004"/>
                </a:lnTo>
                <a:lnTo>
                  <a:pt x="297548" y="100672"/>
                </a:lnTo>
                <a:lnTo>
                  <a:pt x="354037" y="100672"/>
                </a:lnTo>
                <a:lnTo>
                  <a:pt x="346024" y="113220"/>
                </a:lnTo>
                <a:lnTo>
                  <a:pt x="333451" y="123202"/>
                </a:lnTo>
                <a:lnTo>
                  <a:pt x="316280" y="130340"/>
                </a:lnTo>
                <a:lnTo>
                  <a:pt x="294513" y="134302"/>
                </a:lnTo>
                <a:lnTo>
                  <a:pt x="297586" y="138963"/>
                </a:lnTo>
                <a:lnTo>
                  <a:pt x="299173" y="141922"/>
                </a:lnTo>
                <a:lnTo>
                  <a:pt x="300697" y="144970"/>
                </a:lnTo>
                <a:lnTo>
                  <a:pt x="324408" y="138963"/>
                </a:lnTo>
                <a:lnTo>
                  <a:pt x="342988" y="130060"/>
                </a:lnTo>
                <a:lnTo>
                  <a:pt x="356412" y="118313"/>
                </a:lnTo>
                <a:lnTo>
                  <a:pt x="364705" y="103720"/>
                </a:lnTo>
                <a:lnTo>
                  <a:pt x="375627" y="118313"/>
                </a:lnTo>
                <a:lnTo>
                  <a:pt x="390118" y="130060"/>
                </a:lnTo>
                <a:lnTo>
                  <a:pt x="408292" y="138963"/>
                </a:lnTo>
                <a:lnTo>
                  <a:pt x="430326" y="144970"/>
                </a:lnTo>
                <a:lnTo>
                  <a:pt x="433387" y="138874"/>
                </a:lnTo>
                <a:lnTo>
                  <a:pt x="435000" y="135826"/>
                </a:lnTo>
                <a:lnTo>
                  <a:pt x="438048" y="132778"/>
                </a:lnTo>
                <a:close/>
              </a:path>
              <a:path w="583564" h="145414">
                <a:moveTo>
                  <a:pt x="528066" y="44284"/>
                </a:moveTo>
                <a:lnTo>
                  <a:pt x="508241" y="44284"/>
                </a:lnTo>
                <a:lnTo>
                  <a:pt x="508241" y="19812"/>
                </a:lnTo>
                <a:lnTo>
                  <a:pt x="523494" y="19812"/>
                </a:lnTo>
                <a:lnTo>
                  <a:pt x="523494" y="10668"/>
                </a:lnTo>
                <a:lnTo>
                  <a:pt x="497484" y="10668"/>
                </a:lnTo>
                <a:lnTo>
                  <a:pt x="497484" y="19812"/>
                </a:lnTo>
                <a:lnTo>
                  <a:pt x="497484" y="44284"/>
                </a:lnTo>
                <a:lnTo>
                  <a:pt x="474624" y="44284"/>
                </a:lnTo>
                <a:lnTo>
                  <a:pt x="474624" y="19812"/>
                </a:lnTo>
                <a:lnTo>
                  <a:pt x="497484" y="19812"/>
                </a:lnTo>
                <a:lnTo>
                  <a:pt x="497484" y="10668"/>
                </a:lnTo>
                <a:lnTo>
                  <a:pt x="448716" y="10668"/>
                </a:lnTo>
                <a:lnTo>
                  <a:pt x="448716" y="19812"/>
                </a:lnTo>
                <a:lnTo>
                  <a:pt x="463956" y="19812"/>
                </a:lnTo>
                <a:lnTo>
                  <a:pt x="463956" y="44284"/>
                </a:lnTo>
                <a:lnTo>
                  <a:pt x="442620" y="44284"/>
                </a:lnTo>
                <a:lnTo>
                  <a:pt x="442620" y="53428"/>
                </a:lnTo>
                <a:lnTo>
                  <a:pt x="463956" y="53428"/>
                </a:lnTo>
                <a:lnTo>
                  <a:pt x="461949" y="61150"/>
                </a:lnTo>
                <a:lnTo>
                  <a:pt x="458241" y="68300"/>
                </a:lnTo>
                <a:lnTo>
                  <a:pt x="452805" y="74866"/>
                </a:lnTo>
                <a:lnTo>
                  <a:pt x="445668" y="80860"/>
                </a:lnTo>
                <a:lnTo>
                  <a:pt x="451764" y="86956"/>
                </a:lnTo>
                <a:lnTo>
                  <a:pt x="474624" y="53428"/>
                </a:lnTo>
                <a:lnTo>
                  <a:pt x="497484" y="53428"/>
                </a:lnTo>
                <a:lnTo>
                  <a:pt x="497484" y="83908"/>
                </a:lnTo>
                <a:lnTo>
                  <a:pt x="508241" y="83908"/>
                </a:lnTo>
                <a:lnTo>
                  <a:pt x="508241" y="53428"/>
                </a:lnTo>
                <a:lnTo>
                  <a:pt x="528066" y="53428"/>
                </a:lnTo>
                <a:lnTo>
                  <a:pt x="528066" y="44284"/>
                </a:lnTo>
                <a:close/>
              </a:path>
              <a:path w="583564" h="145414">
                <a:moveTo>
                  <a:pt x="544817" y="13716"/>
                </a:moveTo>
                <a:lnTo>
                  <a:pt x="534149" y="13716"/>
                </a:lnTo>
                <a:lnTo>
                  <a:pt x="534149" y="62572"/>
                </a:lnTo>
                <a:lnTo>
                  <a:pt x="544817" y="62572"/>
                </a:lnTo>
                <a:lnTo>
                  <a:pt x="544817" y="13716"/>
                </a:lnTo>
                <a:close/>
              </a:path>
              <a:path w="583564" h="145414">
                <a:moveTo>
                  <a:pt x="573874" y="4572"/>
                </a:moveTo>
                <a:lnTo>
                  <a:pt x="563105" y="4572"/>
                </a:lnTo>
                <a:lnTo>
                  <a:pt x="563105" y="73240"/>
                </a:lnTo>
                <a:lnTo>
                  <a:pt x="560057" y="76288"/>
                </a:lnTo>
                <a:lnTo>
                  <a:pt x="544817" y="76288"/>
                </a:lnTo>
                <a:lnTo>
                  <a:pt x="537210" y="74764"/>
                </a:lnTo>
                <a:lnTo>
                  <a:pt x="537210" y="79336"/>
                </a:lnTo>
                <a:lnTo>
                  <a:pt x="538721" y="82384"/>
                </a:lnTo>
                <a:lnTo>
                  <a:pt x="538721" y="86956"/>
                </a:lnTo>
                <a:lnTo>
                  <a:pt x="569302" y="86956"/>
                </a:lnTo>
                <a:lnTo>
                  <a:pt x="573874" y="80860"/>
                </a:lnTo>
                <a:lnTo>
                  <a:pt x="573874" y="76288"/>
                </a:lnTo>
                <a:lnTo>
                  <a:pt x="573874" y="4572"/>
                </a:lnTo>
                <a:close/>
              </a:path>
              <a:path w="583564" h="145414">
                <a:moveTo>
                  <a:pt x="583018" y="126580"/>
                </a:moveTo>
                <a:lnTo>
                  <a:pt x="517385" y="126580"/>
                </a:lnTo>
                <a:lnTo>
                  <a:pt x="517385" y="108292"/>
                </a:lnTo>
                <a:lnTo>
                  <a:pt x="570826" y="108292"/>
                </a:lnTo>
                <a:lnTo>
                  <a:pt x="570826" y="97624"/>
                </a:lnTo>
                <a:lnTo>
                  <a:pt x="517385" y="97624"/>
                </a:lnTo>
                <a:lnTo>
                  <a:pt x="517385" y="86956"/>
                </a:lnTo>
                <a:lnTo>
                  <a:pt x="506717" y="86956"/>
                </a:lnTo>
                <a:lnTo>
                  <a:pt x="506717" y="97624"/>
                </a:lnTo>
                <a:lnTo>
                  <a:pt x="454812" y="97624"/>
                </a:lnTo>
                <a:lnTo>
                  <a:pt x="454812" y="108292"/>
                </a:lnTo>
                <a:lnTo>
                  <a:pt x="506717" y="108292"/>
                </a:lnTo>
                <a:lnTo>
                  <a:pt x="506717" y="126580"/>
                </a:lnTo>
                <a:lnTo>
                  <a:pt x="442620" y="126580"/>
                </a:lnTo>
                <a:lnTo>
                  <a:pt x="442620" y="137350"/>
                </a:lnTo>
                <a:lnTo>
                  <a:pt x="583018" y="137350"/>
                </a:lnTo>
                <a:lnTo>
                  <a:pt x="583018" y="12658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14551" y="4985003"/>
            <a:ext cx="105410" cy="139065"/>
          </a:xfrm>
          <a:custGeom>
            <a:avLst/>
            <a:gdLst/>
            <a:ahLst/>
            <a:cxnLst/>
            <a:rect l="l" t="t" r="r" b="b"/>
            <a:pathLst>
              <a:path w="105409" h="139064">
                <a:moveTo>
                  <a:pt x="38201" y="1524"/>
                </a:moveTo>
                <a:lnTo>
                  <a:pt x="25920" y="1524"/>
                </a:lnTo>
                <a:lnTo>
                  <a:pt x="14147" y="16979"/>
                </a:lnTo>
                <a:lnTo>
                  <a:pt x="6096" y="33578"/>
                </a:lnTo>
                <a:lnTo>
                  <a:pt x="1473" y="51333"/>
                </a:lnTo>
                <a:lnTo>
                  <a:pt x="0" y="70205"/>
                </a:lnTo>
                <a:lnTo>
                  <a:pt x="1473" y="89928"/>
                </a:lnTo>
                <a:lnTo>
                  <a:pt x="6096" y="107937"/>
                </a:lnTo>
                <a:lnTo>
                  <a:pt x="14147" y="124256"/>
                </a:lnTo>
                <a:lnTo>
                  <a:pt x="25920" y="138874"/>
                </a:lnTo>
                <a:lnTo>
                  <a:pt x="38201" y="138874"/>
                </a:lnTo>
                <a:lnTo>
                  <a:pt x="27025" y="123393"/>
                </a:lnTo>
                <a:lnTo>
                  <a:pt x="18872" y="106794"/>
                </a:lnTo>
                <a:lnTo>
                  <a:pt x="13881" y="89077"/>
                </a:lnTo>
                <a:lnTo>
                  <a:pt x="12192" y="70205"/>
                </a:lnTo>
                <a:lnTo>
                  <a:pt x="13881" y="51333"/>
                </a:lnTo>
                <a:lnTo>
                  <a:pt x="18872" y="33578"/>
                </a:lnTo>
                <a:lnTo>
                  <a:pt x="27025" y="16979"/>
                </a:lnTo>
                <a:lnTo>
                  <a:pt x="38201" y="1524"/>
                </a:lnTo>
                <a:close/>
              </a:path>
              <a:path w="105409" h="139064">
                <a:moveTo>
                  <a:pt x="105346" y="0"/>
                </a:moveTo>
                <a:lnTo>
                  <a:pt x="100685" y="0"/>
                </a:lnTo>
                <a:lnTo>
                  <a:pt x="97637" y="3048"/>
                </a:lnTo>
                <a:lnTo>
                  <a:pt x="85445" y="9144"/>
                </a:lnTo>
                <a:lnTo>
                  <a:pt x="77825" y="13716"/>
                </a:lnTo>
                <a:lnTo>
                  <a:pt x="71729" y="15240"/>
                </a:lnTo>
                <a:lnTo>
                  <a:pt x="65633" y="18288"/>
                </a:lnTo>
                <a:lnTo>
                  <a:pt x="65633" y="32004"/>
                </a:lnTo>
                <a:lnTo>
                  <a:pt x="70205" y="30480"/>
                </a:lnTo>
                <a:lnTo>
                  <a:pt x="76301" y="28956"/>
                </a:lnTo>
                <a:lnTo>
                  <a:pt x="90017" y="19812"/>
                </a:lnTo>
                <a:lnTo>
                  <a:pt x="91541" y="18288"/>
                </a:lnTo>
                <a:lnTo>
                  <a:pt x="91541" y="112877"/>
                </a:lnTo>
                <a:lnTo>
                  <a:pt x="105346" y="112877"/>
                </a:lnTo>
                <a:lnTo>
                  <a:pt x="105346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65617" y="4986528"/>
            <a:ext cx="38735" cy="137795"/>
          </a:xfrm>
          <a:custGeom>
            <a:avLst/>
            <a:gdLst/>
            <a:ahLst/>
            <a:cxnLst/>
            <a:rect l="l" t="t" r="r" b="b"/>
            <a:pathLst>
              <a:path w="38734" h="137795">
                <a:moveTo>
                  <a:pt x="12191" y="0"/>
                </a:moveTo>
                <a:lnTo>
                  <a:pt x="0" y="0"/>
                </a:lnTo>
                <a:lnTo>
                  <a:pt x="10898" y="15446"/>
                </a:lnTo>
                <a:lnTo>
                  <a:pt x="18529" y="32054"/>
                </a:lnTo>
                <a:lnTo>
                  <a:pt x="23017" y="49806"/>
                </a:lnTo>
                <a:lnTo>
                  <a:pt x="24485" y="68681"/>
                </a:lnTo>
                <a:lnTo>
                  <a:pt x="23017" y="87542"/>
                </a:lnTo>
                <a:lnTo>
                  <a:pt x="18529" y="105268"/>
                </a:lnTo>
                <a:lnTo>
                  <a:pt x="10898" y="121868"/>
                </a:lnTo>
                <a:lnTo>
                  <a:pt x="0" y="137350"/>
                </a:lnTo>
                <a:lnTo>
                  <a:pt x="12191" y="137350"/>
                </a:lnTo>
                <a:lnTo>
                  <a:pt x="23371" y="122725"/>
                </a:lnTo>
                <a:lnTo>
                  <a:pt x="31521" y="106411"/>
                </a:lnTo>
                <a:lnTo>
                  <a:pt x="36509" y="88399"/>
                </a:lnTo>
                <a:lnTo>
                  <a:pt x="38201" y="68681"/>
                </a:lnTo>
                <a:lnTo>
                  <a:pt x="36509" y="49120"/>
                </a:lnTo>
                <a:lnTo>
                  <a:pt x="31521" y="31445"/>
                </a:lnTo>
                <a:lnTo>
                  <a:pt x="23371" y="15217"/>
                </a:lnTo>
                <a:lnTo>
                  <a:pt x="12191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01457" y="4974336"/>
            <a:ext cx="1138516" cy="14488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42272" y="4975860"/>
            <a:ext cx="2252560" cy="14335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5298656" y="4974336"/>
            <a:ext cx="1175385" cy="145415"/>
            <a:chOff x="5298656" y="4974336"/>
            <a:chExt cx="1175385" cy="145415"/>
          </a:xfrm>
        </p:grpSpPr>
        <p:sp>
          <p:nvSpPr>
            <p:cNvPr id="26" name="object 26"/>
            <p:cNvSpPr/>
            <p:nvPr/>
          </p:nvSpPr>
          <p:spPr>
            <a:xfrm>
              <a:off x="5298656" y="4974336"/>
              <a:ext cx="290195" cy="145415"/>
            </a:xfrm>
            <a:custGeom>
              <a:avLst/>
              <a:gdLst/>
              <a:ahLst/>
              <a:cxnLst/>
              <a:rect l="l" t="t" r="r" b="b"/>
              <a:pathLst>
                <a:path w="290195" h="145414">
                  <a:moveTo>
                    <a:pt x="60960" y="9144"/>
                  </a:moveTo>
                  <a:lnTo>
                    <a:pt x="50292" y="3048"/>
                  </a:lnTo>
                  <a:lnTo>
                    <a:pt x="39433" y="20459"/>
                  </a:lnTo>
                  <a:lnTo>
                    <a:pt x="27432" y="36017"/>
                  </a:lnTo>
                  <a:lnTo>
                    <a:pt x="14287" y="49606"/>
                  </a:lnTo>
                  <a:lnTo>
                    <a:pt x="0" y="61061"/>
                  </a:lnTo>
                  <a:lnTo>
                    <a:pt x="6096" y="67157"/>
                  </a:lnTo>
                  <a:lnTo>
                    <a:pt x="7632" y="70205"/>
                  </a:lnTo>
                  <a:lnTo>
                    <a:pt x="22809" y="57886"/>
                  </a:lnTo>
                  <a:lnTo>
                    <a:pt x="36576" y="43675"/>
                  </a:lnTo>
                  <a:lnTo>
                    <a:pt x="49199" y="27482"/>
                  </a:lnTo>
                  <a:lnTo>
                    <a:pt x="60960" y="9144"/>
                  </a:lnTo>
                  <a:close/>
                </a:path>
                <a:path w="290195" h="145414">
                  <a:moveTo>
                    <a:pt x="114401" y="65633"/>
                  </a:moveTo>
                  <a:lnTo>
                    <a:pt x="19812" y="65633"/>
                  </a:lnTo>
                  <a:lnTo>
                    <a:pt x="19812" y="76301"/>
                  </a:lnTo>
                  <a:lnTo>
                    <a:pt x="47256" y="76301"/>
                  </a:lnTo>
                  <a:lnTo>
                    <a:pt x="46024" y="86067"/>
                  </a:lnTo>
                  <a:lnTo>
                    <a:pt x="24765" y="123545"/>
                  </a:lnTo>
                  <a:lnTo>
                    <a:pt x="4572" y="134213"/>
                  </a:lnTo>
                  <a:lnTo>
                    <a:pt x="7632" y="137261"/>
                  </a:lnTo>
                  <a:lnTo>
                    <a:pt x="9156" y="141833"/>
                  </a:lnTo>
                  <a:lnTo>
                    <a:pt x="12192" y="144881"/>
                  </a:lnTo>
                  <a:lnTo>
                    <a:pt x="23964" y="138785"/>
                  </a:lnTo>
                  <a:lnTo>
                    <a:pt x="52781" y="106743"/>
                  </a:lnTo>
                  <a:lnTo>
                    <a:pt x="59436" y="76301"/>
                  </a:lnTo>
                  <a:lnTo>
                    <a:pt x="103733" y="76301"/>
                  </a:lnTo>
                  <a:lnTo>
                    <a:pt x="102844" y="86017"/>
                  </a:lnTo>
                  <a:lnTo>
                    <a:pt x="102400" y="94970"/>
                  </a:lnTo>
                  <a:lnTo>
                    <a:pt x="102273" y="101219"/>
                  </a:lnTo>
                  <a:lnTo>
                    <a:pt x="102209" y="111353"/>
                  </a:lnTo>
                  <a:lnTo>
                    <a:pt x="100685" y="123545"/>
                  </a:lnTo>
                  <a:lnTo>
                    <a:pt x="94589" y="128117"/>
                  </a:lnTo>
                  <a:lnTo>
                    <a:pt x="68681" y="128117"/>
                  </a:lnTo>
                  <a:lnTo>
                    <a:pt x="60960" y="126593"/>
                  </a:lnTo>
                  <a:lnTo>
                    <a:pt x="60960" y="131165"/>
                  </a:lnTo>
                  <a:lnTo>
                    <a:pt x="62585" y="135737"/>
                  </a:lnTo>
                  <a:lnTo>
                    <a:pt x="62585" y="138785"/>
                  </a:lnTo>
                  <a:lnTo>
                    <a:pt x="71729" y="140309"/>
                  </a:lnTo>
                  <a:lnTo>
                    <a:pt x="86969" y="140309"/>
                  </a:lnTo>
                  <a:lnTo>
                    <a:pt x="97866" y="138607"/>
                  </a:lnTo>
                  <a:lnTo>
                    <a:pt x="113753" y="101219"/>
                  </a:lnTo>
                  <a:lnTo>
                    <a:pt x="114376" y="76301"/>
                  </a:lnTo>
                  <a:lnTo>
                    <a:pt x="114401" y="65633"/>
                  </a:lnTo>
                  <a:close/>
                </a:path>
                <a:path w="290195" h="145414">
                  <a:moveTo>
                    <a:pt x="144970" y="58013"/>
                  </a:moveTo>
                  <a:lnTo>
                    <a:pt x="126911" y="47434"/>
                  </a:lnTo>
                  <a:lnTo>
                    <a:pt x="111734" y="34315"/>
                  </a:lnTo>
                  <a:lnTo>
                    <a:pt x="99441" y="18910"/>
                  </a:lnTo>
                  <a:lnTo>
                    <a:pt x="90017" y="1524"/>
                  </a:lnTo>
                  <a:lnTo>
                    <a:pt x="79349" y="6096"/>
                  </a:lnTo>
                  <a:lnTo>
                    <a:pt x="89014" y="25552"/>
                  </a:lnTo>
                  <a:lnTo>
                    <a:pt x="101828" y="42722"/>
                  </a:lnTo>
                  <a:lnTo>
                    <a:pt x="117525" y="57619"/>
                  </a:lnTo>
                  <a:lnTo>
                    <a:pt x="135826" y="70205"/>
                  </a:lnTo>
                  <a:lnTo>
                    <a:pt x="137363" y="67157"/>
                  </a:lnTo>
                  <a:lnTo>
                    <a:pt x="140398" y="62585"/>
                  </a:lnTo>
                  <a:lnTo>
                    <a:pt x="144970" y="58013"/>
                  </a:lnTo>
                  <a:close/>
                </a:path>
                <a:path w="290195" h="145414">
                  <a:moveTo>
                    <a:pt x="268605" y="38100"/>
                  </a:moveTo>
                  <a:lnTo>
                    <a:pt x="257848" y="38100"/>
                  </a:lnTo>
                  <a:lnTo>
                    <a:pt x="257848" y="47244"/>
                  </a:lnTo>
                  <a:lnTo>
                    <a:pt x="257848" y="58013"/>
                  </a:lnTo>
                  <a:lnTo>
                    <a:pt x="180022" y="58013"/>
                  </a:lnTo>
                  <a:lnTo>
                    <a:pt x="180022" y="47244"/>
                  </a:lnTo>
                  <a:lnTo>
                    <a:pt x="257848" y="47244"/>
                  </a:lnTo>
                  <a:lnTo>
                    <a:pt x="257848" y="38100"/>
                  </a:lnTo>
                  <a:lnTo>
                    <a:pt x="169354" y="38100"/>
                  </a:lnTo>
                  <a:lnTo>
                    <a:pt x="169354" y="71729"/>
                  </a:lnTo>
                  <a:lnTo>
                    <a:pt x="180022" y="71729"/>
                  </a:lnTo>
                  <a:lnTo>
                    <a:pt x="180022" y="67157"/>
                  </a:lnTo>
                  <a:lnTo>
                    <a:pt x="257848" y="67157"/>
                  </a:lnTo>
                  <a:lnTo>
                    <a:pt x="257848" y="71729"/>
                  </a:lnTo>
                  <a:lnTo>
                    <a:pt x="268605" y="71729"/>
                  </a:lnTo>
                  <a:lnTo>
                    <a:pt x="268605" y="67157"/>
                  </a:lnTo>
                  <a:lnTo>
                    <a:pt x="268605" y="58013"/>
                  </a:lnTo>
                  <a:lnTo>
                    <a:pt x="268605" y="47244"/>
                  </a:lnTo>
                  <a:lnTo>
                    <a:pt x="268605" y="38100"/>
                  </a:lnTo>
                  <a:close/>
                </a:path>
                <a:path w="290195" h="145414">
                  <a:moveTo>
                    <a:pt x="289941" y="103733"/>
                  </a:moveTo>
                  <a:lnTo>
                    <a:pt x="227368" y="103733"/>
                  </a:lnTo>
                  <a:lnTo>
                    <a:pt x="227368" y="102209"/>
                  </a:lnTo>
                  <a:lnTo>
                    <a:pt x="270129" y="90017"/>
                  </a:lnTo>
                  <a:lnTo>
                    <a:pt x="270129" y="77825"/>
                  </a:lnTo>
                  <a:lnTo>
                    <a:pt x="161734" y="77825"/>
                  </a:lnTo>
                  <a:lnTo>
                    <a:pt x="161734" y="86969"/>
                  </a:lnTo>
                  <a:lnTo>
                    <a:pt x="250228" y="86969"/>
                  </a:lnTo>
                  <a:lnTo>
                    <a:pt x="215176" y="96113"/>
                  </a:lnTo>
                  <a:lnTo>
                    <a:pt x="215176" y="103733"/>
                  </a:lnTo>
                  <a:lnTo>
                    <a:pt x="148018" y="103733"/>
                  </a:lnTo>
                  <a:lnTo>
                    <a:pt x="148018" y="112877"/>
                  </a:lnTo>
                  <a:lnTo>
                    <a:pt x="215176" y="112877"/>
                  </a:lnTo>
                  <a:lnTo>
                    <a:pt x="215176" y="129641"/>
                  </a:lnTo>
                  <a:lnTo>
                    <a:pt x="212128" y="131165"/>
                  </a:lnTo>
                  <a:lnTo>
                    <a:pt x="193751" y="131165"/>
                  </a:lnTo>
                  <a:lnTo>
                    <a:pt x="186118" y="129641"/>
                  </a:lnTo>
                  <a:lnTo>
                    <a:pt x="186118" y="134213"/>
                  </a:lnTo>
                  <a:lnTo>
                    <a:pt x="187642" y="138785"/>
                  </a:lnTo>
                  <a:lnTo>
                    <a:pt x="187642" y="141833"/>
                  </a:lnTo>
                  <a:lnTo>
                    <a:pt x="221272" y="141833"/>
                  </a:lnTo>
                  <a:lnTo>
                    <a:pt x="227368" y="135737"/>
                  </a:lnTo>
                  <a:lnTo>
                    <a:pt x="227368" y="131165"/>
                  </a:lnTo>
                  <a:lnTo>
                    <a:pt x="227368" y="112877"/>
                  </a:lnTo>
                  <a:lnTo>
                    <a:pt x="289941" y="112877"/>
                  </a:lnTo>
                  <a:lnTo>
                    <a:pt x="289941" y="103733"/>
                  </a:lnTo>
                  <a:close/>
                </a:path>
                <a:path w="290195" h="145414">
                  <a:moveTo>
                    <a:pt x="289941" y="18288"/>
                  </a:moveTo>
                  <a:lnTo>
                    <a:pt x="222796" y="18288"/>
                  </a:lnTo>
                  <a:lnTo>
                    <a:pt x="227368" y="15240"/>
                  </a:lnTo>
                  <a:lnTo>
                    <a:pt x="221272" y="6096"/>
                  </a:lnTo>
                  <a:lnTo>
                    <a:pt x="216700" y="0"/>
                  </a:lnTo>
                  <a:lnTo>
                    <a:pt x="206032" y="6096"/>
                  </a:lnTo>
                  <a:lnTo>
                    <a:pt x="209080" y="10668"/>
                  </a:lnTo>
                  <a:lnTo>
                    <a:pt x="212128" y="13716"/>
                  </a:lnTo>
                  <a:lnTo>
                    <a:pt x="215176" y="18288"/>
                  </a:lnTo>
                  <a:lnTo>
                    <a:pt x="151066" y="18288"/>
                  </a:lnTo>
                  <a:lnTo>
                    <a:pt x="151066" y="28956"/>
                  </a:lnTo>
                  <a:lnTo>
                    <a:pt x="289941" y="28956"/>
                  </a:lnTo>
                  <a:lnTo>
                    <a:pt x="289941" y="1828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593080" y="5033772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39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42711" y="4975860"/>
              <a:ext cx="731520" cy="143510"/>
            </a:xfrm>
            <a:custGeom>
              <a:avLst/>
              <a:gdLst/>
              <a:ahLst/>
              <a:cxnLst/>
              <a:rect l="l" t="t" r="r" b="b"/>
              <a:pathLst>
                <a:path w="731520" h="143510">
                  <a:moveTo>
                    <a:pt x="77825" y="62585"/>
                  </a:moveTo>
                  <a:lnTo>
                    <a:pt x="51917" y="67157"/>
                  </a:lnTo>
                  <a:lnTo>
                    <a:pt x="51917" y="38100"/>
                  </a:lnTo>
                  <a:lnTo>
                    <a:pt x="76301" y="38100"/>
                  </a:lnTo>
                  <a:lnTo>
                    <a:pt x="76301" y="28956"/>
                  </a:lnTo>
                  <a:lnTo>
                    <a:pt x="51917" y="28956"/>
                  </a:lnTo>
                  <a:lnTo>
                    <a:pt x="51917" y="1524"/>
                  </a:lnTo>
                  <a:lnTo>
                    <a:pt x="41249" y="1524"/>
                  </a:lnTo>
                  <a:lnTo>
                    <a:pt x="41249" y="68681"/>
                  </a:lnTo>
                  <a:lnTo>
                    <a:pt x="35153" y="68681"/>
                  </a:lnTo>
                  <a:lnTo>
                    <a:pt x="30581" y="70205"/>
                  </a:lnTo>
                  <a:lnTo>
                    <a:pt x="24485" y="70205"/>
                  </a:lnTo>
                  <a:lnTo>
                    <a:pt x="24485" y="15240"/>
                  </a:lnTo>
                  <a:lnTo>
                    <a:pt x="13716" y="15240"/>
                  </a:lnTo>
                  <a:lnTo>
                    <a:pt x="13716" y="71729"/>
                  </a:lnTo>
                  <a:lnTo>
                    <a:pt x="9144" y="73253"/>
                  </a:lnTo>
                  <a:lnTo>
                    <a:pt x="4572" y="73253"/>
                  </a:lnTo>
                  <a:lnTo>
                    <a:pt x="0" y="74777"/>
                  </a:lnTo>
                  <a:lnTo>
                    <a:pt x="1524" y="85445"/>
                  </a:lnTo>
                  <a:lnTo>
                    <a:pt x="19913" y="82042"/>
                  </a:lnTo>
                  <a:lnTo>
                    <a:pt x="38569" y="78778"/>
                  </a:lnTo>
                  <a:lnTo>
                    <a:pt x="57772" y="75806"/>
                  </a:lnTo>
                  <a:lnTo>
                    <a:pt x="77825" y="73253"/>
                  </a:lnTo>
                  <a:lnTo>
                    <a:pt x="77825" y="70205"/>
                  </a:lnTo>
                  <a:lnTo>
                    <a:pt x="77825" y="67157"/>
                  </a:lnTo>
                  <a:lnTo>
                    <a:pt x="77825" y="62585"/>
                  </a:lnTo>
                  <a:close/>
                </a:path>
                <a:path w="731520" h="143510">
                  <a:moveTo>
                    <a:pt x="120586" y="96113"/>
                  </a:moveTo>
                  <a:lnTo>
                    <a:pt x="18288" y="96113"/>
                  </a:lnTo>
                  <a:lnTo>
                    <a:pt x="18288" y="105257"/>
                  </a:lnTo>
                  <a:lnTo>
                    <a:pt x="120586" y="105257"/>
                  </a:lnTo>
                  <a:lnTo>
                    <a:pt x="120586" y="96113"/>
                  </a:lnTo>
                  <a:close/>
                </a:path>
                <a:path w="731520" h="143510">
                  <a:moveTo>
                    <a:pt x="137350" y="123545"/>
                  </a:moveTo>
                  <a:lnTo>
                    <a:pt x="3048" y="123545"/>
                  </a:lnTo>
                  <a:lnTo>
                    <a:pt x="3048" y="134213"/>
                  </a:lnTo>
                  <a:lnTo>
                    <a:pt x="137350" y="134213"/>
                  </a:lnTo>
                  <a:lnTo>
                    <a:pt x="137350" y="123545"/>
                  </a:lnTo>
                  <a:close/>
                </a:path>
                <a:path w="731520" h="143510">
                  <a:moveTo>
                    <a:pt x="140398" y="50292"/>
                  </a:moveTo>
                  <a:lnTo>
                    <a:pt x="134302" y="47244"/>
                  </a:lnTo>
                  <a:lnTo>
                    <a:pt x="129730" y="45720"/>
                  </a:lnTo>
                  <a:lnTo>
                    <a:pt x="129730" y="59537"/>
                  </a:lnTo>
                  <a:lnTo>
                    <a:pt x="128206" y="64109"/>
                  </a:lnTo>
                  <a:lnTo>
                    <a:pt x="126695" y="70205"/>
                  </a:lnTo>
                  <a:lnTo>
                    <a:pt x="123634" y="71729"/>
                  </a:lnTo>
                  <a:lnTo>
                    <a:pt x="96202" y="71729"/>
                  </a:lnTo>
                  <a:lnTo>
                    <a:pt x="94678" y="70205"/>
                  </a:lnTo>
                  <a:lnTo>
                    <a:pt x="94678" y="68681"/>
                  </a:lnTo>
                  <a:lnTo>
                    <a:pt x="93154" y="65633"/>
                  </a:lnTo>
                  <a:lnTo>
                    <a:pt x="93154" y="47244"/>
                  </a:lnTo>
                  <a:lnTo>
                    <a:pt x="104317" y="42151"/>
                  </a:lnTo>
                  <a:lnTo>
                    <a:pt x="114363" y="36576"/>
                  </a:lnTo>
                  <a:lnTo>
                    <a:pt x="115062" y="36195"/>
                  </a:lnTo>
                  <a:lnTo>
                    <a:pt x="125514" y="29679"/>
                  </a:lnTo>
                  <a:lnTo>
                    <a:pt x="135839" y="22860"/>
                  </a:lnTo>
                  <a:lnTo>
                    <a:pt x="128206" y="13716"/>
                  </a:lnTo>
                  <a:lnTo>
                    <a:pt x="119303" y="20294"/>
                  </a:lnTo>
                  <a:lnTo>
                    <a:pt x="110680" y="26289"/>
                  </a:lnTo>
                  <a:lnTo>
                    <a:pt x="102057" y="31724"/>
                  </a:lnTo>
                  <a:lnTo>
                    <a:pt x="93154" y="36576"/>
                  </a:lnTo>
                  <a:lnTo>
                    <a:pt x="93154" y="1524"/>
                  </a:lnTo>
                  <a:lnTo>
                    <a:pt x="82397" y="1524"/>
                  </a:lnTo>
                  <a:lnTo>
                    <a:pt x="82397" y="70205"/>
                  </a:lnTo>
                  <a:lnTo>
                    <a:pt x="83921" y="74777"/>
                  </a:lnTo>
                  <a:lnTo>
                    <a:pt x="86969" y="77825"/>
                  </a:lnTo>
                  <a:lnTo>
                    <a:pt x="90106" y="80873"/>
                  </a:lnTo>
                  <a:lnTo>
                    <a:pt x="94678" y="82397"/>
                  </a:lnTo>
                  <a:lnTo>
                    <a:pt x="117551" y="82397"/>
                  </a:lnTo>
                  <a:lnTo>
                    <a:pt x="125590" y="81305"/>
                  </a:lnTo>
                  <a:lnTo>
                    <a:pt x="131635" y="78219"/>
                  </a:lnTo>
                  <a:lnTo>
                    <a:pt x="135966" y="73406"/>
                  </a:lnTo>
                  <a:lnTo>
                    <a:pt x="136740" y="71729"/>
                  </a:lnTo>
                  <a:lnTo>
                    <a:pt x="138874" y="67157"/>
                  </a:lnTo>
                  <a:lnTo>
                    <a:pt x="138874" y="61061"/>
                  </a:lnTo>
                  <a:lnTo>
                    <a:pt x="140398" y="54965"/>
                  </a:lnTo>
                  <a:lnTo>
                    <a:pt x="140398" y="50292"/>
                  </a:lnTo>
                  <a:close/>
                </a:path>
                <a:path w="731520" h="143510">
                  <a:moveTo>
                    <a:pt x="289941" y="120523"/>
                  </a:moveTo>
                  <a:lnTo>
                    <a:pt x="230505" y="120523"/>
                  </a:lnTo>
                  <a:lnTo>
                    <a:pt x="230505" y="72263"/>
                  </a:lnTo>
                  <a:lnTo>
                    <a:pt x="279273" y="72263"/>
                  </a:lnTo>
                  <a:lnTo>
                    <a:pt x="279273" y="60833"/>
                  </a:lnTo>
                  <a:lnTo>
                    <a:pt x="230505" y="60833"/>
                  </a:lnTo>
                  <a:lnTo>
                    <a:pt x="230505" y="44323"/>
                  </a:lnTo>
                  <a:lnTo>
                    <a:pt x="230505" y="22733"/>
                  </a:lnTo>
                  <a:lnTo>
                    <a:pt x="283857" y="22733"/>
                  </a:lnTo>
                  <a:lnTo>
                    <a:pt x="283857" y="12573"/>
                  </a:lnTo>
                  <a:lnTo>
                    <a:pt x="152590" y="12573"/>
                  </a:lnTo>
                  <a:lnTo>
                    <a:pt x="152590" y="22733"/>
                  </a:lnTo>
                  <a:lnTo>
                    <a:pt x="218224" y="22733"/>
                  </a:lnTo>
                  <a:lnTo>
                    <a:pt x="218224" y="44323"/>
                  </a:lnTo>
                  <a:lnTo>
                    <a:pt x="218224" y="60833"/>
                  </a:lnTo>
                  <a:lnTo>
                    <a:pt x="218224" y="72263"/>
                  </a:lnTo>
                  <a:lnTo>
                    <a:pt x="218224" y="120523"/>
                  </a:lnTo>
                  <a:lnTo>
                    <a:pt x="181648" y="120523"/>
                  </a:lnTo>
                  <a:lnTo>
                    <a:pt x="181648" y="72263"/>
                  </a:lnTo>
                  <a:lnTo>
                    <a:pt x="181648" y="60833"/>
                  </a:lnTo>
                  <a:lnTo>
                    <a:pt x="181648" y="44323"/>
                  </a:lnTo>
                  <a:lnTo>
                    <a:pt x="169456" y="44323"/>
                  </a:lnTo>
                  <a:lnTo>
                    <a:pt x="169456" y="60833"/>
                  </a:lnTo>
                  <a:lnTo>
                    <a:pt x="169456" y="72263"/>
                  </a:lnTo>
                  <a:lnTo>
                    <a:pt x="169456" y="120523"/>
                  </a:lnTo>
                  <a:lnTo>
                    <a:pt x="146494" y="120523"/>
                  </a:lnTo>
                  <a:lnTo>
                    <a:pt x="146494" y="133223"/>
                  </a:lnTo>
                  <a:lnTo>
                    <a:pt x="289941" y="133223"/>
                  </a:lnTo>
                  <a:lnTo>
                    <a:pt x="289941" y="120523"/>
                  </a:lnTo>
                  <a:close/>
                </a:path>
                <a:path w="731520" h="143510">
                  <a:moveTo>
                    <a:pt x="347954" y="13716"/>
                  </a:moveTo>
                  <a:lnTo>
                    <a:pt x="296138" y="13716"/>
                  </a:lnTo>
                  <a:lnTo>
                    <a:pt x="296138" y="24384"/>
                  </a:lnTo>
                  <a:lnTo>
                    <a:pt x="315950" y="24384"/>
                  </a:lnTo>
                  <a:lnTo>
                    <a:pt x="311708" y="40119"/>
                  </a:lnTo>
                  <a:lnTo>
                    <a:pt x="306031" y="55295"/>
                  </a:lnTo>
                  <a:lnTo>
                    <a:pt x="299186" y="69913"/>
                  </a:lnTo>
                  <a:lnTo>
                    <a:pt x="291465" y="83921"/>
                  </a:lnTo>
                  <a:lnTo>
                    <a:pt x="294614" y="86969"/>
                  </a:lnTo>
                  <a:lnTo>
                    <a:pt x="299186" y="91541"/>
                  </a:lnTo>
                  <a:lnTo>
                    <a:pt x="302234" y="86969"/>
                  </a:lnTo>
                  <a:lnTo>
                    <a:pt x="308330" y="74777"/>
                  </a:lnTo>
                  <a:lnTo>
                    <a:pt x="308330" y="131165"/>
                  </a:lnTo>
                  <a:lnTo>
                    <a:pt x="317474" y="131165"/>
                  </a:lnTo>
                  <a:lnTo>
                    <a:pt x="317474" y="118973"/>
                  </a:lnTo>
                  <a:lnTo>
                    <a:pt x="341858" y="118973"/>
                  </a:lnTo>
                  <a:lnTo>
                    <a:pt x="341858" y="109829"/>
                  </a:lnTo>
                  <a:lnTo>
                    <a:pt x="341858" y="64109"/>
                  </a:lnTo>
                  <a:lnTo>
                    <a:pt x="341858" y="53441"/>
                  </a:lnTo>
                  <a:lnTo>
                    <a:pt x="332714" y="53441"/>
                  </a:lnTo>
                  <a:lnTo>
                    <a:pt x="332714" y="64109"/>
                  </a:lnTo>
                  <a:lnTo>
                    <a:pt x="332714" y="109829"/>
                  </a:lnTo>
                  <a:lnTo>
                    <a:pt x="317474" y="109829"/>
                  </a:lnTo>
                  <a:lnTo>
                    <a:pt x="317474" y="74777"/>
                  </a:lnTo>
                  <a:lnTo>
                    <a:pt x="317474" y="64109"/>
                  </a:lnTo>
                  <a:lnTo>
                    <a:pt x="332714" y="64109"/>
                  </a:lnTo>
                  <a:lnTo>
                    <a:pt x="332714" y="53441"/>
                  </a:lnTo>
                  <a:lnTo>
                    <a:pt x="317474" y="53441"/>
                  </a:lnTo>
                  <a:lnTo>
                    <a:pt x="319760" y="46291"/>
                  </a:lnTo>
                  <a:lnTo>
                    <a:pt x="324332" y="31483"/>
                  </a:lnTo>
                  <a:lnTo>
                    <a:pt x="326618" y="24384"/>
                  </a:lnTo>
                  <a:lnTo>
                    <a:pt x="347954" y="24384"/>
                  </a:lnTo>
                  <a:lnTo>
                    <a:pt x="347954" y="13716"/>
                  </a:lnTo>
                  <a:close/>
                </a:path>
                <a:path w="731520" h="143510">
                  <a:moveTo>
                    <a:pt x="430441" y="38100"/>
                  </a:moveTo>
                  <a:lnTo>
                    <a:pt x="421208" y="38100"/>
                  </a:lnTo>
                  <a:lnTo>
                    <a:pt x="421208" y="48768"/>
                  </a:lnTo>
                  <a:lnTo>
                    <a:pt x="421208" y="67157"/>
                  </a:lnTo>
                  <a:lnTo>
                    <a:pt x="421208" y="76301"/>
                  </a:lnTo>
                  <a:lnTo>
                    <a:pt x="421208" y="96113"/>
                  </a:lnTo>
                  <a:lnTo>
                    <a:pt x="396811" y="96113"/>
                  </a:lnTo>
                  <a:lnTo>
                    <a:pt x="396811" y="76301"/>
                  </a:lnTo>
                  <a:lnTo>
                    <a:pt x="421208" y="76301"/>
                  </a:lnTo>
                  <a:lnTo>
                    <a:pt x="421208" y="67157"/>
                  </a:lnTo>
                  <a:lnTo>
                    <a:pt x="396811" y="67157"/>
                  </a:lnTo>
                  <a:lnTo>
                    <a:pt x="396811" y="48768"/>
                  </a:lnTo>
                  <a:lnTo>
                    <a:pt x="421208" y="48768"/>
                  </a:lnTo>
                  <a:lnTo>
                    <a:pt x="421208" y="38100"/>
                  </a:lnTo>
                  <a:lnTo>
                    <a:pt x="404431" y="38100"/>
                  </a:lnTo>
                  <a:lnTo>
                    <a:pt x="416623" y="22860"/>
                  </a:lnTo>
                  <a:lnTo>
                    <a:pt x="416623" y="13716"/>
                  </a:lnTo>
                  <a:lnTo>
                    <a:pt x="402920" y="13716"/>
                  </a:lnTo>
                  <a:lnTo>
                    <a:pt x="402920" y="22860"/>
                  </a:lnTo>
                  <a:lnTo>
                    <a:pt x="392239" y="38100"/>
                  </a:lnTo>
                  <a:lnTo>
                    <a:pt x="386143" y="38100"/>
                  </a:lnTo>
                  <a:lnTo>
                    <a:pt x="386143" y="48768"/>
                  </a:lnTo>
                  <a:lnTo>
                    <a:pt x="386143" y="67157"/>
                  </a:lnTo>
                  <a:lnTo>
                    <a:pt x="386143" y="76301"/>
                  </a:lnTo>
                  <a:lnTo>
                    <a:pt x="386143" y="96113"/>
                  </a:lnTo>
                  <a:lnTo>
                    <a:pt x="364820" y="96113"/>
                  </a:lnTo>
                  <a:lnTo>
                    <a:pt x="364820" y="76301"/>
                  </a:lnTo>
                  <a:lnTo>
                    <a:pt x="386143" y="76301"/>
                  </a:lnTo>
                  <a:lnTo>
                    <a:pt x="386143" y="67157"/>
                  </a:lnTo>
                  <a:lnTo>
                    <a:pt x="364820" y="67157"/>
                  </a:lnTo>
                  <a:lnTo>
                    <a:pt x="364820" y="48768"/>
                  </a:lnTo>
                  <a:lnTo>
                    <a:pt x="386143" y="48768"/>
                  </a:lnTo>
                  <a:lnTo>
                    <a:pt x="386143" y="38100"/>
                  </a:lnTo>
                  <a:lnTo>
                    <a:pt x="357098" y="38100"/>
                  </a:lnTo>
                  <a:lnTo>
                    <a:pt x="361759" y="33528"/>
                  </a:lnTo>
                  <a:lnTo>
                    <a:pt x="364820" y="28956"/>
                  </a:lnTo>
                  <a:lnTo>
                    <a:pt x="369379" y="22860"/>
                  </a:lnTo>
                  <a:lnTo>
                    <a:pt x="402920" y="22860"/>
                  </a:lnTo>
                  <a:lnTo>
                    <a:pt x="402920" y="13716"/>
                  </a:lnTo>
                  <a:lnTo>
                    <a:pt x="373964" y="13716"/>
                  </a:lnTo>
                  <a:lnTo>
                    <a:pt x="376999" y="9144"/>
                  </a:lnTo>
                  <a:lnTo>
                    <a:pt x="380047" y="6096"/>
                  </a:lnTo>
                  <a:lnTo>
                    <a:pt x="381571" y="1524"/>
                  </a:lnTo>
                  <a:lnTo>
                    <a:pt x="370903" y="0"/>
                  </a:lnTo>
                  <a:lnTo>
                    <a:pt x="364591" y="11176"/>
                  </a:lnTo>
                  <a:lnTo>
                    <a:pt x="357136" y="21907"/>
                  </a:lnTo>
                  <a:lnTo>
                    <a:pt x="348538" y="32372"/>
                  </a:lnTo>
                  <a:lnTo>
                    <a:pt x="338810" y="42672"/>
                  </a:lnTo>
                  <a:lnTo>
                    <a:pt x="346430" y="50292"/>
                  </a:lnTo>
                  <a:lnTo>
                    <a:pt x="354050" y="42672"/>
                  </a:lnTo>
                  <a:lnTo>
                    <a:pt x="354050" y="80873"/>
                  </a:lnTo>
                  <a:lnTo>
                    <a:pt x="353161" y="97142"/>
                  </a:lnTo>
                  <a:lnTo>
                    <a:pt x="350431" y="111544"/>
                  </a:lnTo>
                  <a:lnTo>
                    <a:pt x="345681" y="123952"/>
                  </a:lnTo>
                  <a:lnTo>
                    <a:pt x="338810" y="134213"/>
                  </a:lnTo>
                  <a:lnTo>
                    <a:pt x="347954" y="143357"/>
                  </a:lnTo>
                  <a:lnTo>
                    <a:pt x="353123" y="135051"/>
                  </a:lnTo>
                  <a:lnTo>
                    <a:pt x="357327" y="126022"/>
                  </a:lnTo>
                  <a:lnTo>
                    <a:pt x="360667" y="116141"/>
                  </a:lnTo>
                  <a:lnTo>
                    <a:pt x="363283" y="105257"/>
                  </a:lnTo>
                  <a:lnTo>
                    <a:pt x="386143" y="105257"/>
                  </a:lnTo>
                  <a:lnTo>
                    <a:pt x="386143" y="137261"/>
                  </a:lnTo>
                  <a:lnTo>
                    <a:pt x="396811" y="137261"/>
                  </a:lnTo>
                  <a:lnTo>
                    <a:pt x="396811" y="105257"/>
                  </a:lnTo>
                  <a:lnTo>
                    <a:pt x="421208" y="105257"/>
                  </a:lnTo>
                  <a:lnTo>
                    <a:pt x="421208" y="126593"/>
                  </a:lnTo>
                  <a:lnTo>
                    <a:pt x="418147" y="129641"/>
                  </a:lnTo>
                  <a:lnTo>
                    <a:pt x="407479" y="129641"/>
                  </a:lnTo>
                  <a:lnTo>
                    <a:pt x="401383" y="128117"/>
                  </a:lnTo>
                  <a:lnTo>
                    <a:pt x="402920" y="132689"/>
                  </a:lnTo>
                  <a:lnTo>
                    <a:pt x="402920" y="135737"/>
                  </a:lnTo>
                  <a:lnTo>
                    <a:pt x="404431" y="138785"/>
                  </a:lnTo>
                  <a:lnTo>
                    <a:pt x="425767" y="138785"/>
                  </a:lnTo>
                  <a:lnTo>
                    <a:pt x="430441" y="134213"/>
                  </a:lnTo>
                  <a:lnTo>
                    <a:pt x="430441" y="129641"/>
                  </a:lnTo>
                  <a:lnTo>
                    <a:pt x="430441" y="105257"/>
                  </a:lnTo>
                  <a:lnTo>
                    <a:pt x="430441" y="42672"/>
                  </a:lnTo>
                  <a:lnTo>
                    <a:pt x="430441" y="38100"/>
                  </a:lnTo>
                  <a:close/>
                </a:path>
                <a:path w="731520" h="143510">
                  <a:moveTo>
                    <a:pt x="583031" y="18288"/>
                  </a:moveTo>
                  <a:lnTo>
                    <a:pt x="502170" y="18288"/>
                  </a:lnTo>
                  <a:lnTo>
                    <a:pt x="503682" y="12192"/>
                  </a:lnTo>
                  <a:lnTo>
                    <a:pt x="505206" y="7620"/>
                  </a:lnTo>
                  <a:lnTo>
                    <a:pt x="508254" y="1524"/>
                  </a:lnTo>
                  <a:lnTo>
                    <a:pt x="496062" y="0"/>
                  </a:lnTo>
                  <a:lnTo>
                    <a:pt x="494538" y="6096"/>
                  </a:lnTo>
                  <a:lnTo>
                    <a:pt x="491401" y="12192"/>
                  </a:lnTo>
                  <a:lnTo>
                    <a:pt x="488353" y="18288"/>
                  </a:lnTo>
                  <a:lnTo>
                    <a:pt x="444157" y="18288"/>
                  </a:lnTo>
                  <a:lnTo>
                    <a:pt x="444157" y="28956"/>
                  </a:lnTo>
                  <a:lnTo>
                    <a:pt x="483781" y="28956"/>
                  </a:lnTo>
                  <a:lnTo>
                    <a:pt x="474941" y="42405"/>
                  </a:lnTo>
                  <a:lnTo>
                    <a:pt x="464540" y="55295"/>
                  </a:lnTo>
                  <a:lnTo>
                    <a:pt x="452704" y="67627"/>
                  </a:lnTo>
                  <a:lnTo>
                    <a:pt x="439585" y="79349"/>
                  </a:lnTo>
                  <a:lnTo>
                    <a:pt x="442633" y="83921"/>
                  </a:lnTo>
                  <a:lnTo>
                    <a:pt x="444157" y="86969"/>
                  </a:lnTo>
                  <a:lnTo>
                    <a:pt x="447205" y="90017"/>
                  </a:lnTo>
                  <a:lnTo>
                    <a:pt x="470065" y="67157"/>
                  </a:lnTo>
                  <a:lnTo>
                    <a:pt x="470065" y="141833"/>
                  </a:lnTo>
                  <a:lnTo>
                    <a:pt x="480733" y="141833"/>
                  </a:lnTo>
                  <a:lnTo>
                    <a:pt x="480733" y="108305"/>
                  </a:lnTo>
                  <a:lnTo>
                    <a:pt x="553974" y="108305"/>
                  </a:lnTo>
                  <a:lnTo>
                    <a:pt x="553974" y="125069"/>
                  </a:lnTo>
                  <a:lnTo>
                    <a:pt x="550938" y="128117"/>
                  </a:lnTo>
                  <a:lnTo>
                    <a:pt x="521982" y="128117"/>
                  </a:lnTo>
                  <a:lnTo>
                    <a:pt x="523494" y="132689"/>
                  </a:lnTo>
                  <a:lnTo>
                    <a:pt x="525018" y="135737"/>
                  </a:lnTo>
                  <a:lnTo>
                    <a:pt x="525018" y="140309"/>
                  </a:lnTo>
                  <a:lnTo>
                    <a:pt x="543306" y="140309"/>
                  </a:lnTo>
                  <a:lnTo>
                    <a:pt x="547878" y="138785"/>
                  </a:lnTo>
                  <a:lnTo>
                    <a:pt x="560082" y="138785"/>
                  </a:lnTo>
                  <a:lnTo>
                    <a:pt x="564743" y="134213"/>
                  </a:lnTo>
                  <a:lnTo>
                    <a:pt x="564743" y="44196"/>
                  </a:lnTo>
                  <a:lnTo>
                    <a:pt x="553974" y="44196"/>
                  </a:lnTo>
                  <a:lnTo>
                    <a:pt x="553974" y="54965"/>
                  </a:lnTo>
                  <a:lnTo>
                    <a:pt x="553974" y="71729"/>
                  </a:lnTo>
                  <a:lnTo>
                    <a:pt x="553974" y="82397"/>
                  </a:lnTo>
                  <a:lnTo>
                    <a:pt x="553974" y="99161"/>
                  </a:lnTo>
                  <a:lnTo>
                    <a:pt x="480733" y="99161"/>
                  </a:lnTo>
                  <a:lnTo>
                    <a:pt x="480733" y="82397"/>
                  </a:lnTo>
                  <a:lnTo>
                    <a:pt x="553974" y="82397"/>
                  </a:lnTo>
                  <a:lnTo>
                    <a:pt x="553974" y="71729"/>
                  </a:lnTo>
                  <a:lnTo>
                    <a:pt x="480733" y="71729"/>
                  </a:lnTo>
                  <a:lnTo>
                    <a:pt x="480733" y="67157"/>
                  </a:lnTo>
                  <a:lnTo>
                    <a:pt x="480733" y="54965"/>
                  </a:lnTo>
                  <a:lnTo>
                    <a:pt x="553974" y="54965"/>
                  </a:lnTo>
                  <a:lnTo>
                    <a:pt x="553974" y="44196"/>
                  </a:lnTo>
                  <a:lnTo>
                    <a:pt x="486829" y="44196"/>
                  </a:lnTo>
                  <a:lnTo>
                    <a:pt x="489877" y="39624"/>
                  </a:lnTo>
                  <a:lnTo>
                    <a:pt x="492925" y="33528"/>
                  </a:lnTo>
                  <a:lnTo>
                    <a:pt x="496062" y="28956"/>
                  </a:lnTo>
                  <a:lnTo>
                    <a:pt x="583031" y="28956"/>
                  </a:lnTo>
                  <a:lnTo>
                    <a:pt x="583031" y="18288"/>
                  </a:lnTo>
                  <a:close/>
                </a:path>
                <a:path w="731520" h="143510">
                  <a:moveTo>
                    <a:pt x="628840" y="4572"/>
                  </a:moveTo>
                  <a:lnTo>
                    <a:pt x="618083" y="1524"/>
                  </a:lnTo>
                  <a:lnTo>
                    <a:pt x="611809" y="21297"/>
                  </a:lnTo>
                  <a:lnTo>
                    <a:pt x="604558" y="39636"/>
                  </a:lnTo>
                  <a:lnTo>
                    <a:pt x="596430" y="56870"/>
                  </a:lnTo>
                  <a:lnTo>
                    <a:pt x="587603" y="73253"/>
                  </a:lnTo>
                  <a:lnTo>
                    <a:pt x="589127" y="76301"/>
                  </a:lnTo>
                  <a:lnTo>
                    <a:pt x="592175" y="85445"/>
                  </a:lnTo>
                  <a:lnTo>
                    <a:pt x="596557" y="79349"/>
                  </a:lnTo>
                  <a:lnTo>
                    <a:pt x="600367" y="73063"/>
                  </a:lnTo>
                  <a:lnTo>
                    <a:pt x="603961" y="66382"/>
                  </a:lnTo>
                  <a:lnTo>
                    <a:pt x="607415" y="59537"/>
                  </a:lnTo>
                  <a:lnTo>
                    <a:pt x="607415" y="141833"/>
                  </a:lnTo>
                  <a:lnTo>
                    <a:pt x="618083" y="141833"/>
                  </a:lnTo>
                  <a:lnTo>
                    <a:pt x="618083" y="59537"/>
                  </a:lnTo>
                  <a:lnTo>
                    <a:pt x="618083" y="36576"/>
                  </a:lnTo>
                  <a:lnTo>
                    <a:pt x="621245" y="28790"/>
                  </a:lnTo>
                  <a:lnTo>
                    <a:pt x="623989" y="21145"/>
                  </a:lnTo>
                  <a:lnTo>
                    <a:pt x="626478" y="13220"/>
                  </a:lnTo>
                  <a:lnTo>
                    <a:pt x="628840" y="4572"/>
                  </a:lnTo>
                  <a:close/>
                </a:path>
                <a:path w="731520" h="143510">
                  <a:moveTo>
                    <a:pt x="662368" y="58013"/>
                  </a:moveTo>
                  <a:lnTo>
                    <a:pt x="650189" y="58013"/>
                  </a:lnTo>
                  <a:lnTo>
                    <a:pt x="650176" y="79476"/>
                  </a:lnTo>
                  <a:lnTo>
                    <a:pt x="648995" y="95885"/>
                  </a:lnTo>
                  <a:lnTo>
                    <a:pt x="645223" y="110972"/>
                  </a:lnTo>
                  <a:lnTo>
                    <a:pt x="638594" y="124358"/>
                  </a:lnTo>
                  <a:lnTo>
                    <a:pt x="628840" y="135737"/>
                  </a:lnTo>
                  <a:lnTo>
                    <a:pt x="631901" y="137261"/>
                  </a:lnTo>
                  <a:lnTo>
                    <a:pt x="660908" y="97497"/>
                  </a:lnTo>
                  <a:lnTo>
                    <a:pt x="662241" y="79476"/>
                  </a:lnTo>
                  <a:lnTo>
                    <a:pt x="662368" y="58013"/>
                  </a:lnTo>
                  <a:close/>
                </a:path>
                <a:path w="731520" h="143510">
                  <a:moveTo>
                    <a:pt x="703618" y="58013"/>
                  </a:moveTo>
                  <a:lnTo>
                    <a:pt x="692848" y="58013"/>
                  </a:lnTo>
                  <a:lnTo>
                    <a:pt x="692848" y="141833"/>
                  </a:lnTo>
                  <a:lnTo>
                    <a:pt x="703618" y="141833"/>
                  </a:lnTo>
                  <a:lnTo>
                    <a:pt x="703618" y="58013"/>
                  </a:lnTo>
                  <a:close/>
                </a:path>
                <a:path w="731520" h="143510">
                  <a:moveTo>
                    <a:pt x="731050" y="50292"/>
                  </a:moveTo>
                  <a:lnTo>
                    <a:pt x="692810" y="19431"/>
                  </a:lnTo>
                  <a:lnTo>
                    <a:pt x="683704" y="4572"/>
                  </a:lnTo>
                  <a:lnTo>
                    <a:pt x="685228" y="1524"/>
                  </a:lnTo>
                  <a:lnTo>
                    <a:pt x="673036" y="1524"/>
                  </a:lnTo>
                  <a:lnTo>
                    <a:pt x="663905" y="16700"/>
                  </a:lnTo>
                  <a:lnTo>
                    <a:pt x="652640" y="30302"/>
                  </a:lnTo>
                  <a:lnTo>
                    <a:pt x="639343" y="42506"/>
                  </a:lnTo>
                  <a:lnTo>
                    <a:pt x="624179" y="53441"/>
                  </a:lnTo>
                  <a:lnTo>
                    <a:pt x="627227" y="56489"/>
                  </a:lnTo>
                  <a:lnTo>
                    <a:pt x="630364" y="59537"/>
                  </a:lnTo>
                  <a:lnTo>
                    <a:pt x="631901" y="62585"/>
                  </a:lnTo>
                  <a:lnTo>
                    <a:pt x="645883" y="51917"/>
                  </a:lnTo>
                  <a:lnTo>
                    <a:pt x="658177" y="40398"/>
                  </a:lnTo>
                  <a:lnTo>
                    <a:pt x="668756" y="27749"/>
                  </a:lnTo>
                  <a:lnTo>
                    <a:pt x="677608" y="13716"/>
                  </a:lnTo>
                  <a:lnTo>
                    <a:pt x="686498" y="27774"/>
                  </a:lnTo>
                  <a:lnTo>
                    <a:pt x="697090" y="40208"/>
                  </a:lnTo>
                  <a:lnTo>
                    <a:pt x="709409" y="51269"/>
                  </a:lnTo>
                  <a:lnTo>
                    <a:pt x="723430" y="61061"/>
                  </a:lnTo>
                  <a:lnTo>
                    <a:pt x="726478" y="56489"/>
                  </a:lnTo>
                  <a:lnTo>
                    <a:pt x="729526" y="53441"/>
                  </a:lnTo>
                  <a:lnTo>
                    <a:pt x="731050" y="50292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1319974" y="5197030"/>
            <a:ext cx="631825" cy="143510"/>
            <a:chOff x="1319974" y="5197030"/>
            <a:chExt cx="631825" cy="143510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19974" y="5197030"/>
              <a:ext cx="285369" cy="14039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28203" y="5197030"/>
              <a:ext cx="277748" cy="14192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930438" y="5300764"/>
              <a:ext cx="21590" cy="40005"/>
            </a:xfrm>
            <a:custGeom>
              <a:avLst/>
              <a:gdLst/>
              <a:ahLst/>
              <a:cxnLst/>
              <a:rect l="l" t="t" r="r" b="b"/>
              <a:pathLst>
                <a:path w="21589" h="40004">
                  <a:moveTo>
                    <a:pt x="21323" y="0"/>
                  </a:moveTo>
                  <a:lnTo>
                    <a:pt x="7607" y="0"/>
                  </a:lnTo>
                  <a:lnTo>
                    <a:pt x="0" y="39712"/>
                  </a:lnTo>
                  <a:lnTo>
                    <a:pt x="9144" y="39712"/>
                  </a:lnTo>
                  <a:lnTo>
                    <a:pt x="21323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" name="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060155" y="5195506"/>
            <a:ext cx="1513903" cy="14497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414551" y="5648617"/>
            <a:ext cx="189865" cy="137795"/>
            <a:chOff x="1414551" y="5648617"/>
            <a:chExt cx="189865" cy="137795"/>
          </a:xfrm>
        </p:grpSpPr>
        <p:sp>
          <p:nvSpPr>
            <p:cNvPr id="35" name="object 35"/>
            <p:cNvSpPr/>
            <p:nvPr/>
          </p:nvSpPr>
          <p:spPr>
            <a:xfrm>
              <a:off x="1414551" y="5650141"/>
              <a:ext cx="38735" cy="135890"/>
            </a:xfrm>
            <a:custGeom>
              <a:avLst/>
              <a:gdLst/>
              <a:ahLst/>
              <a:cxnLst/>
              <a:rect l="l" t="t" r="r" b="b"/>
              <a:pathLst>
                <a:path w="38734" h="135889">
                  <a:moveTo>
                    <a:pt x="38201" y="0"/>
                  </a:moveTo>
                  <a:lnTo>
                    <a:pt x="25920" y="0"/>
                  </a:lnTo>
                  <a:lnTo>
                    <a:pt x="14149" y="14587"/>
                  </a:lnTo>
                  <a:lnTo>
                    <a:pt x="6097" y="30905"/>
                  </a:lnTo>
                  <a:lnTo>
                    <a:pt x="1476" y="48938"/>
                  </a:lnTo>
                  <a:lnTo>
                    <a:pt x="0" y="68668"/>
                  </a:lnTo>
                  <a:lnTo>
                    <a:pt x="1476" y="87520"/>
                  </a:lnTo>
                  <a:lnTo>
                    <a:pt x="6097" y="105105"/>
                  </a:lnTo>
                  <a:lnTo>
                    <a:pt x="14149" y="121261"/>
                  </a:lnTo>
                  <a:lnTo>
                    <a:pt x="25920" y="135826"/>
                  </a:lnTo>
                  <a:lnTo>
                    <a:pt x="38201" y="135826"/>
                  </a:lnTo>
                  <a:lnTo>
                    <a:pt x="27027" y="121261"/>
                  </a:lnTo>
                  <a:lnTo>
                    <a:pt x="18876" y="105105"/>
                  </a:lnTo>
                  <a:lnTo>
                    <a:pt x="13886" y="87520"/>
                  </a:lnTo>
                  <a:lnTo>
                    <a:pt x="12191" y="68668"/>
                  </a:lnTo>
                  <a:lnTo>
                    <a:pt x="13886" y="49795"/>
                  </a:lnTo>
                  <a:lnTo>
                    <a:pt x="18876" y="32048"/>
                  </a:lnTo>
                  <a:lnTo>
                    <a:pt x="27027" y="15444"/>
                  </a:lnTo>
                  <a:lnTo>
                    <a:pt x="3820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74089" y="5648617"/>
              <a:ext cx="70192" cy="11286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65617" y="5650141"/>
              <a:ext cx="38735" cy="135890"/>
            </a:xfrm>
            <a:custGeom>
              <a:avLst/>
              <a:gdLst/>
              <a:ahLst/>
              <a:cxnLst/>
              <a:rect l="l" t="t" r="r" b="b"/>
              <a:pathLst>
                <a:path w="38734" h="135889">
                  <a:moveTo>
                    <a:pt x="12191" y="0"/>
                  </a:moveTo>
                  <a:lnTo>
                    <a:pt x="0" y="0"/>
                  </a:lnTo>
                  <a:lnTo>
                    <a:pt x="10898" y="14563"/>
                  </a:lnTo>
                  <a:lnTo>
                    <a:pt x="18529" y="30714"/>
                  </a:lnTo>
                  <a:lnTo>
                    <a:pt x="23017" y="48295"/>
                  </a:lnTo>
                  <a:lnTo>
                    <a:pt x="24485" y="67144"/>
                  </a:lnTo>
                  <a:lnTo>
                    <a:pt x="23017" y="86877"/>
                  </a:lnTo>
                  <a:lnTo>
                    <a:pt x="18529" y="104914"/>
                  </a:lnTo>
                  <a:lnTo>
                    <a:pt x="10898" y="121237"/>
                  </a:lnTo>
                  <a:lnTo>
                    <a:pt x="0" y="135826"/>
                  </a:lnTo>
                  <a:lnTo>
                    <a:pt x="12191" y="135826"/>
                  </a:lnTo>
                  <a:lnTo>
                    <a:pt x="23371" y="121237"/>
                  </a:lnTo>
                  <a:lnTo>
                    <a:pt x="31521" y="104914"/>
                  </a:lnTo>
                  <a:lnTo>
                    <a:pt x="36509" y="86877"/>
                  </a:lnTo>
                  <a:lnTo>
                    <a:pt x="38201" y="67144"/>
                  </a:lnTo>
                  <a:lnTo>
                    <a:pt x="36509" y="48295"/>
                  </a:lnTo>
                  <a:lnTo>
                    <a:pt x="31521" y="30714"/>
                  </a:lnTo>
                  <a:lnTo>
                    <a:pt x="23371" y="14563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1701457" y="5637948"/>
            <a:ext cx="430530" cy="142240"/>
          </a:xfrm>
          <a:custGeom>
            <a:avLst/>
            <a:gdLst/>
            <a:ahLst/>
            <a:cxnLst/>
            <a:rect l="l" t="t" r="r" b="b"/>
            <a:pathLst>
              <a:path w="430530" h="142239">
                <a:moveTo>
                  <a:pt x="135813" y="21336"/>
                </a:moveTo>
                <a:lnTo>
                  <a:pt x="77812" y="21336"/>
                </a:lnTo>
                <a:lnTo>
                  <a:pt x="83908" y="18288"/>
                </a:lnTo>
                <a:lnTo>
                  <a:pt x="74764" y="6096"/>
                </a:lnTo>
                <a:lnTo>
                  <a:pt x="68668" y="0"/>
                </a:lnTo>
                <a:lnTo>
                  <a:pt x="59524" y="6096"/>
                </a:lnTo>
                <a:lnTo>
                  <a:pt x="64096" y="10668"/>
                </a:lnTo>
                <a:lnTo>
                  <a:pt x="68668" y="16764"/>
                </a:lnTo>
                <a:lnTo>
                  <a:pt x="71716" y="21336"/>
                </a:lnTo>
                <a:lnTo>
                  <a:pt x="7607" y="21336"/>
                </a:lnTo>
                <a:lnTo>
                  <a:pt x="7607" y="48856"/>
                </a:lnTo>
                <a:lnTo>
                  <a:pt x="18376" y="48856"/>
                </a:lnTo>
                <a:lnTo>
                  <a:pt x="18376" y="32004"/>
                </a:lnTo>
                <a:lnTo>
                  <a:pt x="125145" y="32004"/>
                </a:lnTo>
                <a:lnTo>
                  <a:pt x="125145" y="48856"/>
                </a:lnTo>
                <a:lnTo>
                  <a:pt x="135813" y="48856"/>
                </a:lnTo>
                <a:lnTo>
                  <a:pt x="135813" y="32004"/>
                </a:lnTo>
                <a:lnTo>
                  <a:pt x="135813" y="21336"/>
                </a:lnTo>
                <a:close/>
              </a:path>
              <a:path w="430530" h="142239">
                <a:moveTo>
                  <a:pt x="143446" y="62572"/>
                </a:moveTo>
                <a:lnTo>
                  <a:pt x="99237" y="62572"/>
                </a:lnTo>
                <a:lnTo>
                  <a:pt x="99237" y="73240"/>
                </a:lnTo>
                <a:lnTo>
                  <a:pt x="95211" y="82105"/>
                </a:lnTo>
                <a:lnTo>
                  <a:pt x="89890" y="90385"/>
                </a:lnTo>
                <a:lnTo>
                  <a:pt x="83121" y="98107"/>
                </a:lnTo>
                <a:lnTo>
                  <a:pt x="74764" y="105244"/>
                </a:lnTo>
                <a:lnTo>
                  <a:pt x="66522" y="100939"/>
                </a:lnTo>
                <a:lnTo>
                  <a:pt x="58000" y="97053"/>
                </a:lnTo>
                <a:lnTo>
                  <a:pt x="41236" y="90004"/>
                </a:lnTo>
                <a:lnTo>
                  <a:pt x="44284" y="83908"/>
                </a:lnTo>
                <a:lnTo>
                  <a:pt x="47332" y="79336"/>
                </a:lnTo>
                <a:lnTo>
                  <a:pt x="51904" y="73240"/>
                </a:lnTo>
                <a:lnTo>
                  <a:pt x="99237" y="73240"/>
                </a:lnTo>
                <a:lnTo>
                  <a:pt x="99237" y="62572"/>
                </a:lnTo>
                <a:lnTo>
                  <a:pt x="58000" y="62572"/>
                </a:lnTo>
                <a:lnTo>
                  <a:pt x="61048" y="54952"/>
                </a:lnTo>
                <a:lnTo>
                  <a:pt x="65620" y="47332"/>
                </a:lnTo>
                <a:lnTo>
                  <a:pt x="70192" y="41236"/>
                </a:lnTo>
                <a:lnTo>
                  <a:pt x="58000" y="35052"/>
                </a:lnTo>
                <a:lnTo>
                  <a:pt x="54571" y="41973"/>
                </a:lnTo>
                <a:lnTo>
                  <a:pt x="44284" y="62572"/>
                </a:lnTo>
                <a:lnTo>
                  <a:pt x="0" y="62572"/>
                </a:lnTo>
                <a:lnTo>
                  <a:pt x="0" y="73240"/>
                </a:lnTo>
                <a:lnTo>
                  <a:pt x="38188" y="73240"/>
                </a:lnTo>
                <a:lnTo>
                  <a:pt x="33616" y="80860"/>
                </a:lnTo>
                <a:lnTo>
                  <a:pt x="29044" y="86956"/>
                </a:lnTo>
                <a:lnTo>
                  <a:pt x="24472" y="94576"/>
                </a:lnTo>
                <a:lnTo>
                  <a:pt x="44856" y="103720"/>
                </a:lnTo>
                <a:lnTo>
                  <a:pt x="54686" y="108292"/>
                </a:lnTo>
                <a:lnTo>
                  <a:pt x="64096" y="112864"/>
                </a:lnTo>
                <a:lnTo>
                  <a:pt x="51803" y="118300"/>
                </a:lnTo>
                <a:lnTo>
                  <a:pt x="37795" y="123164"/>
                </a:lnTo>
                <a:lnTo>
                  <a:pt x="22047" y="127482"/>
                </a:lnTo>
                <a:lnTo>
                  <a:pt x="4572" y="131254"/>
                </a:lnTo>
                <a:lnTo>
                  <a:pt x="7607" y="134302"/>
                </a:lnTo>
                <a:lnTo>
                  <a:pt x="9131" y="138874"/>
                </a:lnTo>
                <a:lnTo>
                  <a:pt x="10668" y="141922"/>
                </a:lnTo>
                <a:lnTo>
                  <a:pt x="30162" y="137896"/>
                </a:lnTo>
                <a:lnTo>
                  <a:pt x="47510" y="132575"/>
                </a:lnTo>
                <a:lnTo>
                  <a:pt x="62826" y="125806"/>
                </a:lnTo>
                <a:lnTo>
                  <a:pt x="76288" y="117436"/>
                </a:lnTo>
                <a:lnTo>
                  <a:pt x="102463" y="130263"/>
                </a:lnTo>
                <a:lnTo>
                  <a:pt x="114300" y="136169"/>
                </a:lnTo>
                <a:lnTo>
                  <a:pt x="125145" y="141922"/>
                </a:lnTo>
                <a:lnTo>
                  <a:pt x="132765" y="131254"/>
                </a:lnTo>
                <a:lnTo>
                  <a:pt x="121335" y="125730"/>
                </a:lnTo>
                <a:lnTo>
                  <a:pt x="103162" y="117436"/>
                </a:lnTo>
                <a:lnTo>
                  <a:pt x="98475" y="115303"/>
                </a:lnTo>
                <a:lnTo>
                  <a:pt x="87045" y="109816"/>
                </a:lnTo>
                <a:lnTo>
                  <a:pt x="91630" y="105244"/>
                </a:lnTo>
                <a:lnTo>
                  <a:pt x="95351" y="101536"/>
                </a:lnTo>
                <a:lnTo>
                  <a:pt x="102095" y="92684"/>
                </a:lnTo>
                <a:lnTo>
                  <a:pt x="107403" y="83248"/>
                </a:lnTo>
                <a:lnTo>
                  <a:pt x="111429" y="73240"/>
                </a:lnTo>
                <a:lnTo>
                  <a:pt x="143446" y="73240"/>
                </a:lnTo>
                <a:lnTo>
                  <a:pt x="143446" y="62572"/>
                </a:lnTo>
                <a:close/>
              </a:path>
              <a:path w="430530" h="142239">
                <a:moveTo>
                  <a:pt x="225920" y="44284"/>
                </a:moveTo>
                <a:lnTo>
                  <a:pt x="192303" y="44284"/>
                </a:lnTo>
                <a:lnTo>
                  <a:pt x="192303" y="22860"/>
                </a:lnTo>
                <a:lnTo>
                  <a:pt x="192303" y="21336"/>
                </a:lnTo>
                <a:lnTo>
                  <a:pt x="200279" y="20218"/>
                </a:lnTo>
                <a:lnTo>
                  <a:pt x="208114" y="19240"/>
                </a:lnTo>
                <a:lnTo>
                  <a:pt x="215696" y="18554"/>
                </a:lnTo>
                <a:lnTo>
                  <a:pt x="222872" y="18288"/>
                </a:lnTo>
                <a:lnTo>
                  <a:pt x="219735" y="6096"/>
                </a:lnTo>
                <a:lnTo>
                  <a:pt x="202349" y="8369"/>
                </a:lnTo>
                <a:lnTo>
                  <a:pt x="184658" y="10477"/>
                </a:lnTo>
                <a:lnTo>
                  <a:pt x="166966" y="12319"/>
                </a:lnTo>
                <a:lnTo>
                  <a:pt x="149529" y="13716"/>
                </a:lnTo>
                <a:lnTo>
                  <a:pt x="151053" y="18288"/>
                </a:lnTo>
                <a:lnTo>
                  <a:pt x="152679" y="21336"/>
                </a:lnTo>
                <a:lnTo>
                  <a:pt x="152679" y="24384"/>
                </a:lnTo>
                <a:lnTo>
                  <a:pt x="159766" y="24155"/>
                </a:lnTo>
                <a:lnTo>
                  <a:pt x="174536" y="23101"/>
                </a:lnTo>
                <a:lnTo>
                  <a:pt x="181635" y="22860"/>
                </a:lnTo>
                <a:lnTo>
                  <a:pt x="181635" y="44284"/>
                </a:lnTo>
                <a:lnTo>
                  <a:pt x="148018" y="44284"/>
                </a:lnTo>
                <a:lnTo>
                  <a:pt x="148018" y="54952"/>
                </a:lnTo>
                <a:lnTo>
                  <a:pt x="178587" y="54952"/>
                </a:lnTo>
                <a:lnTo>
                  <a:pt x="172288" y="69265"/>
                </a:lnTo>
                <a:lnTo>
                  <a:pt x="164858" y="82575"/>
                </a:lnTo>
                <a:lnTo>
                  <a:pt x="156248" y="95034"/>
                </a:lnTo>
                <a:lnTo>
                  <a:pt x="146481" y="106768"/>
                </a:lnTo>
                <a:lnTo>
                  <a:pt x="148018" y="108292"/>
                </a:lnTo>
                <a:lnTo>
                  <a:pt x="149529" y="112864"/>
                </a:lnTo>
                <a:lnTo>
                  <a:pt x="152679" y="118960"/>
                </a:lnTo>
                <a:lnTo>
                  <a:pt x="160629" y="108127"/>
                </a:lnTo>
                <a:lnTo>
                  <a:pt x="168300" y="96291"/>
                </a:lnTo>
                <a:lnTo>
                  <a:pt x="175387" y="83604"/>
                </a:lnTo>
                <a:lnTo>
                  <a:pt x="181635" y="70192"/>
                </a:lnTo>
                <a:lnTo>
                  <a:pt x="181635" y="141922"/>
                </a:lnTo>
                <a:lnTo>
                  <a:pt x="192303" y="141922"/>
                </a:lnTo>
                <a:lnTo>
                  <a:pt x="192303" y="76288"/>
                </a:lnTo>
                <a:lnTo>
                  <a:pt x="199961" y="83108"/>
                </a:lnTo>
                <a:lnTo>
                  <a:pt x="206781" y="89623"/>
                </a:lnTo>
                <a:lnTo>
                  <a:pt x="212445" y="95580"/>
                </a:lnTo>
                <a:lnTo>
                  <a:pt x="216687" y="100672"/>
                </a:lnTo>
                <a:lnTo>
                  <a:pt x="225920" y="91528"/>
                </a:lnTo>
                <a:lnTo>
                  <a:pt x="219024" y="85585"/>
                </a:lnTo>
                <a:lnTo>
                  <a:pt x="212305" y="79336"/>
                </a:lnTo>
                <a:lnTo>
                  <a:pt x="209181" y="76288"/>
                </a:lnTo>
                <a:lnTo>
                  <a:pt x="206044" y="73240"/>
                </a:lnTo>
                <a:lnTo>
                  <a:pt x="199923" y="67144"/>
                </a:lnTo>
                <a:lnTo>
                  <a:pt x="192303" y="73240"/>
                </a:lnTo>
                <a:lnTo>
                  <a:pt x="192303" y="70192"/>
                </a:lnTo>
                <a:lnTo>
                  <a:pt x="192303" y="54952"/>
                </a:lnTo>
                <a:lnTo>
                  <a:pt x="225920" y="54952"/>
                </a:lnTo>
                <a:lnTo>
                  <a:pt x="225920" y="44284"/>
                </a:lnTo>
                <a:close/>
              </a:path>
              <a:path w="430530" h="142239">
                <a:moveTo>
                  <a:pt x="247256" y="18288"/>
                </a:moveTo>
                <a:lnTo>
                  <a:pt x="236588" y="18288"/>
                </a:lnTo>
                <a:lnTo>
                  <a:pt x="236588" y="108292"/>
                </a:lnTo>
                <a:lnTo>
                  <a:pt x="247256" y="108292"/>
                </a:lnTo>
                <a:lnTo>
                  <a:pt x="247256" y="18288"/>
                </a:lnTo>
                <a:close/>
              </a:path>
              <a:path w="430530" h="142239">
                <a:moveTo>
                  <a:pt x="282308" y="3048"/>
                </a:moveTo>
                <a:lnTo>
                  <a:pt x="270116" y="3048"/>
                </a:lnTo>
                <a:lnTo>
                  <a:pt x="270116" y="126580"/>
                </a:lnTo>
                <a:lnTo>
                  <a:pt x="267081" y="129730"/>
                </a:lnTo>
                <a:lnTo>
                  <a:pt x="250304" y="129730"/>
                </a:lnTo>
                <a:lnTo>
                  <a:pt x="242684" y="128104"/>
                </a:lnTo>
                <a:lnTo>
                  <a:pt x="242684" y="132778"/>
                </a:lnTo>
                <a:lnTo>
                  <a:pt x="244195" y="137337"/>
                </a:lnTo>
                <a:lnTo>
                  <a:pt x="244208" y="141922"/>
                </a:lnTo>
                <a:lnTo>
                  <a:pt x="264020" y="141922"/>
                </a:lnTo>
                <a:lnTo>
                  <a:pt x="272021" y="140779"/>
                </a:lnTo>
                <a:lnTo>
                  <a:pt x="277736" y="137337"/>
                </a:lnTo>
                <a:lnTo>
                  <a:pt x="281165" y="131597"/>
                </a:lnTo>
                <a:lnTo>
                  <a:pt x="281419" y="129730"/>
                </a:lnTo>
                <a:lnTo>
                  <a:pt x="282308" y="123532"/>
                </a:lnTo>
                <a:lnTo>
                  <a:pt x="282308" y="3048"/>
                </a:lnTo>
                <a:close/>
              </a:path>
              <a:path w="430530" h="142239">
                <a:moveTo>
                  <a:pt x="352513" y="88480"/>
                </a:moveTo>
                <a:lnTo>
                  <a:pt x="334225" y="68668"/>
                </a:lnTo>
                <a:lnTo>
                  <a:pt x="328129" y="73240"/>
                </a:lnTo>
                <a:lnTo>
                  <a:pt x="328129" y="54952"/>
                </a:lnTo>
                <a:lnTo>
                  <a:pt x="349465" y="54952"/>
                </a:lnTo>
                <a:lnTo>
                  <a:pt x="349465" y="44284"/>
                </a:lnTo>
                <a:lnTo>
                  <a:pt x="328129" y="44284"/>
                </a:lnTo>
                <a:lnTo>
                  <a:pt x="328129" y="21336"/>
                </a:lnTo>
                <a:lnTo>
                  <a:pt x="328129" y="19812"/>
                </a:lnTo>
                <a:lnTo>
                  <a:pt x="337273" y="19812"/>
                </a:lnTo>
                <a:lnTo>
                  <a:pt x="344893" y="18288"/>
                </a:lnTo>
                <a:lnTo>
                  <a:pt x="350989" y="18288"/>
                </a:lnTo>
                <a:lnTo>
                  <a:pt x="347941" y="7620"/>
                </a:lnTo>
                <a:lnTo>
                  <a:pt x="336867" y="8763"/>
                </a:lnTo>
                <a:lnTo>
                  <a:pt x="297649" y="12192"/>
                </a:lnTo>
                <a:lnTo>
                  <a:pt x="297649" y="15240"/>
                </a:lnTo>
                <a:lnTo>
                  <a:pt x="299173" y="19812"/>
                </a:lnTo>
                <a:lnTo>
                  <a:pt x="299173" y="22860"/>
                </a:lnTo>
                <a:lnTo>
                  <a:pt x="305269" y="21336"/>
                </a:lnTo>
                <a:lnTo>
                  <a:pt x="317461" y="21336"/>
                </a:lnTo>
                <a:lnTo>
                  <a:pt x="317461" y="44284"/>
                </a:lnTo>
                <a:lnTo>
                  <a:pt x="294601" y="44284"/>
                </a:lnTo>
                <a:lnTo>
                  <a:pt x="294601" y="54952"/>
                </a:lnTo>
                <a:lnTo>
                  <a:pt x="317461" y="54952"/>
                </a:lnTo>
                <a:lnTo>
                  <a:pt x="312597" y="69011"/>
                </a:lnTo>
                <a:lnTo>
                  <a:pt x="307174" y="81622"/>
                </a:lnTo>
                <a:lnTo>
                  <a:pt x="301167" y="93103"/>
                </a:lnTo>
                <a:lnTo>
                  <a:pt x="294601" y="103720"/>
                </a:lnTo>
                <a:lnTo>
                  <a:pt x="296125" y="106768"/>
                </a:lnTo>
                <a:lnTo>
                  <a:pt x="299173" y="115912"/>
                </a:lnTo>
                <a:lnTo>
                  <a:pt x="304596" y="107632"/>
                </a:lnTo>
                <a:lnTo>
                  <a:pt x="309460" y="98767"/>
                </a:lnTo>
                <a:lnTo>
                  <a:pt x="313740" y="89344"/>
                </a:lnTo>
                <a:lnTo>
                  <a:pt x="317461" y="79336"/>
                </a:lnTo>
                <a:lnTo>
                  <a:pt x="317461" y="141922"/>
                </a:lnTo>
                <a:lnTo>
                  <a:pt x="328129" y="141922"/>
                </a:lnTo>
                <a:lnTo>
                  <a:pt x="328129" y="79336"/>
                </a:lnTo>
                <a:lnTo>
                  <a:pt x="328129" y="76288"/>
                </a:lnTo>
                <a:lnTo>
                  <a:pt x="334225" y="82384"/>
                </a:lnTo>
                <a:lnTo>
                  <a:pt x="338797" y="88480"/>
                </a:lnTo>
                <a:lnTo>
                  <a:pt x="343369" y="96100"/>
                </a:lnTo>
                <a:lnTo>
                  <a:pt x="352513" y="88480"/>
                </a:lnTo>
                <a:close/>
              </a:path>
              <a:path w="430530" h="142239">
                <a:moveTo>
                  <a:pt x="430428" y="28956"/>
                </a:moveTo>
                <a:lnTo>
                  <a:pt x="419671" y="28956"/>
                </a:lnTo>
                <a:lnTo>
                  <a:pt x="419671" y="39712"/>
                </a:lnTo>
                <a:lnTo>
                  <a:pt x="419671" y="82384"/>
                </a:lnTo>
                <a:lnTo>
                  <a:pt x="398322" y="82384"/>
                </a:lnTo>
                <a:lnTo>
                  <a:pt x="398322" y="39712"/>
                </a:lnTo>
                <a:lnTo>
                  <a:pt x="419671" y="39712"/>
                </a:lnTo>
                <a:lnTo>
                  <a:pt x="419671" y="28956"/>
                </a:lnTo>
                <a:lnTo>
                  <a:pt x="398322" y="28956"/>
                </a:lnTo>
                <a:lnTo>
                  <a:pt x="398322" y="1524"/>
                </a:lnTo>
                <a:lnTo>
                  <a:pt x="387654" y="1524"/>
                </a:lnTo>
                <a:lnTo>
                  <a:pt x="387654" y="28956"/>
                </a:lnTo>
                <a:lnTo>
                  <a:pt x="387654" y="39712"/>
                </a:lnTo>
                <a:lnTo>
                  <a:pt x="387654" y="82384"/>
                </a:lnTo>
                <a:lnTo>
                  <a:pt x="364794" y="82384"/>
                </a:lnTo>
                <a:lnTo>
                  <a:pt x="364794" y="39712"/>
                </a:lnTo>
                <a:lnTo>
                  <a:pt x="387654" y="39712"/>
                </a:lnTo>
                <a:lnTo>
                  <a:pt x="387654" y="28956"/>
                </a:lnTo>
                <a:lnTo>
                  <a:pt x="354037" y="28956"/>
                </a:lnTo>
                <a:lnTo>
                  <a:pt x="354037" y="99148"/>
                </a:lnTo>
                <a:lnTo>
                  <a:pt x="364794" y="99148"/>
                </a:lnTo>
                <a:lnTo>
                  <a:pt x="364794" y="91528"/>
                </a:lnTo>
                <a:lnTo>
                  <a:pt x="387654" y="91528"/>
                </a:lnTo>
                <a:lnTo>
                  <a:pt x="387654" y="141922"/>
                </a:lnTo>
                <a:lnTo>
                  <a:pt x="398322" y="141922"/>
                </a:lnTo>
                <a:lnTo>
                  <a:pt x="398322" y="91528"/>
                </a:lnTo>
                <a:lnTo>
                  <a:pt x="419671" y="91528"/>
                </a:lnTo>
                <a:lnTo>
                  <a:pt x="419671" y="99148"/>
                </a:lnTo>
                <a:lnTo>
                  <a:pt x="430428" y="99148"/>
                </a:lnTo>
                <a:lnTo>
                  <a:pt x="430428" y="91528"/>
                </a:lnTo>
                <a:lnTo>
                  <a:pt x="430428" y="82384"/>
                </a:lnTo>
                <a:lnTo>
                  <a:pt x="430428" y="39712"/>
                </a:lnTo>
                <a:lnTo>
                  <a:pt x="430428" y="2895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44077" y="5637948"/>
            <a:ext cx="337820" cy="143510"/>
          </a:xfrm>
          <a:custGeom>
            <a:avLst/>
            <a:gdLst/>
            <a:ahLst/>
            <a:cxnLst/>
            <a:rect l="l" t="t" r="r" b="b"/>
            <a:pathLst>
              <a:path w="337819" h="143510">
                <a:moveTo>
                  <a:pt x="140398" y="13716"/>
                </a:moveTo>
                <a:lnTo>
                  <a:pt x="99148" y="13716"/>
                </a:lnTo>
                <a:lnTo>
                  <a:pt x="99148" y="0"/>
                </a:lnTo>
                <a:lnTo>
                  <a:pt x="88480" y="0"/>
                </a:lnTo>
                <a:lnTo>
                  <a:pt x="88480" y="13716"/>
                </a:lnTo>
                <a:lnTo>
                  <a:pt x="51904" y="13716"/>
                </a:lnTo>
                <a:lnTo>
                  <a:pt x="51904" y="0"/>
                </a:lnTo>
                <a:lnTo>
                  <a:pt x="41148" y="0"/>
                </a:lnTo>
                <a:lnTo>
                  <a:pt x="41148" y="13716"/>
                </a:lnTo>
                <a:lnTo>
                  <a:pt x="1524" y="13716"/>
                </a:lnTo>
                <a:lnTo>
                  <a:pt x="1524" y="24384"/>
                </a:lnTo>
                <a:lnTo>
                  <a:pt x="41148" y="24384"/>
                </a:lnTo>
                <a:lnTo>
                  <a:pt x="41148" y="35052"/>
                </a:lnTo>
                <a:lnTo>
                  <a:pt x="51904" y="35052"/>
                </a:lnTo>
                <a:lnTo>
                  <a:pt x="51904" y="24384"/>
                </a:lnTo>
                <a:lnTo>
                  <a:pt x="88480" y="24384"/>
                </a:lnTo>
                <a:lnTo>
                  <a:pt x="88480" y="35052"/>
                </a:lnTo>
                <a:lnTo>
                  <a:pt x="99148" y="35052"/>
                </a:lnTo>
                <a:lnTo>
                  <a:pt x="99148" y="24384"/>
                </a:lnTo>
                <a:lnTo>
                  <a:pt x="140398" y="24384"/>
                </a:lnTo>
                <a:lnTo>
                  <a:pt x="140398" y="13716"/>
                </a:lnTo>
                <a:close/>
              </a:path>
              <a:path w="337819" h="143510">
                <a:moveTo>
                  <a:pt x="141922" y="106768"/>
                </a:moveTo>
                <a:lnTo>
                  <a:pt x="76288" y="106768"/>
                </a:lnTo>
                <a:lnTo>
                  <a:pt x="76288" y="93433"/>
                </a:lnTo>
                <a:lnTo>
                  <a:pt x="111340" y="93433"/>
                </a:lnTo>
                <a:lnTo>
                  <a:pt x="111340" y="97624"/>
                </a:lnTo>
                <a:lnTo>
                  <a:pt x="123634" y="97624"/>
                </a:lnTo>
                <a:lnTo>
                  <a:pt x="123634" y="61683"/>
                </a:lnTo>
                <a:lnTo>
                  <a:pt x="111340" y="61683"/>
                </a:lnTo>
                <a:lnTo>
                  <a:pt x="111340" y="70573"/>
                </a:lnTo>
                <a:lnTo>
                  <a:pt x="111340" y="82003"/>
                </a:lnTo>
                <a:lnTo>
                  <a:pt x="28956" y="82003"/>
                </a:lnTo>
                <a:lnTo>
                  <a:pt x="28956" y="70573"/>
                </a:lnTo>
                <a:lnTo>
                  <a:pt x="111340" y="70573"/>
                </a:lnTo>
                <a:lnTo>
                  <a:pt x="111340" y="61683"/>
                </a:lnTo>
                <a:lnTo>
                  <a:pt x="28956" y="61683"/>
                </a:lnTo>
                <a:lnTo>
                  <a:pt x="28956" y="48983"/>
                </a:lnTo>
                <a:lnTo>
                  <a:pt x="111340" y="48983"/>
                </a:lnTo>
                <a:lnTo>
                  <a:pt x="111340" y="61048"/>
                </a:lnTo>
                <a:lnTo>
                  <a:pt x="123634" y="61048"/>
                </a:lnTo>
                <a:lnTo>
                  <a:pt x="123634" y="48983"/>
                </a:lnTo>
                <a:lnTo>
                  <a:pt x="123634" y="48856"/>
                </a:lnTo>
                <a:lnTo>
                  <a:pt x="123634" y="38823"/>
                </a:lnTo>
                <a:lnTo>
                  <a:pt x="18288" y="38823"/>
                </a:lnTo>
                <a:lnTo>
                  <a:pt x="18288" y="97243"/>
                </a:lnTo>
                <a:lnTo>
                  <a:pt x="28956" y="97243"/>
                </a:lnTo>
                <a:lnTo>
                  <a:pt x="28956" y="93433"/>
                </a:lnTo>
                <a:lnTo>
                  <a:pt x="65620" y="93433"/>
                </a:lnTo>
                <a:lnTo>
                  <a:pt x="65620" y="106768"/>
                </a:lnTo>
                <a:lnTo>
                  <a:pt x="0" y="106768"/>
                </a:lnTo>
                <a:lnTo>
                  <a:pt x="0" y="117436"/>
                </a:lnTo>
                <a:lnTo>
                  <a:pt x="65620" y="117436"/>
                </a:lnTo>
                <a:lnTo>
                  <a:pt x="65620" y="143446"/>
                </a:lnTo>
                <a:lnTo>
                  <a:pt x="76288" y="143446"/>
                </a:lnTo>
                <a:lnTo>
                  <a:pt x="76288" y="117436"/>
                </a:lnTo>
                <a:lnTo>
                  <a:pt x="141922" y="117436"/>
                </a:lnTo>
                <a:lnTo>
                  <a:pt x="141922" y="106768"/>
                </a:lnTo>
                <a:close/>
              </a:path>
              <a:path w="337819" h="143510">
                <a:moveTo>
                  <a:pt x="196875" y="24384"/>
                </a:moveTo>
                <a:lnTo>
                  <a:pt x="191985" y="20459"/>
                </a:lnTo>
                <a:lnTo>
                  <a:pt x="186385" y="15811"/>
                </a:lnTo>
                <a:lnTo>
                  <a:pt x="179895" y="10883"/>
                </a:lnTo>
                <a:lnTo>
                  <a:pt x="172402" y="6096"/>
                </a:lnTo>
                <a:lnTo>
                  <a:pt x="164782" y="12192"/>
                </a:lnTo>
                <a:lnTo>
                  <a:pt x="178727" y="24003"/>
                </a:lnTo>
                <a:lnTo>
                  <a:pt x="184353" y="28917"/>
                </a:lnTo>
                <a:lnTo>
                  <a:pt x="189255" y="33528"/>
                </a:lnTo>
                <a:lnTo>
                  <a:pt x="196875" y="24384"/>
                </a:lnTo>
                <a:close/>
              </a:path>
              <a:path w="337819" h="143510">
                <a:moveTo>
                  <a:pt x="271653" y="13716"/>
                </a:moveTo>
                <a:lnTo>
                  <a:pt x="264033" y="6096"/>
                </a:lnTo>
                <a:lnTo>
                  <a:pt x="257175" y="11557"/>
                </a:lnTo>
                <a:lnTo>
                  <a:pt x="250456" y="16573"/>
                </a:lnTo>
                <a:lnTo>
                  <a:pt x="244005" y="21323"/>
                </a:lnTo>
                <a:lnTo>
                  <a:pt x="238023" y="25908"/>
                </a:lnTo>
                <a:lnTo>
                  <a:pt x="245643" y="33528"/>
                </a:lnTo>
                <a:lnTo>
                  <a:pt x="254025" y="27228"/>
                </a:lnTo>
                <a:lnTo>
                  <a:pt x="271653" y="13716"/>
                </a:lnTo>
                <a:close/>
              </a:path>
              <a:path w="337819" h="143510">
                <a:moveTo>
                  <a:pt x="288417" y="74764"/>
                </a:moveTo>
                <a:lnTo>
                  <a:pt x="247726" y="58000"/>
                </a:lnTo>
                <a:lnTo>
                  <a:pt x="227355" y="50380"/>
                </a:lnTo>
                <a:lnTo>
                  <a:pt x="224320" y="54952"/>
                </a:lnTo>
                <a:lnTo>
                  <a:pt x="224320" y="48856"/>
                </a:lnTo>
                <a:lnTo>
                  <a:pt x="224320" y="47332"/>
                </a:lnTo>
                <a:lnTo>
                  <a:pt x="283845" y="47332"/>
                </a:lnTo>
                <a:lnTo>
                  <a:pt x="283845" y="36576"/>
                </a:lnTo>
                <a:lnTo>
                  <a:pt x="224320" y="36576"/>
                </a:lnTo>
                <a:lnTo>
                  <a:pt x="224320" y="1524"/>
                </a:lnTo>
                <a:lnTo>
                  <a:pt x="212115" y="1524"/>
                </a:lnTo>
                <a:lnTo>
                  <a:pt x="212115" y="36576"/>
                </a:lnTo>
                <a:lnTo>
                  <a:pt x="152590" y="36576"/>
                </a:lnTo>
                <a:lnTo>
                  <a:pt x="152590" y="47332"/>
                </a:lnTo>
                <a:lnTo>
                  <a:pt x="202971" y="47332"/>
                </a:lnTo>
                <a:lnTo>
                  <a:pt x="190944" y="55029"/>
                </a:lnTo>
                <a:lnTo>
                  <a:pt x="177774" y="62001"/>
                </a:lnTo>
                <a:lnTo>
                  <a:pt x="163461" y="68122"/>
                </a:lnTo>
                <a:lnTo>
                  <a:pt x="148018" y="73240"/>
                </a:lnTo>
                <a:lnTo>
                  <a:pt x="151066" y="76288"/>
                </a:lnTo>
                <a:lnTo>
                  <a:pt x="152590" y="80860"/>
                </a:lnTo>
                <a:lnTo>
                  <a:pt x="154114" y="82384"/>
                </a:lnTo>
                <a:lnTo>
                  <a:pt x="170459" y="76720"/>
                </a:lnTo>
                <a:lnTo>
                  <a:pt x="185394" y="69049"/>
                </a:lnTo>
                <a:lnTo>
                  <a:pt x="199186" y="59677"/>
                </a:lnTo>
                <a:lnTo>
                  <a:pt x="212115" y="48856"/>
                </a:lnTo>
                <a:lnTo>
                  <a:pt x="212115" y="73240"/>
                </a:lnTo>
                <a:lnTo>
                  <a:pt x="224320" y="73240"/>
                </a:lnTo>
                <a:lnTo>
                  <a:pt x="224320" y="58000"/>
                </a:lnTo>
                <a:lnTo>
                  <a:pt x="240868" y="64630"/>
                </a:lnTo>
                <a:lnTo>
                  <a:pt x="256171" y="70954"/>
                </a:lnTo>
                <a:lnTo>
                  <a:pt x="270040" y="77292"/>
                </a:lnTo>
                <a:lnTo>
                  <a:pt x="282321" y="83908"/>
                </a:lnTo>
                <a:lnTo>
                  <a:pt x="288417" y="74764"/>
                </a:lnTo>
                <a:close/>
              </a:path>
              <a:path w="337819" h="143510">
                <a:moveTo>
                  <a:pt x="289941" y="131254"/>
                </a:moveTo>
                <a:lnTo>
                  <a:pt x="252933" y="120891"/>
                </a:lnTo>
                <a:lnTo>
                  <a:pt x="227355" y="99148"/>
                </a:lnTo>
                <a:lnTo>
                  <a:pt x="285369" y="99148"/>
                </a:lnTo>
                <a:lnTo>
                  <a:pt x="285369" y="88480"/>
                </a:lnTo>
                <a:lnTo>
                  <a:pt x="221259" y="88480"/>
                </a:lnTo>
                <a:lnTo>
                  <a:pt x="222783" y="85432"/>
                </a:lnTo>
                <a:lnTo>
                  <a:pt x="222783" y="82384"/>
                </a:lnTo>
                <a:lnTo>
                  <a:pt x="224320" y="77812"/>
                </a:lnTo>
                <a:lnTo>
                  <a:pt x="212115" y="77812"/>
                </a:lnTo>
                <a:lnTo>
                  <a:pt x="212115" y="82384"/>
                </a:lnTo>
                <a:lnTo>
                  <a:pt x="210604" y="85432"/>
                </a:lnTo>
                <a:lnTo>
                  <a:pt x="210604" y="88480"/>
                </a:lnTo>
                <a:lnTo>
                  <a:pt x="151066" y="88480"/>
                </a:lnTo>
                <a:lnTo>
                  <a:pt x="151066" y="99148"/>
                </a:lnTo>
                <a:lnTo>
                  <a:pt x="207543" y="99148"/>
                </a:lnTo>
                <a:lnTo>
                  <a:pt x="199517" y="111467"/>
                </a:lnTo>
                <a:lnTo>
                  <a:pt x="186918" y="121069"/>
                </a:lnTo>
                <a:lnTo>
                  <a:pt x="169748" y="128130"/>
                </a:lnTo>
                <a:lnTo>
                  <a:pt x="148018" y="132778"/>
                </a:lnTo>
                <a:lnTo>
                  <a:pt x="149542" y="137350"/>
                </a:lnTo>
                <a:lnTo>
                  <a:pt x="152590" y="140398"/>
                </a:lnTo>
                <a:lnTo>
                  <a:pt x="154114" y="143446"/>
                </a:lnTo>
                <a:lnTo>
                  <a:pt x="177025" y="137439"/>
                </a:lnTo>
                <a:lnTo>
                  <a:pt x="195338" y="128536"/>
                </a:lnTo>
                <a:lnTo>
                  <a:pt x="209054" y="116789"/>
                </a:lnTo>
                <a:lnTo>
                  <a:pt x="218211" y="102196"/>
                </a:lnTo>
                <a:lnTo>
                  <a:pt x="229082" y="116789"/>
                </a:lnTo>
                <a:lnTo>
                  <a:pt x="243408" y="128536"/>
                </a:lnTo>
                <a:lnTo>
                  <a:pt x="261150" y="137439"/>
                </a:lnTo>
                <a:lnTo>
                  <a:pt x="282321" y="143446"/>
                </a:lnTo>
                <a:lnTo>
                  <a:pt x="285369" y="137350"/>
                </a:lnTo>
                <a:lnTo>
                  <a:pt x="288417" y="134302"/>
                </a:lnTo>
                <a:lnTo>
                  <a:pt x="289941" y="131254"/>
                </a:lnTo>
                <a:close/>
              </a:path>
              <a:path w="337819" h="143510">
                <a:moveTo>
                  <a:pt x="337273" y="111340"/>
                </a:moveTo>
                <a:lnTo>
                  <a:pt x="335749" y="109816"/>
                </a:lnTo>
                <a:lnTo>
                  <a:pt x="332701" y="108292"/>
                </a:lnTo>
                <a:lnTo>
                  <a:pt x="331177" y="106768"/>
                </a:lnTo>
                <a:lnTo>
                  <a:pt x="326605" y="106768"/>
                </a:lnTo>
                <a:lnTo>
                  <a:pt x="323557" y="108292"/>
                </a:lnTo>
                <a:lnTo>
                  <a:pt x="318985" y="112864"/>
                </a:lnTo>
                <a:lnTo>
                  <a:pt x="318985" y="118960"/>
                </a:lnTo>
                <a:lnTo>
                  <a:pt x="323557" y="123532"/>
                </a:lnTo>
                <a:lnTo>
                  <a:pt x="326605" y="125056"/>
                </a:lnTo>
                <a:lnTo>
                  <a:pt x="331177" y="125056"/>
                </a:lnTo>
                <a:lnTo>
                  <a:pt x="332701" y="123532"/>
                </a:lnTo>
                <a:lnTo>
                  <a:pt x="335749" y="122008"/>
                </a:lnTo>
                <a:lnTo>
                  <a:pt x="337273" y="120484"/>
                </a:lnTo>
                <a:lnTo>
                  <a:pt x="337273" y="111340"/>
                </a:lnTo>
                <a:close/>
              </a:path>
              <a:path w="337819" h="143510">
                <a:moveTo>
                  <a:pt x="337273" y="45808"/>
                </a:moveTo>
                <a:lnTo>
                  <a:pt x="335749" y="44284"/>
                </a:lnTo>
                <a:lnTo>
                  <a:pt x="332701" y="42760"/>
                </a:lnTo>
                <a:lnTo>
                  <a:pt x="331177" y="41236"/>
                </a:lnTo>
                <a:lnTo>
                  <a:pt x="326605" y="41236"/>
                </a:lnTo>
                <a:lnTo>
                  <a:pt x="323557" y="42760"/>
                </a:lnTo>
                <a:lnTo>
                  <a:pt x="320522" y="45808"/>
                </a:lnTo>
                <a:lnTo>
                  <a:pt x="318985" y="48856"/>
                </a:lnTo>
                <a:lnTo>
                  <a:pt x="318985" y="53428"/>
                </a:lnTo>
                <a:lnTo>
                  <a:pt x="320522" y="54952"/>
                </a:lnTo>
                <a:lnTo>
                  <a:pt x="322033" y="58000"/>
                </a:lnTo>
                <a:lnTo>
                  <a:pt x="323557" y="59524"/>
                </a:lnTo>
                <a:lnTo>
                  <a:pt x="334238" y="59524"/>
                </a:lnTo>
                <a:lnTo>
                  <a:pt x="335749" y="58000"/>
                </a:lnTo>
                <a:lnTo>
                  <a:pt x="337273" y="54952"/>
                </a:lnTo>
                <a:lnTo>
                  <a:pt x="337273" y="4580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object 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586608" y="5636425"/>
            <a:ext cx="3429279" cy="14497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30378" y="5637949"/>
            <a:ext cx="416636" cy="143446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1321498" y="5857595"/>
            <a:ext cx="2842260" cy="145415"/>
            <a:chOff x="1321498" y="5857595"/>
            <a:chExt cx="2842260" cy="145415"/>
          </a:xfrm>
        </p:grpSpPr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21498" y="5857595"/>
              <a:ext cx="2646324" cy="14497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76967" y="5865304"/>
              <a:ext cx="186690" cy="135890"/>
            </a:xfrm>
            <a:custGeom>
              <a:avLst/>
              <a:gdLst/>
              <a:ahLst/>
              <a:cxnLst/>
              <a:rect l="l" t="t" r="r" b="b"/>
              <a:pathLst>
                <a:path w="186689" h="135889">
                  <a:moveTo>
                    <a:pt x="54965" y="54864"/>
                  </a:moveTo>
                  <a:lnTo>
                    <a:pt x="18288" y="54864"/>
                  </a:lnTo>
                  <a:lnTo>
                    <a:pt x="18288" y="62484"/>
                  </a:lnTo>
                  <a:lnTo>
                    <a:pt x="54965" y="62484"/>
                  </a:lnTo>
                  <a:lnTo>
                    <a:pt x="54965" y="54864"/>
                  </a:lnTo>
                  <a:close/>
                </a:path>
                <a:path w="186689" h="135889">
                  <a:moveTo>
                    <a:pt x="54965" y="36576"/>
                  </a:moveTo>
                  <a:lnTo>
                    <a:pt x="18288" y="36576"/>
                  </a:lnTo>
                  <a:lnTo>
                    <a:pt x="18288" y="45720"/>
                  </a:lnTo>
                  <a:lnTo>
                    <a:pt x="54965" y="45720"/>
                  </a:lnTo>
                  <a:lnTo>
                    <a:pt x="54965" y="36576"/>
                  </a:lnTo>
                  <a:close/>
                </a:path>
                <a:path w="186689" h="135889">
                  <a:moveTo>
                    <a:pt x="71729" y="27432"/>
                  </a:moveTo>
                  <a:lnTo>
                    <a:pt x="61061" y="27432"/>
                  </a:lnTo>
                  <a:lnTo>
                    <a:pt x="61061" y="65532"/>
                  </a:lnTo>
                  <a:lnTo>
                    <a:pt x="71729" y="65532"/>
                  </a:lnTo>
                  <a:lnTo>
                    <a:pt x="71729" y="27432"/>
                  </a:lnTo>
                  <a:close/>
                </a:path>
                <a:path w="186689" h="135889">
                  <a:moveTo>
                    <a:pt x="116027" y="54864"/>
                  </a:moveTo>
                  <a:lnTo>
                    <a:pt x="77825" y="54864"/>
                  </a:lnTo>
                  <a:lnTo>
                    <a:pt x="77825" y="62484"/>
                  </a:lnTo>
                  <a:lnTo>
                    <a:pt x="116027" y="62484"/>
                  </a:lnTo>
                  <a:lnTo>
                    <a:pt x="116027" y="54864"/>
                  </a:lnTo>
                  <a:close/>
                </a:path>
                <a:path w="186689" h="135889">
                  <a:moveTo>
                    <a:pt x="116027" y="36576"/>
                  </a:moveTo>
                  <a:lnTo>
                    <a:pt x="77825" y="36576"/>
                  </a:lnTo>
                  <a:lnTo>
                    <a:pt x="77825" y="45720"/>
                  </a:lnTo>
                  <a:lnTo>
                    <a:pt x="116027" y="45720"/>
                  </a:lnTo>
                  <a:lnTo>
                    <a:pt x="116027" y="36576"/>
                  </a:lnTo>
                  <a:close/>
                </a:path>
                <a:path w="186689" h="135889">
                  <a:moveTo>
                    <a:pt x="122110" y="71818"/>
                  </a:moveTo>
                  <a:lnTo>
                    <a:pt x="10668" y="71818"/>
                  </a:lnTo>
                  <a:lnTo>
                    <a:pt x="10668" y="80708"/>
                  </a:lnTo>
                  <a:lnTo>
                    <a:pt x="10668" y="95948"/>
                  </a:lnTo>
                  <a:lnTo>
                    <a:pt x="10668" y="103568"/>
                  </a:lnTo>
                  <a:lnTo>
                    <a:pt x="10668" y="120078"/>
                  </a:lnTo>
                  <a:lnTo>
                    <a:pt x="10668" y="130238"/>
                  </a:lnTo>
                  <a:lnTo>
                    <a:pt x="10668" y="135318"/>
                  </a:lnTo>
                  <a:lnTo>
                    <a:pt x="21336" y="135318"/>
                  </a:lnTo>
                  <a:lnTo>
                    <a:pt x="21336" y="130238"/>
                  </a:lnTo>
                  <a:lnTo>
                    <a:pt x="111442" y="130238"/>
                  </a:lnTo>
                  <a:lnTo>
                    <a:pt x="111442" y="135737"/>
                  </a:lnTo>
                  <a:lnTo>
                    <a:pt x="122110" y="135737"/>
                  </a:lnTo>
                  <a:lnTo>
                    <a:pt x="122110" y="103733"/>
                  </a:lnTo>
                  <a:lnTo>
                    <a:pt x="111442" y="103733"/>
                  </a:lnTo>
                  <a:lnTo>
                    <a:pt x="111442" y="120078"/>
                  </a:lnTo>
                  <a:lnTo>
                    <a:pt x="71729" y="120078"/>
                  </a:lnTo>
                  <a:lnTo>
                    <a:pt x="71729" y="103733"/>
                  </a:lnTo>
                  <a:lnTo>
                    <a:pt x="61061" y="103733"/>
                  </a:lnTo>
                  <a:lnTo>
                    <a:pt x="61061" y="120078"/>
                  </a:lnTo>
                  <a:lnTo>
                    <a:pt x="21336" y="120078"/>
                  </a:lnTo>
                  <a:lnTo>
                    <a:pt x="21336" y="103568"/>
                  </a:lnTo>
                  <a:lnTo>
                    <a:pt x="122110" y="103568"/>
                  </a:lnTo>
                  <a:lnTo>
                    <a:pt x="122110" y="96113"/>
                  </a:lnTo>
                  <a:lnTo>
                    <a:pt x="122110" y="95948"/>
                  </a:lnTo>
                  <a:lnTo>
                    <a:pt x="122110" y="80772"/>
                  </a:lnTo>
                  <a:lnTo>
                    <a:pt x="111442" y="80772"/>
                  </a:lnTo>
                  <a:lnTo>
                    <a:pt x="111442" y="95948"/>
                  </a:lnTo>
                  <a:lnTo>
                    <a:pt x="71729" y="95948"/>
                  </a:lnTo>
                  <a:lnTo>
                    <a:pt x="71729" y="80772"/>
                  </a:lnTo>
                  <a:lnTo>
                    <a:pt x="61061" y="80772"/>
                  </a:lnTo>
                  <a:lnTo>
                    <a:pt x="61061" y="95948"/>
                  </a:lnTo>
                  <a:lnTo>
                    <a:pt x="21336" y="95948"/>
                  </a:lnTo>
                  <a:lnTo>
                    <a:pt x="21336" y="80708"/>
                  </a:lnTo>
                  <a:lnTo>
                    <a:pt x="122110" y="80708"/>
                  </a:lnTo>
                  <a:lnTo>
                    <a:pt x="122110" y="71818"/>
                  </a:lnTo>
                  <a:close/>
                </a:path>
                <a:path w="186689" h="135889">
                  <a:moveTo>
                    <a:pt x="123647" y="0"/>
                  </a:moveTo>
                  <a:lnTo>
                    <a:pt x="9144" y="0"/>
                  </a:lnTo>
                  <a:lnTo>
                    <a:pt x="9144" y="9144"/>
                  </a:lnTo>
                  <a:lnTo>
                    <a:pt x="61061" y="9144"/>
                  </a:lnTo>
                  <a:lnTo>
                    <a:pt x="61061" y="18288"/>
                  </a:lnTo>
                  <a:lnTo>
                    <a:pt x="71729" y="18288"/>
                  </a:lnTo>
                  <a:lnTo>
                    <a:pt x="71729" y="9144"/>
                  </a:lnTo>
                  <a:lnTo>
                    <a:pt x="123647" y="9144"/>
                  </a:lnTo>
                  <a:lnTo>
                    <a:pt x="123647" y="0"/>
                  </a:lnTo>
                  <a:close/>
                </a:path>
                <a:path w="186689" h="135889">
                  <a:moveTo>
                    <a:pt x="132778" y="27432"/>
                  </a:moveTo>
                  <a:lnTo>
                    <a:pt x="122110" y="27432"/>
                  </a:lnTo>
                  <a:lnTo>
                    <a:pt x="122110" y="44196"/>
                  </a:lnTo>
                  <a:lnTo>
                    <a:pt x="132778" y="44196"/>
                  </a:lnTo>
                  <a:lnTo>
                    <a:pt x="132778" y="27432"/>
                  </a:lnTo>
                  <a:close/>
                </a:path>
                <a:path w="186689" h="135889">
                  <a:moveTo>
                    <a:pt x="132778" y="18478"/>
                  </a:moveTo>
                  <a:lnTo>
                    <a:pt x="0" y="18478"/>
                  </a:lnTo>
                  <a:lnTo>
                    <a:pt x="0" y="27368"/>
                  </a:lnTo>
                  <a:lnTo>
                    <a:pt x="0" y="43878"/>
                  </a:lnTo>
                  <a:lnTo>
                    <a:pt x="10668" y="43878"/>
                  </a:lnTo>
                  <a:lnTo>
                    <a:pt x="10668" y="27368"/>
                  </a:lnTo>
                  <a:lnTo>
                    <a:pt x="132778" y="27368"/>
                  </a:lnTo>
                  <a:lnTo>
                    <a:pt x="132778" y="18478"/>
                  </a:lnTo>
                  <a:close/>
                </a:path>
                <a:path w="186689" h="135889">
                  <a:moveTo>
                    <a:pt x="186220" y="109829"/>
                  </a:moveTo>
                  <a:lnTo>
                    <a:pt x="184188" y="106781"/>
                  </a:lnTo>
                  <a:lnTo>
                    <a:pt x="183172" y="105257"/>
                  </a:lnTo>
                  <a:lnTo>
                    <a:pt x="177076" y="99161"/>
                  </a:lnTo>
                  <a:lnTo>
                    <a:pt x="175552" y="98653"/>
                  </a:lnTo>
                  <a:lnTo>
                    <a:pt x="175552" y="112877"/>
                  </a:lnTo>
                  <a:lnTo>
                    <a:pt x="175552" y="117449"/>
                  </a:lnTo>
                  <a:lnTo>
                    <a:pt x="170980" y="122021"/>
                  </a:lnTo>
                  <a:lnTo>
                    <a:pt x="169354" y="123545"/>
                  </a:lnTo>
                  <a:lnTo>
                    <a:pt x="166306" y="123545"/>
                  </a:lnTo>
                  <a:lnTo>
                    <a:pt x="163271" y="120497"/>
                  </a:lnTo>
                  <a:lnTo>
                    <a:pt x="160210" y="118973"/>
                  </a:lnTo>
                  <a:lnTo>
                    <a:pt x="160210" y="111353"/>
                  </a:lnTo>
                  <a:lnTo>
                    <a:pt x="164782" y="106781"/>
                  </a:lnTo>
                  <a:lnTo>
                    <a:pt x="169354" y="106781"/>
                  </a:lnTo>
                  <a:lnTo>
                    <a:pt x="170980" y="108305"/>
                  </a:lnTo>
                  <a:lnTo>
                    <a:pt x="175552" y="112877"/>
                  </a:lnTo>
                  <a:lnTo>
                    <a:pt x="175552" y="98653"/>
                  </a:lnTo>
                  <a:lnTo>
                    <a:pt x="172504" y="97637"/>
                  </a:lnTo>
                  <a:lnTo>
                    <a:pt x="163271" y="97637"/>
                  </a:lnTo>
                  <a:lnTo>
                    <a:pt x="158686" y="99161"/>
                  </a:lnTo>
                  <a:lnTo>
                    <a:pt x="155638" y="102209"/>
                  </a:lnTo>
                  <a:lnTo>
                    <a:pt x="151066" y="105257"/>
                  </a:lnTo>
                  <a:lnTo>
                    <a:pt x="149542" y="109829"/>
                  </a:lnTo>
                  <a:lnTo>
                    <a:pt x="149542" y="120497"/>
                  </a:lnTo>
                  <a:lnTo>
                    <a:pt x="151066" y="125069"/>
                  </a:lnTo>
                  <a:lnTo>
                    <a:pt x="155638" y="128117"/>
                  </a:lnTo>
                  <a:lnTo>
                    <a:pt x="158686" y="131165"/>
                  </a:lnTo>
                  <a:lnTo>
                    <a:pt x="163271" y="134213"/>
                  </a:lnTo>
                  <a:lnTo>
                    <a:pt x="172504" y="134213"/>
                  </a:lnTo>
                  <a:lnTo>
                    <a:pt x="177076" y="131165"/>
                  </a:lnTo>
                  <a:lnTo>
                    <a:pt x="183172" y="125069"/>
                  </a:lnTo>
                  <a:lnTo>
                    <a:pt x="184188" y="123545"/>
                  </a:lnTo>
                  <a:lnTo>
                    <a:pt x="186220" y="120497"/>
                  </a:lnTo>
                  <a:lnTo>
                    <a:pt x="186220" y="10982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1414551" y="6310693"/>
            <a:ext cx="189865" cy="139065"/>
            <a:chOff x="1414551" y="6310693"/>
            <a:chExt cx="189865" cy="139065"/>
          </a:xfrm>
        </p:grpSpPr>
        <p:sp>
          <p:nvSpPr>
            <p:cNvPr id="46" name="object 46"/>
            <p:cNvSpPr/>
            <p:nvPr/>
          </p:nvSpPr>
          <p:spPr>
            <a:xfrm>
              <a:off x="1414551" y="6312217"/>
              <a:ext cx="38735" cy="137795"/>
            </a:xfrm>
            <a:custGeom>
              <a:avLst/>
              <a:gdLst/>
              <a:ahLst/>
              <a:cxnLst/>
              <a:rect l="l" t="t" r="r" b="b"/>
              <a:pathLst>
                <a:path w="38734" h="137795">
                  <a:moveTo>
                    <a:pt x="38201" y="0"/>
                  </a:moveTo>
                  <a:lnTo>
                    <a:pt x="25920" y="0"/>
                  </a:lnTo>
                  <a:lnTo>
                    <a:pt x="14149" y="15489"/>
                  </a:lnTo>
                  <a:lnTo>
                    <a:pt x="6097" y="32092"/>
                  </a:lnTo>
                  <a:lnTo>
                    <a:pt x="1476" y="49820"/>
                  </a:lnTo>
                  <a:lnTo>
                    <a:pt x="0" y="68681"/>
                  </a:lnTo>
                  <a:lnTo>
                    <a:pt x="1476" y="88197"/>
                  </a:lnTo>
                  <a:lnTo>
                    <a:pt x="6097" y="105873"/>
                  </a:lnTo>
                  <a:lnTo>
                    <a:pt x="14149" y="122120"/>
                  </a:lnTo>
                  <a:lnTo>
                    <a:pt x="25920" y="137350"/>
                  </a:lnTo>
                  <a:lnTo>
                    <a:pt x="38201" y="137350"/>
                  </a:lnTo>
                  <a:lnTo>
                    <a:pt x="27027" y="121906"/>
                  </a:lnTo>
                  <a:lnTo>
                    <a:pt x="18876" y="105302"/>
                  </a:lnTo>
                  <a:lnTo>
                    <a:pt x="13886" y="87554"/>
                  </a:lnTo>
                  <a:lnTo>
                    <a:pt x="12191" y="68681"/>
                  </a:lnTo>
                  <a:lnTo>
                    <a:pt x="13886" y="49820"/>
                  </a:lnTo>
                  <a:lnTo>
                    <a:pt x="18876" y="32092"/>
                  </a:lnTo>
                  <a:lnTo>
                    <a:pt x="27027" y="15489"/>
                  </a:lnTo>
                  <a:lnTo>
                    <a:pt x="3820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75613" y="6310693"/>
              <a:ext cx="65620" cy="11449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565617" y="6312217"/>
              <a:ext cx="38735" cy="137795"/>
            </a:xfrm>
            <a:custGeom>
              <a:avLst/>
              <a:gdLst/>
              <a:ahLst/>
              <a:cxnLst/>
              <a:rect l="l" t="t" r="r" b="b"/>
              <a:pathLst>
                <a:path w="38734" h="137795">
                  <a:moveTo>
                    <a:pt x="12191" y="0"/>
                  </a:moveTo>
                  <a:lnTo>
                    <a:pt x="0" y="0"/>
                  </a:lnTo>
                  <a:lnTo>
                    <a:pt x="10898" y="15489"/>
                  </a:lnTo>
                  <a:lnTo>
                    <a:pt x="18529" y="32092"/>
                  </a:lnTo>
                  <a:lnTo>
                    <a:pt x="23017" y="49820"/>
                  </a:lnTo>
                  <a:lnTo>
                    <a:pt x="24485" y="68681"/>
                  </a:lnTo>
                  <a:lnTo>
                    <a:pt x="23017" y="87554"/>
                  </a:lnTo>
                  <a:lnTo>
                    <a:pt x="18529" y="105302"/>
                  </a:lnTo>
                  <a:lnTo>
                    <a:pt x="10898" y="121906"/>
                  </a:lnTo>
                  <a:lnTo>
                    <a:pt x="0" y="137350"/>
                  </a:lnTo>
                  <a:lnTo>
                    <a:pt x="12191" y="137350"/>
                  </a:lnTo>
                  <a:lnTo>
                    <a:pt x="23371" y="121906"/>
                  </a:lnTo>
                  <a:lnTo>
                    <a:pt x="31521" y="105302"/>
                  </a:lnTo>
                  <a:lnTo>
                    <a:pt x="36509" y="87554"/>
                  </a:lnTo>
                  <a:lnTo>
                    <a:pt x="38201" y="68681"/>
                  </a:lnTo>
                  <a:lnTo>
                    <a:pt x="36509" y="48963"/>
                  </a:lnTo>
                  <a:lnTo>
                    <a:pt x="31521" y="30949"/>
                  </a:lnTo>
                  <a:lnTo>
                    <a:pt x="23371" y="14631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1699920" y="6300025"/>
            <a:ext cx="781685" cy="145415"/>
            <a:chOff x="1699920" y="6300025"/>
            <a:chExt cx="781685" cy="145415"/>
          </a:xfrm>
        </p:grpSpPr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99920" y="6300025"/>
              <a:ext cx="291566" cy="14344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015871" y="6310502"/>
              <a:ext cx="102235" cy="132080"/>
            </a:xfrm>
            <a:custGeom>
              <a:avLst/>
              <a:gdLst/>
              <a:ahLst/>
              <a:cxnLst/>
              <a:rect l="l" t="t" r="r" b="b"/>
              <a:pathLst>
                <a:path w="102235" h="132079">
                  <a:moveTo>
                    <a:pt x="102196" y="120777"/>
                  </a:moveTo>
                  <a:lnTo>
                    <a:pt x="90004" y="120777"/>
                  </a:lnTo>
                  <a:lnTo>
                    <a:pt x="90004" y="131445"/>
                  </a:lnTo>
                  <a:lnTo>
                    <a:pt x="102196" y="131445"/>
                  </a:lnTo>
                  <a:lnTo>
                    <a:pt x="102196" y="120777"/>
                  </a:lnTo>
                  <a:close/>
                </a:path>
                <a:path w="102235" h="132079">
                  <a:moveTo>
                    <a:pt x="102196" y="0"/>
                  </a:moveTo>
                  <a:lnTo>
                    <a:pt x="90004" y="0"/>
                  </a:lnTo>
                  <a:lnTo>
                    <a:pt x="90004" y="11430"/>
                  </a:lnTo>
                  <a:lnTo>
                    <a:pt x="90004" y="53340"/>
                  </a:lnTo>
                  <a:lnTo>
                    <a:pt x="12192" y="53340"/>
                  </a:lnTo>
                  <a:lnTo>
                    <a:pt x="12192" y="11430"/>
                  </a:lnTo>
                  <a:lnTo>
                    <a:pt x="90004" y="11430"/>
                  </a:lnTo>
                  <a:lnTo>
                    <a:pt x="90004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53340"/>
                  </a:lnTo>
                  <a:lnTo>
                    <a:pt x="0" y="64770"/>
                  </a:lnTo>
                  <a:lnTo>
                    <a:pt x="0" y="110490"/>
                  </a:lnTo>
                  <a:lnTo>
                    <a:pt x="0" y="120650"/>
                  </a:lnTo>
                  <a:lnTo>
                    <a:pt x="0" y="132080"/>
                  </a:lnTo>
                  <a:lnTo>
                    <a:pt x="12192" y="132080"/>
                  </a:lnTo>
                  <a:lnTo>
                    <a:pt x="12192" y="120650"/>
                  </a:lnTo>
                  <a:lnTo>
                    <a:pt x="102196" y="120650"/>
                  </a:lnTo>
                  <a:lnTo>
                    <a:pt x="102196" y="110490"/>
                  </a:lnTo>
                  <a:lnTo>
                    <a:pt x="12192" y="110490"/>
                  </a:lnTo>
                  <a:lnTo>
                    <a:pt x="12192" y="64770"/>
                  </a:lnTo>
                  <a:lnTo>
                    <a:pt x="90004" y="64770"/>
                  </a:lnTo>
                  <a:lnTo>
                    <a:pt x="90004" y="110109"/>
                  </a:lnTo>
                  <a:lnTo>
                    <a:pt x="102196" y="110109"/>
                  </a:lnTo>
                  <a:lnTo>
                    <a:pt x="102196" y="10960"/>
                  </a:lnTo>
                  <a:lnTo>
                    <a:pt x="102196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48649" y="6301549"/>
              <a:ext cx="285369" cy="14344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463063" y="6342799"/>
              <a:ext cx="18415" cy="82550"/>
            </a:xfrm>
            <a:custGeom>
              <a:avLst/>
              <a:gdLst/>
              <a:ahLst/>
              <a:cxnLst/>
              <a:rect l="l" t="t" r="r" b="b"/>
              <a:pathLst>
                <a:path w="18414" h="82550">
                  <a:moveTo>
                    <a:pt x="13715" y="0"/>
                  </a:moveTo>
                  <a:lnTo>
                    <a:pt x="4571" y="0"/>
                  </a:lnTo>
                  <a:lnTo>
                    <a:pt x="3047" y="3048"/>
                  </a:lnTo>
                  <a:lnTo>
                    <a:pt x="0" y="6096"/>
                  </a:lnTo>
                  <a:lnTo>
                    <a:pt x="0" y="10667"/>
                  </a:lnTo>
                  <a:lnTo>
                    <a:pt x="1536" y="13715"/>
                  </a:lnTo>
                  <a:lnTo>
                    <a:pt x="4571" y="16763"/>
                  </a:lnTo>
                  <a:lnTo>
                    <a:pt x="7619" y="18287"/>
                  </a:lnTo>
                  <a:lnTo>
                    <a:pt x="12191" y="18287"/>
                  </a:lnTo>
                  <a:lnTo>
                    <a:pt x="15252" y="16763"/>
                  </a:lnTo>
                  <a:lnTo>
                    <a:pt x="18287" y="13715"/>
                  </a:lnTo>
                  <a:lnTo>
                    <a:pt x="18287" y="4572"/>
                  </a:lnTo>
                  <a:lnTo>
                    <a:pt x="13715" y="0"/>
                  </a:lnTo>
                  <a:close/>
                </a:path>
                <a:path w="18414" h="82550">
                  <a:moveTo>
                    <a:pt x="12191" y="64008"/>
                  </a:moveTo>
                  <a:lnTo>
                    <a:pt x="7619" y="64008"/>
                  </a:lnTo>
                  <a:lnTo>
                    <a:pt x="4571" y="65531"/>
                  </a:lnTo>
                  <a:lnTo>
                    <a:pt x="1536" y="68579"/>
                  </a:lnTo>
                  <a:lnTo>
                    <a:pt x="0" y="71716"/>
                  </a:lnTo>
                  <a:lnTo>
                    <a:pt x="0" y="76288"/>
                  </a:lnTo>
                  <a:lnTo>
                    <a:pt x="1536" y="77812"/>
                  </a:lnTo>
                  <a:lnTo>
                    <a:pt x="3047" y="80860"/>
                  </a:lnTo>
                  <a:lnTo>
                    <a:pt x="4571" y="82384"/>
                  </a:lnTo>
                  <a:lnTo>
                    <a:pt x="13715" y="82384"/>
                  </a:lnTo>
                  <a:lnTo>
                    <a:pt x="16763" y="80860"/>
                  </a:lnTo>
                  <a:lnTo>
                    <a:pt x="18287" y="77812"/>
                  </a:lnTo>
                  <a:lnTo>
                    <a:pt x="18287" y="68579"/>
                  </a:lnTo>
                  <a:lnTo>
                    <a:pt x="16763" y="67055"/>
                  </a:lnTo>
                  <a:lnTo>
                    <a:pt x="13715" y="65531"/>
                  </a:lnTo>
                  <a:lnTo>
                    <a:pt x="12191" y="6400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/>
          <p:cNvGrpSpPr/>
          <p:nvPr/>
        </p:nvGrpSpPr>
        <p:grpSpPr>
          <a:xfrm>
            <a:off x="2583560" y="6300025"/>
            <a:ext cx="2254250" cy="145415"/>
            <a:chOff x="2583560" y="6300025"/>
            <a:chExt cx="2254250" cy="145415"/>
          </a:xfrm>
        </p:grpSpPr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83560" y="6300025"/>
              <a:ext cx="1616202" cy="14497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207383" y="6301549"/>
              <a:ext cx="415290" cy="141605"/>
            </a:xfrm>
            <a:custGeom>
              <a:avLst/>
              <a:gdLst/>
              <a:ahLst/>
              <a:cxnLst/>
              <a:rect l="l" t="t" r="r" b="b"/>
              <a:pathLst>
                <a:path w="415289" h="141604">
                  <a:moveTo>
                    <a:pt x="138874" y="120713"/>
                  </a:moveTo>
                  <a:lnTo>
                    <a:pt x="76390" y="120713"/>
                  </a:lnTo>
                  <a:lnTo>
                    <a:pt x="76390" y="24193"/>
                  </a:lnTo>
                  <a:lnTo>
                    <a:pt x="131254" y="24193"/>
                  </a:lnTo>
                  <a:lnTo>
                    <a:pt x="131254" y="12763"/>
                  </a:lnTo>
                  <a:lnTo>
                    <a:pt x="7708" y="12763"/>
                  </a:lnTo>
                  <a:lnTo>
                    <a:pt x="7708" y="24193"/>
                  </a:lnTo>
                  <a:lnTo>
                    <a:pt x="62572" y="24193"/>
                  </a:lnTo>
                  <a:lnTo>
                    <a:pt x="62572" y="120713"/>
                  </a:lnTo>
                  <a:lnTo>
                    <a:pt x="0" y="120713"/>
                  </a:lnTo>
                  <a:lnTo>
                    <a:pt x="0" y="130873"/>
                  </a:lnTo>
                  <a:lnTo>
                    <a:pt x="138874" y="130873"/>
                  </a:lnTo>
                  <a:lnTo>
                    <a:pt x="138874" y="120713"/>
                  </a:lnTo>
                  <a:close/>
                </a:path>
                <a:path w="415289" h="141604">
                  <a:moveTo>
                    <a:pt x="189268" y="3048"/>
                  </a:moveTo>
                  <a:lnTo>
                    <a:pt x="177063" y="0"/>
                  </a:lnTo>
                  <a:lnTo>
                    <a:pt x="170776" y="20040"/>
                  </a:lnTo>
                  <a:lnTo>
                    <a:pt x="163347" y="38760"/>
                  </a:lnTo>
                  <a:lnTo>
                    <a:pt x="154774" y="56045"/>
                  </a:lnTo>
                  <a:lnTo>
                    <a:pt x="145059" y="71729"/>
                  </a:lnTo>
                  <a:lnTo>
                    <a:pt x="146583" y="76301"/>
                  </a:lnTo>
                  <a:lnTo>
                    <a:pt x="149631" y="80873"/>
                  </a:lnTo>
                  <a:lnTo>
                    <a:pt x="151168" y="83921"/>
                  </a:lnTo>
                  <a:lnTo>
                    <a:pt x="154609" y="78193"/>
                  </a:lnTo>
                  <a:lnTo>
                    <a:pt x="158203" y="72301"/>
                  </a:lnTo>
                  <a:lnTo>
                    <a:pt x="162090" y="66141"/>
                  </a:lnTo>
                  <a:lnTo>
                    <a:pt x="166395" y="59537"/>
                  </a:lnTo>
                  <a:lnTo>
                    <a:pt x="166395" y="140398"/>
                  </a:lnTo>
                  <a:lnTo>
                    <a:pt x="177063" y="140398"/>
                  </a:lnTo>
                  <a:lnTo>
                    <a:pt x="177063" y="59537"/>
                  </a:lnTo>
                  <a:lnTo>
                    <a:pt x="177063" y="35153"/>
                  </a:lnTo>
                  <a:lnTo>
                    <a:pt x="180251" y="28003"/>
                  </a:lnTo>
                  <a:lnTo>
                    <a:pt x="183222" y="20040"/>
                  </a:lnTo>
                  <a:lnTo>
                    <a:pt x="186067" y="11925"/>
                  </a:lnTo>
                  <a:lnTo>
                    <a:pt x="189268" y="3048"/>
                  </a:lnTo>
                  <a:close/>
                </a:path>
                <a:path w="415289" h="141604">
                  <a:moveTo>
                    <a:pt x="288518" y="22961"/>
                  </a:moveTo>
                  <a:lnTo>
                    <a:pt x="216789" y="22961"/>
                  </a:lnTo>
                  <a:lnTo>
                    <a:pt x="219837" y="16764"/>
                  </a:lnTo>
                  <a:lnTo>
                    <a:pt x="222885" y="9144"/>
                  </a:lnTo>
                  <a:lnTo>
                    <a:pt x="224409" y="1524"/>
                  </a:lnTo>
                  <a:lnTo>
                    <a:pt x="213741" y="0"/>
                  </a:lnTo>
                  <a:lnTo>
                    <a:pt x="208305" y="15760"/>
                  </a:lnTo>
                  <a:lnTo>
                    <a:pt x="201460" y="30759"/>
                  </a:lnTo>
                  <a:lnTo>
                    <a:pt x="193497" y="44894"/>
                  </a:lnTo>
                  <a:lnTo>
                    <a:pt x="184683" y="58013"/>
                  </a:lnTo>
                  <a:lnTo>
                    <a:pt x="190792" y="64109"/>
                  </a:lnTo>
                  <a:lnTo>
                    <a:pt x="212217" y="33629"/>
                  </a:lnTo>
                  <a:lnTo>
                    <a:pt x="224409" y="33629"/>
                  </a:lnTo>
                  <a:lnTo>
                    <a:pt x="224409" y="140398"/>
                  </a:lnTo>
                  <a:lnTo>
                    <a:pt x="236601" y="140398"/>
                  </a:lnTo>
                  <a:lnTo>
                    <a:pt x="236601" y="105257"/>
                  </a:lnTo>
                  <a:lnTo>
                    <a:pt x="283933" y="105257"/>
                  </a:lnTo>
                  <a:lnTo>
                    <a:pt x="283933" y="94589"/>
                  </a:lnTo>
                  <a:lnTo>
                    <a:pt x="236601" y="94589"/>
                  </a:lnTo>
                  <a:lnTo>
                    <a:pt x="236601" y="68681"/>
                  </a:lnTo>
                  <a:lnTo>
                    <a:pt x="282409" y="68681"/>
                  </a:lnTo>
                  <a:lnTo>
                    <a:pt x="282409" y="58013"/>
                  </a:lnTo>
                  <a:lnTo>
                    <a:pt x="236601" y="58013"/>
                  </a:lnTo>
                  <a:lnTo>
                    <a:pt x="236601" y="33629"/>
                  </a:lnTo>
                  <a:lnTo>
                    <a:pt x="288518" y="33629"/>
                  </a:lnTo>
                  <a:lnTo>
                    <a:pt x="288518" y="22961"/>
                  </a:lnTo>
                  <a:close/>
                </a:path>
                <a:path w="415289" h="141604">
                  <a:moveTo>
                    <a:pt x="415188" y="129730"/>
                  </a:moveTo>
                  <a:lnTo>
                    <a:pt x="402907" y="129730"/>
                  </a:lnTo>
                  <a:lnTo>
                    <a:pt x="402907" y="140398"/>
                  </a:lnTo>
                  <a:lnTo>
                    <a:pt x="415188" y="140398"/>
                  </a:lnTo>
                  <a:lnTo>
                    <a:pt x="415188" y="129730"/>
                  </a:lnTo>
                  <a:close/>
                </a:path>
                <a:path w="415289" h="141604">
                  <a:moveTo>
                    <a:pt x="415188" y="8953"/>
                  </a:moveTo>
                  <a:lnTo>
                    <a:pt x="402907" y="8953"/>
                  </a:lnTo>
                  <a:lnTo>
                    <a:pt x="402907" y="20383"/>
                  </a:lnTo>
                  <a:lnTo>
                    <a:pt x="402907" y="62293"/>
                  </a:lnTo>
                  <a:lnTo>
                    <a:pt x="325081" y="62293"/>
                  </a:lnTo>
                  <a:lnTo>
                    <a:pt x="325081" y="20383"/>
                  </a:lnTo>
                  <a:lnTo>
                    <a:pt x="402907" y="20383"/>
                  </a:lnTo>
                  <a:lnTo>
                    <a:pt x="402907" y="8953"/>
                  </a:lnTo>
                  <a:lnTo>
                    <a:pt x="312889" y="8953"/>
                  </a:lnTo>
                  <a:lnTo>
                    <a:pt x="312889" y="20383"/>
                  </a:lnTo>
                  <a:lnTo>
                    <a:pt x="312889" y="62293"/>
                  </a:lnTo>
                  <a:lnTo>
                    <a:pt x="312889" y="73723"/>
                  </a:lnTo>
                  <a:lnTo>
                    <a:pt x="312889" y="119443"/>
                  </a:lnTo>
                  <a:lnTo>
                    <a:pt x="312889" y="129603"/>
                  </a:lnTo>
                  <a:lnTo>
                    <a:pt x="312889" y="141033"/>
                  </a:lnTo>
                  <a:lnTo>
                    <a:pt x="325081" y="141033"/>
                  </a:lnTo>
                  <a:lnTo>
                    <a:pt x="325081" y="129603"/>
                  </a:lnTo>
                  <a:lnTo>
                    <a:pt x="415188" y="129603"/>
                  </a:lnTo>
                  <a:lnTo>
                    <a:pt x="415188" y="119443"/>
                  </a:lnTo>
                  <a:lnTo>
                    <a:pt x="325081" y="119443"/>
                  </a:lnTo>
                  <a:lnTo>
                    <a:pt x="325081" y="73723"/>
                  </a:lnTo>
                  <a:lnTo>
                    <a:pt x="402907" y="73723"/>
                  </a:lnTo>
                  <a:lnTo>
                    <a:pt x="402907" y="119062"/>
                  </a:lnTo>
                  <a:lnTo>
                    <a:pt x="415188" y="119062"/>
                  </a:lnTo>
                  <a:lnTo>
                    <a:pt x="415188" y="19913"/>
                  </a:lnTo>
                  <a:lnTo>
                    <a:pt x="415188" y="8953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53051" y="6301549"/>
              <a:ext cx="131254" cy="14192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814785" y="6405283"/>
              <a:ext cx="23495" cy="40005"/>
            </a:xfrm>
            <a:custGeom>
              <a:avLst/>
              <a:gdLst/>
              <a:ahLst/>
              <a:cxnLst/>
              <a:rect l="l" t="t" r="r" b="b"/>
              <a:pathLst>
                <a:path w="23495" h="40004">
                  <a:moveTo>
                    <a:pt x="22961" y="0"/>
                  </a:moveTo>
                  <a:lnTo>
                    <a:pt x="9245" y="0"/>
                  </a:lnTo>
                  <a:lnTo>
                    <a:pt x="0" y="39712"/>
                  </a:lnTo>
                  <a:lnTo>
                    <a:pt x="10769" y="39712"/>
                  </a:lnTo>
                  <a:lnTo>
                    <a:pt x="22961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941468" y="6300025"/>
            <a:ext cx="1617726" cy="14344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21498" y="6519774"/>
            <a:ext cx="1072895" cy="144868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1329118" y="6972872"/>
            <a:ext cx="120650" cy="131445"/>
            <a:chOff x="1329118" y="6972872"/>
            <a:chExt cx="120650" cy="131445"/>
          </a:xfrm>
        </p:grpSpPr>
        <p:pic>
          <p:nvPicPr>
            <p:cNvPr id="62" name="object 6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29118" y="6972872"/>
              <a:ext cx="64096" cy="11592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413027" y="7072033"/>
              <a:ext cx="36830" cy="32384"/>
            </a:xfrm>
            <a:custGeom>
              <a:avLst/>
              <a:gdLst/>
              <a:ahLst/>
              <a:cxnLst/>
              <a:rect l="l" t="t" r="r" b="b"/>
              <a:pathLst>
                <a:path w="36830" h="32384">
                  <a:moveTo>
                    <a:pt x="7619" y="0"/>
                  </a:moveTo>
                  <a:lnTo>
                    <a:pt x="0" y="7620"/>
                  </a:lnTo>
                  <a:lnTo>
                    <a:pt x="7720" y="13573"/>
                  </a:lnTo>
                  <a:lnTo>
                    <a:pt x="14865" y="19812"/>
                  </a:lnTo>
                  <a:lnTo>
                    <a:pt x="21438" y="26050"/>
                  </a:lnTo>
                  <a:lnTo>
                    <a:pt x="27444" y="32004"/>
                  </a:lnTo>
                  <a:lnTo>
                    <a:pt x="36677" y="24384"/>
                  </a:lnTo>
                  <a:lnTo>
                    <a:pt x="30594" y="18645"/>
                  </a:lnTo>
                  <a:lnTo>
                    <a:pt x="23825" y="12763"/>
                  </a:lnTo>
                  <a:lnTo>
                    <a:pt x="16217" y="659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4" name="object 6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53425" y="6965162"/>
            <a:ext cx="291477" cy="14192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19974" y="7404544"/>
            <a:ext cx="2130463" cy="14497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3554247" y="7404544"/>
            <a:ext cx="1958060" cy="143446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617552" y="7404544"/>
            <a:ext cx="779907" cy="143446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319974" y="7625816"/>
            <a:ext cx="1958047" cy="143344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3381755" y="7624292"/>
            <a:ext cx="2400935" cy="145415"/>
            <a:chOff x="3381755" y="7624292"/>
            <a:chExt cx="2400935" cy="145415"/>
          </a:xfrm>
        </p:grpSpPr>
        <p:pic>
          <p:nvPicPr>
            <p:cNvPr id="70" name="object 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381755" y="7624292"/>
              <a:ext cx="2206840" cy="14486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593181" y="7631303"/>
              <a:ext cx="189865" cy="135255"/>
            </a:xfrm>
            <a:custGeom>
              <a:avLst/>
              <a:gdLst/>
              <a:ahLst/>
              <a:cxnLst/>
              <a:rect l="l" t="t" r="r" b="b"/>
              <a:pathLst>
                <a:path w="189864" h="135254">
                  <a:moveTo>
                    <a:pt x="76288" y="82994"/>
                  </a:moveTo>
                  <a:lnTo>
                    <a:pt x="65620" y="82994"/>
                  </a:lnTo>
                  <a:lnTo>
                    <a:pt x="65620" y="92138"/>
                  </a:lnTo>
                  <a:lnTo>
                    <a:pt x="76288" y="92138"/>
                  </a:lnTo>
                  <a:lnTo>
                    <a:pt x="76288" y="82994"/>
                  </a:lnTo>
                  <a:close/>
                </a:path>
                <a:path w="189864" h="135254">
                  <a:moveTo>
                    <a:pt x="76288" y="67665"/>
                  </a:moveTo>
                  <a:lnTo>
                    <a:pt x="65620" y="67665"/>
                  </a:lnTo>
                  <a:lnTo>
                    <a:pt x="65620" y="76898"/>
                  </a:lnTo>
                  <a:lnTo>
                    <a:pt x="76288" y="76898"/>
                  </a:lnTo>
                  <a:lnTo>
                    <a:pt x="76288" y="67665"/>
                  </a:lnTo>
                  <a:close/>
                </a:path>
                <a:path w="189864" h="135254">
                  <a:moveTo>
                    <a:pt x="119062" y="38709"/>
                  </a:moveTo>
                  <a:lnTo>
                    <a:pt x="109918" y="38709"/>
                  </a:lnTo>
                  <a:lnTo>
                    <a:pt x="109918" y="41757"/>
                  </a:lnTo>
                  <a:lnTo>
                    <a:pt x="119062" y="41757"/>
                  </a:lnTo>
                  <a:lnTo>
                    <a:pt x="119062" y="38709"/>
                  </a:lnTo>
                  <a:close/>
                </a:path>
                <a:path w="189864" h="135254">
                  <a:moveTo>
                    <a:pt x="119062" y="0"/>
                  </a:moveTo>
                  <a:lnTo>
                    <a:pt x="22847" y="0"/>
                  </a:lnTo>
                  <a:lnTo>
                    <a:pt x="22847" y="7620"/>
                  </a:lnTo>
                  <a:lnTo>
                    <a:pt x="22847" y="15240"/>
                  </a:lnTo>
                  <a:lnTo>
                    <a:pt x="22847" y="22860"/>
                  </a:lnTo>
                  <a:lnTo>
                    <a:pt x="22847" y="30480"/>
                  </a:lnTo>
                  <a:lnTo>
                    <a:pt x="22847" y="38100"/>
                  </a:lnTo>
                  <a:lnTo>
                    <a:pt x="22847" y="41910"/>
                  </a:lnTo>
                  <a:lnTo>
                    <a:pt x="31991" y="41910"/>
                  </a:lnTo>
                  <a:lnTo>
                    <a:pt x="31991" y="38100"/>
                  </a:lnTo>
                  <a:lnTo>
                    <a:pt x="119062" y="38100"/>
                  </a:lnTo>
                  <a:lnTo>
                    <a:pt x="119062" y="31089"/>
                  </a:lnTo>
                  <a:lnTo>
                    <a:pt x="119062" y="30480"/>
                  </a:lnTo>
                  <a:lnTo>
                    <a:pt x="119062" y="23469"/>
                  </a:lnTo>
                  <a:lnTo>
                    <a:pt x="109918" y="23469"/>
                  </a:lnTo>
                  <a:lnTo>
                    <a:pt x="109918" y="30480"/>
                  </a:lnTo>
                  <a:lnTo>
                    <a:pt x="31991" y="30480"/>
                  </a:lnTo>
                  <a:lnTo>
                    <a:pt x="31991" y="22860"/>
                  </a:lnTo>
                  <a:lnTo>
                    <a:pt x="119062" y="22860"/>
                  </a:lnTo>
                  <a:lnTo>
                    <a:pt x="119062" y="15849"/>
                  </a:lnTo>
                  <a:lnTo>
                    <a:pt x="119062" y="15240"/>
                  </a:lnTo>
                  <a:lnTo>
                    <a:pt x="119062" y="8229"/>
                  </a:lnTo>
                  <a:lnTo>
                    <a:pt x="109918" y="8229"/>
                  </a:lnTo>
                  <a:lnTo>
                    <a:pt x="109918" y="15240"/>
                  </a:lnTo>
                  <a:lnTo>
                    <a:pt x="31991" y="15240"/>
                  </a:lnTo>
                  <a:lnTo>
                    <a:pt x="31991" y="7620"/>
                  </a:lnTo>
                  <a:lnTo>
                    <a:pt x="119062" y="7620"/>
                  </a:lnTo>
                  <a:lnTo>
                    <a:pt x="119062" y="0"/>
                  </a:lnTo>
                  <a:close/>
                </a:path>
                <a:path w="189864" h="135254">
                  <a:moveTo>
                    <a:pt x="120573" y="82994"/>
                  </a:moveTo>
                  <a:lnTo>
                    <a:pt x="109918" y="82994"/>
                  </a:lnTo>
                  <a:lnTo>
                    <a:pt x="109918" y="92138"/>
                  </a:lnTo>
                  <a:lnTo>
                    <a:pt x="120573" y="92138"/>
                  </a:lnTo>
                  <a:lnTo>
                    <a:pt x="120573" y="82994"/>
                  </a:lnTo>
                  <a:close/>
                </a:path>
                <a:path w="189864" h="135254">
                  <a:moveTo>
                    <a:pt x="120573" y="67665"/>
                  </a:moveTo>
                  <a:lnTo>
                    <a:pt x="109918" y="67665"/>
                  </a:lnTo>
                  <a:lnTo>
                    <a:pt x="109918" y="76898"/>
                  </a:lnTo>
                  <a:lnTo>
                    <a:pt x="120573" y="76898"/>
                  </a:lnTo>
                  <a:lnTo>
                    <a:pt x="120573" y="67665"/>
                  </a:lnTo>
                  <a:close/>
                </a:path>
                <a:path w="189864" h="135254">
                  <a:moveTo>
                    <a:pt x="140385" y="44805"/>
                  </a:moveTo>
                  <a:lnTo>
                    <a:pt x="0" y="44805"/>
                  </a:lnTo>
                  <a:lnTo>
                    <a:pt x="0" y="52425"/>
                  </a:lnTo>
                  <a:lnTo>
                    <a:pt x="140385" y="52425"/>
                  </a:lnTo>
                  <a:lnTo>
                    <a:pt x="140385" y="44805"/>
                  </a:lnTo>
                  <a:close/>
                </a:path>
                <a:path w="189864" h="135254">
                  <a:moveTo>
                    <a:pt x="141909" y="124142"/>
                  </a:moveTo>
                  <a:lnTo>
                    <a:pt x="76288" y="124142"/>
                  </a:lnTo>
                  <a:lnTo>
                    <a:pt x="76288" y="116522"/>
                  </a:lnTo>
                  <a:lnTo>
                    <a:pt x="132765" y="116522"/>
                  </a:lnTo>
                  <a:lnTo>
                    <a:pt x="132765" y="108902"/>
                  </a:lnTo>
                  <a:lnTo>
                    <a:pt x="76288" y="108902"/>
                  </a:lnTo>
                  <a:lnTo>
                    <a:pt x="76288" y="100330"/>
                  </a:lnTo>
                  <a:lnTo>
                    <a:pt x="109918" y="100330"/>
                  </a:lnTo>
                  <a:lnTo>
                    <a:pt x="109918" y="104330"/>
                  </a:lnTo>
                  <a:lnTo>
                    <a:pt x="120573" y="104330"/>
                  </a:lnTo>
                  <a:lnTo>
                    <a:pt x="120573" y="100330"/>
                  </a:lnTo>
                  <a:lnTo>
                    <a:pt x="120573" y="99758"/>
                  </a:lnTo>
                  <a:lnTo>
                    <a:pt x="120573" y="92710"/>
                  </a:lnTo>
                  <a:lnTo>
                    <a:pt x="31991" y="92710"/>
                  </a:lnTo>
                  <a:lnTo>
                    <a:pt x="31991" y="82550"/>
                  </a:lnTo>
                  <a:lnTo>
                    <a:pt x="120573" y="82550"/>
                  </a:lnTo>
                  <a:lnTo>
                    <a:pt x="120573" y="77470"/>
                  </a:lnTo>
                  <a:lnTo>
                    <a:pt x="31991" y="77470"/>
                  </a:lnTo>
                  <a:lnTo>
                    <a:pt x="31991" y="67310"/>
                  </a:lnTo>
                  <a:lnTo>
                    <a:pt x="120573" y="67310"/>
                  </a:lnTo>
                  <a:lnTo>
                    <a:pt x="120573" y="59690"/>
                  </a:lnTo>
                  <a:lnTo>
                    <a:pt x="21323" y="59690"/>
                  </a:lnTo>
                  <a:lnTo>
                    <a:pt x="21323" y="67310"/>
                  </a:lnTo>
                  <a:lnTo>
                    <a:pt x="21323" y="77470"/>
                  </a:lnTo>
                  <a:lnTo>
                    <a:pt x="21323" y="82550"/>
                  </a:lnTo>
                  <a:lnTo>
                    <a:pt x="21323" y="92710"/>
                  </a:lnTo>
                  <a:lnTo>
                    <a:pt x="21323" y="100330"/>
                  </a:lnTo>
                  <a:lnTo>
                    <a:pt x="21323" y="104140"/>
                  </a:lnTo>
                  <a:lnTo>
                    <a:pt x="31991" y="104140"/>
                  </a:lnTo>
                  <a:lnTo>
                    <a:pt x="31991" y="100330"/>
                  </a:lnTo>
                  <a:lnTo>
                    <a:pt x="65620" y="100330"/>
                  </a:lnTo>
                  <a:lnTo>
                    <a:pt x="65620" y="108902"/>
                  </a:lnTo>
                  <a:lnTo>
                    <a:pt x="7607" y="108902"/>
                  </a:lnTo>
                  <a:lnTo>
                    <a:pt x="7607" y="116522"/>
                  </a:lnTo>
                  <a:lnTo>
                    <a:pt x="65620" y="116522"/>
                  </a:lnTo>
                  <a:lnTo>
                    <a:pt x="65620" y="124142"/>
                  </a:lnTo>
                  <a:lnTo>
                    <a:pt x="0" y="124142"/>
                  </a:lnTo>
                  <a:lnTo>
                    <a:pt x="0" y="131762"/>
                  </a:lnTo>
                  <a:lnTo>
                    <a:pt x="141909" y="131762"/>
                  </a:lnTo>
                  <a:lnTo>
                    <a:pt x="141909" y="124142"/>
                  </a:lnTo>
                  <a:close/>
                </a:path>
                <a:path w="189864" h="135254">
                  <a:moveTo>
                    <a:pt x="189255" y="111950"/>
                  </a:moveTo>
                  <a:lnTo>
                    <a:pt x="188239" y="108902"/>
                  </a:lnTo>
                  <a:lnTo>
                    <a:pt x="187731" y="107378"/>
                  </a:lnTo>
                  <a:lnTo>
                    <a:pt x="184683" y="102806"/>
                  </a:lnTo>
                  <a:lnTo>
                    <a:pt x="181635" y="99758"/>
                  </a:lnTo>
                  <a:lnTo>
                    <a:pt x="180111" y="99250"/>
                  </a:lnTo>
                  <a:lnTo>
                    <a:pt x="180111" y="113474"/>
                  </a:lnTo>
                  <a:lnTo>
                    <a:pt x="180111" y="119570"/>
                  </a:lnTo>
                  <a:lnTo>
                    <a:pt x="175539" y="124142"/>
                  </a:lnTo>
                  <a:lnTo>
                    <a:pt x="167817" y="124142"/>
                  </a:lnTo>
                  <a:lnTo>
                    <a:pt x="164769" y="121094"/>
                  </a:lnTo>
                  <a:lnTo>
                    <a:pt x="164769" y="111950"/>
                  </a:lnTo>
                  <a:lnTo>
                    <a:pt x="167817" y="108902"/>
                  </a:lnTo>
                  <a:lnTo>
                    <a:pt x="175539" y="108902"/>
                  </a:lnTo>
                  <a:lnTo>
                    <a:pt x="180111" y="113474"/>
                  </a:lnTo>
                  <a:lnTo>
                    <a:pt x="180111" y="99250"/>
                  </a:lnTo>
                  <a:lnTo>
                    <a:pt x="177063" y="98234"/>
                  </a:lnTo>
                  <a:lnTo>
                    <a:pt x="167817" y="98234"/>
                  </a:lnTo>
                  <a:lnTo>
                    <a:pt x="163245" y="99758"/>
                  </a:lnTo>
                  <a:lnTo>
                    <a:pt x="158673" y="102806"/>
                  </a:lnTo>
                  <a:lnTo>
                    <a:pt x="155625" y="105854"/>
                  </a:lnTo>
                  <a:lnTo>
                    <a:pt x="154101" y="110426"/>
                  </a:lnTo>
                  <a:lnTo>
                    <a:pt x="154101" y="121094"/>
                  </a:lnTo>
                  <a:lnTo>
                    <a:pt x="155625" y="125666"/>
                  </a:lnTo>
                  <a:lnTo>
                    <a:pt x="163245" y="133286"/>
                  </a:lnTo>
                  <a:lnTo>
                    <a:pt x="166306" y="134810"/>
                  </a:lnTo>
                  <a:lnTo>
                    <a:pt x="177063" y="134810"/>
                  </a:lnTo>
                  <a:lnTo>
                    <a:pt x="181635" y="133286"/>
                  </a:lnTo>
                  <a:lnTo>
                    <a:pt x="184683" y="128714"/>
                  </a:lnTo>
                  <a:lnTo>
                    <a:pt x="187731" y="125666"/>
                  </a:lnTo>
                  <a:lnTo>
                    <a:pt x="188239" y="124142"/>
                  </a:lnTo>
                  <a:lnTo>
                    <a:pt x="189255" y="121094"/>
                  </a:lnTo>
                  <a:lnTo>
                    <a:pt x="189255" y="11195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2" name="object 7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319974" y="8078914"/>
            <a:ext cx="129730" cy="129641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1554962" y="8068157"/>
            <a:ext cx="645795" cy="142240"/>
          </a:xfrm>
          <a:custGeom>
            <a:avLst/>
            <a:gdLst/>
            <a:ahLst/>
            <a:cxnLst/>
            <a:rect l="l" t="t" r="r" b="b"/>
            <a:pathLst>
              <a:path w="645794" h="142240">
                <a:moveTo>
                  <a:pt x="71716" y="53428"/>
                </a:moveTo>
                <a:lnTo>
                  <a:pt x="42760" y="53428"/>
                </a:lnTo>
                <a:lnTo>
                  <a:pt x="42760" y="32092"/>
                </a:lnTo>
                <a:lnTo>
                  <a:pt x="68668" y="32092"/>
                </a:lnTo>
                <a:lnTo>
                  <a:pt x="68668" y="22948"/>
                </a:lnTo>
                <a:lnTo>
                  <a:pt x="42760" y="22948"/>
                </a:lnTo>
                <a:lnTo>
                  <a:pt x="42760" y="0"/>
                </a:lnTo>
                <a:lnTo>
                  <a:pt x="30568" y="0"/>
                </a:lnTo>
                <a:lnTo>
                  <a:pt x="30568" y="22948"/>
                </a:lnTo>
                <a:lnTo>
                  <a:pt x="4572" y="22948"/>
                </a:lnTo>
                <a:lnTo>
                  <a:pt x="4572" y="32092"/>
                </a:lnTo>
                <a:lnTo>
                  <a:pt x="30568" y="32092"/>
                </a:lnTo>
                <a:lnTo>
                  <a:pt x="30568" y="53428"/>
                </a:lnTo>
                <a:lnTo>
                  <a:pt x="0" y="53428"/>
                </a:lnTo>
                <a:lnTo>
                  <a:pt x="0" y="64096"/>
                </a:lnTo>
                <a:lnTo>
                  <a:pt x="71716" y="64096"/>
                </a:lnTo>
                <a:lnTo>
                  <a:pt x="71716" y="53428"/>
                </a:lnTo>
                <a:close/>
              </a:path>
              <a:path w="645794" h="142240">
                <a:moveTo>
                  <a:pt x="74752" y="116014"/>
                </a:moveTo>
                <a:lnTo>
                  <a:pt x="42760" y="120586"/>
                </a:lnTo>
                <a:lnTo>
                  <a:pt x="42760" y="97624"/>
                </a:lnTo>
                <a:lnTo>
                  <a:pt x="68668" y="97624"/>
                </a:lnTo>
                <a:lnTo>
                  <a:pt x="68668" y="86956"/>
                </a:lnTo>
                <a:lnTo>
                  <a:pt x="42760" y="86956"/>
                </a:lnTo>
                <a:lnTo>
                  <a:pt x="42760" y="70192"/>
                </a:lnTo>
                <a:lnTo>
                  <a:pt x="30568" y="70192"/>
                </a:lnTo>
                <a:lnTo>
                  <a:pt x="30568" y="86956"/>
                </a:lnTo>
                <a:lnTo>
                  <a:pt x="4572" y="86956"/>
                </a:lnTo>
                <a:lnTo>
                  <a:pt x="4572" y="97624"/>
                </a:lnTo>
                <a:lnTo>
                  <a:pt x="30568" y="97624"/>
                </a:lnTo>
                <a:lnTo>
                  <a:pt x="30568" y="120586"/>
                </a:lnTo>
                <a:lnTo>
                  <a:pt x="22745" y="121716"/>
                </a:lnTo>
                <a:lnTo>
                  <a:pt x="15240" y="122694"/>
                </a:lnTo>
                <a:lnTo>
                  <a:pt x="7747" y="123380"/>
                </a:lnTo>
                <a:lnTo>
                  <a:pt x="0" y="123634"/>
                </a:lnTo>
                <a:lnTo>
                  <a:pt x="1511" y="135826"/>
                </a:lnTo>
                <a:lnTo>
                  <a:pt x="74752" y="126682"/>
                </a:lnTo>
                <a:lnTo>
                  <a:pt x="74752" y="120586"/>
                </a:lnTo>
                <a:lnTo>
                  <a:pt x="74752" y="116014"/>
                </a:lnTo>
                <a:close/>
              </a:path>
              <a:path w="645794" h="142240">
                <a:moveTo>
                  <a:pt x="103822" y="90004"/>
                </a:moveTo>
                <a:lnTo>
                  <a:pt x="99225" y="81102"/>
                </a:lnTo>
                <a:lnTo>
                  <a:pt x="90017" y="63868"/>
                </a:lnTo>
                <a:lnTo>
                  <a:pt x="85420" y="54952"/>
                </a:lnTo>
                <a:lnTo>
                  <a:pt x="76288" y="59524"/>
                </a:lnTo>
                <a:lnTo>
                  <a:pt x="80594" y="68668"/>
                </a:lnTo>
                <a:lnTo>
                  <a:pt x="84480" y="77812"/>
                </a:lnTo>
                <a:lnTo>
                  <a:pt x="88074" y="86956"/>
                </a:lnTo>
                <a:lnTo>
                  <a:pt x="91528" y="96100"/>
                </a:lnTo>
                <a:lnTo>
                  <a:pt x="103822" y="90004"/>
                </a:lnTo>
                <a:close/>
              </a:path>
              <a:path w="645794" h="142240">
                <a:moveTo>
                  <a:pt x="141922" y="32092"/>
                </a:moveTo>
                <a:lnTo>
                  <a:pt x="125145" y="32092"/>
                </a:lnTo>
                <a:lnTo>
                  <a:pt x="125145" y="0"/>
                </a:lnTo>
                <a:lnTo>
                  <a:pt x="114477" y="0"/>
                </a:lnTo>
                <a:lnTo>
                  <a:pt x="114477" y="32092"/>
                </a:lnTo>
                <a:lnTo>
                  <a:pt x="73240" y="32092"/>
                </a:lnTo>
                <a:lnTo>
                  <a:pt x="73240" y="42760"/>
                </a:lnTo>
                <a:lnTo>
                  <a:pt x="114477" y="42760"/>
                </a:lnTo>
                <a:lnTo>
                  <a:pt x="114477" y="123634"/>
                </a:lnTo>
                <a:lnTo>
                  <a:pt x="109905" y="128206"/>
                </a:lnTo>
                <a:lnTo>
                  <a:pt x="99237" y="128206"/>
                </a:lnTo>
                <a:lnTo>
                  <a:pt x="91528" y="126682"/>
                </a:lnTo>
                <a:lnTo>
                  <a:pt x="83896" y="126682"/>
                </a:lnTo>
                <a:lnTo>
                  <a:pt x="83896" y="131254"/>
                </a:lnTo>
                <a:lnTo>
                  <a:pt x="85420" y="135826"/>
                </a:lnTo>
                <a:lnTo>
                  <a:pt x="85420" y="138874"/>
                </a:lnTo>
                <a:lnTo>
                  <a:pt x="105333" y="138874"/>
                </a:lnTo>
                <a:lnTo>
                  <a:pt x="114211" y="137693"/>
                </a:lnTo>
                <a:lnTo>
                  <a:pt x="120383" y="133921"/>
                </a:lnTo>
                <a:lnTo>
                  <a:pt x="123482" y="128206"/>
                </a:lnTo>
                <a:lnTo>
                  <a:pt x="123977" y="127304"/>
                </a:lnTo>
                <a:lnTo>
                  <a:pt x="125145" y="117538"/>
                </a:lnTo>
                <a:lnTo>
                  <a:pt x="125145" y="42760"/>
                </a:lnTo>
                <a:lnTo>
                  <a:pt x="141922" y="42760"/>
                </a:lnTo>
                <a:lnTo>
                  <a:pt x="141922" y="32092"/>
                </a:lnTo>
                <a:close/>
              </a:path>
              <a:path w="645794" h="142240">
                <a:moveTo>
                  <a:pt x="286880" y="9232"/>
                </a:moveTo>
                <a:lnTo>
                  <a:pt x="148005" y="9232"/>
                </a:lnTo>
                <a:lnTo>
                  <a:pt x="148005" y="19900"/>
                </a:lnTo>
                <a:lnTo>
                  <a:pt x="209067" y="19900"/>
                </a:lnTo>
                <a:lnTo>
                  <a:pt x="207543" y="24472"/>
                </a:lnTo>
                <a:lnTo>
                  <a:pt x="204495" y="30568"/>
                </a:lnTo>
                <a:lnTo>
                  <a:pt x="201447" y="38188"/>
                </a:lnTo>
                <a:lnTo>
                  <a:pt x="190779" y="38188"/>
                </a:lnTo>
                <a:lnTo>
                  <a:pt x="190779" y="47332"/>
                </a:lnTo>
                <a:lnTo>
                  <a:pt x="190779" y="123634"/>
                </a:lnTo>
                <a:lnTo>
                  <a:pt x="167919" y="123634"/>
                </a:lnTo>
                <a:lnTo>
                  <a:pt x="167919" y="47332"/>
                </a:lnTo>
                <a:lnTo>
                  <a:pt x="190779" y="47332"/>
                </a:lnTo>
                <a:lnTo>
                  <a:pt x="190779" y="38188"/>
                </a:lnTo>
                <a:lnTo>
                  <a:pt x="155625" y="38188"/>
                </a:lnTo>
                <a:lnTo>
                  <a:pt x="155625" y="141922"/>
                </a:lnTo>
                <a:lnTo>
                  <a:pt x="167919" y="141922"/>
                </a:lnTo>
                <a:lnTo>
                  <a:pt x="167919" y="132778"/>
                </a:lnTo>
                <a:lnTo>
                  <a:pt x="268592" y="132778"/>
                </a:lnTo>
                <a:lnTo>
                  <a:pt x="268592" y="141922"/>
                </a:lnTo>
                <a:lnTo>
                  <a:pt x="279260" y="141922"/>
                </a:lnTo>
                <a:lnTo>
                  <a:pt x="279260" y="132778"/>
                </a:lnTo>
                <a:lnTo>
                  <a:pt x="279260" y="123634"/>
                </a:lnTo>
                <a:lnTo>
                  <a:pt x="279260" y="47332"/>
                </a:lnTo>
                <a:lnTo>
                  <a:pt x="279260" y="38188"/>
                </a:lnTo>
                <a:lnTo>
                  <a:pt x="268592" y="38188"/>
                </a:lnTo>
                <a:lnTo>
                  <a:pt x="268592" y="47332"/>
                </a:lnTo>
                <a:lnTo>
                  <a:pt x="268592" y="123634"/>
                </a:lnTo>
                <a:lnTo>
                  <a:pt x="244208" y="123634"/>
                </a:lnTo>
                <a:lnTo>
                  <a:pt x="244208" y="47332"/>
                </a:lnTo>
                <a:lnTo>
                  <a:pt x="268592" y="47332"/>
                </a:lnTo>
                <a:lnTo>
                  <a:pt x="268592" y="38188"/>
                </a:lnTo>
                <a:lnTo>
                  <a:pt x="235064" y="38188"/>
                </a:lnTo>
                <a:lnTo>
                  <a:pt x="235064" y="47332"/>
                </a:lnTo>
                <a:lnTo>
                  <a:pt x="235064" y="67144"/>
                </a:lnTo>
                <a:lnTo>
                  <a:pt x="235064" y="76288"/>
                </a:lnTo>
                <a:lnTo>
                  <a:pt x="235064" y="96100"/>
                </a:lnTo>
                <a:lnTo>
                  <a:pt x="235064" y="105346"/>
                </a:lnTo>
                <a:lnTo>
                  <a:pt x="235064" y="123634"/>
                </a:lnTo>
                <a:lnTo>
                  <a:pt x="201447" y="123634"/>
                </a:lnTo>
                <a:lnTo>
                  <a:pt x="201447" y="105346"/>
                </a:lnTo>
                <a:lnTo>
                  <a:pt x="235064" y="105346"/>
                </a:lnTo>
                <a:lnTo>
                  <a:pt x="235064" y="96100"/>
                </a:lnTo>
                <a:lnTo>
                  <a:pt x="201447" y="96100"/>
                </a:lnTo>
                <a:lnTo>
                  <a:pt x="201447" y="76288"/>
                </a:lnTo>
                <a:lnTo>
                  <a:pt x="235064" y="76288"/>
                </a:lnTo>
                <a:lnTo>
                  <a:pt x="235064" y="67144"/>
                </a:lnTo>
                <a:lnTo>
                  <a:pt x="201447" y="67144"/>
                </a:lnTo>
                <a:lnTo>
                  <a:pt x="201447" y="47332"/>
                </a:lnTo>
                <a:lnTo>
                  <a:pt x="235064" y="47332"/>
                </a:lnTo>
                <a:lnTo>
                  <a:pt x="235064" y="38188"/>
                </a:lnTo>
                <a:lnTo>
                  <a:pt x="213639" y="38188"/>
                </a:lnTo>
                <a:lnTo>
                  <a:pt x="216687" y="30568"/>
                </a:lnTo>
                <a:lnTo>
                  <a:pt x="219735" y="24472"/>
                </a:lnTo>
                <a:lnTo>
                  <a:pt x="221259" y="19900"/>
                </a:lnTo>
                <a:lnTo>
                  <a:pt x="286880" y="19900"/>
                </a:lnTo>
                <a:lnTo>
                  <a:pt x="286880" y="9232"/>
                </a:lnTo>
                <a:close/>
              </a:path>
              <a:path w="645794" h="142240">
                <a:moveTo>
                  <a:pt x="355561" y="10756"/>
                </a:moveTo>
                <a:lnTo>
                  <a:pt x="343369" y="10756"/>
                </a:lnTo>
                <a:lnTo>
                  <a:pt x="289941" y="140398"/>
                </a:lnTo>
                <a:lnTo>
                  <a:pt x="302221" y="140398"/>
                </a:lnTo>
                <a:lnTo>
                  <a:pt x="355561" y="10756"/>
                </a:lnTo>
                <a:close/>
              </a:path>
              <a:path w="645794" h="142240">
                <a:moveTo>
                  <a:pt x="453288" y="85432"/>
                </a:moveTo>
                <a:lnTo>
                  <a:pt x="441858" y="83388"/>
                </a:lnTo>
                <a:lnTo>
                  <a:pt x="419557" y="79870"/>
                </a:lnTo>
                <a:lnTo>
                  <a:pt x="409003" y="77812"/>
                </a:lnTo>
                <a:lnTo>
                  <a:pt x="405942" y="88480"/>
                </a:lnTo>
                <a:lnTo>
                  <a:pt x="416280" y="89890"/>
                </a:lnTo>
                <a:lnTo>
                  <a:pt x="426910" y="91719"/>
                </a:lnTo>
                <a:lnTo>
                  <a:pt x="450240" y="96100"/>
                </a:lnTo>
                <a:lnTo>
                  <a:pt x="453288" y="85432"/>
                </a:lnTo>
                <a:close/>
              </a:path>
              <a:path w="645794" h="142240">
                <a:moveTo>
                  <a:pt x="462432" y="108394"/>
                </a:moveTo>
                <a:lnTo>
                  <a:pt x="446125" y="105232"/>
                </a:lnTo>
                <a:lnTo>
                  <a:pt x="429234" y="102476"/>
                </a:lnTo>
                <a:lnTo>
                  <a:pt x="411772" y="99999"/>
                </a:lnTo>
                <a:lnTo>
                  <a:pt x="393750" y="97624"/>
                </a:lnTo>
                <a:lnTo>
                  <a:pt x="390702" y="106870"/>
                </a:lnTo>
                <a:lnTo>
                  <a:pt x="408711" y="109423"/>
                </a:lnTo>
                <a:lnTo>
                  <a:pt x="426186" y="112395"/>
                </a:lnTo>
                <a:lnTo>
                  <a:pt x="443077" y="115658"/>
                </a:lnTo>
                <a:lnTo>
                  <a:pt x="459384" y="119062"/>
                </a:lnTo>
                <a:lnTo>
                  <a:pt x="462432" y="108394"/>
                </a:lnTo>
                <a:close/>
              </a:path>
              <a:path w="645794" h="142240">
                <a:moveTo>
                  <a:pt x="477672" y="70192"/>
                </a:moveTo>
                <a:lnTo>
                  <a:pt x="461175" y="67144"/>
                </a:lnTo>
                <a:lnTo>
                  <a:pt x="456907" y="66382"/>
                </a:lnTo>
                <a:lnTo>
                  <a:pt x="447878" y="64630"/>
                </a:lnTo>
                <a:lnTo>
                  <a:pt x="439572" y="62572"/>
                </a:lnTo>
                <a:lnTo>
                  <a:pt x="446227" y="58000"/>
                </a:lnTo>
                <a:lnTo>
                  <a:pt x="447929" y="56845"/>
                </a:lnTo>
                <a:lnTo>
                  <a:pt x="455002" y="50952"/>
                </a:lnTo>
                <a:lnTo>
                  <a:pt x="461213" y="44792"/>
                </a:lnTo>
                <a:lnTo>
                  <a:pt x="465658" y="39712"/>
                </a:lnTo>
                <a:lnTo>
                  <a:pt x="467004" y="38188"/>
                </a:lnTo>
                <a:lnTo>
                  <a:pt x="467004" y="30568"/>
                </a:lnTo>
                <a:lnTo>
                  <a:pt x="453288" y="30568"/>
                </a:lnTo>
                <a:lnTo>
                  <a:pt x="453288" y="39712"/>
                </a:lnTo>
                <a:lnTo>
                  <a:pt x="448398" y="44284"/>
                </a:lnTo>
                <a:lnTo>
                  <a:pt x="442798" y="48856"/>
                </a:lnTo>
                <a:lnTo>
                  <a:pt x="436308" y="53441"/>
                </a:lnTo>
                <a:lnTo>
                  <a:pt x="428802" y="58000"/>
                </a:lnTo>
                <a:lnTo>
                  <a:pt x="423113" y="54292"/>
                </a:lnTo>
                <a:lnTo>
                  <a:pt x="417563" y="49999"/>
                </a:lnTo>
                <a:lnTo>
                  <a:pt x="413016" y="45808"/>
                </a:lnTo>
                <a:lnTo>
                  <a:pt x="412305" y="45148"/>
                </a:lnTo>
                <a:lnTo>
                  <a:pt x="407466" y="39712"/>
                </a:lnTo>
                <a:lnTo>
                  <a:pt x="453288" y="39712"/>
                </a:lnTo>
                <a:lnTo>
                  <a:pt x="453288" y="30568"/>
                </a:lnTo>
                <a:lnTo>
                  <a:pt x="416610" y="30568"/>
                </a:lnTo>
                <a:lnTo>
                  <a:pt x="419658" y="24472"/>
                </a:lnTo>
                <a:lnTo>
                  <a:pt x="421182" y="22948"/>
                </a:lnTo>
                <a:lnTo>
                  <a:pt x="412038" y="18376"/>
                </a:lnTo>
                <a:lnTo>
                  <a:pt x="405752" y="27482"/>
                </a:lnTo>
                <a:lnTo>
                  <a:pt x="398322" y="36283"/>
                </a:lnTo>
                <a:lnTo>
                  <a:pt x="389750" y="44526"/>
                </a:lnTo>
                <a:lnTo>
                  <a:pt x="380047" y="51904"/>
                </a:lnTo>
                <a:lnTo>
                  <a:pt x="384619" y="56476"/>
                </a:lnTo>
                <a:lnTo>
                  <a:pt x="387654" y="58000"/>
                </a:lnTo>
                <a:lnTo>
                  <a:pt x="392226" y="54952"/>
                </a:lnTo>
                <a:lnTo>
                  <a:pt x="401370" y="45808"/>
                </a:lnTo>
                <a:lnTo>
                  <a:pt x="412038" y="56476"/>
                </a:lnTo>
                <a:lnTo>
                  <a:pt x="419658" y="62572"/>
                </a:lnTo>
                <a:lnTo>
                  <a:pt x="401370" y="67906"/>
                </a:lnTo>
                <a:lnTo>
                  <a:pt x="390512" y="70726"/>
                </a:lnTo>
                <a:lnTo>
                  <a:pt x="378510" y="73240"/>
                </a:lnTo>
                <a:lnTo>
                  <a:pt x="383082" y="82384"/>
                </a:lnTo>
                <a:lnTo>
                  <a:pt x="396443" y="78943"/>
                </a:lnTo>
                <a:lnTo>
                  <a:pt x="408800" y="75336"/>
                </a:lnTo>
                <a:lnTo>
                  <a:pt x="419735" y="71462"/>
                </a:lnTo>
                <a:lnTo>
                  <a:pt x="428802" y="67144"/>
                </a:lnTo>
                <a:lnTo>
                  <a:pt x="438543" y="70573"/>
                </a:lnTo>
                <a:lnTo>
                  <a:pt x="449275" y="74002"/>
                </a:lnTo>
                <a:lnTo>
                  <a:pt x="460832" y="77431"/>
                </a:lnTo>
                <a:lnTo>
                  <a:pt x="473100" y="80860"/>
                </a:lnTo>
                <a:lnTo>
                  <a:pt x="473100" y="77812"/>
                </a:lnTo>
                <a:lnTo>
                  <a:pt x="474624" y="74764"/>
                </a:lnTo>
                <a:lnTo>
                  <a:pt x="477672" y="70192"/>
                </a:lnTo>
                <a:close/>
              </a:path>
              <a:path w="645794" h="142240">
                <a:moveTo>
                  <a:pt x="491388" y="6184"/>
                </a:moveTo>
                <a:lnTo>
                  <a:pt x="480720" y="6184"/>
                </a:lnTo>
                <a:lnTo>
                  <a:pt x="480720" y="16852"/>
                </a:lnTo>
                <a:lnTo>
                  <a:pt x="480720" y="123634"/>
                </a:lnTo>
                <a:lnTo>
                  <a:pt x="375475" y="123634"/>
                </a:lnTo>
                <a:lnTo>
                  <a:pt x="375475" y="16852"/>
                </a:lnTo>
                <a:lnTo>
                  <a:pt x="480720" y="16852"/>
                </a:lnTo>
                <a:lnTo>
                  <a:pt x="480720" y="6184"/>
                </a:lnTo>
                <a:lnTo>
                  <a:pt x="364705" y="6184"/>
                </a:lnTo>
                <a:lnTo>
                  <a:pt x="364705" y="141922"/>
                </a:lnTo>
                <a:lnTo>
                  <a:pt x="375475" y="141922"/>
                </a:lnTo>
                <a:lnTo>
                  <a:pt x="375475" y="134302"/>
                </a:lnTo>
                <a:lnTo>
                  <a:pt x="480720" y="134302"/>
                </a:lnTo>
                <a:lnTo>
                  <a:pt x="480720" y="141922"/>
                </a:lnTo>
                <a:lnTo>
                  <a:pt x="491388" y="141922"/>
                </a:lnTo>
                <a:lnTo>
                  <a:pt x="491388" y="134302"/>
                </a:lnTo>
                <a:lnTo>
                  <a:pt x="491388" y="123634"/>
                </a:lnTo>
                <a:lnTo>
                  <a:pt x="491388" y="16852"/>
                </a:lnTo>
                <a:lnTo>
                  <a:pt x="491388" y="6184"/>
                </a:lnTo>
                <a:close/>
              </a:path>
              <a:path w="645794" h="142240">
                <a:moveTo>
                  <a:pt x="645591" y="42760"/>
                </a:moveTo>
                <a:lnTo>
                  <a:pt x="607402" y="42760"/>
                </a:lnTo>
                <a:lnTo>
                  <a:pt x="607402" y="1524"/>
                </a:lnTo>
                <a:lnTo>
                  <a:pt x="595210" y="1524"/>
                </a:lnTo>
                <a:lnTo>
                  <a:pt x="595210" y="42760"/>
                </a:lnTo>
                <a:lnTo>
                  <a:pt x="543293" y="42760"/>
                </a:lnTo>
                <a:lnTo>
                  <a:pt x="543293" y="3048"/>
                </a:lnTo>
                <a:lnTo>
                  <a:pt x="531101" y="3048"/>
                </a:lnTo>
                <a:lnTo>
                  <a:pt x="531101" y="62572"/>
                </a:lnTo>
                <a:lnTo>
                  <a:pt x="530809" y="76085"/>
                </a:lnTo>
                <a:lnTo>
                  <a:pt x="519671" y="117551"/>
                </a:lnTo>
                <a:lnTo>
                  <a:pt x="508241" y="131254"/>
                </a:lnTo>
                <a:lnTo>
                  <a:pt x="515861" y="138874"/>
                </a:lnTo>
                <a:lnTo>
                  <a:pt x="539242" y="104597"/>
                </a:lnTo>
                <a:lnTo>
                  <a:pt x="541782" y="90004"/>
                </a:lnTo>
                <a:lnTo>
                  <a:pt x="601306" y="90004"/>
                </a:lnTo>
                <a:lnTo>
                  <a:pt x="601306" y="141922"/>
                </a:lnTo>
                <a:lnTo>
                  <a:pt x="613498" y="141922"/>
                </a:lnTo>
                <a:lnTo>
                  <a:pt x="613498" y="77812"/>
                </a:lnTo>
                <a:lnTo>
                  <a:pt x="543293" y="77812"/>
                </a:lnTo>
                <a:lnTo>
                  <a:pt x="543293" y="53428"/>
                </a:lnTo>
                <a:lnTo>
                  <a:pt x="645591" y="53428"/>
                </a:lnTo>
                <a:lnTo>
                  <a:pt x="645591" y="4276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327594" y="8509063"/>
            <a:ext cx="1950427" cy="143446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383279" y="8509063"/>
            <a:ext cx="2252662" cy="144970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5739676" y="8510587"/>
            <a:ext cx="632460" cy="143510"/>
          </a:xfrm>
          <a:custGeom>
            <a:avLst/>
            <a:gdLst/>
            <a:ahLst/>
            <a:cxnLst/>
            <a:rect l="l" t="t" r="r" b="b"/>
            <a:pathLst>
              <a:path w="632460" h="143509">
                <a:moveTo>
                  <a:pt x="41236" y="3048"/>
                </a:moveTo>
                <a:lnTo>
                  <a:pt x="30568" y="0"/>
                </a:lnTo>
                <a:lnTo>
                  <a:pt x="24244" y="19138"/>
                </a:lnTo>
                <a:lnTo>
                  <a:pt x="16954" y="37236"/>
                </a:lnTo>
                <a:lnTo>
                  <a:pt x="8826" y="53898"/>
                </a:lnTo>
                <a:lnTo>
                  <a:pt x="0" y="68681"/>
                </a:lnTo>
                <a:lnTo>
                  <a:pt x="1524" y="73253"/>
                </a:lnTo>
                <a:lnTo>
                  <a:pt x="3035" y="76301"/>
                </a:lnTo>
                <a:lnTo>
                  <a:pt x="4559" y="80873"/>
                </a:lnTo>
                <a:lnTo>
                  <a:pt x="9131" y="74777"/>
                </a:lnTo>
                <a:lnTo>
                  <a:pt x="13703" y="67157"/>
                </a:lnTo>
                <a:lnTo>
                  <a:pt x="16751" y="59537"/>
                </a:lnTo>
                <a:lnTo>
                  <a:pt x="16751" y="141922"/>
                </a:lnTo>
                <a:lnTo>
                  <a:pt x="27520" y="141922"/>
                </a:lnTo>
                <a:lnTo>
                  <a:pt x="27520" y="59537"/>
                </a:lnTo>
                <a:lnTo>
                  <a:pt x="27520" y="38201"/>
                </a:lnTo>
                <a:lnTo>
                  <a:pt x="30949" y="29933"/>
                </a:lnTo>
                <a:lnTo>
                  <a:pt x="34378" y="21196"/>
                </a:lnTo>
                <a:lnTo>
                  <a:pt x="37807" y="12192"/>
                </a:lnTo>
                <a:lnTo>
                  <a:pt x="41236" y="3048"/>
                </a:lnTo>
                <a:close/>
              </a:path>
              <a:path w="632460" h="143509">
                <a:moveTo>
                  <a:pt x="143433" y="128206"/>
                </a:moveTo>
                <a:lnTo>
                  <a:pt x="126238" y="126479"/>
                </a:lnTo>
                <a:lnTo>
                  <a:pt x="111036" y="123444"/>
                </a:lnTo>
                <a:lnTo>
                  <a:pt x="107048" y="122110"/>
                </a:lnTo>
                <a:lnTo>
                  <a:pt x="97536" y="118960"/>
                </a:lnTo>
                <a:lnTo>
                  <a:pt x="85432" y="112877"/>
                </a:lnTo>
                <a:lnTo>
                  <a:pt x="88582" y="107505"/>
                </a:lnTo>
                <a:lnTo>
                  <a:pt x="88861" y="106781"/>
                </a:lnTo>
                <a:lnTo>
                  <a:pt x="91186" y="100685"/>
                </a:lnTo>
                <a:lnTo>
                  <a:pt x="93218" y="92735"/>
                </a:lnTo>
                <a:lnTo>
                  <a:pt x="94665" y="83921"/>
                </a:lnTo>
                <a:lnTo>
                  <a:pt x="123621" y="83921"/>
                </a:lnTo>
                <a:lnTo>
                  <a:pt x="123621" y="90017"/>
                </a:lnTo>
                <a:lnTo>
                  <a:pt x="134289" y="90017"/>
                </a:lnTo>
                <a:lnTo>
                  <a:pt x="134289" y="73253"/>
                </a:lnTo>
                <a:lnTo>
                  <a:pt x="134289" y="53441"/>
                </a:lnTo>
                <a:lnTo>
                  <a:pt x="134289" y="44297"/>
                </a:lnTo>
                <a:lnTo>
                  <a:pt x="123621" y="44297"/>
                </a:lnTo>
                <a:lnTo>
                  <a:pt x="123621" y="53441"/>
                </a:lnTo>
                <a:lnTo>
                  <a:pt x="123621" y="73253"/>
                </a:lnTo>
                <a:lnTo>
                  <a:pt x="94665" y="73253"/>
                </a:lnTo>
                <a:lnTo>
                  <a:pt x="96189" y="64109"/>
                </a:lnTo>
                <a:lnTo>
                  <a:pt x="96189" y="53441"/>
                </a:lnTo>
                <a:lnTo>
                  <a:pt x="123621" y="53441"/>
                </a:lnTo>
                <a:lnTo>
                  <a:pt x="123621" y="44297"/>
                </a:lnTo>
                <a:lnTo>
                  <a:pt x="96189" y="44297"/>
                </a:lnTo>
                <a:lnTo>
                  <a:pt x="96189" y="29057"/>
                </a:lnTo>
                <a:lnTo>
                  <a:pt x="141909" y="29057"/>
                </a:lnTo>
                <a:lnTo>
                  <a:pt x="141909" y="19812"/>
                </a:lnTo>
                <a:lnTo>
                  <a:pt x="96189" y="19812"/>
                </a:lnTo>
                <a:lnTo>
                  <a:pt x="96189" y="0"/>
                </a:lnTo>
                <a:lnTo>
                  <a:pt x="83908" y="0"/>
                </a:lnTo>
                <a:lnTo>
                  <a:pt x="83908" y="19812"/>
                </a:lnTo>
                <a:lnTo>
                  <a:pt x="38188" y="19812"/>
                </a:lnTo>
                <a:lnTo>
                  <a:pt x="38188" y="29057"/>
                </a:lnTo>
                <a:lnTo>
                  <a:pt x="83908" y="29057"/>
                </a:lnTo>
                <a:lnTo>
                  <a:pt x="83908" y="44297"/>
                </a:lnTo>
                <a:lnTo>
                  <a:pt x="83908" y="53441"/>
                </a:lnTo>
                <a:lnTo>
                  <a:pt x="83908" y="73253"/>
                </a:lnTo>
                <a:lnTo>
                  <a:pt x="56476" y="73253"/>
                </a:lnTo>
                <a:lnTo>
                  <a:pt x="56476" y="53441"/>
                </a:lnTo>
                <a:lnTo>
                  <a:pt x="83908" y="53441"/>
                </a:lnTo>
                <a:lnTo>
                  <a:pt x="83908" y="44297"/>
                </a:lnTo>
                <a:lnTo>
                  <a:pt x="45808" y="44297"/>
                </a:lnTo>
                <a:lnTo>
                  <a:pt x="45808" y="83921"/>
                </a:lnTo>
                <a:lnTo>
                  <a:pt x="83908" y="83921"/>
                </a:lnTo>
                <a:lnTo>
                  <a:pt x="82384" y="94589"/>
                </a:lnTo>
                <a:lnTo>
                  <a:pt x="79336" y="102209"/>
                </a:lnTo>
                <a:lnTo>
                  <a:pt x="76288" y="106781"/>
                </a:lnTo>
                <a:lnTo>
                  <a:pt x="70192" y="102209"/>
                </a:lnTo>
                <a:lnTo>
                  <a:pt x="64096" y="94589"/>
                </a:lnTo>
                <a:lnTo>
                  <a:pt x="59524" y="88493"/>
                </a:lnTo>
                <a:lnTo>
                  <a:pt x="50380" y="93065"/>
                </a:lnTo>
                <a:lnTo>
                  <a:pt x="54089" y="99428"/>
                </a:lnTo>
                <a:lnTo>
                  <a:pt x="58381" y="105067"/>
                </a:lnTo>
                <a:lnTo>
                  <a:pt x="63233" y="110426"/>
                </a:lnTo>
                <a:lnTo>
                  <a:pt x="68668" y="115925"/>
                </a:lnTo>
                <a:lnTo>
                  <a:pt x="62115" y="120319"/>
                </a:lnTo>
                <a:lnTo>
                  <a:pt x="54000" y="124396"/>
                </a:lnTo>
                <a:lnTo>
                  <a:pt x="44450" y="128447"/>
                </a:lnTo>
                <a:lnTo>
                  <a:pt x="33616" y="132778"/>
                </a:lnTo>
                <a:lnTo>
                  <a:pt x="36664" y="135826"/>
                </a:lnTo>
                <a:lnTo>
                  <a:pt x="38188" y="138874"/>
                </a:lnTo>
                <a:lnTo>
                  <a:pt x="41236" y="141922"/>
                </a:lnTo>
                <a:lnTo>
                  <a:pt x="52946" y="137337"/>
                </a:lnTo>
                <a:lnTo>
                  <a:pt x="62953" y="132588"/>
                </a:lnTo>
                <a:lnTo>
                  <a:pt x="71234" y="127571"/>
                </a:lnTo>
                <a:lnTo>
                  <a:pt x="77812" y="122110"/>
                </a:lnTo>
                <a:lnTo>
                  <a:pt x="90119" y="128397"/>
                </a:lnTo>
                <a:lnTo>
                  <a:pt x="103987" y="133540"/>
                </a:lnTo>
                <a:lnTo>
                  <a:pt x="119253" y="137541"/>
                </a:lnTo>
                <a:lnTo>
                  <a:pt x="135813" y="140398"/>
                </a:lnTo>
                <a:lnTo>
                  <a:pt x="137350" y="137337"/>
                </a:lnTo>
                <a:lnTo>
                  <a:pt x="143433" y="128206"/>
                </a:lnTo>
                <a:close/>
              </a:path>
              <a:path w="632460" h="143509">
                <a:moveTo>
                  <a:pt x="280784" y="7620"/>
                </a:moveTo>
                <a:lnTo>
                  <a:pt x="270116" y="7620"/>
                </a:lnTo>
                <a:lnTo>
                  <a:pt x="270116" y="18288"/>
                </a:lnTo>
                <a:lnTo>
                  <a:pt x="270116" y="45821"/>
                </a:lnTo>
                <a:lnTo>
                  <a:pt x="270116" y="56489"/>
                </a:lnTo>
                <a:lnTo>
                  <a:pt x="270116" y="82397"/>
                </a:lnTo>
                <a:lnTo>
                  <a:pt x="227444" y="82397"/>
                </a:lnTo>
                <a:lnTo>
                  <a:pt x="227444" y="56489"/>
                </a:lnTo>
                <a:lnTo>
                  <a:pt x="270116" y="56489"/>
                </a:lnTo>
                <a:lnTo>
                  <a:pt x="270116" y="45821"/>
                </a:lnTo>
                <a:lnTo>
                  <a:pt x="227444" y="45821"/>
                </a:lnTo>
                <a:lnTo>
                  <a:pt x="227444" y="18288"/>
                </a:lnTo>
                <a:lnTo>
                  <a:pt x="270116" y="18288"/>
                </a:lnTo>
                <a:lnTo>
                  <a:pt x="270116" y="7620"/>
                </a:lnTo>
                <a:lnTo>
                  <a:pt x="216687" y="7620"/>
                </a:lnTo>
                <a:lnTo>
                  <a:pt x="216687" y="18288"/>
                </a:lnTo>
                <a:lnTo>
                  <a:pt x="216687" y="45821"/>
                </a:lnTo>
                <a:lnTo>
                  <a:pt x="216687" y="56489"/>
                </a:lnTo>
                <a:lnTo>
                  <a:pt x="216687" y="82397"/>
                </a:lnTo>
                <a:lnTo>
                  <a:pt x="175539" y="82397"/>
                </a:lnTo>
                <a:lnTo>
                  <a:pt x="175539" y="56489"/>
                </a:lnTo>
                <a:lnTo>
                  <a:pt x="216687" y="56489"/>
                </a:lnTo>
                <a:lnTo>
                  <a:pt x="216687" y="45821"/>
                </a:lnTo>
                <a:lnTo>
                  <a:pt x="175539" y="45821"/>
                </a:lnTo>
                <a:lnTo>
                  <a:pt x="175539" y="18288"/>
                </a:lnTo>
                <a:lnTo>
                  <a:pt x="216687" y="18288"/>
                </a:lnTo>
                <a:lnTo>
                  <a:pt x="216687" y="7620"/>
                </a:lnTo>
                <a:lnTo>
                  <a:pt x="164871" y="7620"/>
                </a:lnTo>
                <a:lnTo>
                  <a:pt x="164871" y="59537"/>
                </a:lnTo>
                <a:lnTo>
                  <a:pt x="164604" y="72669"/>
                </a:lnTo>
                <a:lnTo>
                  <a:pt x="159194" y="111493"/>
                </a:lnTo>
                <a:lnTo>
                  <a:pt x="148018" y="132778"/>
                </a:lnTo>
                <a:lnTo>
                  <a:pt x="154101" y="138874"/>
                </a:lnTo>
                <a:lnTo>
                  <a:pt x="174015" y="93065"/>
                </a:lnTo>
                <a:lnTo>
                  <a:pt x="216687" y="93065"/>
                </a:lnTo>
                <a:lnTo>
                  <a:pt x="216687" y="138874"/>
                </a:lnTo>
                <a:lnTo>
                  <a:pt x="227444" y="138874"/>
                </a:lnTo>
                <a:lnTo>
                  <a:pt x="227444" y="93065"/>
                </a:lnTo>
                <a:lnTo>
                  <a:pt x="270116" y="93065"/>
                </a:lnTo>
                <a:lnTo>
                  <a:pt x="270116" y="125158"/>
                </a:lnTo>
                <a:lnTo>
                  <a:pt x="267081" y="128206"/>
                </a:lnTo>
                <a:lnTo>
                  <a:pt x="248793" y="128206"/>
                </a:lnTo>
                <a:lnTo>
                  <a:pt x="241160" y="126682"/>
                </a:lnTo>
                <a:lnTo>
                  <a:pt x="241160" y="132778"/>
                </a:lnTo>
                <a:lnTo>
                  <a:pt x="242684" y="135826"/>
                </a:lnTo>
                <a:lnTo>
                  <a:pt x="242684" y="138874"/>
                </a:lnTo>
                <a:lnTo>
                  <a:pt x="276212" y="138874"/>
                </a:lnTo>
                <a:lnTo>
                  <a:pt x="280784" y="134302"/>
                </a:lnTo>
                <a:lnTo>
                  <a:pt x="280784" y="128206"/>
                </a:lnTo>
                <a:lnTo>
                  <a:pt x="280784" y="93065"/>
                </a:lnTo>
                <a:lnTo>
                  <a:pt x="280784" y="82397"/>
                </a:lnTo>
                <a:lnTo>
                  <a:pt x="280784" y="56489"/>
                </a:lnTo>
                <a:lnTo>
                  <a:pt x="280784" y="45821"/>
                </a:lnTo>
                <a:lnTo>
                  <a:pt x="280784" y="18288"/>
                </a:lnTo>
                <a:lnTo>
                  <a:pt x="280784" y="7620"/>
                </a:lnTo>
                <a:close/>
              </a:path>
              <a:path w="632460" h="143509">
                <a:moveTo>
                  <a:pt x="360133" y="102209"/>
                </a:moveTo>
                <a:lnTo>
                  <a:pt x="349465" y="94589"/>
                </a:lnTo>
                <a:lnTo>
                  <a:pt x="342366" y="105473"/>
                </a:lnTo>
                <a:lnTo>
                  <a:pt x="334987" y="115214"/>
                </a:lnTo>
                <a:lnTo>
                  <a:pt x="327596" y="123812"/>
                </a:lnTo>
                <a:lnTo>
                  <a:pt x="320509" y="131254"/>
                </a:lnTo>
                <a:lnTo>
                  <a:pt x="323557" y="134302"/>
                </a:lnTo>
                <a:lnTo>
                  <a:pt x="326605" y="135826"/>
                </a:lnTo>
                <a:lnTo>
                  <a:pt x="329653" y="138874"/>
                </a:lnTo>
                <a:lnTo>
                  <a:pt x="337629" y="130581"/>
                </a:lnTo>
                <a:lnTo>
                  <a:pt x="345465" y="121691"/>
                </a:lnTo>
                <a:lnTo>
                  <a:pt x="353009" y="112229"/>
                </a:lnTo>
                <a:lnTo>
                  <a:pt x="360133" y="102209"/>
                </a:lnTo>
                <a:close/>
              </a:path>
              <a:path w="632460" h="143509">
                <a:moveTo>
                  <a:pt x="386143" y="128206"/>
                </a:moveTo>
                <a:lnTo>
                  <a:pt x="372414" y="128206"/>
                </a:lnTo>
                <a:lnTo>
                  <a:pt x="357085" y="128206"/>
                </a:lnTo>
                <a:lnTo>
                  <a:pt x="349973" y="128206"/>
                </a:lnTo>
                <a:lnTo>
                  <a:pt x="350989" y="131254"/>
                </a:lnTo>
                <a:lnTo>
                  <a:pt x="350989" y="135826"/>
                </a:lnTo>
                <a:lnTo>
                  <a:pt x="352513" y="138874"/>
                </a:lnTo>
                <a:lnTo>
                  <a:pt x="370890" y="138874"/>
                </a:lnTo>
                <a:lnTo>
                  <a:pt x="381558" y="140398"/>
                </a:lnTo>
                <a:lnTo>
                  <a:pt x="386143" y="134302"/>
                </a:lnTo>
                <a:lnTo>
                  <a:pt x="386143" y="128206"/>
                </a:lnTo>
                <a:close/>
              </a:path>
              <a:path w="632460" h="143509">
                <a:moveTo>
                  <a:pt x="435000" y="9144"/>
                </a:moveTo>
                <a:lnTo>
                  <a:pt x="309841" y="9144"/>
                </a:lnTo>
                <a:lnTo>
                  <a:pt x="309740" y="65633"/>
                </a:lnTo>
                <a:lnTo>
                  <a:pt x="309575" y="73926"/>
                </a:lnTo>
                <a:lnTo>
                  <a:pt x="301625" y="117309"/>
                </a:lnTo>
                <a:lnTo>
                  <a:pt x="292976" y="131254"/>
                </a:lnTo>
                <a:lnTo>
                  <a:pt x="296125" y="135826"/>
                </a:lnTo>
                <a:lnTo>
                  <a:pt x="319455" y="97878"/>
                </a:lnTo>
                <a:lnTo>
                  <a:pt x="322033" y="18288"/>
                </a:lnTo>
                <a:lnTo>
                  <a:pt x="367855" y="18288"/>
                </a:lnTo>
                <a:lnTo>
                  <a:pt x="366318" y="24384"/>
                </a:lnTo>
                <a:lnTo>
                  <a:pt x="364794" y="29057"/>
                </a:lnTo>
                <a:lnTo>
                  <a:pt x="363270" y="33629"/>
                </a:lnTo>
                <a:lnTo>
                  <a:pt x="337273" y="33629"/>
                </a:lnTo>
                <a:lnTo>
                  <a:pt x="337273" y="91541"/>
                </a:lnTo>
                <a:lnTo>
                  <a:pt x="347941" y="91541"/>
                </a:lnTo>
                <a:lnTo>
                  <a:pt x="347941" y="90017"/>
                </a:lnTo>
                <a:lnTo>
                  <a:pt x="375462" y="90017"/>
                </a:lnTo>
                <a:lnTo>
                  <a:pt x="375462" y="125158"/>
                </a:lnTo>
                <a:lnTo>
                  <a:pt x="373938" y="126682"/>
                </a:lnTo>
                <a:lnTo>
                  <a:pt x="386143" y="126682"/>
                </a:lnTo>
                <a:lnTo>
                  <a:pt x="386143" y="90017"/>
                </a:lnTo>
                <a:lnTo>
                  <a:pt x="413562" y="90017"/>
                </a:lnTo>
                <a:lnTo>
                  <a:pt x="413562" y="91541"/>
                </a:lnTo>
                <a:lnTo>
                  <a:pt x="424243" y="91541"/>
                </a:lnTo>
                <a:lnTo>
                  <a:pt x="424243" y="33629"/>
                </a:lnTo>
                <a:lnTo>
                  <a:pt x="413562" y="33629"/>
                </a:lnTo>
                <a:lnTo>
                  <a:pt x="413562" y="42773"/>
                </a:lnTo>
                <a:lnTo>
                  <a:pt x="413562" y="56489"/>
                </a:lnTo>
                <a:lnTo>
                  <a:pt x="413562" y="65633"/>
                </a:lnTo>
                <a:lnTo>
                  <a:pt x="413562" y="79349"/>
                </a:lnTo>
                <a:lnTo>
                  <a:pt x="347941" y="79349"/>
                </a:lnTo>
                <a:lnTo>
                  <a:pt x="347941" y="65633"/>
                </a:lnTo>
                <a:lnTo>
                  <a:pt x="413562" y="65633"/>
                </a:lnTo>
                <a:lnTo>
                  <a:pt x="413562" y="56489"/>
                </a:lnTo>
                <a:lnTo>
                  <a:pt x="347941" y="56489"/>
                </a:lnTo>
                <a:lnTo>
                  <a:pt x="347941" y="42773"/>
                </a:lnTo>
                <a:lnTo>
                  <a:pt x="413562" y="42773"/>
                </a:lnTo>
                <a:lnTo>
                  <a:pt x="413562" y="33629"/>
                </a:lnTo>
                <a:lnTo>
                  <a:pt x="375462" y="33629"/>
                </a:lnTo>
                <a:lnTo>
                  <a:pt x="376999" y="29057"/>
                </a:lnTo>
                <a:lnTo>
                  <a:pt x="378510" y="24384"/>
                </a:lnTo>
                <a:lnTo>
                  <a:pt x="381558" y="18288"/>
                </a:lnTo>
                <a:lnTo>
                  <a:pt x="435000" y="18288"/>
                </a:lnTo>
                <a:lnTo>
                  <a:pt x="435000" y="9144"/>
                </a:lnTo>
                <a:close/>
              </a:path>
              <a:path w="632460" h="143509">
                <a:moveTo>
                  <a:pt x="438048" y="128206"/>
                </a:moveTo>
                <a:lnTo>
                  <a:pt x="430834" y="120180"/>
                </a:lnTo>
                <a:lnTo>
                  <a:pt x="423100" y="111975"/>
                </a:lnTo>
                <a:lnTo>
                  <a:pt x="414807" y="103492"/>
                </a:lnTo>
                <a:lnTo>
                  <a:pt x="405955" y="94589"/>
                </a:lnTo>
                <a:lnTo>
                  <a:pt x="396811" y="102209"/>
                </a:lnTo>
                <a:lnTo>
                  <a:pt x="405422" y="110490"/>
                </a:lnTo>
                <a:lnTo>
                  <a:pt x="413181" y="119214"/>
                </a:lnTo>
                <a:lnTo>
                  <a:pt x="420370" y="128219"/>
                </a:lnTo>
                <a:lnTo>
                  <a:pt x="427278" y="137350"/>
                </a:lnTo>
                <a:lnTo>
                  <a:pt x="438048" y="128206"/>
                </a:lnTo>
                <a:close/>
              </a:path>
              <a:path w="632460" h="143509">
                <a:moveTo>
                  <a:pt x="528053" y="38201"/>
                </a:moveTo>
                <a:lnTo>
                  <a:pt x="492912" y="4572"/>
                </a:lnTo>
                <a:lnTo>
                  <a:pt x="495960" y="1524"/>
                </a:lnTo>
                <a:lnTo>
                  <a:pt x="482244" y="1524"/>
                </a:lnTo>
                <a:lnTo>
                  <a:pt x="473671" y="15811"/>
                </a:lnTo>
                <a:lnTo>
                  <a:pt x="463956" y="28816"/>
                </a:lnTo>
                <a:lnTo>
                  <a:pt x="453097" y="40411"/>
                </a:lnTo>
                <a:lnTo>
                  <a:pt x="441096" y="50393"/>
                </a:lnTo>
                <a:lnTo>
                  <a:pt x="445668" y="54965"/>
                </a:lnTo>
                <a:lnTo>
                  <a:pt x="448716" y="61061"/>
                </a:lnTo>
                <a:lnTo>
                  <a:pt x="457860" y="51917"/>
                </a:lnTo>
                <a:lnTo>
                  <a:pt x="457860" y="131254"/>
                </a:lnTo>
                <a:lnTo>
                  <a:pt x="463956" y="137350"/>
                </a:lnTo>
                <a:lnTo>
                  <a:pt x="514337" y="137350"/>
                </a:lnTo>
                <a:lnTo>
                  <a:pt x="521957" y="132778"/>
                </a:lnTo>
                <a:lnTo>
                  <a:pt x="522960" y="126682"/>
                </a:lnTo>
                <a:lnTo>
                  <a:pt x="523481" y="123634"/>
                </a:lnTo>
                <a:lnTo>
                  <a:pt x="525018" y="117538"/>
                </a:lnTo>
                <a:lnTo>
                  <a:pt x="526529" y="112877"/>
                </a:lnTo>
                <a:lnTo>
                  <a:pt x="528053" y="105257"/>
                </a:lnTo>
                <a:lnTo>
                  <a:pt x="523481" y="105257"/>
                </a:lnTo>
                <a:lnTo>
                  <a:pt x="520433" y="103733"/>
                </a:lnTo>
                <a:lnTo>
                  <a:pt x="515874" y="102209"/>
                </a:lnTo>
                <a:lnTo>
                  <a:pt x="515874" y="108305"/>
                </a:lnTo>
                <a:lnTo>
                  <a:pt x="514337" y="114401"/>
                </a:lnTo>
                <a:lnTo>
                  <a:pt x="514337" y="119062"/>
                </a:lnTo>
                <a:lnTo>
                  <a:pt x="512813" y="123634"/>
                </a:lnTo>
                <a:lnTo>
                  <a:pt x="508241" y="126682"/>
                </a:lnTo>
                <a:lnTo>
                  <a:pt x="471576" y="126682"/>
                </a:lnTo>
                <a:lnTo>
                  <a:pt x="468528" y="123634"/>
                </a:lnTo>
                <a:lnTo>
                  <a:pt x="468528" y="61061"/>
                </a:lnTo>
                <a:lnTo>
                  <a:pt x="506717" y="61061"/>
                </a:lnTo>
                <a:lnTo>
                  <a:pt x="506717" y="71729"/>
                </a:lnTo>
                <a:lnTo>
                  <a:pt x="505206" y="76301"/>
                </a:lnTo>
                <a:lnTo>
                  <a:pt x="505206" y="85445"/>
                </a:lnTo>
                <a:lnTo>
                  <a:pt x="502145" y="90017"/>
                </a:lnTo>
                <a:lnTo>
                  <a:pt x="482244" y="90017"/>
                </a:lnTo>
                <a:lnTo>
                  <a:pt x="476148" y="88493"/>
                </a:lnTo>
                <a:lnTo>
                  <a:pt x="477672" y="91541"/>
                </a:lnTo>
                <a:lnTo>
                  <a:pt x="477672" y="99161"/>
                </a:lnTo>
                <a:lnTo>
                  <a:pt x="485292" y="100685"/>
                </a:lnTo>
                <a:lnTo>
                  <a:pt x="497573" y="100685"/>
                </a:lnTo>
                <a:lnTo>
                  <a:pt x="505599" y="99288"/>
                </a:lnTo>
                <a:lnTo>
                  <a:pt x="511479" y="95161"/>
                </a:lnTo>
                <a:lnTo>
                  <a:pt x="514464" y="90017"/>
                </a:lnTo>
                <a:lnTo>
                  <a:pt x="515366" y="88480"/>
                </a:lnTo>
                <a:lnTo>
                  <a:pt x="517385" y="79349"/>
                </a:lnTo>
                <a:lnTo>
                  <a:pt x="517385" y="61061"/>
                </a:lnTo>
                <a:lnTo>
                  <a:pt x="517385" y="51917"/>
                </a:lnTo>
                <a:lnTo>
                  <a:pt x="517385" y="50393"/>
                </a:lnTo>
                <a:lnTo>
                  <a:pt x="459384" y="50393"/>
                </a:lnTo>
                <a:lnTo>
                  <a:pt x="466471" y="42964"/>
                </a:lnTo>
                <a:lnTo>
                  <a:pt x="473862" y="34378"/>
                </a:lnTo>
                <a:lnTo>
                  <a:pt x="481241" y="24638"/>
                </a:lnTo>
                <a:lnTo>
                  <a:pt x="488340" y="13716"/>
                </a:lnTo>
                <a:lnTo>
                  <a:pt x="496595" y="21971"/>
                </a:lnTo>
                <a:lnTo>
                  <a:pt x="504990" y="30530"/>
                </a:lnTo>
                <a:lnTo>
                  <a:pt x="513067" y="39090"/>
                </a:lnTo>
                <a:lnTo>
                  <a:pt x="520433" y="47345"/>
                </a:lnTo>
                <a:lnTo>
                  <a:pt x="528053" y="38201"/>
                </a:lnTo>
                <a:close/>
              </a:path>
              <a:path w="632460" h="143509">
                <a:moveTo>
                  <a:pt x="544817" y="15240"/>
                </a:moveTo>
                <a:lnTo>
                  <a:pt x="534162" y="15240"/>
                </a:lnTo>
                <a:lnTo>
                  <a:pt x="534162" y="103733"/>
                </a:lnTo>
                <a:lnTo>
                  <a:pt x="544817" y="103733"/>
                </a:lnTo>
                <a:lnTo>
                  <a:pt x="544817" y="15240"/>
                </a:lnTo>
                <a:close/>
              </a:path>
              <a:path w="632460" h="143509">
                <a:moveTo>
                  <a:pt x="575398" y="1524"/>
                </a:moveTo>
                <a:lnTo>
                  <a:pt x="564730" y="1524"/>
                </a:lnTo>
                <a:lnTo>
                  <a:pt x="564730" y="125158"/>
                </a:lnTo>
                <a:lnTo>
                  <a:pt x="561581" y="128206"/>
                </a:lnTo>
                <a:lnTo>
                  <a:pt x="550913" y="128206"/>
                </a:lnTo>
                <a:lnTo>
                  <a:pt x="543306" y="126682"/>
                </a:lnTo>
                <a:lnTo>
                  <a:pt x="534162" y="126682"/>
                </a:lnTo>
                <a:lnTo>
                  <a:pt x="534162" y="131254"/>
                </a:lnTo>
                <a:lnTo>
                  <a:pt x="535673" y="134302"/>
                </a:lnTo>
                <a:lnTo>
                  <a:pt x="535673" y="138874"/>
                </a:lnTo>
                <a:lnTo>
                  <a:pt x="570826" y="138874"/>
                </a:lnTo>
                <a:lnTo>
                  <a:pt x="575398" y="132778"/>
                </a:lnTo>
                <a:lnTo>
                  <a:pt x="575398" y="128206"/>
                </a:lnTo>
                <a:lnTo>
                  <a:pt x="575398" y="1524"/>
                </a:lnTo>
                <a:close/>
              </a:path>
              <a:path w="632460" h="143509">
                <a:moveTo>
                  <a:pt x="631875" y="103733"/>
                </a:moveTo>
                <a:lnTo>
                  <a:pt x="618070" y="103733"/>
                </a:lnTo>
                <a:lnTo>
                  <a:pt x="608926" y="141922"/>
                </a:lnTo>
                <a:lnTo>
                  <a:pt x="619594" y="141922"/>
                </a:lnTo>
                <a:lnTo>
                  <a:pt x="631875" y="103733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7" name="object 7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485953" y="8510587"/>
            <a:ext cx="123634" cy="129730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319974" y="8730336"/>
            <a:ext cx="191135" cy="143510"/>
            <a:chOff x="1319974" y="8730336"/>
            <a:chExt cx="191135" cy="143510"/>
          </a:xfrm>
        </p:grpSpPr>
        <p:pic>
          <p:nvPicPr>
            <p:cNvPr id="79" name="object 7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19974" y="8730336"/>
              <a:ext cx="143446" cy="14182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487804" y="8835580"/>
              <a:ext cx="22860" cy="38100"/>
            </a:xfrm>
            <a:custGeom>
              <a:avLst/>
              <a:gdLst/>
              <a:ahLst/>
              <a:cxnLst/>
              <a:rect l="l" t="t" r="r" b="b"/>
              <a:pathLst>
                <a:path w="22859" h="38100">
                  <a:moveTo>
                    <a:pt x="22859" y="0"/>
                  </a:moveTo>
                  <a:lnTo>
                    <a:pt x="9143" y="0"/>
                  </a:lnTo>
                  <a:lnTo>
                    <a:pt x="0" y="38099"/>
                  </a:lnTo>
                  <a:lnTo>
                    <a:pt x="10667" y="38099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/>
          <p:cNvGrpSpPr/>
          <p:nvPr/>
        </p:nvGrpSpPr>
        <p:grpSpPr>
          <a:xfrm>
            <a:off x="1620583" y="8730336"/>
            <a:ext cx="920750" cy="143510"/>
            <a:chOff x="1620583" y="8730336"/>
            <a:chExt cx="920750" cy="143510"/>
          </a:xfrm>
        </p:grpSpPr>
        <p:pic>
          <p:nvPicPr>
            <p:cNvPr id="82" name="object 8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20583" y="8737956"/>
              <a:ext cx="129730" cy="123532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770126" y="8730336"/>
              <a:ext cx="770890" cy="143510"/>
            </a:xfrm>
            <a:custGeom>
              <a:avLst/>
              <a:gdLst/>
              <a:ahLst/>
              <a:cxnLst/>
              <a:rect l="l" t="t" r="r" b="b"/>
              <a:pathLst>
                <a:path w="770889" h="143509">
                  <a:moveTo>
                    <a:pt x="51904" y="35052"/>
                  </a:moveTo>
                  <a:lnTo>
                    <a:pt x="4572" y="35052"/>
                  </a:lnTo>
                  <a:lnTo>
                    <a:pt x="4572" y="42672"/>
                  </a:lnTo>
                  <a:lnTo>
                    <a:pt x="42760" y="42672"/>
                  </a:lnTo>
                  <a:lnTo>
                    <a:pt x="36741" y="62623"/>
                  </a:lnTo>
                  <a:lnTo>
                    <a:pt x="27698" y="81013"/>
                  </a:lnTo>
                  <a:lnTo>
                    <a:pt x="15506" y="97409"/>
                  </a:lnTo>
                  <a:lnTo>
                    <a:pt x="0" y="111340"/>
                  </a:lnTo>
                  <a:lnTo>
                    <a:pt x="4572" y="118960"/>
                  </a:lnTo>
                  <a:lnTo>
                    <a:pt x="22288" y="101790"/>
                  </a:lnTo>
                  <a:lnTo>
                    <a:pt x="36271" y="82156"/>
                  </a:lnTo>
                  <a:lnTo>
                    <a:pt x="46228" y="59956"/>
                  </a:lnTo>
                  <a:lnTo>
                    <a:pt x="51904" y="35052"/>
                  </a:lnTo>
                  <a:close/>
                </a:path>
                <a:path w="770889" h="143509">
                  <a:moveTo>
                    <a:pt x="129730" y="111340"/>
                  </a:moveTo>
                  <a:lnTo>
                    <a:pt x="113106" y="99644"/>
                  </a:lnTo>
                  <a:lnTo>
                    <a:pt x="99618" y="87490"/>
                  </a:lnTo>
                  <a:lnTo>
                    <a:pt x="88963" y="75057"/>
                  </a:lnTo>
                  <a:lnTo>
                    <a:pt x="80860" y="62484"/>
                  </a:lnTo>
                  <a:lnTo>
                    <a:pt x="86868" y="57912"/>
                  </a:lnTo>
                  <a:lnTo>
                    <a:pt x="88874" y="56388"/>
                  </a:lnTo>
                  <a:lnTo>
                    <a:pt x="92913" y="53327"/>
                  </a:lnTo>
                  <a:lnTo>
                    <a:pt x="103809" y="44005"/>
                  </a:lnTo>
                  <a:lnTo>
                    <a:pt x="113525" y="34417"/>
                  </a:lnTo>
                  <a:lnTo>
                    <a:pt x="122110" y="24384"/>
                  </a:lnTo>
                  <a:lnTo>
                    <a:pt x="114490" y="19812"/>
                  </a:lnTo>
                  <a:lnTo>
                    <a:pt x="107696" y="28105"/>
                  </a:lnTo>
                  <a:lnTo>
                    <a:pt x="99047" y="36957"/>
                  </a:lnTo>
                  <a:lnTo>
                    <a:pt x="88938" y="46393"/>
                  </a:lnTo>
                  <a:lnTo>
                    <a:pt x="77812" y="56388"/>
                  </a:lnTo>
                  <a:lnTo>
                    <a:pt x="71716" y="47244"/>
                  </a:lnTo>
                  <a:lnTo>
                    <a:pt x="70205" y="39624"/>
                  </a:lnTo>
                  <a:lnTo>
                    <a:pt x="70205" y="1524"/>
                  </a:lnTo>
                  <a:lnTo>
                    <a:pt x="62572" y="1524"/>
                  </a:lnTo>
                  <a:lnTo>
                    <a:pt x="62572" y="122008"/>
                  </a:lnTo>
                  <a:lnTo>
                    <a:pt x="61061" y="123532"/>
                  </a:lnTo>
                  <a:lnTo>
                    <a:pt x="54965" y="123532"/>
                  </a:lnTo>
                  <a:lnTo>
                    <a:pt x="47332" y="122008"/>
                  </a:lnTo>
                  <a:lnTo>
                    <a:pt x="38188" y="122008"/>
                  </a:lnTo>
                  <a:lnTo>
                    <a:pt x="41249" y="129628"/>
                  </a:lnTo>
                  <a:lnTo>
                    <a:pt x="42760" y="131152"/>
                  </a:lnTo>
                  <a:lnTo>
                    <a:pt x="58000" y="131152"/>
                  </a:lnTo>
                  <a:lnTo>
                    <a:pt x="61061" y="129628"/>
                  </a:lnTo>
                  <a:lnTo>
                    <a:pt x="65633" y="129628"/>
                  </a:lnTo>
                  <a:lnTo>
                    <a:pt x="68668" y="126580"/>
                  </a:lnTo>
                  <a:lnTo>
                    <a:pt x="68668" y="125056"/>
                  </a:lnTo>
                  <a:lnTo>
                    <a:pt x="70205" y="123532"/>
                  </a:lnTo>
                  <a:lnTo>
                    <a:pt x="70205" y="57912"/>
                  </a:lnTo>
                  <a:lnTo>
                    <a:pt x="80467" y="75399"/>
                  </a:lnTo>
                  <a:lnTo>
                    <a:pt x="92913" y="91147"/>
                  </a:lnTo>
                  <a:lnTo>
                    <a:pt x="107353" y="105156"/>
                  </a:lnTo>
                  <a:lnTo>
                    <a:pt x="123634" y="117436"/>
                  </a:lnTo>
                  <a:lnTo>
                    <a:pt x="129730" y="111340"/>
                  </a:lnTo>
                  <a:close/>
                </a:path>
                <a:path w="770889" h="143509">
                  <a:moveTo>
                    <a:pt x="207556" y="10668"/>
                  </a:moveTo>
                  <a:lnTo>
                    <a:pt x="201447" y="0"/>
                  </a:lnTo>
                  <a:lnTo>
                    <a:pt x="189674" y="3429"/>
                  </a:lnTo>
                  <a:lnTo>
                    <a:pt x="177050" y="6858"/>
                  </a:lnTo>
                  <a:lnTo>
                    <a:pt x="163258" y="10287"/>
                  </a:lnTo>
                  <a:lnTo>
                    <a:pt x="148018" y="13716"/>
                  </a:lnTo>
                  <a:lnTo>
                    <a:pt x="148018" y="111340"/>
                  </a:lnTo>
                  <a:lnTo>
                    <a:pt x="146494" y="115912"/>
                  </a:lnTo>
                  <a:lnTo>
                    <a:pt x="143446" y="118960"/>
                  </a:lnTo>
                  <a:lnTo>
                    <a:pt x="152679" y="129628"/>
                  </a:lnTo>
                  <a:lnTo>
                    <a:pt x="197370" y="109816"/>
                  </a:lnTo>
                  <a:lnTo>
                    <a:pt x="206019" y="106768"/>
                  </a:lnTo>
                  <a:lnTo>
                    <a:pt x="204495" y="103720"/>
                  </a:lnTo>
                  <a:lnTo>
                    <a:pt x="204495" y="94576"/>
                  </a:lnTo>
                  <a:lnTo>
                    <a:pt x="193941" y="98894"/>
                  </a:lnTo>
                  <a:lnTo>
                    <a:pt x="182968" y="102781"/>
                  </a:lnTo>
                  <a:lnTo>
                    <a:pt x="171704" y="106375"/>
                  </a:lnTo>
                  <a:lnTo>
                    <a:pt x="160312" y="109816"/>
                  </a:lnTo>
                  <a:lnTo>
                    <a:pt x="160312" y="65532"/>
                  </a:lnTo>
                  <a:lnTo>
                    <a:pt x="204495" y="65532"/>
                  </a:lnTo>
                  <a:lnTo>
                    <a:pt x="204495" y="54864"/>
                  </a:lnTo>
                  <a:lnTo>
                    <a:pt x="160312" y="54864"/>
                  </a:lnTo>
                  <a:lnTo>
                    <a:pt x="160312" y="21336"/>
                  </a:lnTo>
                  <a:lnTo>
                    <a:pt x="173685" y="19037"/>
                  </a:lnTo>
                  <a:lnTo>
                    <a:pt x="186207" y="16586"/>
                  </a:lnTo>
                  <a:lnTo>
                    <a:pt x="197586" y="13843"/>
                  </a:lnTo>
                  <a:lnTo>
                    <a:pt x="207556" y="10668"/>
                  </a:lnTo>
                  <a:close/>
                </a:path>
                <a:path w="770889" h="143509">
                  <a:moveTo>
                    <a:pt x="274701" y="12192"/>
                  </a:moveTo>
                  <a:lnTo>
                    <a:pt x="213639" y="12192"/>
                  </a:lnTo>
                  <a:lnTo>
                    <a:pt x="213639" y="141820"/>
                  </a:lnTo>
                  <a:lnTo>
                    <a:pt x="224409" y="141820"/>
                  </a:lnTo>
                  <a:lnTo>
                    <a:pt x="224409" y="22860"/>
                  </a:lnTo>
                  <a:lnTo>
                    <a:pt x="262509" y="22860"/>
                  </a:lnTo>
                  <a:lnTo>
                    <a:pt x="262509" y="102196"/>
                  </a:lnTo>
                  <a:lnTo>
                    <a:pt x="259461" y="105244"/>
                  </a:lnTo>
                  <a:lnTo>
                    <a:pt x="232029" y="105244"/>
                  </a:lnTo>
                  <a:lnTo>
                    <a:pt x="233553" y="109816"/>
                  </a:lnTo>
                  <a:lnTo>
                    <a:pt x="233553" y="117436"/>
                  </a:lnTo>
                  <a:lnTo>
                    <a:pt x="256413" y="117436"/>
                  </a:lnTo>
                  <a:lnTo>
                    <a:pt x="264414" y="116293"/>
                  </a:lnTo>
                  <a:lnTo>
                    <a:pt x="270116" y="112864"/>
                  </a:lnTo>
                  <a:lnTo>
                    <a:pt x="273558" y="107149"/>
                  </a:lnTo>
                  <a:lnTo>
                    <a:pt x="274701" y="99148"/>
                  </a:lnTo>
                  <a:lnTo>
                    <a:pt x="274701" y="22860"/>
                  </a:lnTo>
                  <a:lnTo>
                    <a:pt x="274701" y="12192"/>
                  </a:lnTo>
                  <a:close/>
                </a:path>
                <a:path w="770889" h="143509">
                  <a:moveTo>
                    <a:pt x="347941" y="24384"/>
                  </a:moveTo>
                  <a:lnTo>
                    <a:pt x="337286" y="24384"/>
                  </a:lnTo>
                  <a:lnTo>
                    <a:pt x="337286" y="35052"/>
                  </a:lnTo>
                  <a:lnTo>
                    <a:pt x="337286" y="70104"/>
                  </a:lnTo>
                  <a:lnTo>
                    <a:pt x="337286" y="80772"/>
                  </a:lnTo>
                  <a:lnTo>
                    <a:pt x="337286" y="117436"/>
                  </a:lnTo>
                  <a:lnTo>
                    <a:pt x="303758" y="117436"/>
                  </a:lnTo>
                  <a:lnTo>
                    <a:pt x="303758" y="80772"/>
                  </a:lnTo>
                  <a:lnTo>
                    <a:pt x="337286" y="80772"/>
                  </a:lnTo>
                  <a:lnTo>
                    <a:pt x="337286" y="70104"/>
                  </a:lnTo>
                  <a:lnTo>
                    <a:pt x="303758" y="70104"/>
                  </a:lnTo>
                  <a:lnTo>
                    <a:pt x="303758" y="35052"/>
                  </a:lnTo>
                  <a:lnTo>
                    <a:pt x="337286" y="35052"/>
                  </a:lnTo>
                  <a:lnTo>
                    <a:pt x="337286" y="24384"/>
                  </a:lnTo>
                  <a:lnTo>
                    <a:pt x="318985" y="24384"/>
                  </a:lnTo>
                  <a:lnTo>
                    <a:pt x="325081" y="12192"/>
                  </a:lnTo>
                  <a:lnTo>
                    <a:pt x="328129" y="4572"/>
                  </a:lnTo>
                  <a:lnTo>
                    <a:pt x="315937" y="0"/>
                  </a:lnTo>
                  <a:lnTo>
                    <a:pt x="314502" y="5740"/>
                  </a:lnTo>
                  <a:lnTo>
                    <a:pt x="312508" y="11620"/>
                  </a:lnTo>
                  <a:lnTo>
                    <a:pt x="309930" y="17792"/>
                  </a:lnTo>
                  <a:lnTo>
                    <a:pt x="306793" y="24384"/>
                  </a:lnTo>
                  <a:lnTo>
                    <a:pt x="293077" y="24384"/>
                  </a:lnTo>
                  <a:lnTo>
                    <a:pt x="293077" y="140296"/>
                  </a:lnTo>
                  <a:lnTo>
                    <a:pt x="303758" y="140296"/>
                  </a:lnTo>
                  <a:lnTo>
                    <a:pt x="303758" y="128104"/>
                  </a:lnTo>
                  <a:lnTo>
                    <a:pt x="337286" y="128104"/>
                  </a:lnTo>
                  <a:lnTo>
                    <a:pt x="337286" y="138772"/>
                  </a:lnTo>
                  <a:lnTo>
                    <a:pt x="347941" y="138772"/>
                  </a:lnTo>
                  <a:lnTo>
                    <a:pt x="347941" y="128104"/>
                  </a:lnTo>
                  <a:lnTo>
                    <a:pt x="347941" y="117436"/>
                  </a:lnTo>
                  <a:lnTo>
                    <a:pt x="347941" y="80772"/>
                  </a:lnTo>
                  <a:lnTo>
                    <a:pt x="347941" y="70104"/>
                  </a:lnTo>
                  <a:lnTo>
                    <a:pt x="347941" y="35052"/>
                  </a:lnTo>
                  <a:lnTo>
                    <a:pt x="347941" y="24384"/>
                  </a:lnTo>
                  <a:close/>
                </a:path>
                <a:path w="770889" h="143509">
                  <a:moveTo>
                    <a:pt x="396811" y="90004"/>
                  </a:moveTo>
                  <a:lnTo>
                    <a:pt x="391922" y="82816"/>
                  </a:lnTo>
                  <a:lnTo>
                    <a:pt x="386334" y="75069"/>
                  </a:lnTo>
                  <a:lnTo>
                    <a:pt x="379869" y="66776"/>
                  </a:lnTo>
                  <a:lnTo>
                    <a:pt x="372427" y="57912"/>
                  </a:lnTo>
                  <a:lnTo>
                    <a:pt x="363283" y="64008"/>
                  </a:lnTo>
                  <a:lnTo>
                    <a:pt x="369849" y="72263"/>
                  </a:lnTo>
                  <a:lnTo>
                    <a:pt x="375856" y="80822"/>
                  </a:lnTo>
                  <a:lnTo>
                    <a:pt x="381279" y="89382"/>
                  </a:lnTo>
                  <a:lnTo>
                    <a:pt x="386143" y="97624"/>
                  </a:lnTo>
                  <a:lnTo>
                    <a:pt x="396811" y="90004"/>
                  </a:lnTo>
                  <a:close/>
                </a:path>
                <a:path w="770889" h="143509">
                  <a:moveTo>
                    <a:pt x="424332" y="24384"/>
                  </a:moveTo>
                  <a:lnTo>
                    <a:pt x="378523" y="24384"/>
                  </a:lnTo>
                  <a:lnTo>
                    <a:pt x="380047" y="18288"/>
                  </a:lnTo>
                  <a:lnTo>
                    <a:pt x="386143" y="3048"/>
                  </a:lnTo>
                  <a:lnTo>
                    <a:pt x="373951" y="0"/>
                  </a:lnTo>
                  <a:lnTo>
                    <a:pt x="369087" y="15417"/>
                  </a:lnTo>
                  <a:lnTo>
                    <a:pt x="363651" y="29527"/>
                  </a:lnTo>
                  <a:lnTo>
                    <a:pt x="357619" y="42227"/>
                  </a:lnTo>
                  <a:lnTo>
                    <a:pt x="351002" y="53340"/>
                  </a:lnTo>
                  <a:lnTo>
                    <a:pt x="354139" y="56388"/>
                  </a:lnTo>
                  <a:lnTo>
                    <a:pt x="373951" y="35052"/>
                  </a:lnTo>
                  <a:lnTo>
                    <a:pt x="412051" y="35052"/>
                  </a:lnTo>
                  <a:lnTo>
                    <a:pt x="411086" y="84061"/>
                  </a:lnTo>
                  <a:lnTo>
                    <a:pt x="409003" y="114388"/>
                  </a:lnTo>
                  <a:lnTo>
                    <a:pt x="409003" y="123532"/>
                  </a:lnTo>
                  <a:lnTo>
                    <a:pt x="404431" y="128104"/>
                  </a:lnTo>
                  <a:lnTo>
                    <a:pt x="395287" y="128104"/>
                  </a:lnTo>
                  <a:lnTo>
                    <a:pt x="389305" y="128092"/>
                  </a:lnTo>
                  <a:lnTo>
                    <a:pt x="382905" y="127914"/>
                  </a:lnTo>
                  <a:lnTo>
                    <a:pt x="376212" y="127469"/>
                  </a:lnTo>
                  <a:lnTo>
                    <a:pt x="369379" y="126580"/>
                  </a:lnTo>
                  <a:lnTo>
                    <a:pt x="369379" y="129628"/>
                  </a:lnTo>
                  <a:lnTo>
                    <a:pt x="370903" y="134200"/>
                  </a:lnTo>
                  <a:lnTo>
                    <a:pt x="370903" y="138772"/>
                  </a:lnTo>
                  <a:lnTo>
                    <a:pt x="377761" y="139014"/>
                  </a:lnTo>
                  <a:lnTo>
                    <a:pt x="391477" y="140068"/>
                  </a:lnTo>
                  <a:lnTo>
                    <a:pt x="398335" y="140296"/>
                  </a:lnTo>
                  <a:lnTo>
                    <a:pt x="407695" y="138874"/>
                  </a:lnTo>
                  <a:lnTo>
                    <a:pt x="414947" y="134594"/>
                  </a:lnTo>
                  <a:lnTo>
                    <a:pt x="419188" y="128104"/>
                  </a:lnTo>
                  <a:lnTo>
                    <a:pt x="419620" y="127444"/>
                  </a:lnTo>
                  <a:lnTo>
                    <a:pt x="421284" y="117436"/>
                  </a:lnTo>
                  <a:lnTo>
                    <a:pt x="422186" y="103974"/>
                  </a:lnTo>
                  <a:lnTo>
                    <a:pt x="422808" y="84061"/>
                  </a:lnTo>
                  <a:lnTo>
                    <a:pt x="423545" y="53340"/>
                  </a:lnTo>
                  <a:lnTo>
                    <a:pt x="424040" y="35052"/>
                  </a:lnTo>
                  <a:lnTo>
                    <a:pt x="424332" y="24384"/>
                  </a:lnTo>
                  <a:close/>
                </a:path>
                <a:path w="770889" h="143509">
                  <a:moveTo>
                    <a:pt x="531114" y="85432"/>
                  </a:moveTo>
                  <a:lnTo>
                    <a:pt x="519036" y="84048"/>
                  </a:lnTo>
                  <a:lnTo>
                    <a:pt x="496557" y="80645"/>
                  </a:lnTo>
                  <a:lnTo>
                    <a:pt x="485292" y="79248"/>
                  </a:lnTo>
                  <a:lnTo>
                    <a:pt x="483781" y="88480"/>
                  </a:lnTo>
                  <a:lnTo>
                    <a:pt x="494157" y="89890"/>
                  </a:lnTo>
                  <a:lnTo>
                    <a:pt x="504812" y="91719"/>
                  </a:lnTo>
                  <a:lnTo>
                    <a:pt x="528066" y="96100"/>
                  </a:lnTo>
                  <a:lnTo>
                    <a:pt x="531114" y="85432"/>
                  </a:lnTo>
                  <a:close/>
                </a:path>
                <a:path w="770889" h="143509">
                  <a:moveTo>
                    <a:pt x="540258" y="108292"/>
                  </a:moveTo>
                  <a:lnTo>
                    <a:pt x="523100" y="105778"/>
                  </a:lnTo>
                  <a:lnTo>
                    <a:pt x="488772" y="100152"/>
                  </a:lnTo>
                  <a:lnTo>
                    <a:pt x="471576" y="97624"/>
                  </a:lnTo>
                  <a:lnTo>
                    <a:pt x="468528" y="108292"/>
                  </a:lnTo>
                  <a:lnTo>
                    <a:pt x="486562" y="110629"/>
                  </a:lnTo>
                  <a:lnTo>
                    <a:pt x="503847" y="113245"/>
                  </a:lnTo>
                  <a:lnTo>
                    <a:pt x="520268" y="116446"/>
                  </a:lnTo>
                  <a:lnTo>
                    <a:pt x="535686" y="120484"/>
                  </a:lnTo>
                  <a:lnTo>
                    <a:pt x="540258" y="108292"/>
                  </a:lnTo>
                  <a:close/>
                </a:path>
                <a:path w="770889" h="143509">
                  <a:moveTo>
                    <a:pt x="555498" y="70104"/>
                  </a:moveTo>
                  <a:lnTo>
                    <a:pt x="517398" y="62484"/>
                  </a:lnTo>
                  <a:lnTo>
                    <a:pt x="523570" y="57912"/>
                  </a:lnTo>
                  <a:lnTo>
                    <a:pt x="525106" y="56769"/>
                  </a:lnTo>
                  <a:lnTo>
                    <a:pt x="532257" y="51066"/>
                  </a:lnTo>
                  <a:lnTo>
                    <a:pt x="538822" y="45339"/>
                  </a:lnTo>
                  <a:lnTo>
                    <a:pt x="544830" y="39624"/>
                  </a:lnTo>
                  <a:lnTo>
                    <a:pt x="544830" y="30480"/>
                  </a:lnTo>
                  <a:lnTo>
                    <a:pt x="531114" y="30480"/>
                  </a:lnTo>
                  <a:lnTo>
                    <a:pt x="531114" y="39624"/>
                  </a:lnTo>
                  <a:lnTo>
                    <a:pt x="526008" y="44196"/>
                  </a:lnTo>
                  <a:lnTo>
                    <a:pt x="520052" y="48768"/>
                  </a:lnTo>
                  <a:lnTo>
                    <a:pt x="513537" y="53340"/>
                  </a:lnTo>
                  <a:lnTo>
                    <a:pt x="506730" y="57912"/>
                  </a:lnTo>
                  <a:lnTo>
                    <a:pt x="500392" y="54203"/>
                  </a:lnTo>
                  <a:lnTo>
                    <a:pt x="494906" y="49911"/>
                  </a:lnTo>
                  <a:lnTo>
                    <a:pt x="490639" y="45720"/>
                  </a:lnTo>
                  <a:lnTo>
                    <a:pt x="489966" y="45059"/>
                  </a:lnTo>
                  <a:lnTo>
                    <a:pt x="485292" y="39624"/>
                  </a:lnTo>
                  <a:lnTo>
                    <a:pt x="531114" y="39624"/>
                  </a:lnTo>
                  <a:lnTo>
                    <a:pt x="531114" y="30480"/>
                  </a:lnTo>
                  <a:lnTo>
                    <a:pt x="494538" y="30480"/>
                  </a:lnTo>
                  <a:lnTo>
                    <a:pt x="496062" y="27432"/>
                  </a:lnTo>
                  <a:lnTo>
                    <a:pt x="497586" y="25908"/>
                  </a:lnTo>
                  <a:lnTo>
                    <a:pt x="499110" y="22860"/>
                  </a:lnTo>
                  <a:lnTo>
                    <a:pt x="489966" y="18288"/>
                  </a:lnTo>
                  <a:lnTo>
                    <a:pt x="483400" y="28028"/>
                  </a:lnTo>
                  <a:lnTo>
                    <a:pt x="475589" y="36766"/>
                  </a:lnTo>
                  <a:lnTo>
                    <a:pt x="466928" y="44653"/>
                  </a:lnTo>
                  <a:lnTo>
                    <a:pt x="457860" y="51816"/>
                  </a:lnTo>
                  <a:lnTo>
                    <a:pt x="462432" y="56388"/>
                  </a:lnTo>
                  <a:lnTo>
                    <a:pt x="463956" y="59436"/>
                  </a:lnTo>
                  <a:lnTo>
                    <a:pt x="470065" y="54864"/>
                  </a:lnTo>
                  <a:lnTo>
                    <a:pt x="479209" y="45720"/>
                  </a:lnTo>
                  <a:lnTo>
                    <a:pt x="483781" y="51816"/>
                  </a:lnTo>
                  <a:lnTo>
                    <a:pt x="489966" y="57912"/>
                  </a:lnTo>
                  <a:lnTo>
                    <a:pt x="497586" y="62484"/>
                  </a:lnTo>
                  <a:lnTo>
                    <a:pt x="488073" y="65684"/>
                  </a:lnTo>
                  <a:lnTo>
                    <a:pt x="477875" y="68592"/>
                  </a:lnTo>
                  <a:lnTo>
                    <a:pt x="454812" y="74676"/>
                  </a:lnTo>
                  <a:lnTo>
                    <a:pt x="457860" y="77724"/>
                  </a:lnTo>
                  <a:lnTo>
                    <a:pt x="459384" y="80772"/>
                  </a:lnTo>
                  <a:lnTo>
                    <a:pt x="460921" y="83908"/>
                  </a:lnTo>
                  <a:lnTo>
                    <a:pt x="496989" y="72034"/>
                  </a:lnTo>
                  <a:lnTo>
                    <a:pt x="506717" y="68592"/>
                  </a:lnTo>
                  <a:lnTo>
                    <a:pt x="516178" y="71996"/>
                  </a:lnTo>
                  <a:lnTo>
                    <a:pt x="526351" y="75247"/>
                  </a:lnTo>
                  <a:lnTo>
                    <a:pt x="537375" y="78232"/>
                  </a:lnTo>
                  <a:lnTo>
                    <a:pt x="549402" y="80772"/>
                  </a:lnTo>
                  <a:lnTo>
                    <a:pt x="552450" y="74676"/>
                  </a:lnTo>
                  <a:lnTo>
                    <a:pt x="555498" y="70104"/>
                  </a:lnTo>
                  <a:close/>
                </a:path>
                <a:path w="770889" h="143509">
                  <a:moveTo>
                    <a:pt x="569302" y="6096"/>
                  </a:moveTo>
                  <a:lnTo>
                    <a:pt x="558634" y="6096"/>
                  </a:lnTo>
                  <a:lnTo>
                    <a:pt x="558634" y="16764"/>
                  </a:lnTo>
                  <a:lnTo>
                    <a:pt x="558634" y="125056"/>
                  </a:lnTo>
                  <a:lnTo>
                    <a:pt x="453288" y="125056"/>
                  </a:lnTo>
                  <a:lnTo>
                    <a:pt x="453288" y="16764"/>
                  </a:lnTo>
                  <a:lnTo>
                    <a:pt x="558634" y="16764"/>
                  </a:lnTo>
                  <a:lnTo>
                    <a:pt x="558634" y="6096"/>
                  </a:lnTo>
                  <a:lnTo>
                    <a:pt x="442620" y="6096"/>
                  </a:lnTo>
                  <a:lnTo>
                    <a:pt x="442620" y="141820"/>
                  </a:lnTo>
                  <a:lnTo>
                    <a:pt x="453288" y="141820"/>
                  </a:lnTo>
                  <a:lnTo>
                    <a:pt x="453288" y="134200"/>
                  </a:lnTo>
                  <a:lnTo>
                    <a:pt x="558634" y="134200"/>
                  </a:lnTo>
                  <a:lnTo>
                    <a:pt x="558634" y="141820"/>
                  </a:lnTo>
                  <a:lnTo>
                    <a:pt x="569302" y="141820"/>
                  </a:lnTo>
                  <a:lnTo>
                    <a:pt x="569302" y="134200"/>
                  </a:lnTo>
                  <a:lnTo>
                    <a:pt x="569302" y="125056"/>
                  </a:lnTo>
                  <a:lnTo>
                    <a:pt x="569302" y="16764"/>
                  </a:lnTo>
                  <a:lnTo>
                    <a:pt x="569302" y="6096"/>
                  </a:lnTo>
                  <a:close/>
                </a:path>
                <a:path w="770889" h="143509">
                  <a:moveTo>
                    <a:pt x="723417" y="42672"/>
                  </a:moveTo>
                  <a:lnTo>
                    <a:pt x="685228" y="42672"/>
                  </a:lnTo>
                  <a:lnTo>
                    <a:pt x="685228" y="1524"/>
                  </a:lnTo>
                  <a:lnTo>
                    <a:pt x="673036" y="1524"/>
                  </a:lnTo>
                  <a:lnTo>
                    <a:pt x="673036" y="42672"/>
                  </a:lnTo>
                  <a:lnTo>
                    <a:pt x="621118" y="42672"/>
                  </a:lnTo>
                  <a:lnTo>
                    <a:pt x="621118" y="4572"/>
                  </a:lnTo>
                  <a:lnTo>
                    <a:pt x="608926" y="4572"/>
                  </a:lnTo>
                  <a:lnTo>
                    <a:pt x="608926" y="64008"/>
                  </a:lnTo>
                  <a:lnTo>
                    <a:pt x="608634" y="76898"/>
                  </a:lnTo>
                  <a:lnTo>
                    <a:pt x="597496" y="118783"/>
                  </a:lnTo>
                  <a:lnTo>
                    <a:pt x="586066" y="132676"/>
                  </a:lnTo>
                  <a:lnTo>
                    <a:pt x="595210" y="141820"/>
                  </a:lnTo>
                  <a:lnTo>
                    <a:pt x="604583" y="130949"/>
                  </a:lnTo>
                  <a:lnTo>
                    <a:pt x="611974" y="118783"/>
                  </a:lnTo>
                  <a:lnTo>
                    <a:pt x="617067" y="105181"/>
                  </a:lnTo>
                  <a:lnTo>
                    <a:pt x="619594" y="90004"/>
                  </a:lnTo>
                  <a:lnTo>
                    <a:pt x="679132" y="90004"/>
                  </a:lnTo>
                  <a:lnTo>
                    <a:pt x="679132" y="141820"/>
                  </a:lnTo>
                  <a:lnTo>
                    <a:pt x="691413" y="141820"/>
                  </a:lnTo>
                  <a:lnTo>
                    <a:pt x="691413" y="79248"/>
                  </a:lnTo>
                  <a:lnTo>
                    <a:pt x="619594" y="79248"/>
                  </a:lnTo>
                  <a:lnTo>
                    <a:pt x="620471" y="71564"/>
                  </a:lnTo>
                  <a:lnTo>
                    <a:pt x="620928" y="64579"/>
                  </a:lnTo>
                  <a:lnTo>
                    <a:pt x="621118" y="53340"/>
                  </a:lnTo>
                  <a:lnTo>
                    <a:pt x="723417" y="53340"/>
                  </a:lnTo>
                  <a:lnTo>
                    <a:pt x="723417" y="42672"/>
                  </a:lnTo>
                  <a:close/>
                </a:path>
                <a:path w="770889" h="143509">
                  <a:moveTo>
                    <a:pt x="770763" y="105244"/>
                  </a:moveTo>
                  <a:lnTo>
                    <a:pt x="756945" y="105244"/>
                  </a:lnTo>
                  <a:lnTo>
                    <a:pt x="749325" y="143344"/>
                  </a:lnTo>
                  <a:lnTo>
                    <a:pt x="758571" y="143344"/>
                  </a:lnTo>
                  <a:lnTo>
                    <a:pt x="770763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4" name="object 8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646133" y="8730336"/>
            <a:ext cx="1662023" cy="143344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419600" y="8730336"/>
            <a:ext cx="1068222" cy="143344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5591644" y="8730336"/>
            <a:ext cx="779907" cy="143344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330642" y="9183434"/>
            <a:ext cx="119062" cy="129641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53425" y="9172676"/>
            <a:ext cx="289941" cy="140398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333690" y="9613582"/>
            <a:ext cx="1761172" cy="14497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200107" y="9613582"/>
            <a:ext cx="2104644" cy="144970"/>
          </a:xfrm>
          <a:prstGeom prst="rect">
            <a:avLst/>
          </a:prstGeom>
        </p:spPr>
      </p:pic>
      <p:sp>
        <p:nvSpPr>
          <p:cNvPr id="91" name="object 91"/>
          <p:cNvSpPr/>
          <p:nvPr/>
        </p:nvSpPr>
        <p:spPr>
          <a:xfrm>
            <a:off x="5410009" y="9613582"/>
            <a:ext cx="630555" cy="143510"/>
          </a:xfrm>
          <a:custGeom>
            <a:avLst/>
            <a:gdLst/>
            <a:ahLst/>
            <a:cxnLst/>
            <a:rect l="l" t="t" r="r" b="b"/>
            <a:pathLst>
              <a:path w="630554" h="143509">
                <a:moveTo>
                  <a:pt x="123634" y="100685"/>
                </a:moveTo>
                <a:lnTo>
                  <a:pt x="112966" y="100685"/>
                </a:lnTo>
                <a:lnTo>
                  <a:pt x="112966" y="108305"/>
                </a:lnTo>
                <a:lnTo>
                  <a:pt x="112966" y="126682"/>
                </a:lnTo>
                <a:lnTo>
                  <a:pt x="29044" y="126682"/>
                </a:lnTo>
                <a:lnTo>
                  <a:pt x="29044" y="108305"/>
                </a:lnTo>
                <a:lnTo>
                  <a:pt x="112966" y="108305"/>
                </a:lnTo>
                <a:lnTo>
                  <a:pt x="112966" y="100685"/>
                </a:lnTo>
                <a:lnTo>
                  <a:pt x="18376" y="100685"/>
                </a:lnTo>
                <a:lnTo>
                  <a:pt x="18376" y="141922"/>
                </a:lnTo>
                <a:lnTo>
                  <a:pt x="29044" y="141922"/>
                </a:lnTo>
                <a:lnTo>
                  <a:pt x="29044" y="135826"/>
                </a:lnTo>
                <a:lnTo>
                  <a:pt x="112966" y="135826"/>
                </a:lnTo>
                <a:lnTo>
                  <a:pt x="112966" y="141922"/>
                </a:lnTo>
                <a:lnTo>
                  <a:pt x="123634" y="141922"/>
                </a:lnTo>
                <a:lnTo>
                  <a:pt x="123634" y="135826"/>
                </a:lnTo>
                <a:lnTo>
                  <a:pt x="123634" y="126682"/>
                </a:lnTo>
                <a:lnTo>
                  <a:pt x="123634" y="108305"/>
                </a:lnTo>
                <a:lnTo>
                  <a:pt x="123634" y="100685"/>
                </a:lnTo>
                <a:close/>
              </a:path>
              <a:path w="630554" h="143509">
                <a:moveTo>
                  <a:pt x="141922" y="80873"/>
                </a:moveTo>
                <a:lnTo>
                  <a:pt x="106870" y="80873"/>
                </a:lnTo>
                <a:lnTo>
                  <a:pt x="114490" y="73253"/>
                </a:lnTo>
                <a:lnTo>
                  <a:pt x="116014" y="68681"/>
                </a:lnTo>
                <a:lnTo>
                  <a:pt x="109918" y="64109"/>
                </a:lnTo>
                <a:lnTo>
                  <a:pt x="138874" y="64109"/>
                </a:lnTo>
                <a:lnTo>
                  <a:pt x="138874" y="56489"/>
                </a:lnTo>
                <a:lnTo>
                  <a:pt x="105346" y="56489"/>
                </a:lnTo>
                <a:lnTo>
                  <a:pt x="105346" y="64109"/>
                </a:lnTo>
                <a:lnTo>
                  <a:pt x="102298" y="70205"/>
                </a:lnTo>
                <a:lnTo>
                  <a:pt x="99250" y="74777"/>
                </a:lnTo>
                <a:lnTo>
                  <a:pt x="94678" y="80873"/>
                </a:lnTo>
                <a:lnTo>
                  <a:pt x="76288" y="80873"/>
                </a:lnTo>
                <a:lnTo>
                  <a:pt x="76288" y="64109"/>
                </a:lnTo>
                <a:lnTo>
                  <a:pt x="105346" y="64109"/>
                </a:lnTo>
                <a:lnTo>
                  <a:pt x="105346" y="56489"/>
                </a:lnTo>
                <a:lnTo>
                  <a:pt x="76288" y="56489"/>
                </a:lnTo>
                <a:lnTo>
                  <a:pt x="76288" y="45821"/>
                </a:lnTo>
                <a:lnTo>
                  <a:pt x="128206" y="45821"/>
                </a:lnTo>
                <a:lnTo>
                  <a:pt x="128206" y="36677"/>
                </a:lnTo>
                <a:lnTo>
                  <a:pt x="76288" y="36677"/>
                </a:lnTo>
                <a:lnTo>
                  <a:pt x="76288" y="27432"/>
                </a:lnTo>
                <a:lnTo>
                  <a:pt x="134302" y="27432"/>
                </a:lnTo>
                <a:lnTo>
                  <a:pt x="134302" y="18288"/>
                </a:lnTo>
                <a:lnTo>
                  <a:pt x="97726" y="18288"/>
                </a:lnTo>
                <a:lnTo>
                  <a:pt x="100774" y="13716"/>
                </a:lnTo>
                <a:lnTo>
                  <a:pt x="105346" y="9144"/>
                </a:lnTo>
                <a:lnTo>
                  <a:pt x="106870" y="6096"/>
                </a:lnTo>
                <a:lnTo>
                  <a:pt x="96202" y="0"/>
                </a:lnTo>
                <a:lnTo>
                  <a:pt x="91630" y="7620"/>
                </a:lnTo>
                <a:lnTo>
                  <a:pt x="88582" y="13716"/>
                </a:lnTo>
                <a:lnTo>
                  <a:pt x="83908" y="18288"/>
                </a:lnTo>
                <a:lnTo>
                  <a:pt x="48856" y="18288"/>
                </a:lnTo>
                <a:lnTo>
                  <a:pt x="54965" y="13716"/>
                </a:lnTo>
                <a:lnTo>
                  <a:pt x="51904" y="9144"/>
                </a:lnTo>
                <a:lnTo>
                  <a:pt x="42760" y="0"/>
                </a:lnTo>
                <a:lnTo>
                  <a:pt x="33616" y="6096"/>
                </a:lnTo>
                <a:lnTo>
                  <a:pt x="41236" y="13716"/>
                </a:lnTo>
                <a:lnTo>
                  <a:pt x="44297" y="18288"/>
                </a:lnTo>
                <a:lnTo>
                  <a:pt x="7620" y="18288"/>
                </a:lnTo>
                <a:lnTo>
                  <a:pt x="7620" y="27432"/>
                </a:lnTo>
                <a:lnTo>
                  <a:pt x="65620" y="27432"/>
                </a:lnTo>
                <a:lnTo>
                  <a:pt x="65620" y="36677"/>
                </a:lnTo>
                <a:lnTo>
                  <a:pt x="13716" y="36677"/>
                </a:lnTo>
                <a:lnTo>
                  <a:pt x="13716" y="45821"/>
                </a:lnTo>
                <a:lnTo>
                  <a:pt x="65620" y="45821"/>
                </a:lnTo>
                <a:lnTo>
                  <a:pt x="65620" y="56489"/>
                </a:lnTo>
                <a:lnTo>
                  <a:pt x="65620" y="64109"/>
                </a:lnTo>
                <a:lnTo>
                  <a:pt x="65620" y="80873"/>
                </a:lnTo>
                <a:lnTo>
                  <a:pt x="39712" y="80873"/>
                </a:lnTo>
                <a:lnTo>
                  <a:pt x="44297" y="77825"/>
                </a:lnTo>
                <a:lnTo>
                  <a:pt x="42760" y="73253"/>
                </a:lnTo>
                <a:lnTo>
                  <a:pt x="39712" y="68681"/>
                </a:lnTo>
                <a:lnTo>
                  <a:pt x="35153" y="64109"/>
                </a:lnTo>
                <a:lnTo>
                  <a:pt x="65620" y="64109"/>
                </a:lnTo>
                <a:lnTo>
                  <a:pt x="65620" y="56489"/>
                </a:lnTo>
                <a:lnTo>
                  <a:pt x="3048" y="56489"/>
                </a:lnTo>
                <a:lnTo>
                  <a:pt x="3048" y="64109"/>
                </a:lnTo>
                <a:lnTo>
                  <a:pt x="32092" y="64109"/>
                </a:lnTo>
                <a:lnTo>
                  <a:pt x="26009" y="68681"/>
                </a:lnTo>
                <a:lnTo>
                  <a:pt x="29044" y="73253"/>
                </a:lnTo>
                <a:lnTo>
                  <a:pt x="30568" y="76301"/>
                </a:lnTo>
                <a:lnTo>
                  <a:pt x="33616" y="80873"/>
                </a:lnTo>
                <a:lnTo>
                  <a:pt x="0" y="80873"/>
                </a:lnTo>
                <a:lnTo>
                  <a:pt x="0" y="90017"/>
                </a:lnTo>
                <a:lnTo>
                  <a:pt x="141922" y="90017"/>
                </a:lnTo>
                <a:lnTo>
                  <a:pt x="141922" y="80873"/>
                </a:lnTo>
                <a:close/>
              </a:path>
              <a:path w="630554" h="143509">
                <a:moveTo>
                  <a:pt x="280797" y="9144"/>
                </a:moveTo>
                <a:lnTo>
                  <a:pt x="268605" y="9144"/>
                </a:lnTo>
                <a:lnTo>
                  <a:pt x="268605" y="19812"/>
                </a:lnTo>
                <a:lnTo>
                  <a:pt x="268605" y="47345"/>
                </a:lnTo>
                <a:lnTo>
                  <a:pt x="268605" y="58013"/>
                </a:lnTo>
                <a:lnTo>
                  <a:pt x="268605" y="83921"/>
                </a:lnTo>
                <a:lnTo>
                  <a:pt x="227457" y="83921"/>
                </a:lnTo>
                <a:lnTo>
                  <a:pt x="227457" y="58013"/>
                </a:lnTo>
                <a:lnTo>
                  <a:pt x="268605" y="58013"/>
                </a:lnTo>
                <a:lnTo>
                  <a:pt x="268605" y="47345"/>
                </a:lnTo>
                <a:lnTo>
                  <a:pt x="227457" y="47345"/>
                </a:lnTo>
                <a:lnTo>
                  <a:pt x="227457" y="19812"/>
                </a:lnTo>
                <a:lnTo>
                  <a:pt x="268605" y="19812"/>
                </a:lnTo>
                <a:lnTo>
                  <a:pt x="268605" y="9144"/>
                </a:lnTo>
                <a:lnTo>
                  <a:pt x="215163" y="9144"/>
                </a:lnTo>
                <a:lnTo>
                  <a:pt x="215163" y="19812"/>
                </a:lnTo>
                <a:lnTo>
                  <a:pt x="215163" y="47345"/>
                </a:lnTo>
                <a:lnTo>
                  <a:pt x="215163" y="58013"/>
                </a:lnTo>
                <a:lnTo>
                  <a:pt x="215163" y="83921"/>
                </a:lnTo>
                <a:lnTo>
                  <a:pt x="174028" y="83921"/>
                </a:lnTo>
                <a:lnTo>
                  <a:pt x="174891" y="77952"/>
                </a:lnTo>
                <a:lnTo>
                  <a:pt x="175348" y="71539"/>
                </a:lnTo>
                <a:lnTo>
                  <a:pt x="175514" y="64858"/>
                </a:lnTo>
                <a:lnTo>
                  <a:pt x="175539" y="58013"/>
                </a:lnTo>
                <a:lnTo>
                  <a:pt x="215163" y="58013"/>
                </a:lnTo>
                <a:lnTo>
                  <a:pt x="215163" y="47345"/>
                </a:lnTo>
                <a:lnTo>
                  <a:pt x="175539" y="47345"/>
                </a:lnTo>
                <a:lnTo>
                  <a:pt x="175539" y="19812"/>
                </a:lnTo>
                <a:lnTo>
                  <a:pt x="215163" y="19812"/>
                </a:lnTo>
                <a:lnTo>
                  <a:pt x="215163" y="9144"/>
                </a:lnTo>
                <a:lnTo>
                  <a:pt x="163360" y="9144"/>
                </a:lnTo>
                <a:lnTo>
                  <a:pt x="163283" y="64858"/>
                </a:lnTo>
                <a:lnTo>
                  <a:pt x="163093" y="74193"/>
                </a:lnTo>
                <a:lnTo>
                  <a:pt x="158597" y="113017"/>
                </a:lnTo>
                <a:lnTo>
                  <a:pt x="148018" y="134302"/>
                </a:lnTo>
                <a:lnTo>
                  <a:pt x="151066" y="137350"/>
                </a:lnTo>
                <a:lnTo>
                  <a:pt x="154216" y="140398"/>
                </a:lnTo>
                <a:lnTo>
                  <a:pt x="155727" y="143446"/>
                </a:lnTo>
                <a:lnTo>
                  <a:pt x="162864" y="133464"/>
                </a:lnTo>
                <a:lnTo>
                  <a:pt x="168300" y="121881"/>
                </a:lnTo>
                <a:lnTo>
                  <a:pt x="172021" y="108877"/>
                </a:lnTo>
                <a:lnTo>
                  <a:pt x="174028" y="94589"/>
                </a:lnTo>
                <a:lnTo>
                  <a:pt x="215163" y="94589"/>
                </a:lnTo>
                <a:lnTo>
                  <a:pt x="215163" y="140398"/>
                </a:lnTo>
                <a:lnTo>
                  <a:pt x="227457" y="140398"/>
                </a:lnTo>
                <a:lnTo>
                  <a:pt x="227457" y="94589"/>
                </a:lnTo>
                <a:lnTo>
                  <a:pt x="268605" y="94589"/>
                </a:lnTo>
                <a:lnTo>
                  <a:pt x="268605" y="126682"/>
                </a:lnTo>
                <a:lnTo>
                  <a:pt x="267081" y="129730"/>
                </a:lnTo>
                <a:lnTo>
                  <a:pt x="248793" y="129730"/>
                </a:lnTo>
                <a:lnTo>
                  <a:pt x="239649" y="128206"/>
                </a:lnTo>
                <a:lnTo>
                  <a:pt x="241173" y="132778"/>
                </a:lnTo>
                <a:lnTo>
                  <a:pt x="241173" y="137350"/>
                </a:lnTo>
                <a:lnTo>
                  <a:pt x="242697" y="140398"/>
                </a:lnTo>
                <a:lnTo>
                  <a:pt x="274701" y="140398"/>
                </a:lnTo>
                <a:lnTo>
                  <a:pt x="280797" y="135826"/>
                </a:lnTo>
                <a:lnTo>
                  <a:pt x="280797" y="129730"/>
                </a:lnTo>
                <a:lnTo>
                  <a:pt x="280797" y="94589"/>
                </a:lnTo>
                <a:lnTo>
                  <a:pt x="280797" y="83921"/>
                </a:lnTo>
                <a:lnTo>
                  <a:pt x="280797" y="58013"/>
                </a:lnTo>
                <a:lnTo>
                  <a:pt x="280797" y="47345"/>
                </a:lnTo>
                <a:lnTo>
                  <a:pt x="280797" y="19812"/>
                </a:lnTo>
                <a:lnTo>
                  <a:pt x="280797" y="9144"/>
                </a:lnTo>
                <a:close/>
              </a:path>
              <a:path w="630554" h="143509">
                <a:moveTo>
                  <a:pt x="436524" y="123634"/>
                </a:moveTo>
                <a:lnTo>
                  <a:pt x="424459" y="120726"/>
                </a:lnTo>
                <a:lnTo>
                  <a:pt x="413575" y="116700"/>
                </a:lnTo>
                <a:lnTo>
                  <a:pt x="403860" y="111556"/>
                </a:lnTo>
                <a:lnTo>
                  <a:pt x="395287" y="105257"/>
                </a:lnTo>
                <a:lnTo>
                  <a:pt x="427380" y="90017"/>
                </a:lnTo>
                <a:lnTo>
                  <a:pt x="418147" y="79349"/>
                </a:lnTo>
                <a:lnTo>
                  <a:pt x="410159" y="85661"/>
                </a:lnTo>
                <a:lnTo>
                  <a:pt x="402336" y="90970"/>
                </a:lnTo>
                <a:lnTo>
                  <a:pt x="394779" y="95427"/>
                </a:lnTo>
                <a:lnTo>
                  <a:pt x="387667" y="99161"/>
                </a:lnTo>
                <a:lnTo>
                  <a:pt x="382473" y="93433"/>
                </a:lnTo>
                <a:lnTo>
                  <a:pt x="378142" y="87541"/>
                </a:lnTo>
                <a:lnTo>
                  <a:pt x="374370" y="81381"/>
                </a:lnTo>
                <a:lnTo>
                  <a:pt x="370903" y="74777"/>
                </a:lnTo>
                <a:lnTo>
                  <a:pt x="435000" y="74777"/>
                </a:lnTo>
                <a:lnTo>
                  <a:pt x="435000" y="64109"/>
                </a:lnTo>
                <a:lnTo>
                  <a:pt x="370903" y="64109"/>
                </a:lnTo>
                <a:lnTo>
                  <a:pt x="370903" y="50393"/>
                </a:lnTo>
                <a:lnTo>
                  <a:pt x="425856" y="50393"/>
                </a:lnTo>
                <a:lnTo>
                  <a:pt x="425856" y="39725"/>
                </a:lnTo>
                <a:lnTo>
                  <a:pt x="370903" y="39725"/>
                </a:lnTo>
                <a:lnTo>
                  <a:pt x="370903" y="25908"/>
                </a:lnTo>
                <a:lnTo>
                  <a:pt x="431952" y="25908"/>
                </a:lnTo>
                <a:lnTo>
                  <a:pt x="431952" y="15240"/>
                </a:lnTo>
                <a:lnTo>
                  <a:pt x="370903" y="15240"/>
                </a:lnTo>
                <a:lnTo>
                  <a:pt x="370903" y="0"/>
                </a:lnTo>
                <a:lnTo>
                  <a:pt x="360235" y="0"/>
                </a:lnTo>
                <a:lnTo>
                  <a:pt x="360235" y="15240"/>
                </a:lnTo>
                <a:lnTo>
                  <a:pt x="299173" y="15240"/>
                </a:lnTo>
                <a:lnTo>
                  <a:pt x="299173" y="25908"/>
                </a:lnTo>
                <a:lnTo>
                  <a:pt x="360235" y="25908"/>
                </a:lnTo>
                <a:lnTo>
                  <a:pt x="360235" y="39725"/>
                </a:lnTo>
                <a:lnTo>
                  <a:pt x="305269" y="39725"/>
                </a:lnTo>
                <a:lnTo>
                  <a:pt x="305269" y="50393"/>
                </a:lnTo>
                <a:lnTo>
                  <a:pt x="360235" y="50393"/>
                </a:lnTo>
                <a:lnTo>
                  <a:pt x="360235" y="64109"/>
                </a:lnTo>
                <a:lnTo>
                  <a:pt x="296125" y="64109"/>
                </a:lnTo>
                <a:lnTo>
                  <a:pt x="296125" y="74777"/>
                </a:lnTo>
                <a:lnTo>
                  <a:pt x="352513" y="74777"/>
                </a:lnTo>
                <a:lnTo>
                  <a:pt x="340436" y="86779"/>
                </a:lnTo>
                <a:lnTo>
                  <a:pt x="326796" y="97637"/>
                </a:lnTo>
                <a:lnTo>
                  <a:pt x="311150" y="107353"/>
                </a:lnTo>
                <a:lnTo>
                  <a:pt x="293090" y="115925"/>
                </a:lnTo>
                <a:lnTo>
                  <a:pt x="299173" y="122110"/>
                </a:lnTo>
                <a:lnTo>
                  <a:pt x="334225" y="105257"/>
                </a:lnTo>
                <a:lnTo>
                  <a:pt x="334225" y="131254"/>
                </a:lnTo>
                <a:lnTo>
                  <a:pt x="331190" y="132778"/>
                </a:lnTo>
                <a:lnTo>
                  <a:pt x="337273" y="143446"/>
                </a:lnTo>
                <a:lnTo>
                  <a:pt x="343369" y="140398"/>
                </a:lnTo>
                <a:lnTo>
                  <a:pt x="344893" y="140398"/>
                </a:lnTo>
                <a:lnTo>
                  <a:pt x="354088" y="136334"/>
                </a:lnTo>
                <a:lnTo>
                  <a:pt x="363270" y="132969"/>
                </a:lnTo>
                <a:lnTo>
                  <a:pt x="381571" y="126682"/>
                </a:lnTo>
                <a:lnTo>
                  <a:pt x="380047" y="122110"/>
                </a:lnTo>
                <a:lnTo>
                  <a:pt x="380047" y="118973"/>
                </a:lnTo>
                <a:lnTo>
                  <a:pt x="381571" y="114401"/>
                </a:lnTo>
                <a:lnTo>
                  <a:pt x="363842" y="121119"/>
                </a:lnTo>
                <a:lnTo>
                  <a:pt x="354736" y="124129"/>
                </a:lnTo>
                <a:lnTo>
                  <a:pt x="344893" y="126682"/>
                </a:lnTo>
                <a:lnTo>
                  <a:pt x="344893" y="96113"/>
                </a:lnTo>
                <a:lnTo>
                  <a:pt x="352513" y="91541"/>
                </a:lnTo>
                <a:lnTo>
                  <a:pt x="361759" y="79349"/>
                </a:lnTo>
                <a:lnTo>
                  <a:pt x="373735" y="99961"/>
                </a:lnTo>
                <a:lnTo>
                  <a:pt x="389001" y="116166"/>
                </a:lnTo>
                <a:lnTo>
                  <a:pt x="407441" y="128079"/>
                </a:lnTo>
                <a:lnTo>
                  <a:pt x="428904" y="135826"/>
                </a:lnTo>
                <a:lnTo>
                  <a:pt x="430441" y="132778"/>
                </a:lnTo>
                <a:lnTo>
                  <a:pt x="436524" y="123634"/>
                </a:lnTo>
                <a:close/>
              </a:path>
              <a:path w="630554" h="143509">
                <a:moveTo>
                  <a:pt x="456336" y="35153"/>
                </a:moveTo>
                <a:lnTo>
                  <a:pt x="447192" y="35153"/>
                </a:lnTo>
                <a:lnTo>
                  <a:pt x="445808" y="45135"/>
                </a:lnTo>
                <a:lnTo>
                  <a:pt x="444144" y="54406"/>
                </a:lnTo>
                <a:lnTo>
                  <a:pt x="442391" y="63233"/>
                </a:lnTo>
                <a:lnTo>
                  <a:pt x="441096" y="70205"/>
                </a:lnTo>
                <a:lnTo>
                  <a:pt x="445668" y="71729"/>
                </a:lnTo>
                <a:lnTo>
                  <a:pt x="448729" y="71729"/>
                </a:lnTo>
                <a:lnTo>
                  <a:pt x="450253" y="73253"/>
                </a:lnTo>
                <a:lnTo>
                  <a:pt x="452259" y="63233"/>
                </a:lnTo>
                <a:lnTo>
                  <a:pt x="453859" y="53632"/>
                </a:lnTo>
                <a:lnTo>
                  <a:pt x="455168" y="44323"/>
                </a:lnTo>
                <a:lnTo>
                  <a:pt x="456336" y="35153"/>
                </a:lnTo>
                <a:close/>
              </a:path>
              <a:path w="630554" h="143509">
                <a:moveTo>
                  <a:pt x="489966" y="42773"/>
                </a:moveTo>
                <a:lnTo>
                  <a:pt x="485292" y="38201"/>
                </a:lnTo>
                <a:lnTo>
                  <a:pt x="483006" y="35153"/>
                </a:lnTo>
                <a:lnTo>
                  <a:pt x="480720" y="32105"/>
                </a:lnTo>
                <a:lnTo>
                  <a:pt x="479221" y="30581"/>
                </a:lnTo>
                <a:lnTo>
                  <a:pt x="476148" y="27432"/>
                </a:lnTo>
                <a:lnTo>
                  <a:pt x="470052" y="30581"/>
                </a:lnTo>
                <a:lnTo>
                  <a:pt x="470052" y="1524"/>
                </a:lnTo>
                <a:lnTo>
                  <a:pt x="460908" y="1524"/>
                </a:lnTo>
                <a:lnTo>
                  <a:pt x="460908" y="141922"/>
                </a:lnTo>
                <a:lnTo>
                  <a:pt x="470052" y="141922"/>
                </a:lnTo>
                <a:lnTo>
                  <a:pt x="470052" y="35153"/>
                </a:lnTo>
                <a:lnTo>
                  <a:pt x="474624" y="39725"/>
                </a:lnTo>
                <a:lnTo>
                  <a:pt x="480720" y="48869"/>
                </a:lnTo>
                <a:lnTo>
                  <a:pt x="489966" y="42773"/>
                </a:lnTo>
                <a:close/>
              </a:path>
              <a:path w="630554" h="143509">
                <a:moveTo>
                  <a:pt x="573874" y="68681"/>
                </a:moveTo>
                <a:lnTo>
                  <a:pt x="563206" y="68681"/>
                </a:lnTo>
                <a:lnTo>
                  <a:pt x="563206" y="77825"/>
                </a:lnTo>
                <a:lnTo>
                  <a:pt x="563206" y="88493"/>
                </a:lnTo>
                <a:lnTo>
                  <a:pt x="563206" y="96113"/>
                </a:lnTo>
                <a:lnTo>
                  <a:pt x="563206" y="106781"/>
                </a:lnTo>
                <a:lnTo>
                  <a:pt x="503682" y="106781"/>
                </a:lnTo>
                <a:lnTo>
                  <a:pt x="503682" y="96113"/>
                </a:lnTo>
                <a:lnTo>
                  <a:pt x="563206" y="96113"/>
                </a:lnTo>
                <a:lnTo>
                  <a:pt x="563206" y="88493"/>
                </a:lnTo>
                <a:lnTo>
                  <a:pt x="503682" y="88493"/>
                </a:lnTo>
                <a:lnTo>
                  <a:pt x="503682" y="77825"/>
                </a:lnTo>
                <a:lnTo>
                  <a:pt x="563206" y="77825"/>
                </a:lnTo>
                <a:lnTo>
                  <a:pt x="563206" y="68681"/>
                </a:lnTo>
                <a:lnTo>
                  <a:pt x="493014" y="68681"/>
                </a:lnTo>
                <a:lnTo>
                  <a:pt x="493014" y="141922"/>
                </a:lnTo>
                <a:lnTo>
                  <a:pt x="503682" y="141922"/>
                </a:lnTo>
                <a:lnTo>
                  <a:pt x="503682" y="115925"/>
                </a:lnTo>
                <a:lnTo>
                  <a:pt x="563206" y="115925"/>
                </a:lnTo>
                <a:lnTo>
                  <a:pt x="563206" y="128206"/>
                </a:lnTo>
                <a:lnTo>
                  <a:pt x="560158" y="129730"/>
                </a:lnTo>
                <a:lnTo>
                  <a:pt x="532638" y="129730"/>
                </a:lnTo>
                <a:lnTo>
                  <a:pt x="534162" y="134302"/>
                </a:lnTo>
                <a:lnTo>
                  <a:pt x="534162" y="140398"/>
                </a:lnTo>
                <a:lnTo>
                  <a:pt x="569315" y="140398"/>
                </a:lnTo>
                <a:lnTo>
                  <a:pt x="573874" y="134302"/>
                </a:lnTo>
                <a:lnTo>
                  <a:pt x="573874" y="115925"/>
                </a:lnTo>
                <a:lnTo>
                  <a:pt x="573874" y="106781"/>
                </a:lnTo>
                <a:lnTo>
                  <a:pt x="573874" y="96113"/>
                </a:lnTo>
                <a:lnTo>
                  <a:pt x="573874" y="88493"/>
                </a:lnTo>
                <a:lnTo>
                  <a:pt x="573874" y="77825"/>
                </a:lnTo>
                <a:lnTo>
                  <a:pt x="573874" y="68681"/>
                </a:lnTo>
                <a:close/>
              </a:path>
              <a:path w="630554" h="143509">
                <a:moveTo>
                  <a:pt x="584542" y="50393"/>
                </a:moveTo>
                <a:lnTo>
                  <a:pt x="538734" y="50393"/>
                </a:lnTo>
                <a:lnTo>
                  <a:pt x="538734" y="41249"/>
                </a:lnTo>
                <a:lnTo>
                  <a:pt x="576922" y="41249"/>
                </a:lnTo>
                <a:lnTo>
                  <a:pt x="576922" y="32105"/>
                </a:lnTo>
                <a:lnTo>
                  <a:pt x="538734" y="32105"/>
                </a:lnTo>
                <a:lnTo>
                  <a:pt x="538734" y="22860"/>
                </a:lnTo>
                <a:lnTo>
                  <a:pt x="581494" y="22860"/>
                </a:lnTo>
                <a:lnTo>
                  <a:pt x="581494" y="13716"/>
                </a:lnTo>
                <a:lnTo>
                  <a:pt x="538734" y="13716"/>
                </a:lnTo>
                <a:lnTo>
                  <a:pt x="538734" y="0"/>
                </a:lnTo>
                <a:lnTo>
                  <a:pt x="528066" y="0"/>
                </a:lnTo>
                <a:lnTo>
                  <a:pt x="528066" y="13716"/>
                </a:lnTo>
                <a:lnTo>
                  <a:pt x="486816" y="13716"/>
                </a:lnTo>
                <a:lnTo>
                  <a:pt x="486816" y="22860"/>
                </a:lnTo>
                <a:lnTo>
                  <a:pt x="528066" y="22860"/>
                </a:lnTo>
                <a:lnTo>
                  <a:pt x="528066" y="32105"/>
                </a:lnTo>
                <a:lnTo>
                  <a:pt x="491490" y="32105"/>
                </a:lnTo>
                <a:lnTo>
                  <a:pt x="491490" y="41249"/>
                </a:lnTo>
                <a:lnTo>
                  <a:pt x="528066" y="41249"/>
                </a:lnTo>
                <a:lnTo>
                  <a:pt x="528066" y="50393"/>
                </a:lnTo>
                <a:lnTo>
                  <a:pt x="483768" y="50393"/>
                </a:lnTo>
                <a:lnTo>
                  <a:pt x="483768" y="59537"/>
                </a:lnTo>
                <a:lnTo>
                  <a:pt x="584542" y="59537"/>
                </a:lnTo>
                <a:lnTo>
                  <a:pt x="584542" y="50393"/>
                </a:lnTo>
                <a:close/>
              </a:path>
              <a:path w="630554" h="143509">
                <a:moveTo>
                  <a:pt x="630364" y="132778"/>
                </a:moveTo>
                <a:lnTo>
                  <a:pt x="625157" y="127673"/>
                </a:lnTo>
                <a:lnTo>
                  <a:pt x="618832" y="121691"/>
                </a:lnTo>
                <a:lnTo>
                  <a:pt x="611403" y="115138"/>
                </a:lnTo>
                <a:lnTo>
                  <a:pt x="602830" y="108305"/>
                </a:lnTo>
                <a:lnTo>
                  <a:pt x="595210" y="115925"/>
                </a:lnTo>
                <a:lnTo>
                  <a:pt x="602703" y="121958"/>
                </a:lnTo>
                <a:lnTo>
                  <a:pt x="609498" y="128397"/>
                </a:lnTo>
                <a:lnTo>
                  <a:pt x="622642" y="141922"/>
                </a:lnTo>
                <a:lnTo>
                  <a:pt x="630364" y="13277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2" name="object 92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6145631" y="9613582"/>
            <a:ext cx="438048" cy="141922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1319974" y="9834854"/>
            <a:ext cx="485775" cy="143510"/>
            <a:chOff x="1319974" y="9834854"/>
            <a:chExt cx="485775" cy="143510"/>
          </a:xfrm>
        </p:grpSpPr>
        <p:pic>
          <p:nvPicPr>
            <p:cNvPr id="94" name="object 9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319974" y="9834854"/>
              <a:ext cx="439483" cy="143344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1782317" y="9940099"/>
              <a:ext cx="23495" cy="38100"/>
            </a:xfrm>
            <a:custGeom>
              <a:avLst/>
              <a:gdLst/>
              <a:ahLst/>
              <a:cxnLst/>
              <a:rect l="l" t="t" r="r" b="b"/>
              <a:pathLst>
                <a:path w="23494" h="38100">
                  <a:moveTo>
                    <a:pt x="22948" y="0"/>
                  </a:moveTo>
                  <a:lnTo>
                    <a:pt x="9232" y="0"/>
                  </a:lnTo>
                  <a:lnTo>
                    <a:pt x="0" y="38100"/>
                  </a:lnTo>
                  <a:lnTo>
                    <a:pt x="10769" y="38100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6" name="object 96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909000" y="9834854"/>
            <a:ext cx="1220914" cy="143344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235261" y="9833330"/>
            <a:ext cx="1222438" cy="1448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19974" y="409765"/>
            <a:ext cx="1074420" cy="1449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8115" y="409765"/>
            <a:ext cx="1370457" cy="1434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2407" y="409765"/>
            <a:ext cx="1662010" cy="14497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739676" y="411289"/>
            <a:ext cx="780415" cy="143510"/>
            <a:chOff x="5739676" y="411289"/>
            <a:chExt cx="780415" cy="1435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9676" y="411289"/>
              <a:ext cx="431952" cy="1434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4488" y="411289"/>
              <a:ext cx="325081" cy="14192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2166" y="862876"/>
            <a:ext cx="178498" cy="13125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16011" y="850684"/>
            <a:ext cx="1468183" cy="14497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333690" y="1303781"/>
            <a:ext cx="116205" cy="131445"/>
          </a:xfrm>
          <a:custGeom>
            <a:avLst/>
            <a:gdLst/>
            <a:ahLst/>
            <a:cxnLst/>
            <a:rect l="l" t="t" r="r" b="b"/>
            <a:pathLst>
              <a:path w="116205" h="131444">
                <a:moveTo>
                  <a:pt x="39624" y="0"/>
                </a:moveTo>
                <a:lnTo>
                  <a:pt x="33528" y="0"/>
                </a:lnTo>
                <a:lnTo>
                  <a:pt x="30480" y="3048"/>
                </a:lnTo>
                <a:lnTo>
                  <a:pt x="25908" y="6096"/>
                </a:lnTo>
                <a:lnTo>
                  <a:pt x="18288" y="9144"/>
                </a:lnTo>
                <a:lnTo>
                  <a:pt x="12192" y="13716"/>
                </a:lnTo>
                <a:lnTo>
                  <a:pt x="0" y="16764"/>
                </a:lnTo>
                <a:lnTo>
                  <a:pt x="0" y="32004"/>
                </a:lnTo>
                <a:lnTo>
                  <a:pt x="9144" y="28956"/>
                </a:lnTo>
                <a:lnTo>
                  <a:pt x="13716" y="25908"/>
                </a:lnTo>
                <a:lnTo>
                  <a:pt x="19812" y="22860"/>
                </a:lnTo>
                <a:lnTo>
                  <a:pt x="22860" y="19812"/>
                </a:lnTo>
                <a:lnTo>
                  <a:pt x="25908" y="18288"/>
                </a:lnTo>
                <a:lnTo>
                  <a:pt x="25908" y="112877"/>
                </a:lnTo>
                <a:lnTo>
                  <a:pt x="39624" y="112877"/>
                </a:lnTo>
                <a:lnTo>
                  <a:pt x="39624" y="0"/>
                </a:lnTo>
                <a:close/>
              </a:path>
              <a:path w="116205" h="131444">
                <a:moveTo>
                  <a:pt x="116014" y="123545"/>
                </a:moveTo>
                <a:lnTo>
                  <a:pt x="109931" y="117817"/>
                </a:lnTo>
                <a:lnTo>
                  <a:pt x="103162" y="111925"/>
                </a:lnTo>
                <a:lnTo>
                  <a:pt x="95554" y="105765"/>
                </a:lnTo>
                <a:lnTo>
                  <a:pt x="86956" y="99161"/>
                </a:lnTo>
                <a:lnTo>
                  <a:pt x="79336" y="106781"/>
                </a:lnTo>
                <a:lnTo>
                  <a:pt x="87045" y="112522"/>
                </a:lnTo>
                <a:lnTo>
                  <a:pt x="94195" y="118414"/>
                </a:lnTo>
                <a:lnTo>
                  <a:pt x="100774" y="124612"/>
                </a:lnTo>
                <a:lnTo>
                  <a:pt x="106781" y="131254"/>
                </a:lnTo>
                <a:lnTo>
                  <a:pt x="116014" y="12354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62569" y="1293114"/>
            <a:ext cx="283844" cy="14344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1498" y="1734032"/>
            <a:ext cx="1219390" cy="14486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646133" y="1735556"/>
            <a:ext cx="1515745" cy="143510"/>
            <a:chOff x="2646133" y="1735556"/>
            <a:chExt cx="1515745" cy="143510"/>
          </a:xfrm>
        </p:grpSpPr>
        <p:sp>
          <p:nvSpPr>
            <p:cNvPr id="14" name="object 14"/>
            <p:cNvSpPr/>
            <p:nvPr/>
          </p:nvSpPr>
          <p:spPr>
            <a:xfrm>
              <a:off x="2646133" y="1737080"/>
              <a:ext cx="290195" cy="142240"/>
            </a:xfrm>
            <a:custGeom>
              <a:avLst/>
              <a:gdLst/>
              <a:ahLst/>
              <a:cxnLst/>
              <a:rect l="l" t="t" r="r" b="b"/>
              <a:pathLst>
                <a:path w="290194" h="142239">
                  <a:moveTo>
                    <a:pt x="36677" y="44196"/>
                  </a:moveTo>
                  <a:lnTo>
                    <a:pt x="27533" y="39624"/>
                  </a:lnTo>
                  <a:lnTo>
                    <a:pt x="21513" y="51904"/>
                  </a:lnTo>
                  <a:lnTo>
                    <a:pt x="14909" y="63487"/>
                  </a:lnTo>
                  <a:lnTo>
                    <a:pt x="7721" y="74206"/>
                  </a:lnTo>
                  <a:lnTo>
                    <a:pt x="0" y="83908"/>
                  </a:lnTo>
                  <a:lnTo>
                    <a:pt x="1524" y="88480"/>
                  </a:lnTo>
                  <a:lnTo>
                    <a:pt x="3048" y="91528"/>
                  </a:lnTo>
                  <a:lnTo>
                    <a:pt x="3048" y="96100"/>
                  </a:lnTo>
                  <a:lnTo>
                    <a:pt x="7620" y="91528"/>
                  </a:lnTo>
                  <a:lnTo>
                    <a:pt x="12192" y="85432"/>
                  </a:lnTo>
                  <a:lnTo>
                    <a:pt x="15240" y="80860"/>
                  </a:lnTo>
                  <a:lnTo>
                    <a:pt x="15240" y="140296"/>
                  </a:lnTo>
                  <a:lnTo>
                    <a:pt x="26009" y="140296"/>
                  </a:lnTo>
                  <a:lnTo>
                    <a:pt x="26009" y="80860"/>
                  </a:lnTo>
                  <a:lnTo>
                    <a:pt x="26009" y="65620"/>
                  </a:lnTo>
                  <a:lnTo>
                    <a:pt x="29057" y="57912"/>
                  </a:lnTo>
                  <a:lnTo>
                    <a:pt x="33629" y="51816"/>
                  </a:lnTo>
                  <a:lnTo>
                    <a:pt x="36677" y="44196"/>
                  </a:lnTo>
                  <a:close/>
                </a:path>
                <a:path w="290194" h="142239">
                  <a:moveTo>
                    <a:pt x="36677" y="6096"/>
                  </a:moveTo>
                  <a:lnTo>
                    <a:pt x="27533" y="0"/>
                  </a:lnTo>
                  <a:lnTo>
                    <a:pt x="22364" y="10033"/>
                  </a:lnTo>
                  <a:lnTo>
                    <a:pt x="16052" y="19621"/>
                  </a:lnTo>
                  <a:lnTo>
                    <a:pt x="8585" y="28943"/>
                  </a:lnTo>
                  <a:lnTo>
                    <a:pt x="0" y="38100"/>
                  </a:lnTo>
                  <a:lnTo>
                    <a:pt x="1524" y="41148"/>
                  </a:lnTo>
                  <a:lnTo>
                    <a:pt x="3048" y="45720"/>
                  </a:lnTo>
                  <a:lnTo>
                    <a:pt x="4572" y="48768"/>
                  </a:lnTo>
                  <a:lnTo>
                    <a:pt x="13436" y="39103"/>
                  </a:lnTo>
                  <a:lnTo>
                    <a:pt x="21767" y="28575"/>
                  </a:lnTo>
                  <a:lnTo>
                    <a:pt x="29527" y="17462"/>
                  </a:lnTo>
                  <a:lnTo>
                    <a:pt x="36677" y="6096"/>
                  </a:lnTo>
                  <a:close/>
                </a:path>
                <a:path w="290194" h="142239">
                  <a:moveTo>
                    <a:pt x="88582" y="60960"/>
                  </a:moveTo>
                  <a:lnTo>
                    <a:pt x="42773" y="60960"/>
                  </a:lnTo>
                  <a:lnTo>
                    <a:pt x="42773" y="71716"/>
                  </a:lnTo>
                  <a:lnTo>
                    <a:pt x="88582" y="71716"/>
                  </a:lnTo>
                  <a:lnTo>
                    <a:pt x="88582" y="60960"/>
                  </a:lnTo>
                  <a:close/>
                </a:path>
                <a:path w="290194" h="142239">
                  <a:moveTo>
                    <a:pt x="91630" y="12192"/>
                  </a:moveTo>
                  <a:lnTo>
                    <a:pt x="82397" y="12192"/>
                  </a:lnTo>
                  <a:lnTo>
                    <a:pt x="82397" y="38100"/>
                  </a:lnTo>
                  <a:lnTo>
                    <a:pt x="70205" y="38100"/>
                  </a:lnTo>
                  <a:lnTo>
                    <a:pt x="70205" y="1524"/>
                  </a:lnTo>
                  <a:lnTo>
                    <a:pt x="61061" y="1524"/>
                  </a:lnTo>
                  <a:lnTo>
                    <a:pt x="61061" y="38100"/>
                  </a:lnTo>
                  <a:lnTo>
                    <a:pt x="48869" y="38100"/>
                  </a:lnTo>
                  <a:lnTo>
                    <a:pt x="48869" y="13716"/>
                  </a:lnTo>
                  <a:lnTo>
                    <a:pt x="39725" y="13716"/>
                  </a:lnTo>
                  <a:lnTo>
                    <a:pt x="39725" y="48768"/>
                  </a:lnTo>
                  <a:lnTo>
                    <a:pt x="82397" y="48768"/>
                  </a:lnTo>
                  <a:lnTo>
                    <a:pt x="82397" y="53340"/>
                  </a:lnTo>
                  <a:lnTo>
                    <a:pt x="91630" y="53340"/>
                  </a:lnTo>
                  <a:lnTo>
                    <a:pt x="91630" y="38100"/>
                  </a:lnTo>
                  <a:lnTo>
                    <a:pt x="91630" y="12192"/>
                  </a:lnTo>
                  <a:close/>
                </a:path>
                <a:path w="290194" h="142239">
                  <a:moveTo>
                    <a:pt x="100774" y="106768"/>
                  </a:moveTo>
                  <a:lnTo>
                    <a:pt x="99263" y="103720"/>
                  </a:lnTo>
                  <a:lnTo>
                    <a:pt x="99263" y="100672"/>
                  </a:lnTo>
                  <a:lnTo>
                    <a:pt x="97726" y="96100"/>
                  </a:lnTo>
                  <a:lnTo>
                    <a:pt x="91630" y="100672"/>
                  </a:lnTo>
                  <a:lnTo>
                    <a:pt x="87058" y="105244"/>
                  </a:lnTo>
                  <a:lnTo>
                    <a:pt x="82397" y="109816"/>
                  </a:lnTo>
                  <a:lnTo>
                    <a:pt x="82397" y="94576"/>
                  </a:lnTo>
                  <a:lnTo>
                    <a:pt x="82397" y="83908"/>
                  </a:lnTo>
                  <a:lnTo>
                    <a:pt x="44297" y="83908"/>
                  </a:lnTo>
                  <a:lnTo>
                    <a:pt x="37858" y="123799"/>
                  </a:lnTo>
                  <a:lnTo>
                    <a:pt x="33629" y="128104"/>
                  </a:lnTo>
                  <a:lnTo>
                    <a:pt x="35153" y="131152"/>
                  </a:lnTo>
                  <a:lnTo>
                    <a:pt x="38201" y="134200"/>
                  </a:lnTo>
                  <a:lnTo>
                    <a:pt x="39725" y="137248"/>
                  </a:lnTo>
                  <a:lnTo>
                    <a:pt x="45720" y="130683"/>
                  </a:lnTo>
                  <a:lnTo>
                    <a:pt x="50012" y="122402"/>
                  </a:lnTo>
                  <a:lnTo>
                    <a:pt x="52578" y="112395"/>
                  </a:lnTo>
                  <a:lnTo>
                    <a:pt x="53327" y="102196"/>
                  </a:lnTo>
                  <a:lnTo>
                    <a:pt x="53441" y="94576"/>
                  </a:lnTo>
                  <a:lnTo>
                    <a:pt x="73253" y="94576"/>
                  </a:lnTo>
                  <a:lnTo>
                    <a:pt x="73253" y="112864"/>
                  </a:lnTo>
                  <a:lnTo>
                    <a:pt x="71729" y="115912"/>
                  </a:lnTo>
                  <a:lnTo>
                    <a:pt x="68681" y="118960"/>
                  </a:lnTo>
                  <a:lnTo>
                    <a:pt x="76301" y="128104"/>
                  </a:lnTo>
                  <a:lnTo>
                    <a:pt x="83845" y="120586"/>
                  </a:lnTo>
                  <a:lnTo>
                    <a:pt x="88582" y="115912"/>
                  </a:lnTo>
                  <a:lnTo>
                    <a:pt x="96710" y="109816"/>
                  </a:lnTo>
                  <a:lnTo>
                    <a:pt x="100774" y="106768"/>
                  </a:lnTo>
                  <a:close/>
                </a:path>
                <a:path w="290194" h="142239">
                  <a:moveTo>
                    <a:pt x="143446" y="27432"/>
                  </a:moveTo>
                  <a:lnTo>
                    <a:pt x="126682" y="27432"/>
                  </a:lnTo>
                  <a:lnTo>
                    <a:pt x="126682" y="36576"/>
                  </a:lnTo>
                  <a:lnTo>
                    <a:pt x="125031" y="53505"/>
                  </a:lnTo>
                  <a:lnTo>
                    <a:pt x="122682" y="67868"/>
                  </a:lnTo>
                  <a:lnTo>
                    <a:pt x="120027" y="79946"/>
                  </a:lnTo>
                  <a:lnTo>
                    <a:pt x="117538" y="90004"/>
                  </a:lnTo>
                  <a:lnTo>
                    <a:pt x="113538" y="78257"/>
                  </a:lnTo>
                  <a:lnTo>
                    <a:pt x="110680" y="65773"/>
                  </a:lnTo>
                  <a:lnTo>
                    <a:pt x="109474" y="56388"/>
                  </a:lnTo>
                  <a:lnTo>
                    <a:pt x="108966" y="52425"/>
                  </a:lnTo>
                  <a:lnTo>
                    <a:pt x="108407" y="38100"/>
                  </a:lnTo>
                  <a:lnTo>
                    <a:pt x="109918" y="36576"/>
                  </a:lnTo>
                  <a:lnTo>
                    <a:pt x="126682" y="36576"/>
                  </a:lnTo>
                  <a:lnTo>
                    <a:pt x="126682" y="27432"/>
                  </a:lnTo>
                  <a:lnTo>
                    <a:pt x="112979" y="27432"/>
                  </a:lnTo>
                  <a:lnTo>
                    <a:pt x="114109" y="20815"/>
                  </a:lnTo>
                  <a:lnTo>
                    <a:pt x="116395" y="8153"/>
                  </a:lnTo>
                  <a:lnTo>
                    <a:pt x="117538" y="1524"/>
                  </a:lnTo>
                  <a:lnTo>
                    <a:pt x="108407" y="0"/>
                  </a:lnTo>
                  <a:lnTo>
                    <a:pt x="104889" y="17487"/>
                  </a:lnTo>
                  <a:lnTo>
                    <a:pt x="100965" y="33337"/>
                  </a:lnTo>
                  <a:lnTo>
                    <a:pt x="96177" y="47802"/>
                  </a:lnTo>
                  <a:lnTo>
                    <a:pt x="90106" y="60960"/>
                  </a:lnTo>
                  <a:lnTo>
                    <a:pt x="93154" y="62572"/>
                  </a:lnTo>
                  <a:lnTo>
                    <a:pt x="94691" y="65620"/>
                  </a:lnTo>
                  <a:lnTo>
                    <a:pt x="97726" y="68668"/>
                  </a:lnTo>
                  <a:lnTo>
                    <a:pt x="99263" y="64096"/>
                  </a:lnTo>
                  <a:lnTo>
                    <a:pt x="100774" y="60960"/>
                  </a:lnTo>
                  <a:lnTo>
                    <a:pt x="102298" y="56388"/>
                  </a:lnTo>
                  <a:lnTo>
                    <a:pt x="103720" y="68732"/>
                  </a:lnTo>
                  <a:lnTo>
                    <a:pt x="105727" y="80479"/>
                  </a:lnTo>
                  <a:lnTo>
                    <a:pt x="108292" y="91630"/>
                  </a:lnTo>
                  <a:lnTo>
                    <a:pt x="111442" y="102196"/>
                  </a:lnTo>
                  <a:lnTo>
                    <a:pt x="107200" y="110185"/>
                  </a:lnTo>
                  <a:lnTo>
                    <a:pt x="101523" y="118008"/>
                  </a:lnTo>
                  <a:lnTo>
                    <a:pt x="94716" y="125564"/>
                  </a:lnTo>
                  <a:lnTo>
                    <a:pt x="87058" y="132676"/>
                  </a:lnTo>
                  <a:lnTo>
                    <a:pt x="93154" y="138772"/>
                  </a:lnTo>
                  <a:lnTo>
                    <a:pt x="117538" y="112864"/>
                  </a:lnTo>
                  <a:lnTo>
                    <a:pt x="121500" y="120611"/>
                  </a:lnTo>
                  <a:lnTo>
                    <a:pt x="126301" y="127723"/>
                  </a:lnTo>
                  <a:lnTo>
                    <a:pt x="131686" y="134302"/>
                  </a:lnTo>
                  <a:lnTo>
                    <a:pt x="137363" y="140296"/>
                  </a:lnTo>
                  <a:lnTo>
                    <a:pt x="140398" y="137248"/>
                  </a:lnTo>
                  <a:lnTo>
                    <a:pt x="141935" y="134200"/>
                  </a:lnTo>
                  <a:lnTo>
                    <a:pt x="143446" y="129628"/>
                  </a:lnTo>
                  <a:lnTo>
                    <a:pt x="137744" y="123634"/>
                  </a:lnTo>
                  <a:lnTo>
                    <a:pt x="132207" y="117055"/>
                  </a:lnTo>
                  <a:lnTo>
                    <a:pt x="129108" y="112864"/>
                  </a:lnTo>
                  <a:lnTo>
                    <a:pt x="126873" y="109816"/>
                  </a:lnTo>
                  <a:lnTo>
                    <a:pt x="122110" y="102196"/>
                  </a:lnTo>
                  <a:lnTo>
                    <a:pt x="127000" y="90004"/>
                  </a:lnTo>
                  <a:lnTo>
                    <a:pt x="127254" y="89395"/>
                  </a:lnTo>
                  <a:lnTo>
                    <a:pt x="131254" y="74002"/>
                  </a:lnTo>
                  <a:lnTo>
                    <a:pt x="134112" y="56299"/>
                  </a:lnTo>
                  <a:lnTo>
                    <a:pt x="135826" y="36576"/>
                  </a:lnTo>
                  <a:lnTo>
                    <a:pt x="143446" y="36576"/>
                  </a:lnTo>
                  <a:lnTo>
                    <a:pt x="143446" y="27432"/>
                  </a:lnTo>
                  <a:close/>
                </a:path>
                <a:path w="290194" h="142239">
                  <a:moveTo>
                    <a:pt x="190792" y="3048"/>
                  </a:moveTo>
                  <a:lnTo>
                    <a:pt x="178600" y="0"/>
                  </a:lnTo>
                  <a:lnTo>
                    <a:pt x="173164" y="18008"/>
                  </a:lnTo>
                  <a:lnTo>
                    <a:pt x="166014" y="35445"/>
                  </a:lnTo>
                  <a:lnTo>
                    <a:pt x="157124" y="52336"/>
                  </a:lnTo>
                  <a:lnTo>
                    <a:pt x="146507" y="68668"/>
                  </a:lnTo>
                  <a:lnTo>
                    <a:pt x="148018" y="73240"/>
                  </a:lnTo>
                  <a:lnTo>
                    <a:pt x="149542" y="76288"/>
                  </a:lnTo>
                  <a:lnTo>
                    <a:pt x="151079" y="80860"/>
                  </a:lnTo>
                  <a:lnTo>
                    <a:pt x="155435" y="76034"/>
                  </a:lnTo>
                  <a:lnTo>
                    <a:pt x="159346" y="70764"/>
                  </a:lnTo>
                  <a:lnTo>
                    <a:pt x="162953" y="65189"/>
                  </a:lnTo>
                  <a:lnTo>
                    <a:pt x="166408" y="59436"/>
                  </a:lnTo>
                  <a:lnTo>
                    <a:pt x="166408" y="141820"/>
                  </a:lnTo>
                  <a:lnTo>
                    <a:pt x="177076" y="141820"/>
                  </a:lnTo>
                  <a:lnTo>
                    <a:pt x="177076" y="59436"/>
                  </a:lnTo>
                  <a:lnTo>
                    <a:pt x="177076" y="38100"/>
                  </a:lnTo>
                  <a:lnTo>
                    <a:pt x="180505" y="29845"/>
                  </a:lnTo>
                  <a:lnTo>
                    <a:pt x="183934" y="21145"/>
                  </a:lnTo>
                  <a:lnTo>
                    <a:pt x="187363" y="12179"/>
                  </a:lnTo>
                  <a:lnTo>
                    <a:pt x="190792" y="3048"/>
                  </a:lnTo>
                  <a:close/>
                </a:path>
                <a:path w="290194" h="142239">
                  <a:moveTo>
                    <a:pt x="279273" y="88480"/>
                  </a:moveTo>
                  <a:lnTo>
                    <a:pt x="268605" y="88480"/>
                  </a:lnTo>
                  <a:lnTo>
                    <a:pt x="268605" y="99148"/>
                  </a:lnTo>
                  <a:lnTo>
                    <a:pt x="268605" y="123532"/>
                  </a:lnTo>
                  <a:lnTo>
                    <a:pt x="209080" y="123532"/>
                  </a:lnTo>
                  <a:lnTo>
                    <a:pt x="209080" y="99148"/>
                  </a:lnTo>
                  <a:lnTo>
                    <a:pt x="268605" y="99148"/>
                  </a:lnTo>
                  <a:lnTo>
                    <a:pt x="268605" y="88480"/>
                  </a:lnTo>
                  <a:lnTo>
                    <a:pt x="198412" y="88480"/>
                  </a:lnTo>
                  <a:lnTo>
                    <a:pt x="198412" y="141820"/>
                  </a:lnTo>
                  <a:lnTo>
                    <a:pt x="209080" y="141820"/>
                  </a:lnTo>
                  <a:lnTo>
                    <a:pt x="209080" y="132676"/>
                  </a:lnTo>
                  <a:lnTo>
                    <a:pt x="268605" y="132676"/>
                  </a:lnTo>
                  <a:lnTo>
                    <a:pt x="268605" y="141820"/>
                  </a:lnTo>
                  <a:lnTo>
                    <a:pt x="279273" y="141820"/>
                  </a:lnTo>
                  <a:lnTo>
                    <a:pt x="279273" y="132676"/>
                  </a:lnTo>
                  <a:lnTo>
                    <a:pt x="279273" y="123532"/>
                  </a:lnTo>
                  <a:lnTo>
                    <a:pt x="279273" y="99148"/>
                  </a:lnTo>
                  <a:lnTo>
                    <a:pt x="279273" y="88480"/>
                  </a:lnTo>
                  <a:close/>
                </a:path>
                <a:path w="290194" h="142239">
                  <a:moveTo>
                    <a:pt x="280797" y="65620"/>
                  </a:moveTo>
                  <a:lnTo>
                    <a:pt x="196888" y="65620"/>
                  </a:lnTo>
                  <a:lnTo>
                    <a:pt x="196888" y="74764"/>
                  </a:lnTo>
                  <a:lnTo>
                    <a:pt x="280797" y="74764"/>
                  </a:lnTo>
                  <a:lnTo>
                    <a:pt x="280797" y="65620"/>
                  </a:lnTo>
                  <a:close/>
                </a:path>
                <a:path w="290194" h="142239">
                  <a:moveTo>
                    <a:pt x="280797" y="42672"/>
                  </a:moveTo>
                  <a:lnTo>
                    <a:pt x="196888" y="42672"/>
                  </a:lnTo>
                  <a:lnTo>
                    <a:pt x="196888" y="51816"/>
                  </a:lnTo>
                  <a:lnTo>
                    <a:pt x="280797" y="51816"/>
                  </a:lnTo>
                  <a:lnTo>
                    <a:pt x="280797" y="42672"/>
                  </a:lnTo>
                  <a:close/>
                </a:path>
                <a:path w="290194" h="142239">
                  <a:moveTo>
                    <a:pt x="290042" y="18288"/>
                  </a:moveTo>
                  <a:lnTo>
                    <a:pt x="239649" y="18288"/>
                  </a:lnTo>
                  <a:lnTo>
                    <a:pt x="245745" y="15240"/>
                  </a:lnTo>
                  <a:lnTo>
                    <a:pt x="242697" y="10668"/>
                  </a:lnTo>
                  <a:lnTo>
                    <a:pt x="239649" y="4572"/>
                  </a:lnTo>
                  <a:lnTo>
                    <a:pt x="236601" y="0"/>
                  </a:lnTo>
                  <a:lnTo>
                    <a:pt x="225933" y="4572"/>
                  </a:lnTo>
                  <a:lnTo>
                    <a:pt x="230505" y="9144"/>
                  </a:lnTo>
                  <a:lnTo>
                    <a:pt x="232041" y="13716"/>
                  </a:lnTo>
                  <a:lnTo>
                    <a:pt x="235077" y="18288"/>
                  </a:lnTo>
                  <a:lnTo>
                    <a:pt x="189268" y="18288"/>
                  </a:lnTo>
                  <a:lnTo>
                    <a:pt x="189268" y="28956"/>
                  </a:lnTo>
                  <a:lnTo>
                    <a:pt x="290042" y="28956"/>
                  </a:lnTo>
                  <a:lnTo>
                    <a:pt x="290042" y="1828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39795" y="1795272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39">
                  <a:moveTo>
                    <a:pt x="14478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80" y="1523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091815" y="1735556"/>
              <a:ext cx="1069975" cy="143510"/>
            </a:xfrm>
            <a:custGeom>
              <a:avLst/>
              <a:gdLst/>
              <a:ahLst/>
              <a:cxnLst/>
              <a:rect l="l" t="t" r="r" b="b"/>
              <a:pathLst>
                <a:path w="1069975" h="143510">
                  <a:moveTo>
                    <a:pt x="119062" y="59436"/>
                  </a:moveTo>
                  <a:lnTo>
                    <a:pt x="106768" y="59436"/>
                  </a:lnTo>
                  <a:lnTo>
                    <a:pt x="106768" y="90004"/>
                  </a:lnTo>
                  <a:lnTo>
                    <a:pt x="119062" y="90004"/>
                  </a:lnTo>
                  <a:lnTo>
                    <a:pt x="119062" y="59436"/>
                  </a:lnTo>
                  <a:close/>
                </a:path>
                <a:path w="1069975" h="143510">
                  <a:moveTo>
                    <a:pt x="119062" y="10566"/>
                  </a:moveTo>
                  <a:lnTo>
                    <a:pt x="16764" y="10566"/>
                  </a:lnTo>
                  <a:lnTo>
                    <a:pt x="16764" y="20726"/>
                  </a:lnTo>
                  <a:lnTo>
                    <a:pt x="16764" y="48666"/>
                  </a:lnTo>
                  <a:lnTo>
                    <a:pt x="16764" y="58826"/>
                  </a:lnTo>
                  <a:lnTo>
                    <a:pt x="16764" y="90576"/>
                  </a:lnTo>
                  <a:lnTo>
                    <a:pt x="16764" y="100736"/>
                  </a:lnTo>
                  <a:lnTo>
                    <a:pt x="16764" y="108356"/>
                  </a:lnTo>
                  <a:lnTo>
                    <a:pt x="28956" y="108356"/>
                  </a:lnTo>
                  <a:lnTo>
                    <a:pt x="28956" y="100736"/>
                  </a:lnTo>
                  <a:lnTo>
                    <a:pt x="106768" y="100736"/>
                  </a:lnTo>
                  <a:lnTo>
                    <a:pt x="106768" y="108292"/>
                  </a:lnTo>
                  <a:lnTo>
                    <a:pt x="119062" y="108292"/>
                  </a:lnTo>
                  <a:lnTo>
                    <a:pt x="119062" y="100736"/>
                  </a:lnTo>
                  <a:lnTo>
                    <a:pt x="119062" y="90576"/>
                  </a:lnTo>
                  <a:lnTo>
                    <a:pt x="28956" y="90576"/>
                  </a:lnTo>
                  <a:lnTo>
                    <a:pt x="28956" y="58826"/>
                  </a:lnTo>
                  <a:lnTo>
                    <a:pt x="119062" y="58826"/>
                  </a:lnTo>
                  <a:lnTo>
                    <a:pt x="119062" y="48768"/>
                  </a:lnTo>
                  <a:lnTo>
                    <a:pt x="119062" y="21336"/>
                  </a:lnTo>
                  <a:lnTo>
                    <a:pt x="106768" y="21336"/>
                  </a:lnTo>
                  <a:lnTo>
                    <a:pt x="106768" y="48666"/>
                  </a:lnTo>
                  <a:lnTo>
                    <a:pt x="28956" y="48666"/>
                  </a:lnTo>
                  <a:lnTo>
                    <a:pt x="28956" y="20726"/>
                  </a:lnTo>
                  <a:lnTo>
                    <a:pt x="119062" y="20726"/>
                  </a:lnTo>
                  <a:lnTo>
                    <a:pt x="119062" y="10566"/>
                  </a:lnTo>
                  <a:close/>
                </a:path>
                <a:path w="1069975" h="143510">
                  <a:moveTo>
                    <a:pt x="137350" y="123532"/>
                  </a:moveTo>
                  <a:lnTo>
                    <a:pt x="0" y="123532"/>
                  </a:lnTo>
                  <a:lnTo>
                    <a:pt x="0" y="134200"/>
                  </a:lnTo>
                  <a:lnTo>
                    <a:pt x="137350" y="134200"/>
                  </a:lnTo>
                  <a:lnTo>
                    <a:pt x="137350" y="123532"/>
                  </a:lnTo>
                  <a:close/>
                </a:path>
                <a:path w="1069975" h="143510">
                  <a:moveTo>
                    <a:pt x="274701" y="83908"/>
                  </a:moveTo>
                  <a:lnTo>
                    <a:pt x="262509" y="83908"/>
                  </a:lnTo>
                  <a:lnTo>
                    <a:pt x="262509" y="125056"/>
                  </a:lnTo>
                  <a:lnTo>
                    <a:pt x="221259" y="125056"/>
                  </a:lnTo>
                  <a:lnTo>
                    <a:pt x="221259" y="68668"/>
                  </a:lnTo>
                  <a:lnTo>
                    <a:pt x="259461" y="68668"/>
                  </a:lnTo>
                  <a:lnTo>
                    <a:pt x="259461" y="73240"/>
                  </a:lnTo>
                  <a:lnTo>
                    <a:pt x="271653" y="73240"/>
                  </a:lnTo>
                  <a:lnTo>
                    <a:pt x="271653" y="16764"/>
                  </a:lnTo>
                  <a:lnTo>
                    <a:pt x="259461" y="16764"/>
                  </a:lnTo>
                  <a:lnTo>
                    <a:pt x="259461" y="56388"/>
                  </a:lnTo>
                  <a:lnTo>
                    <a:pt x="221259" y="56388"/>
                  </a:lnTo>
                  <a:lnTo>
                    <a:pt x="221259" y="3048"/>
                  </a:lnTo>
                  <a:lnTo>
                    <a:pt x="209080" y="3048"/>
                  </a:lnTo>
                  <a:lnTo>
                    <a:pt x="209080" y="56388"/>
                  </a:lnTo>
                  <a:lnTo>
                    <a:pt x="170865" y="56388"/>
                  </a:lnTo>
                  <a:lnTo>
                    <a:pt x="170865" y="16764"/>
                  </a:lnTo>
                  <a:lnTo>
                    <a:pt x="158686" y="16764"/>
                  </a:lnTo>
                  <a:lnTo>
                    <a:pt x="158686" y="68668"/>
                  </a:lnTo>
                  <a:lnTo>
                    <a:pt x="209080" y="68668"/>
                  </a:lnTo>
                  <a:lnTo>
                    <a:pt x="209080" y="125056"/>
                  </a:lnTo>
                  <a:lnTo>
                    <a:pt x="167830" y="125056"/>
                  </a:lnTo>
                  <a:lnTo>
                    <a:pt x="167830" y="83908"/>
                  </a:lnTo>
                  <a:lnTo>
                    <a:pt x="155638" y="83908"/>
                  </a:lnTo>
                  <a:lnTo>
                    <a:pt x="155638" y="135724"/>
                  </a:lnTo>
                  <a:lnTo>
                    <a:pt x="262509" y="135724"/>
                  </a:lnTo>
                  <a:lnTo>
                    <a:pt x="262509" y="140296"/>
                  </a:lnTo>
                  <a:lnTo>
                    <a:pt x="274701" y="140296"/>
                  </a:lnTo>
                  <a:lnTo>
                    <a:pt x="274701" y="83908"/>
                  </a:lnTo>
                  <a:close/>
                </a:path>
                <a:path w="1069975" h="143510">
                  <a:moveTo>
                    <a:pt x="346430" y="109816"/>
                  </a:moveTo>
                  <a:lnTo>
                    <a:pt x="344893" y="105244"/>
                  </a:lnTo>
                  <a:lnTo>
                    <a:pt x="344893" y="99148"/>
                  </a:lnTo>
                  <a:lnTo>
                    <a:pt x="337286" y="100672"/>
                  </a:lnTo>
                  <a:lnTo>
                    <a:pt x="329666" y="103720"/>
                  </a:lnTo>
                  <a:lnTo>
                    <a:pt x="323557" y="105244"/>
                  </a:lnTo>
                  <a:lnTo>
                    <a:pt x="323557" y="67144"/>
                  </a:lnTo>
                  <a:lnTo>
                    <a:pt x="341845" y="67144"/>
                  </a:lnTo>
                  <a:lnTo>
                    <a:pt x="341845" y="56388"/>
                  </a:lnTo>
                  <a:lnTo>
                    <a:pt x="323557" y="56388"/>
                  </a:lnTo>
                  <a:lnTo>
                    <a:pt x="323557" y="22860"/>
                  </a:lnTo>
                  <a:lnTo>
                    <a:pt x="343369" y="22860"/>
                  </a:lnTo>
                  <a:lnTo>
                    <a:pt x="343369" y="12192"/>
                  </a:lnTo>
                  <a:lnTo>
                    <a:pt x="291465" y="12192"/>
                  </a:lnTo>
                  <a:lnTo>
                    <a:pt x="291465" y="22860"/>
                  </a:lnTo>
                  <a:lnTo>
                    <a:pt x="312801" y="22860"/>
                  </a:lnTo>
                  <a:lnTo>
                    <a:pt x="312801" y="56388"/>
                  </a:lnTo>
                  <a:lnTo>
                    <a:pt x="292989" y="56388"/>
                  </a:lnTo>
                  <a:lnTo>
                    <a:pt x="292989" y="67144"/>
                  </a:lnTo>
                  <a:lnTo>
                    <a:pt x="312801" y="67144"/>
                  </a:lnTo>
                  <a:lnTo>
                    <a:pt x="312801" y="108292"/>
                  </a:lnTo>
                  <a:lnTo>
                    <a:pt x="305181" y="111340"/>
                  </a:lnTo>
                  <a:lnTo>
                    <a:pt x="289941" y="114388"/>
                  </a:lnTo>
                  <a:lnTo>
                    <a:pt x="294513" y="125056"/>
                  </a:lnTo>
                  <a:lnTo>
                    <a:pt x="307975" y="121399"/>
                  </a:lnTo>
                  <a:lnTo>
                    <a:pt x="333806" y="113487"/>
                  </a:lnTo>
                  <a:lnTo>
                    <a:pt x="346430" y="109816"/>
                  </a:lnTo>
                  <a:close/>
                </a:path>
                <a:path w="1069975" h="143510">
                  <a:moveTo>
                    <a:pt x="421195" y="7620"/>
                  </a:moveTo>
                  <a:lnTo>
                    <a:pt x="347954" y="7620"/>
                  </a:lnTo>
                  <a:lnTo>
                    <a:pt x="347954" y="96100"/>
                  </a:lnTo>
                  <a:lnTo>
                    <a:pt x="360133" y="96100"/>
                  </a:lnTo>
                  <a:lnTo>
                    <a:pt x="360133" y="18288"/>
                  </a:lnTo>
                  <a:lnTo>
                    <a:pt x="410527" y="18288"/>
                  </a:lnTo>
                  <a:lnTo>
                    <a:pt x="410527" y="94576"/>
                  </a:lnTo>
                  <a:lnTo>
                    <a:pt x="421195" y="94576"/>
                  </a:lnTo>
                  <a:lnTo>
                    <a:pt x="421195" y="18288"/>
                  </a:lnTo>
                  <a:lnTo>
                    <a:pt x="421195" y="7620"/>
                  </a:lnTo>
                  <a:close/>
                </a:path>
                <a:path w="1069975" h="143510">
                  <a:moveTo>
                    <a:pt x="433387" y="106768"/>
                  </a:moveTo>
                  <a:lnTo>
                    <a:pt x="428815" y="105244"/>
                  </a:lnTo>
                  <a:lnTo>
                    <a:pt x="422719" y="102196"/>
                  </a:lnTo>
                  <a:lnTo>
                    <a:pt x="421195" y="109816"/>
                  </a:lnTo>
                  <a:lnTo>
                    <a:pt x="421195" y="120484"/>
                  </a:lnTo>
                  <a:lnTo>
                    <a:pt x="419671" y="126580"/>
                  </a:lnTo>
                  <a:lnTo>
                    <a:pt x="416623" y="128104"/>
                  </a:lnTo>
                  <a:lnTo>
                    <a:pt x="398335" y="128104"/>
                  </a:lnTo>
                  <a:lnTo>
                    <a:pt x="396811" y="126580"/>
                  </a:lnTo>
                  <a:lnTo>
                    <a:pt x="396811" y="90004"/>
                  </a:lnTo>
                  <a:lnTo>
                    <a:pt x="396811" y="85432"/>
                  </a:lnTo>
                  <a:lnTo>
                    <a:pt x="386143" y="85432"/>
                  </a:lnTo>
                  <a:lnTo>
                    <a:pt x="387896" y="77419"/>
                  </a:lnTo>
                  <a:lnTo>
                    <a:pt x="388810" y="69240"/>
                  </a:lnTo>
                  <a:lnTo>
                    <a:pt x="389140" y="60756"/>
                  </a:lnTo>
                  <a:lnTo>
                    <a:pt x="389191" y="27432"/>
                  </a:lnTo>
                  <a:lnTo>
                    <a:pt x="378421" y="27432"/>
                  </a:lnTo>
                  <a:lnTo>
                    <a:pt x="378294" y="56388"/>
                  </a:lnTo>
                  <a:lnTo>
                    <a:pt x="377825" y="68516"/>
                  </a:lnTo>
                  <a:lnTo>
                    <a:pt x="361162" y="110820"/>
                  </a:lnTo>
                  <a:lnTo>
                    <a:pt x="329666" y="132676"/>
                  </a:lnTo>
                  <a:lnTo>
                    <a:pt x="331177" y="135724"/>
                  </a:lnTo>
                  <a:lnTo>
                    <a:pt x="370065" y="118033"/>
                  </a:lnTo>
                  <a:lnTo>
                    <a:pt x="384619" y="90004"/>
                  </a:lnTo>
                  <a:lnTo>
                    <a:pt x="384619" y="132676"/>
                  </a:lnTo>
                  <a:lnTo>
                    <a:pt x="390715" y="138772"/>
                  </a:lnTo>
                  <a:lnTo>
                    <a:pt x="424243" y="138772"/>
                  </a:lnTo>
                  <a:lnTo>
                    <a:pt x="430339" y="134200"/>
                  </a:lnTo>
                  <a:lnTo>
                    <a:pt x="431342" y="128104"/>
                  </a:lnTo>
                  <a:lnTo>
                    <a:pt x="431736" y="125780"/>
                  </a:lnTo>
                  <a:lnTo>
                    <a:pt x="431863" y="120484"/>
                  </a:lnTo>
                  <a:lnTo>
                    <a:pt x="433387" y="114388"/>
                  </a:lnTo>
                  <a:lnTo>
                    <a:pt x="433387" y="106768"/>
                  </a:lnTo>
                  <a:close/>
                </a:path>
                <a:path w="1069975" h="143510">
                  <a:moveTo>
                    <a:pt x="474624" y="19812"/>
                  </a:moveTo>
                  <a:lnTo>
                    <a:pt x="471576" y="13716"/>
                  </a:lnTo>
                  <a:lnTo>
                    <a:pt x="467017" y="7620"/>
                  </a:lnTo>
                  <a:lnTo>
                    <a:pt x="462432" y="0"/>
                  </a:lnTo>
                  <a:lnTo>
                    <a:pt x="453288" y="4572"/>
                  </a:lnTo>
                  <a:lnTo>
                    <a:pt x="457873" y="12192"/>
                  </a:lnTo>
                  <a:lnTo>
                    <a:pt x="460908" y="19812"/>
                  </a:lnTo>
                  <a:lnTo>
                    <a:pt x="463956" y="25908"/>
                  </a:lnTo>
                  <a:lnTo>
                    <a:pt x="474624" y="19812"/>
                  </a:lnTo>
                  <a:close/>
                </a:path>
                <a:path w="1069975" h="143510">
                  <a:moveTo>
                    <a:pt x="492912" y="68668"/>
                  </a:moveTo>
                  <a:lnTo>
                    <a:pt x="485305" y="60960"/>
                  </a:lnTo>
                  <a:lnTo>
                    <a:pt x="482244" y="65620"/>
                  </a:lnTo>
                  <a:lnTo>
                    <a:pt x="479196" y="70192"/>
                  </a:lnTo>
                  <a:lnTo>
                    <a:pt x="474624" y="74764"/>
                  </a:lnTo>
                  <a:lnTo>
                    <a:pt x="471576" y="73240"/>
                  </a:lnTo>
                  <a:lnTo>
                    <a:pt x="468528" y="70192"/>
                  </a:lnTo>
                  <a:lnTo>
                    <a:pt x="468528" y="65620"/>
                  </a:lnTo>
                  <a:lnTo>
                    <a:pt x="473202" y="59436"/>
                  </a:lnTo>
                  <a:lnTo>
                    <a:pt x="477672" y="53162"/>
                  </a:lnTo>
                  <a:lnTo>
                    <a:pt x="482244" y="46469"/>
                  </a:lnTo>
                  <a:lnTo>
                    <a:pt x="486829" y="39624"/>
                  </a:lnTo>
                  <a:lnTo>
                    <a:pt x="486829" y="28956"/>
                  </a:lnTo>
                  <a:lnTo>
                    <a:pt x="439483" y="28956"/>
                  </a:lnTo>
                  <a:lnTo>
                    <a:pt x="439483" y="39624"/>
                  </a:lnTo>
                  <a:lnTo>
                    <a:pt x="473100" y="39624"/>
                  </a:lnTo>
                  <a:lnTo>
                    <a:pt x="466547" y="50812"/>
                  </a:lnTo>
                  <a:lnTo>
                    <a:pt x="458419" y="61582"/>
                  </a:lnTo>
                  <a:lnTo>
                    <a:pt x="448843" y="72072"/>
                  </a:lnTo>
                  <a:lnTo>
                    <a:pt x="437959" y="82384"/>
                  </a:lnTo>
                  <a:lnTo>
                    <a:pt x="441007" y="91528"/>
                  </a:lnTo>
                  <a:lnTo>
                    <a:pt x="442531" y="94576"/>
                  </a:lnTo>
                  <a:lnTo>
                    <a:pt x="448729" y="90004"/>
                  </a:lnTo>
                  <a:lnTo>
                    <a:pt x="457873" y="77812"/>
                  </a:lnTo>
                  <a:lnTo>
                    <a:pt x="457873" y="141820"/>
                  </a:lnTo>
                  <a:lnTo>
                    <a:pt x="468528" y="141820"/>
                  </a:lnTo>
                  <a:lnTo>
                    <a:pt x="468528" y="82384"/>
                  </a:lnTo>
                  <a:lnTo>
                    <a:pt x="474624" y="88480"/>
                  </a:lnTo>
                  <a:lnTo>
                    <a:pt x="479196" y="94576"/>
                  </a:lnTo>
                  <a:lnTo>
                    <a:pt x="482244" y="99148"/>
                  </a:lnTo>
                  <a:lnTo>
                    <a:pt x="489864" y="93052"/>
                  </a:lnTo>
                  <a:lnTo>
                    <a:pt x="486829" y="88480"/>
                  </a:lnTo>
                  <a:lnTo>
                    <a:pt x="480720" y="82384"/>
                  </a:lnTo>
                  <a:lnTo>
                    <a:pt x="484149" y="77812"/>
                  </a:lnTo>
                  <a:lnTo>
                    <a:pt x="485305" y="76288"/>
                  </a:lnTo>
                  <a:lnTo>
                    <a:pt x="486816" y="74764"/>
                  </a:lnTo>
                  <a:lnTo>
                    <a:pt x="492912" y="68668"/>
                  </a:lnTo>
                  <a:close/>
                </a:path>
                <a:path w="1069975" h="143510">
                  <a:moveTo>
                    <a:pt x="581406" y="131152"/>
                  </a:moveTo>
                  <a:lnTo>
                    <a:pt x="570801" y="127444"/>
                  </a:lnTo>
                  <a:lnTo>
                    <a:pt x="561771" y="123151"/>
                  </a:lnTo>
                  <a:lnTo>
                    <a:pt x="557606" y="120484"/>
                  </a:lnTo>
                  <a:lnTo>
                    <a:pt x="554177" y="118300"/>
                  </a:lnTo>
                  <a:lnTo>
                    <a:pt x="547878" y="112864"/>
                  </a:lnTo>
                  <a:lnTo>
                    <a:pt x="553516" y="105244"/>
                  </a:lnTo>
                  <a:lnTo>
                    <a:pt x="554418" y="104038"/>
                  </a:lnTo>
                  <a:lnTo>
                    <a:pt x="560260" y="93624"/>
                  </a:lnTo>
                  <a:lnTo>
                    <a:pt x="565226" y="81800"/>
                  </a:lnTo>
                  <a:lnTo>
                    <a:pt x="568744" y="70192"/>
                  </a:lnTo>
                  <a:lnTo>
                    <a:pt x="569214" y="68668"/>
                  </a:lnTo>
                  <a:lnTo>
                    <a:pt x="569214" y="59436"/>
                  </a:lnTo>
                  <a:lnTo>
                    <a:pt x="558546" y="59436"/>
                  </a:lnTo>
                  <a:lnTo>
                    <a:pt x="558546" y="70192"/>
                  </a:lnTo>
                  <a:lnTo>
                    <a:pt x="554824" y="80175"/>
                  </a:lnTo>
                  <a:lnTo>
                    <a:pt x="550545" y="89433"/>
                  </a:lnTo>
                  <a:lnTo>
                    <a:pt x="545680" y="97840"/>
                  </a:lnTo>
                  <a:lnTo>
                    <a:pt x="540258" y="105244"/>
                  </a:lnTo>
                  <a:lnTo>
                    <a:pt x="534847" y="97840"/>
                  </a:lnTo>
                  <a:lnTo>
                    <a:pt x="530161" y="89433"/>
                  </a:lnTo>
                  <a:lnTo>
                    <a:pt x="526326" y="80175"/>
                  </a:lnTo>
                  <a:lnTo>
                    <a:pt x="523494" y="70192"/>
                  </a:lnTo>
                  <a:lnTo>
                    <a:pt x="558546" y="70192"/>
                  </a:lnTo>
                  <a:lnTo>
                    <a:pt x="558546" y="59436"/>
                  </a:lnTo>
                  <a:lnTo>
                    <a:pt x="543306" y="59436"/>
                  </a:lnTo>
                  <a:lnTo>
                    <a:pt x="543306" y="32004"/>
                  </a:lnTo>
                  <a:lnTo>
                    <a:pt x="566166" y="32004"/>
                  </a:lnTo>
                  <a:lnTo>
                    <a:pt x="564642" y="36576"/>
                  </a:lnTo>
                  <a:lnTo>
                    <a:pt x="563118" y="42672"/>
                  </a:lnTo>
                  <a:lnTo>
                    <a:pt x="560070" y="47244"/>
                  </a:lnTo>
                  <a:lnTo>
                    <a:pt x="564642" y="48768"/>
                  </a:lnTo>
                  <a:lnTo>
                    <a:pt x="567690" y="48768"/>
                  </a:lnTo>
                  <a:lnTo>
                    <a:pt x="570738" y="50292"/>
                  </a:lnTo>
                  <a:lnTo>
                    <a:pt x="573786" y="44196"/>
                  </a:lnTo>
                  <a:lnTo>
                    <a:pt x="575310" y="38100"/>
                  </a:lnTo>
                  <a:lnTo>
                    <a:pt x="578358" y="32004"/>
                  </a:lnTo>
                  <a:lnTo>
                    <a:pt x="578358" y="22860"/>
                  </a:lnTo>
                  <a:lnTo>
                    <a:pt x="543306" y="22860"/>
                  </a:lnTo>
                  <a:lnTo>
                    <a:pt x="543306" y="1524"/>
                  </a:lnTo>
                  <a:lnTo>
                    <a:pt x="532638" y="1524"/>
                  </a:lnTo>
                  <a:lnTo>
                    <a:pt x="532638" y="22860"/>
                  </a:lnTo>
                  <a:lnTo>
                    <a:pt x="532638" y="32004"/>
                  </a:lnTo>
                  <a:lnTo>
                    <a:pt x="532638" y="59436"/>
                  </a:lnTo>
                  <a:lnTo>
                    <a:pt x="506628" y="59436"/>
                  </a:lnTo>
                  <a:lnTo>
                    <a:pt x="506628" y="32004"/>
                  </a:lnTo>
                  <a:lnTo>
                    <a:pt x="532638" y="32004"/>
                  </a:lnTo>
                  <a:lnTo>
                    <a:pt x="532638" y="22860"/>
                  </a:lnTo>
                  <a:lnTo>
                    <a:pt x="495973" y="22860"/>
                  </a:lnTo>
                  <a:lnTo>
                    <a:pt x="495973" y="77812"/>
                  </a:lnTo>
                  <a:lnTo>
                    <a:pt x="494792" y="94132"/>
                  </a:lnTo>
                  <a:lnTo>
                    <a:pt x="491197" y="108864"/>
                  </a:lnTo>
                  <a:lnTo>
                    <a:pt x="485025" y="122186"/>
                  </a:lnTo>
                  <a:lnTo>
                    <a:pt x="476161" y="134200"/>
                  </a:lnTo>
                  <a:lnTo>
                    <a:pt x="479196" y="135724"/>
                  </a:lnTo>
                  <a:lnTo>
                    <a:pt x="482244" y="138772"/>
                  </a:lnTo>
                  <a:lnTo>
                    <a:pt x="483768" y="141820"/>
                  </a:lnTo>
                  <a:lnTo>
                    <a:pt x="493763" y="129247"/>
                  </a:lnTo>
                  <a:lnTo>
                    <a:pt x="500913" y="114388"/>
                  </a:lnTo>
                  <a:lnTo>
                    <a:pt x="505193" y="97243"/>
                  </a:lnTo>
                  <a:lnTo>
                    <a:pt x="506628" y="77812"/>
                  </a:lnTo>
                  <a:lnTo>
                    <a:pt x="506628" y="70192"/>
                  </a:lnTo>
                  <a:lnTo>
                    <a:pt x="512724" y="70192"/>
                  </a:lnTo>
                  <a:lnTo>
                    <a:pt x="516521" y="83083"/>
                  </a:lnTo>
                  <a:lnTo>
                    <a:pt x="521004" y="94386"/>
                  </a:lnTo>
                  <a:lnTo>
                    <a:pt x="526326" y="104279"/>
                  </a:lnTo>
                  <a:lnTo>
                    <a:pt x="532638" y="112864"/>
                  </a:lnTo>
                  <a:lnTo>
                    <a:pt x="525424" y="118541"/>
                  </a:lnTo>
                  <a:lnTo>
                    <a:pt x="517347" y="123926"/>
                  </a:lnTo>
                  <a:lnTo>
                    <a:pt x="508114" y="128727"/>
                  </a:lnTo>
                  <a:lnTo>
                    <a:pt x="497484" y="132676"/>
                  </a:lnTo>
                  <a:lnTo>
                    <a:pt x="503593" y="138772"/>
                  </a:lnTo>
                  <a:lnTo>
                    <a:pt x="540258" y="120484"/>
                  </a:lnTo>
                  <a:lnTo>
                    <a:pt x="546773" y="126822"/>
                  </a:lnTo>
                  <a:lnTo>
                    <a:pt x="554736" y="132295"/>
                  </a:lnTo>
                  <a:lnTo>
                    <a:pt x="563829" y="137210"/>
                  </a:lnTo>
                  <a:lnTo>
                    <a:pt x="573786" y="141820"/>
                  </a:lnTo>
                  <a:lnTo>
                    <a:pt x="575310" y="138772"/>
                  </a:lnTo>
                  <a:lnTo>
                    <a:pt x="578358" y="134200"/>
                  </a:lnTo>
                  <a:lnTo>
                    <a:pt x="581406" y="131152"/>
                  </a:lnTo>
                  <a:close/>
                </a:path>
                <a:path w="1069975" h="143510">
                  <a:moveTo>
                    <a:pt x="637882" y="74764"/>
                  </a:moveTo>
                  <a:lnTo>
                    <a:pt x="633323" y="70192"/>
                  </a:lnTo>
                  <a:lnTo>
                    <a:pt x="628738" y="64096"/>
                  </a:lnTo>
                  <a:lnTo>
                    <a:pt x="624179" y="57912"/>
                  </a:lnTo>
                  <a:lnTo>
                    <a:pt x="618070" y="62484"/>
                  </a:lnTo>
                  <a:lnTo>
                    <a:pt x="618070" y="41148"/>
                  </a:lnTo>
                  <a:lnTo>
                    <a:pt x="636358" y="41148"/>
                  </a:lnTo>
                  <a:lnTo>
                    <a:pt x="636358" y="30480"/>
                  </a:lnTo>
                  <a:lnTo>
                    <a:pt x="618070" y="30480"/>
                  </a:lnTo>
                  <a:lnTo>
                    <a:pt x="618070" y="1524"/>
                  </a:lnTo>
                  <a:lnTo>
                    <a:pt x="607402" y="1524"/>
                  </a:lnTo>
                  <a:lnTo>
                    <a:pt x="607402" y="30480"/>
                  </a:lnTo>
                  <a:lnTo>
                    <a:pt x="586079" y="30480"/>
                  </a:lnTo>
                  <a:lnTo>
                    <a:pt x="586079" y="41148"/>
                  </a:lnTo>
                  <a:lnTo>
                    <a:pt x="605891" y="41148"/>
                  </a:lnTo>
                  <a:lnTo>
                    <a:pt x="601878" y="54864"/>
                  </a:lnTo>
                  <a:lnTo>
                    <a:pt x="596925" y="68059"/>
                  </a:lnTo>
                  <a:lnTo>
                    <a:pt x="591083" y="80467"/>
                  </a:lnTo>
                  <a:lnTo>
                    <a:pt x="584555" y="91528"/>
                  </a:lnTo>
                  <a:lnTo>
                    <a:pt x="587590" y="96100"/>
                  </a:lnTo>
                  <a:lnTo>
                    <a:pt x="589114" y="100672"/>
                  </a:lnTo>
                  <a:lnTo>
                    <a:pt x="590638" y="103720"/>
                  </a:lnTo>
                  <a:lnTo>
                    <a:pt x="595185" y="95148"/>
                  </a:lnTo>
                  <a:lnTo>
                    <a:pt x="599592" y="85432"/>
                  </a:lnTo>
                  <a:lnTo>
                    <a:pt x="603707" y="74549"/>
                  </a:lnTo>
                  <a:lnTo>
                    <a:pt x="607402" y="62484"/>
                  </a:lnTo>
                  <a:lnTo>
                    <a:pt x="607402" y="143344"/>
                  </a:lnTo>
                  <a:lnTo>
                    <a:pt x="618070" y="143344"/>
                  </a:lnTo>
                  <a:lnTo>
                    <a:pt x="618070" y="64096"/>
                  </a:lnTo>
                  <a:lnTo>
                    <a:pt x="622655" y="70192"/>
                  </a:lnTo>
                  <a:lnTo>
                    <a:pt x="625690" y="76288"/>
                  </a:lnTo>
                  <a:lnTo>
                    <a:pt x="630262" y="80860"/>
                  </a:lnTo>
                  <a:lnTo>
                    <a:pt x="637882" y="74764"/>
                  </a:lnTo>
                  <a:close/>
                </a:path>
                <a:path w="1069975" h="143510">
                  <a:moveTo>
                    <a:pt x="660844" y="114388"/>
                  </a:moveTo>
                  <a:lnTo>
                    <a:pt x="658317" y="103517"/>
                  </a:lnTo>
                  <a:lnTo>
                    <a:pt x="655510" y="93637"/>
                  </a:lnTo>
                  <a:lnTo>
                    <a:pt x="652691" y="84607"/>
                  </a:lnTo>
                  <a:lnTo>
                    <a:pt x="650176" y="76288"/>
                  </a:lnTo>
                  <a:lnTo>
                    <a:pt x="639406" y="79336"/>
                  </a:lnTo>
                  <a:lnTo>
                    <a:pt x="642569" y="87871"/>
                  </a:lnTo>
                  <a:lnTo>
                    <a:pt x="645325" y="97256"/>
                  </a:lnTo>
                  <a:lnTo>
                    <a:pt x="647801" y="107200"/>
                  </a:lnTo>
                  <a:lnTo>
                    <a:pt x="650176" y="117436"/>
                  </a:lnTo>
                  <a:lnTo>
                    <a:pt x="660844" y="114388"/>
                  </a:lnTo>
                  <a:close/>
                </a:path>
                <a:path w="1069975" h="143510">
                  <a:moveTo>
                    <a:pt x="686752" y="109816"/>
                  </a:moveTo>
                  <a:lnTo>
                    <a:pt x="684466" y="100418"/>
                  </a:lnTo>
                  <a:lnTo>
                    <a:pt x="682180" y="90576"/>
                  </a:lnTo>
                  <a:lnTo>
                    <a:pt x="677608" y="70192"/>
                  </a:lnTo>
                  <a:lnTo>
                    <a:pt x="666940" y="73240"/>
                  </a:lnTo>
                  <a:lnTo>
                    <a:pt x="670077" y="81800"/>
                  </a:lnTo>
                  <a:lnTo>
                    <a:pt x="672642" y="91338"/>
                  </a:lnTo>
                  <a:lnTo>
                    <a:pt x="674649" y="101752"/>
                  </a:lnTo>
                  <a:lnTo>
                    <a:pt x="676084" y="112864"/>
                  </a:lnTo>
                  <a:lnTo>
                    <a:pt x="686752" y="109816"/>
                  </a:lnTo>
                  <a:close/>
                </a:path>
                <a:path w="1069975" h="143510">
                  <a:moveTo>
                    <a:pt x="709612" y="54864"/>
                  </a:moveTo>
                  <a:lnTo>
                    <a:pt x="650176" y="54864"/>
                  </a:lnTo>
                  <a:lnTo>
                    <a:pt x="650176" y="65620"/>
                  </a:lnTo>
                  <a:lnTo>
                    <a:pt x="709612" y="65620"/>
                  </a:lnTo>
                  <a:lnTo>
                    <a:pt x="709612" y="54864"/>
                  </a:lnTo>
                  <a:close/>
                </a:path>
                <a:path w="1069975" h="143510">
                  <a:moveTo>
                    <a:pt x="726465" y="126580"/>
                  </a:moveTo>
                  <a:lnTo>
                    <a:pt x="698944" y="126580"/>
                  </a:lnTo>
                  <a:lnTo>
                    <a:pt x="702716" y="115468"/>
                  </a:lnTo>
                  <a:lnTo>
                    <a:pt x="706818" y="103517"/>
                  </a:lnTo>
                  <a:lnTo>
                    <a:pt x="711149" y="90576"/>
                  </a:lnTo>
                  <a:lnTo>
                    <a:pt x="715708" y="76288"/>
                  </a:lnTo>
                  <a:lnTo>
                    <a:pt x="703516" y="73240"/>
                  </a:lnTo>
                  <a:lnTo>
                    <a:pt x="699846" y="88658"/>
                  </a:lnTo>
                  <a:lnTo>
                    <a:pt x="695896" y="102768"/>
                  </a:lnTo>
                  <a:lnTo>
                    <a:pt x="691845" y="115722"/>
                  </a:lnTo>
                  <a:lnTo>
                    <a:pt x="688276" y="126580"/>
                  </a:lnTo>
                  <a:lnTo>
                    <a:pt x="633323" y="126580"/>
                  </a:lnTo>
                  <a:lnTo>
                    <a:pt x="633323" y="135724"/>
                  </a:lnTo>
                  <a:lnTo>
                    <a:pt x="726465" y="135724"/>
                  </a:lnTo>
                  <a:lnTo>
                    <a:pt x="726465" y="126580"/>
                  </a:lnTo>
                  <a:close/>
                </a:path>
                <a:path w="1069975" h="143510">
                  <a:moveTo>
                    <a:pt x="729513" y="50292"/>
                  </a:moveTo>
                  <a:lnTo>
                    <a:pt x="716330" y="41465"/>
                  </a:lnTo>
                  <a:lnTo>
                    <a:pt x="704469" y="31051"/>
                  </a:lnTo>
                  <a:lnTo>
                    <a:pt x="694055" y="19227"/>
                  </a:lnTo>
                  <a:lnTo>
                    <a:pt x="691375" y="15240"/>
                  </a:lnTo>
                  <a:lnTo>
                    <a:pt x="685228" y="6096"/>
                  </a:lnTo>
                  <a:lnTo>
                    <a:pt x="688276" y="3048"/>
                  </a:lnTo>
                  <a:lnTo>
                    <a:pt x="674560" y="3048"/>
                  </a:lnTo>
                  <a:lnTo>
                    <a:pt x="665962" y="17335"/>
                  </a:lnTo>
                  <a:lnTo>
                    <a:pt x="656069" y="30480"/>
                  </a:lnTo>
                  <a:lnTo>
                    <a:pt x="644728" y="42481"/>
                  </a:lnTo>
                  <a:lnTo>
                    <a:pt x="631786" y="53340"/>
                  </a:lnTo>
                  <a:lnTo>
                    <a:pt x="640930" y="62484"/>
                  </a:lnTo>
                  <a:lnTo>
                    <a:pt x="651217" y="52755"/>
                  </a:lnTo>
                  <a:lnTo>
                    <a:pt x="661212" y="41719"/>
                  </a:lnTo>
                  <a:lnTo>
                    <a:pt x="670598" y="29273"/>
                  </a:lnTo>
                  <a:lnTo>
                    <a:pt x="679132" y="15240"/>
                  </a:lnTo>
                  <a:lnTo>
                    <a:pt x="686866" y="27533"/>
                  </a:lnTo>
                  <a:lnTo>
                    <a:pt x="696468" y="39243"/>
                  </a:lnTo>
                  <a:lnTo>
                    <a:pt x="708101" y="50393"/>
                  </a:lnTo>
                  <a:lnTo>
                    <a:pt x="721893" y="60960"/>
                  </a:lnTo>
                  <a:lnTo>
                    <a:pt x="724954" y="56388"/>
                  </a:lnTo>
                  <a:lnTo>
                    <a:pt x="726465" y="53340"/>
                  </a:lnTo>
                  <a:lnTo>
                    <a:pt x="729513" y="50292"/>
                  </a:lnTo>
                  <a:close/>
                </a:path>
                <a:path w="1069975" h="143510">
                  <a:moveTo>
                    <a:pt x="761530" y="88480"/>
                  </a:moveTo>
                  <a:lnTo>
                    <a:pt x="755421" y="85432"/>
                  </a:lnTo>
                  <a:lnTo>
                    <a:pt x="750849" y="82384"/>
                  </a:lnTo>
                  <a:lnTo>
                    <a:pt x="747407" y="96939"/>
                  </a:lnTo>
                  <a:lnTo>
                    <a:pt x="743991" y="110769"/>
                  </a:lnTo>
                  <a:lnTo>
                    <a:pt x="740562" y="123748"/>
                  </a:lnTo>
                  <a:lnTo>
                    <a:pt x="737133" y="135724"/>
                  </a:lnTo>
                  <a:lnTo>
                    <a:pt x="747801" y="141820"/>
                  </a:lnTo>
                  <a:lnTo>
                    <a:pt x="751319" y="128104"/>
                  </a:lnTo>
                  <a:lnTo>
                    <a:pt x="757224" y="105397"/>
                  </a:lnTo>
                  <a:lnTo>
                    <a:pt x="761530" y="88480"/>
                  </a:lnTo>
                  <a:close/>
                </a:path>
                <a:path w="1069975" h="143510">
                  <a:moveTo>
                    <a:pt x="761530" y="60960"/>
                  </a:moveTo>
                  <a:lnTo>
                    <a:pt x="755802" y="56159"/>
                  </a:lnTo>
                  <a:lnTo>
                    <a:pt x="744372" y="45961"/>
                  </a:lnTo>
                  <a:lnTo>
                    <a:pt x="738657" y="41148"/>
                  </a:lnTo>
                  <a:lnTo>
                    <a:pt x="732574" y="48768"/>
                  </a:lnTo>
                  <a:lnTo>
                    <a:pt x="736536" y="53390"/>
                  </a:lnTo>
                  <a:lnTo>
                    <a:pt x="741514" y="58305"/>
                  </a:lnTo>
                  <a:lnTo>
                    <a:pt x="747344" y="63817"/>
                  </a:lnTo>
                  <a:lnTo>
                    <a:pt x="753910" y="70192"/>
                  </a:lnTo>
                  <a:lnTo>
                    <a:pt x="759993" y="64096"/>
                  </a:lnTo>
                  <a:lnTo>
                    <a:pt x="761530" y="60960"/>
                  </a:lnTo>
                  <a:close/>
                </a:path>
                <a:path w="1069975" h="143510">
                  <a:moveTo>
                    <a:pt x="767613" y="24384"/>
                  </a:moveTo>
                  <a:lnTo>
                    <a:pt x="761034" y="18719"/>
                  </a:lnTo>
                  <a:lnTo>
                    <a:pt x="755040" y="13335"/>
                  </a:lnTo>
                  <a:lnTo>
                    <a:pt x="749604" y="8534"/>
                  </a:lnTo>
                  <a:lnTo>
                    <a:pt x="744753" y="4572"/>
                  </a:lnTo>
                  <a:lnTo>
                    <a:pt x="737133" y="12192"/>
                  </a:lnTo>
                  <a:lnTo>
                    <a:pt x="742607" y="17030"/>
                  </a:lnTo>
                  <a:lnTo>
                    <a:pt x="747801" y="22288"/>
                  </a:lnTo>
                  <a:lnTo>
                    <a:pt x="752983" y="27838"/>
                  </a:lnTo>
                  <a:lnTo>
                    <a:pt x="758469" y="33528"/>
                  </a:lnTo>
                  <a:lnTo>
                    <a:pt x="767613" y="24384"/>
                  </a:lnTo>
                  <a:close/>
                </a:path>
                <a:path w="1069975" h="143510">
                  <a:moveTo>
                    <a:pt x="824103" y="9144"/>
                  </a:moveTo>
                  <a:lnTo>
                    <a:pt x="770674" y="9144"/>
                  </a:lnTo>
                  <a:lnTo>
                    <a:pt x="770674" y="100672"/>
                  </a:lnTo>
                  <a:lnTo>
                    <a:pt x="779805" y="100672"/>
                  </a:lnTo>
                  <a:lnTo>
                    <a:pt x="779805" y="19812"/>
                  </a:lnTo>
                  <a:lnTo>
                    <a:pt x="813435" y="19812"/>
                  </a:lnTo>
                  <a:lnTo>
                    <a:pt x="813435" y="100672"/>
                  </a:lnTo>
                  <a:lnTo>
                    <a:pt x="824103" y="100672"/>
                  </a:lnTo>
                  <a:lnTo>
                    <a:pt x="824103" y="19812"/>
                  </a:lnTo>
                  <a:lnTo>
                    <a:pt x="824103" y="9144"/>
                  </a:lnTo>
                  <a:close/>
                </a:path>
                <a:path w="1069975" h="143510">
                  <a:moveTo>
                    <a:pt x="831723" y="128104"/>
                  </a:moveTo>
                  <a:lnTo>
                    <a:pt x="824547" y="122351"/>
                  </a:lnTo>
                  <a:lnTo>
                    <a:pt x="812139" y="112864"/>
                  </a:lnTo>
                  <a:lnTo>
                    <a:pt x="807923" y="109677"/>
                  </a:lnTo>
                  <a:lnTo>
                    <a:pt x="798195" y="102196"/>
                  </a:lnTo>
                  <a:lnTo>
                    <a:pt x="802767" y="32004"/>
                  </a:lnTo>
                  <a:lnTo>
                    <a:pt x="792099" y="32004"/>
                  </a:lnTo>
                  <a:lnTo>
                    <a:pt x="792048" y="70192"/>
                  </a:lnTo>
                  <a:lnTo>
                    <a:pt x="791781" y="80632"/>
                  </a:lnTo>
                  <a:lnTo>
                    <a:pt x="774103" y="121627"/>
                  </a:lnTo>
                  <a:lnTo>
                    <a:pt x="755421" y="134200"/>
                  </a:lnTo>
                  <a:lnTo>
                    <a:pt x="761530" y="140296"/>
                  </a:lnTo>
                  <a:lnTo>
                    <a:pt x="795147" y="112864"/>
                  </a:lnTo>
                  <a:lnTo>
                    <a:pt x="803097" y="119468"/>
                  </a:lnTo>
                  <a:lnTo>
                    <a:pt x="810768" y="125641"/>
                  </a:lnTo>
                  <a:lnTo>
                    <a:pt x="817854" y="131521"/>
                  </a:lnTo>
                  <a:lnTo>
                    <a:pt x="824103" y="137248"/>
                  </a:lnTo>
                  <a:lnTo>
                    <a:pt x="831723" y="128104"/>
                  </a:lnTo>
                  <a:close/>
                </a:path>
                <a:path w="1069975" h="143510">
                  <a:moveTo>
                    <a:pt x="846963" y="13716"/>
                  </a:moveTo>
                  <a:lnTo>
                    <a:pt x="836295" y="13716"/>
                  </a:lnTo>
                  <a:lnTo>
                    <a:pt x="836295" y="108292"/>
                  </a:lnTo>
                  <a:lnTo>
                    <a:pt x="846963" y="108292"/>
                  </a:lnTo>
                  <a:lnTo>
                    <a:pt x="846963" y="13716"/>
                  </a:lnTo>
                  <a:close/>
                </a:path>
                <a:path w="1069975" h="143510">
                  <a:moveTo>
                    <a:pt x="869911" y="1524"/>
                  </a:moveTo>
                  <a:lnTo>
                    <a:pt x="859243" y="1524"/>
                  </a:lnTo>
                  <a:lnTo>
                    <a:pt x="859243" y="126580"/>
                  </a:lnTo>
                  <a:lnTo>
                    <a:pt x="856195" y="129628"/>
                  </a:lnTo>
                  <a:lnTo>
                    <a:pt x="840867" y="129628"/>
                  </a:lnTo>
                  <a:lnTo>
                    <a:pt x="834771" y="128104"/>
                  </a:lnTo>
                  <a:lnTo>
                    <a:pt x="836295" y="132676"/>
                  </a:lnTo>
                  <a:lnTo>
                    <a:pt x="836295" y="137248"/>
                  </a:lnTo>
                  <a:lnTo>
                    <a:pt x="837819" y="140296"/>
                  </a:lnTo>
                  <a:lnTo>
                    <a:pt x="863815" y="140296"/>
                  </a:lnTo>
                  <a:lnTo>
                    <a:pt x="869911" y="135724"/>
                  </a:lnTo>
                  <a:lnTo>
                    <a:pt x="869911" y="129628"/>
                  </a:lnTo>
                  <a:lnTo>
                    <a:pt x="869911" y="1524"/>
                  </a:lnTo>
                  <a:close/>
                </a:path>
                <a:path w="1069975" h="143510">
                  <a:moveTo>
                    <a:pt x="966025" y="126580"/>
                  </a:moveTo>
                  <a:lnTo>
                    <a:pt x="964501" y="122008"/>
                  </a:lnTo>
                  <a:lnTo>
                    <a:pt x="964501" y="118960"/>
                  </a:lnTo>
                  <a:lnTo>
                    <a:pt x="964501" y="114388"/>
                  </a:lnTo>
                  <a:lnTo>
                    <a:pt x="929449" y="118960"/>
                  </a:lnTo>
                  <a:lnTo>
                    <a:pt x="929449" y="94576"/>
                  </a:lnTo>
                  <a:lnTo>
                    <a:pt x="962977" y="94576"/>
                  </a:lnTo>
                  <a:lnTo>
                    <a:pt x="962977" y="83908"/>
                  </a:lnTo>
                  <a:lnTo>
                    <a:pt x="929449" y="83908"/>
                  </a:lnTo>
                  <a:lnTo>
                    <a:pt x="929449" y="65620"/>
                  </a:lnTo>
                  <a:lnTo>
                    <a:pt x="918692" y="65620"/>
                  </a:lnTo>
                  <a:lnTo>
                    <a:pt x="918692" y="83908"/>
                  </a:lnTo>
                  <a:lnTo>
                    <a:pt x="885151" y="83908"/>
                  </a:lnTo>
                  <a:lnTo>
                    <a:pt x="885151" y="94576"/>
                  </a:lnTo>
                  <a:lnTo>
                    <a:pt x="918692" y="94576"/>
                  </a:lnTo>
                  <a:lnTo>
                    <a:pt x="918692" y="120484"/>
                  </a:lnTo>
                  <a:lnTo>
                    <a:pt x="880592" y="125056"/>
                  </a:lnTo>
                  <a:lnTo>
                    <a:pt x="883627" y="137248"/>
                  </a:lnTo>
                  <a:lnTo>
                    <a:pt x="904214" y="134086"/>
                  </a:lnTo>
                  <a:lnTo>
                    <a:pt x="924826" y="131343"/>
                  </a:lnTo>
                  <a:lnTo>
                    <a:pt x="966025" y="126580"/>
                  </a:lnTo>
                  <a:close/>
                </a:path>
                <a:path w="1069975" h="143510">
                  <a:moveTo>
                    <a:pt x="966025" y="9144"/>
                  </a:moveTo>
                  <a:lnTo>
                    <a:pt x="883627" y="9144"/>
                  </a:lnTo>
                  <a:lnTo>
                    <a:pt x="883627" y="19812"/>
                  </a:lnTo>
                  <a:lnTo>
                    <a:pt x="909548" y="19812"/>
                  </a:lnTo>
                  <a:lnTo>
                    <a:pt x="906487" y="27432"/>
                  </a:lnTo>
                  <a:lnTo>
                    <a:pt x="903439" y="33528"/>
                  </a:lnTo>
                  <a:lnTo>
                    <a:pt x="898867" y="39624"/>
                  </a:lnTo>
                  <a:lnTo>
                    <a:pt x="895819" y="45720"/>
                  </a:lnTo>
                  <a:lnTo>
                    <a:pt x="891260" y="50292"/>
                  </a:lnTo>
                  <a:lnTo>
                    <a:pt x="885151" y="53340"/>
                  </a:lnTo>
                  <a:lnTo>
                    <a:pt x="889736" y="65620"/>
                  </a:lnTo>
                  <a:lnTo>
                    <a:pt x="903744" y="63550"/>
                  </a:lnTo>
                  <a:lnTo>
                    <a:pt x="918349" y="61925"/>
                  </a:lnTo>
                  <a:lnTo>
                    <a:pt x="933526" y="60604"/>
                  </a:lnTo>
                  <a:lnTo>
                    <a:pt x="949261" y="59436"/>
                  </a:lnTo>
                  <a:lnTo>
                    <a:pt x="950785" y="62484"/>
                  </a:lnTo>
                  <a:lnTo>
                    <a:pt x="952309" y="65620"/>
                  </a:lnTo>
                  <a:lnTo>
                    <a:pt x="953833" y="70192"/>
                  </a:lnTo>
                  <a:lnTo>
                    <a:pt x="958405" y="67144"/>
                  </a:lnTo>
                  <a:lnTo>
                    <a:pt x="961453" y="65620"/>
                  </a:lnTo>
                  <a:lnTo>
                    <a:pt x="966025" y="64096"/>
                  </a:lnTo>
                  <a:lnTo>
                    <a:pt x="963117" y="59436"/>
                  </a:lnTo>
                  <a:lnTo>
                    <a:pt x="959294" y="53340"/>
                  </a:lnTo>
                  <a:lnTo>
                    <a:pt x="954582" y="45923"/>
                  </a:lnTo>
                  <a:lnTo>
                    <a:pt x="948829" y="37147"/>
                  </a:lnTo>
                  <a:lnTo>
                    <a:pt x="943165" y="28956"/>
                  </a:lnTo>
                  <a:lnTo>
                    <a:pt x="934021" y="33528"/>
                  </a:lnTo>
                  <a:lnTo>
                    <a:pt x="937069" y="38100"/>
                  </a:lnTo>
                  <a:lnTo>
                    <a:pt x="943165" y="50292"/>
                  </a:lnTo>
                  <a:lnTo>
                    <a:pt x="932853" y="50558"/>
                  </a:lnTo>
                  <a:lnTo>
                    <a:pt x="922540" y="51244"/>
                  </a:lnTo>
                  <a:lnTo>
                    <a:pt x="912215" y="52222"/>
                  </a:lnTo>
                  <a:lnTo>
                    <a:pt x="901915" y="53340"/>
                  </a:lnTo>
                  <a:lnTo>
                    <a:pt x="907605" y="45326"/>
                  </a:lnTo>
                  <a:lnTo>
                    <a:pt x="913168" y="37147"/>
                  </a:lnTo>
                  <a:lnTo>
                    <a:pt x="918451" y="28702"/>
                  </a:lnTo>
                  <a:lnTo>
                    <a:pt x="923353" y="19812"/>
                  </a:lnTo>
                  <a:lnTo>
                    <a:pt x="966025" y="19812"/>
                  </a:lnTo>
                  <a:lnTo>
                    <a:pt x="966025" y="9144"/>
                  </a:lnTo>
                  <a:close/>
                </a:path>
                <a:path w="1069975" h="143510">
                  <a:moveTo>
                    <a:pt x="985837" y="16764"/>
                  </a:moveTo>
                  <a:lnTo>
                    <a:pt x="973645" y="16764"/>
                  </a:lnTo>
                  <a:lnTo>
                    <a:pt x="973645" y="108292"/>
                  </a:lnTo>
                  <a:lnTo>
                    <a:pt x="985837" y="108292"/>
                  </a:lnTo>
                  <a:lnTo>
                    <a:pt x="985837" y="16764"/>
                  </a:lnTo>
                  <a:close/>
                </a:path>
                <a:path w="1069975" h="143510">
                  <a:moveTo>
                    <a:pt x="1016406" y="1524"/>
                  </a:moveTo>
                  <a:lnTo>
                    <a:pt x="1005738" y="1524"/>
                  </a:lnTo>
                  <a:lnTo>
                    <a:pt x="1005738" y="125056"/>
                  </a:lnTo>
                  <a:lnTo>
                    <a:pt x="1002690" y="128104"/>
                  </a:lnTo>
                  <a:lnTo>
                    <a:pt x="976693" y="128104"/>
                  </a:lnTo>
                  <a:lnTo>
                    <a:pt x="976693" y="132676"/>
                  </a:lnTo>
                  <a:lnTo>
                    <a:pt x="978217" y="137248"/>
                  </a:lnTo>
                  <a:lnTo>
                    <a:pt x="978217" y="140296"/>
                  </a:lnTo>
                  <a:lnTo>
                    <a:pt x="1011834" y="140296"/>
                  </a:lnTo>
                  <a:lnTo>
                    <a:pt x="1016406" y="134200"/>
                  </a:lnTo>
                  <a:lnTo>
                    <a:pt x="1016406" y="1524"/>
                  </a:lnTo>
                  <a:close/>
                </a:path>
                <a:path w="1069975" h="143510">
                  <a:moveTo>
                    <a:pt x="1069848" y="105244"/>
                  </a:moveTo>
                  <a:lnTo>
                    <a:pt x="1056132" y="105244"/>
                  </a:lnTo>
                  <a:lnTo>
                    <a:pt x="1046899" y="143344"/>
                  </a:lnTo>
                  <a:lnTo>
                    <a:pt x="1057656" y="143344"/>
                  </a:lnTo>
                  <a:lnTo>
                    <a:pt x="1069848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66907" y="1735556"/>
            <a:ext cx="1220914" cy="14486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9974" y="2177986"/>
            <a:ext cx="2104542" cy="14335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29774" y="2176462"/>
            <a:ext cx="1369021" cy="14488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21498" y="2618803"/>
            <a:ext cx="1367408" cy="14344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92641" y="2620327"/>
            <a:ext cx="1323200" cy="141922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4129570" y="2618803"/>
            <a:ext cx="1064260" cy="143510"/>
          </a:xfrm>
          <a:custGeom>
            <a:avLst/>
            <a:gdLst/>
            <a:ahLst/>
            <a:cxnLst/>
            <a:rect l="l" t="t" r="r" b="b"/>
            <a:pathLst>
              <a:path w="1064260" h="143510">
                <a:moveTo>
                  <a:pt x="67144" y="90017"/>
                </a:moveTo>
                <a:lnTo>
                  <a:pt x="54952" y="90017"/>
                </a:lnTo>
                <a:lnTo>
                  <a:pt x="54952" y="143446"/>
                </a:lnTo>
                <a:lnTo>
                  <a:pt x="67144" y="143446"/>
                </a:lnTo>
                <a:lnTo>
                  <a:pt x="67144" y="90017"/>
                </a:lnTo>
                <a:close/>
              </a:path>
              <a:path w="1064260" h="143510">
                <a:moveTo>
                  <a:pt x="123621" y="90017"/>
                </a:moveTo>
                <a:lnTo>
                  <a:pt x="111442" y="90017"/>
                </a:lnTo>
                <a:lnTo>
                  <a:pt x="111442" y="97637"/>
                </a:lnTo>
                <a:lnTo>
                  <a:pt x="123621" y="97637"/>
                </a:lnTo>
                <a:lnTo>
                  <a:pt x="123621" y="90017"/>
                </a:lnTo>
                <a:close/>
              </a:path>
              <a:path w="1064260" h="143510">
                <a:moveTo>
                  <a:pt x="123621" y="31559"/>
                </a:moveTo>
                <a:lnTo>
                  <a:pt x="67144" y="31559"/>
                </a:lnTo>
                <a:lnTo>
                  <a:pt x="67144" y="1524"/>
                </a:lnTo>
                <a:lnTo>
                  <a:pt x="54952" y="1524"/>
                </a:lnTo>
                <a:lnTo>
                  <a:pt x="54952" y="31559"/>
                </a:lnTo>
                <a:lnTo>
                  <a:pt x="0" y="31559"/>
                </a:lnTo>
                <a:lnTo>
                  <a:pt x="0" y="42989"/>
                </a:lnTo>
                <a:lnTo>
                  <a:pt x="0" y="79819"/>
                </a:lnTo>
                <a:lnTo>
                  <a:pt x="0" y="89979"/>
                </a:lnTo>
                <a:lnTo>
                  <a:pt x="0" y="97599"/>
                </a:lnTo>
                <a:lnTo>
                  <a:pt x="10668" y="97599"/>
                </a:lnTo>
                <a:lnTo>
                  <a:pt x="10668" y="89979"/>
                </a:lnTo>
                <a:lnTo>
                  <a:pt x="123621" y="89979"/>
                </a:lnTo>
                <a:lnTo>
                  <a:pt x="123621" y="79819"/>
                </a:lnTo>
                <a:lnTo>
                  <a:pt x="10668" y="79819"/>
                </a:lnTo>
                <a:lnTo>
                  <a:pt x="10668" y="42989"/>
                </a:lnTo>
                <a:lnTo>
                  <a:pt x="54952" y="42989"/>
                </a:lnTo>
                <a:lnTo>
                  <a:pt x="54952" y="79349"/>
                </a:lnTo>
                <a:lnTo>
                  <a:pt x="67144" y="79349"/>
                </a:lnTo>
                <a:lnTo>
                  <a:pt x="67144" y="42989"/>
                </a:lnTo>
                <a:lnTo>
                  <a:pt x="111442" y="42989"/>
                </a:lnTo>
                <a:lnTo>
                  <a:pt x="111442" y="79349"/>
                </a:lnTo>
                <a:lnTo>
                  <a:pt x="123621" y="79349"/>
                </a:lnTo>
                <a:lnTo>
                  <a:pt x="123621" y="42989"/>
                </a:lnTo>
                <a:lnTo>
                  <a:pt x="123621" y="42773"/>
                </a:lnTo>
                <a:lnTo>
                  <a:pt x="123621" y="31559"/>
                </a:lnTo>
                <a:close/>
              </a:path>
              <a:path w="1064260" h="143510">
                <a:moveTo>
                  <a:pt x="219837" y="76301"/>
                </a:moveTo>
                <a:lnTo>
                  <a:pt x="160299" y="76301"/>
                </a:lnTo>
                <a:lnTo>
                  <a:pt x="163347" y="53441"/>
                </a:lnTo>
                <a:lnTo>
                  <a:pt x="206019" y="53441"/>
                </a:lnTo>
                <a:lnTo>
                  <a:pt x="206019" y="58013"/>
                </a:lnTo>
                <a:lnTo>
                  <a:pt x="218211" y="58013"/>
                </a:lnTo>
                <a:lnTo>
                  <a:pt x="218211" y="53441"/>
                </a:lnTo>
                <a:lnTo>
                  <a:pt x="218211" y="7620"/>
                </a:lnTo>
                <a:lnTo>
                  <a:pt x="144957" y="7620"/>
                </a:lnTo>
                <a:lnTo>
                  <a:pt x="144957" y="18389"/>
                </a:lnTo>
                <a:lnTo>
                  <a:pt x="206019" y="18389"/>
                </a:lnTo>
                <a:lnTo>
                  <a:pt x="206019" y="42773"/>
                </a:lnTo>
                <a:lnTo>
                  <a:pt x="154203" y="42773"/>
                </a:lnTo>
                <a:lnTo>
                  <a:pt x="144957" y="86969"/>
                </a:lnTo>
                <a:lnTo>
                  <a:pt x="206019" y="86969"/>
                </a:lnTo>
                <a:lnTo>
                  <a:pt x="205778" y="95542"/>
                </a:lnTo>
                <a:lnTo>
                  <a:pt x="205257" y="102831"/>
                </a:lnTo>
                <a:lnTo>
                  <a:pt x="204724" y="108699"/>
                </a:lnTo>
                <a:lnTo>
                  <a:pt x="204495" y="112966"/>
                </a:lnTo>
                <a:lnTo>
                  <a:pt x="202971" y="123634"/>
                </a:lnTo>
                <a:lnTo>
                  <a:pt x="198399" y="128206"/>
                </a:lnTo>
                <a:lnTo>
                  <a:pt x="189255" y="128206"/>
                </a:lnTo>
                <a:lnTo>
                  <a:pt x="181267" y="127977"/>
                </a:lnTo>
                <a:lnTo>
                  <a:pt x="165887" y="126923"/>
                </a:lnTo>
                <a:lnTo>
                  <a:pt x="158775" y="126682"/>
                </a:lnTo>
                <a:lnTo>
                  <a:pt x="160299" y="131254"/>
                </a:lnTo>
                <a:lnTo>
                  <a:pt x="160299" y="135826"/>
                </a:lnTo>
                <a:lnTo>
                  <a:pt x="161823" y="138874"/>
                </a:lnTo>
                <a:lnTo>
                  <a:pt x="169557" y="139763"/>
                </a:lnTo>
                <a:lnTo>
                  <a:pt x="176872" y="140208"/>
                </a:lnTo>
                <a:lnTo>
                  <a:pt x="183896" y="140385"/>
                </a:lnTo>
                <a:lnTo>
                  <a:pt x="190779" y="140398"/>
                </a:lnTo>
                <a:lnTo>
                  <a:pt x="200799" y="138976"/>
                </a:lnTo>
                <a:lnTo>
                  <a:pt x="208114" y="134683"/>
                </a:lnTo>
                <a:lnTo>
                  <a:pt x="212407" y="128206"/>
                </a:lnTo>
                <a:lnTo>
                  <a:pt x="212852" y="127546"/>
                </a:lnTo>
                <a:lnTo>
                  <a:pt x="215163" y="117538"/>
                </a:lnTo>
                <a:lnTo>
                  <a:pt x="216306" y="109816"/>
                </a:lnTo>
                <a:lnTo>
                  <a:pt x="217462" y="100355"/>
                </a:lnTo>
                <a:lnTo>
                  <a:pt x="218630" y="89179"/>
                </a:lnTo>
                <a:lnTo>
                  <a:pt x="219837" y="76301"/>
                </a:lnTo>
                <a:close/>
              </a:path>
              <a:path w="1064260" h="143510">
                <a:moveTo>
                  <a:pt x="265544" y="1524"/>
                </a:moveTo>
                <a:lnTo>
                  <a:pt x="253352" y="1524"/>
                </a:lnTo>
                <a:lnTo>
                  <a:pt x="253352" y="143446"/>
                </a:lnTo>
                <a:lnTo>
                  <a:pt x="265544" y="143446"/>
                </a:lnTo>
                <a:lnTo>
                  <a:pt x="265544" y="1524"/>
                </a:lnTo>
                <a:close/>
              </a:path>
              <a:path w="1064260" h="143510">
                <a:moveTo>
                  <a:pt x="341845" y="120586"/>
                </a:moveTo>
                <a:lnTo>
                  <a:pt x="337845" y="116636"/>
                </a:lnTo>
                <a:lnTo>
                  <a:pt x="332701" y="111823"/>
                </a:lnTo>
                <a:lnTo>
                  <a:pt x="326415" y="106413"/>
                </a:lnTo>
                <a:lnTo>
                  <a:pt x="318985" y="100685"/>
                </a:lnTo>
                <a:lnTo>
                  <a:pt x="311365" y="108394"/>
                </a:lnTo>
                <a:lnTo>
                  <a:pt x="316217" y="112356"/>
                </a:lnTo>
                <a:lnTo>
                  <a:pt x="321652" y="117170"/>
                </a:lnTo>
                <a:lnTo>
                  <a:pt x="327647" y="122542"/>
                </a:lnTo>
                <a:lnTo>
                  <a:pt x="334225" y="128206"/>
                </a:lnTo>
                <a:lnTo>
                  <a:pt x="341845" y="120586"/>
                </a:lnTo>
                <a:close/>
              </a:path>
              <a:path w="1064260" h="143510">
                <a:moveTo>
                  <a:pt x="425856" y="45821"/>
                </a:moveTo>
                <a:lnTo>
                  <a:pt x="421182" y="44297"/>
                </a:lnTo>
                <a:lnTo>
                  <a:pt x="418134" y="42773"/>
                </a:lnTo>
                <a:lnTo>
                  <a:pt x="413562" y="41249"/>
                </a:lnTo>
                <a:lnTo>
                  <a:pt x="413562" y="48869"/>
                </a:lnTo>
                <a:lnTo>
                  <a:pt x="410514" y="58013"/>
                </a:lnTo>
                <a:lnTo>
                  <a:pt x="410514" y="62585"/>
                </a:lnTo>
                <a:lnTo>
                  <a:pt x="405955" y="65633"/>
                </a:lnTo>
                <a:lnTo>
                  <a:pt x="315937" y="65633"/>
                </a:lnTo>
                <a:lnTo>
                  <a:pt x="311365" y="62585"/>
                </a:lnTo>
                <a:lnTo>
                  <a:pt x="311365" y="47345"/>
                </a:lnTo>
                <a:lnTo>
                  <a:pt x="393750" y="47345"/>
                </a:lnTo>
                <a:lnTo>
                  <a:pt x="393750" y="51917"/>
                </a:lnTo>
                <a:lnTo>
                  <a:pt x="404418" y="51917"/>
                </a:lnTo>
                <a:lnTo>
                  <a:pt x="404418" y="47345"/>
                </a:lnTo>
                <a:lnTo>
                  <a:pt x="404418" y="36677"/>
                </a:lnTo>
                <a:lnTo>
                  <a:pt x="404418" y="18389"/>
                </a:lnTo>
                <a:lnTo>
                  <a:pt x="404418" y="7620"/>
                </a:lnTo>
                <a:lnTo>
                  <a:pt x="393750" y="7620"/>
                </a:lnTo>
                <a:lnTo>
                  <a:pt x="393750" y="18389"/>
                </a:lnTo>
                <a:lnTo>
                  <a:pt x="393750" y="36677"/>
                </a:lnTo>
                <a:lnTo>
                  <a:pt x="311365" y="36677"/>
                </a:lnTo>
                <a:lnTo>
                  <a:pt x="311365" y="18389"/>
                </a:lnTo>
                <a:lnTo>
                  <a:pt x="393750" y="18389"/>
                </a:lnTo>
                <a:lnTo>
                  <a:pt x="393750" y="7620"/>
                </a:lnTo>
                <a:lnTo>
                  <a:pt x="300697" y="7620"/>
                </a:lnTo>
                <a:lnTo>
                  <a:pt x="300697" y="56489"/>
                </a:lnTo>
                <a:lnTo>
                  <a:pt x="301853" y="64490"/>
                </a:lnTo>
                <a:lnTo>
                  <a:pt x="305460" y="70205"/>
                </a:lnTo>
                <a:lnTo>
                  <a:pt x="311619" y="73634"/>
                </a:lnTo>
                <a:lnTo>
                  <a:pt x="320509" y="74777"/>
                </a:lnTo>
                <a:lnTo>
                  <a:pt x="412038" y="74777"/>
                </a:lnTo>
                <a:lnTo>
                  <a:pt x="419658" y="70205"/>
                </a:lnTo>
                <a:lnTo>
                  <a:pt x="420573" y="65633"/>
                </a:lnTo>
                <a:lnTo>
                  <a:pt x="421182" y="62585"/>
                </a:lnTo>
                <a:lnTo>
                  <a:pt x="422808" y="58013"/>
                </a:lnTo>
                <a:lnTo>
                  <a:pt x="424332" y="53441"/>
                </a:lnTo>
                <a:lnTo>
                  <a:pt x="425856" y="45821"/>
                </a:lnTo>
                <a:close/>
              </a:path>
              <a:path w="1064260" h="143510">
                <a:moveTo>
                  <a:pt x="427380" y="90017"/>
                </a:moveTo>
                <a:lnTo>
                  <a:pt x="396811" y="90017"/>
                </a:lnTo>
                <a:lnTo>
                  <a:pt x="396811" y="79349"/>
                </a:lnTo>
                <a:lnTo>
                  <a:pt x="384606" y="79349"/>
                </a:lnTo>
                <a:lnTo>
                  <a:pt x="384606" y="90017"/>
                </a:lnTo>
                <a:lnTo>
                  <a:pt x="283832" y="90017"/>
                </a:lnTo>
                <a:lnTo>
                  <a:pt x="283832" y="100685"/>
                </a:lnTo>
                <a:lnTo>
                  <a:pt x="318985" y="100685"/>
                </a:lnTo>
                <a:lnTo>
                  <a:pt x="384606" y="100685"/>
                </a:lnTo>
                <a:lnTo>
                  <a:pt x="384606" y="126682"/>
                </a:lnTo>
                <a:lnTo>
                  <a:pt x="381558" y="129730"/>
                </a:lnTo>
                <a:lnTo>
                  <a:pt x="369366" y="129730"/>
                </a:lnTo>
                <a:lnTo>
                  <a:pt x="361746" y="128206"/>
                </a:lnTo>
                <a:lnTo>
                  <a:pt x="352513" y="128206"/>
                </a:lnTo>
                <a:lnTo>
                  <a:pt x="354126" y="132778"/>
                </a:lnTo>
                <a:lnTo>
                  <a:pt x="354126" y="140398"/>
                </a:lnTo>
                <a:lnTo>
                  <a:pt x="376999" y="140398"/>
                </a:lnTo>
                <a:lnTo>
                  <a:pt x="396811" y="123634"/>
                </a:lnTo>
                <a:lnTo>
                  <a:pt x="396811" y="100685"/>
                </a:lnTo>
                <a:lnTo>
                  <a:pt x="427380" y="100685"/>
                </a:lnTo>
                <a:lnTo>
                  <a:pt x="427380" y="90017"/>
                </a:lnTo>
                <a:close/>
              </a:path>
              <a:path w="1064260" h="143510">
                <a:moveTo>
                  <a:pt x="575398" y="128206"/>
                </a:moveTo>
                <a:lnTo>
                  <a:pt x="549643" y="116509"/>
                </a:lnTo>
                <a:lnTo>
                  <a:pt x="529780" y="99783"/>
                </a:lnTo>
                <a:lnTo>
                  <a:pt x="515937" y="78206"/>
                </a:lnTo>
                <a:lnTo>
                  <a:pt x="508241" y="51917"/>
                </a:lnTo>
                <a:lnTo>
                  <a:pt x="572350" y="51917"/>
                </a:lnTo>
                <a:lnTo>
                  <a:pt x="572350" y="41249"/>
                </a:lnTo>
                <a:lnTo>
                  <a:pt x="508241" y="41249"/>
                </a:lnTo>
                <a:lnTo>
                  <a:pt x="508241" y="1524"/>
                </a:lnTo>
                <a:lnTo>
                  <a:pt x="496062" y="1524"/>
                </a:lnTo>
                <a:lnTo>
                  <a:pt x="496062" y="41249"/>
                </a:lnTo>
                <a:lnTo>
                  <a:pt x="433476" y="41249"/>
                </a:lnTo>
                <a:lnTo>
                  <a:pt x="433476" y="51917"/>
                </a:lnTo>
                <a:lnTo>
                  <a:pt x="496062" y="51917"/>
                </a:lnTo>
                <a:lnTo>
                  <a:pt x="490321" y="76746"/>
                </a:lnTo>
                <a:lnTo>
                  <a:pt x="477710" y="98450"/>
                </a:lnTo>
                <a:lnTo>
                  <a:pt x="458254" y="116725"/>
                </a:lnTo>
                <a:lnTo>
                  <a:pt x="431952" y="131254"/>
                </a:lnTo>
                <a:lnTo>
                  <a:pt x="438048" y="140398"/>
                </a:lnTo>
                <a:lnTo>
                  <a:pt x="482092" y="112166"/>
                </a:lnTo>
                <a:lnTo>
                  <a:pt x="503669" y="73253"/>
                </a:lnTo>
                <a:lnTo>
                  <a:pt x="512546" y="95364"/>
                </a:lnTo>
                <a:lnTo>
                  <a:pt x="525589" y="113728"/>
                </a:lnTo>
                <a:lnTo>
                  <a:pt x="542925" y="128638"/>
                </a:lnTo>
                <a:lnTo>
                  <a:pt x="564730" y="140398"/>
                </a:lnTo>
                <a:lnTo>
                  <a:pt x="566254" y="137350"/>
                </a:lnTo>
                <a:lnTo>
                  <a:pt x="575398" y="128206"/>
                </a:lnTo>
                <a:close/>
              </a:path>
              <a:path w="1064260" h="143510">
                <a:moveTo>
                  <a:pt x="715797" y="19913"/>
                </a:moveTo>
                <a:lnTo>
                  <a:pt x="654735" y="19913"/>
                </a:lnTo>
                <a:lnTo>
                  <a:pt x="660831" y="15341"/>
                </a:lnTo>
                <a:lnTo>
                  <a:pt x="657783" y="9144"/>
                </a:lnTo>
                <a:lnTo>
                  <a:pt x="653224" y="4572"/>
                </a:lnTo>
                <a:lnTo>
                  <a:pt x="650163" y="0"/>
                </a:lnTo>
                <a:lnTo>
                  <a:pt x="639495" y="6096"/>
                </a:lnTo>
                <a:lnTo>
                  <a:pt x="642543" y="10769"/>
                </a:lnTo>
                <a:lnTo>
                  <a:pt x="647115" y="15341"/>
                </a:lnTo>
                <a:lnTo>
                  <a:pt x="648639" y="19913"/>
                </a:lnTo>
                <a:lnTo>
                  <a:pt x="584542" y="19913"/>
                </a:lnTo>
                <a:lnTo>
                  <a:pt x="584542" y="44297"/>
                </a:lnTo>
                <a:lnTo>
                  <a:pt x="595210" y="44297"/>
                </a:lnTo>
                <a:lnTo>
                  <a:pt x="595210" y="30581"/>
                </a:lnTo>
                <a:lnTo>
                  <a:pt x="705129" y="30581"/>
                </a:lnTo>
                <a:lnTo>
                  <a:pt x="705129" y="44297"/>
                </a:lnTo>
                <a:lnTo>
                  <a:pt x="715797" y="44297"/>
                </a:lnTo>
                <a:lnTo>
                  <a:pt x="715797" y="30581"/>
                </a:lnTo>
                <a:lnTo>
                  <a:pt x="715797" y="19913"/>
                </a:lnTo>
                <a:close/>
              </a:path>
              <a:path w="1064260" h="143510">
                <a:moveTo>
                  <a:pt x="721893" y="120586"/>
                </a:moveTo>
                <a:lnTo>
                  <a:pt x="688365" y="95008"/>
                </a:lnTo>
                <a:lnTo>
                  <a:pt x="680643" y="82397"/>
                </a:lnTo>
                <a:lnTo>
                  <a:pt x="683679" y="80873"/>
                </a:lnTo>
                <a:lnTo>
                  <a:pt x="694524" y="75374"/>
                </a:lnTo>
                <a:lnTo>
                  <a:pt x="700659" y="72110"/>
                </a:lnTo>
                <a:lnTo>
                  <a:pt x="706653" y="68681"/>
                </a:lnTo>
                <a:lnTo>
                  <a:pt x="699033" y="58013"/>
                </a:lnTo>
                <a:lnTo>
                  <a:pt x="690422" y="64376"/>
                </a:lnTo>
                <a:lnTo>
                  <a:pt x="680834" y="70015"/>
                </a:lnTo>
                <a:lnTo>
                  <a:pt x="670331" y="75425"/>
                </a:lnTo>
                <a:lnTo>
                  <a:pt x="659307" y="80873"/>
                </a:lnTo>
                <a:lnTo>
                  <a:pt x="658266" y="79349"/>
                </a:lnTo>
                <a:lnTo>
                  <a:pt x="655574" y="75374"/>
                </a:lnTo>
                <a:lnTo>
                  <a:pt x="651497" y="70396"/>
                </a:lnTo>
                <a:lnTo>
                  <a:pt x="648474" y="67157"/>
                </a:lnTo>
                <a:lnTo>
                  <a:pt x="647090" y="65659"/>
                </a:lnTo>
                <a:lnTo>
                  <a:pt x="642543" y="61061"/>
                </a:lnTo>
                <a:lnTo>
                  <a:pt x="644080" y="58013"/>
                </a:lnTo>
                <a:lnTo>
                  <a:pt x="647115" y="56489"/>
                </a:lnTo>
                <a:lnTo>
                  <a:pt x="650163" y="53441"/>
                </a:lnTo>
                <a:lnTo>
                  <a:pt x="702081" y="53441"/>
                </a:lnTo>
                <a:lnTo>
                  <a:pt x="702081" y="42773"/>
                </a:lnTo>
                <a:lnTo>
                  <a:pt x="599782" y="42773"/>
                </a:lnTo>
                <a:lnTo>
                  <a:pt x="599782" y="53441"/>
                </a:lnTo>
                <a:lnTo>
                  <a:pt x="634936" y="53441"/>
                </a:lnTo>
                <a:lnTo>
                  <a:pt x="623722" y="61785"/>
                </a:lnTo>
                <a:lnTo>
                  <a:pt x="610831" y="68681"/>
                </a:lnTo>
                <a:lnTo>
                  <a:pt x="596252" y="74447"/>
                </a:lnTo>
                <a:lnTo>
                  <a:pt x="579970" y="79349"/>
                </a:lnTo>
                <a:lnTo>
                  <a:pt x="583018" y="82397"/>
                </a:lnTo>
                <a:lnTo>
                  <a:pt x="584542" y="85445"/>
                </a:lnTo>
                <a:lnTo>
                  <a:pt x="587590" y="88493"/>
                </a:lnTo>
                <a:lnTo>
                  <a:pt x="600735" y="84518"/>
                </a:lnTo>
                <a:lnTo>
                  <a:pt x="612749" y="79540"/>
                </a:lnTo>
                <a:lnTo>
                  <a:pt x="623633" y="73710"/>
                </a:lnTo>
                <a:lnTo>
                  <a:pt x="633412" y="67157"/>
                </a:lnTo>
                <a:lnTo>
                  <a:pt x="634936" y="68681"/>
                </a:lnTo>
                <a:lnTo>
                  <a:pt x="637971" y="70205"/>
                </a:lnTo>
                <a:lnTo>
                  <a:pt x="639495" y="71729"/>
                </a:lnTo>
                <a:lnTo>
                  <a:pt x="628078" y="82308"/>
                </a:lnTo>
                <a:lnTo>
                  <a:pt x="614489" y="91173"/>
                </a:lnTo>
                <a:lnTo>
                  <a:pt x="598906" y="98348"/>
                </a:lnTo>
                <a:lnTo>
                  <a:pt x="581494" y="103822"/>
                </a:lnTo>
                <a:lnTo>
                  <a:pt x="583018" y="106870"/>
                </a:lnTo>
                <a:lnTo>
                  <a:pt x="584542" y="111442"/>
                </a:lnTo>
                <a:lnTo>
                  <a:pt x="586066" y="114490"/>
                </a:lnTo>
                <a:lnTo>
                  <a:pt x="604367" y="107289"/>
                </a:lnTo>
                <a:lnTo>
                  <a:pt x="620458" y="99161"/>
                </a:lnTo>
                <a:lnTo>
                  <a:pt x="634136" y="89992"/>
                </a:lnTo>
                <a:lnTo>
                  <a:pt x="645591" y="79349"/>
                </a:lnTo>
                <a:lnTo>
                  <a:pt x="650163" y="88493"/>
                </a:lnTo>
                <a:lnTo>
                  <a:pt x="636435" y="101384"/>
                </a:lnTo>
                <a:lnTo>
                  <a:pt x="620395" y="112395"/>
                </a:lnTo>
                <a:lnTo>
                  <a:pt x="602081" y="121373"/>
                </a:lnTo>
                <a:lnTo>
                  <a:pt x="581494" y="128206"/>
                </a:lnTo>
                <a:lnTo>
                  <a:pt x="583018" y="131254"/>
                </a:lnTo>
                <a:lnTo>
                  <a:pt x="584542" y="135826"/>
                </a:lnTo>
                <a:lnTo>
                  <a:pt x="586066" y="138874"/>
                </a:lnTo>
                <a:lnTo>
                  <a:pt x="606653" y="131191"/>
                </a:lnTo>
                <a:lnTo>
                  <a:pt x="624967" y="121920"/>
                </a:lnTo>
                <a:lnTo>
                  <a:pt x="640994" y="111201"/>
                </a:lnTo>
                <a:lnTo>
                  <a:pt x="654735" y="99161"/>
                </a:lnTo>
                <a:lnTo>
                  <a:pt x="654735" y="103822"/>
                </a:lnTo>
                <a:lnTo>
                  <a:pt x="656259" y="106870"/>
                </a:lnTo>
                <a:lnTo>
                  <a:pt x="656158" y="112395"/>
                </a:lnTo>
                <a:lnTo>
                  <a:pt x="655370" y="120307"/>
                </a:lnTo>
                <a:lnTo>
                  <a:pt x="652640" y="126301"/>
                </a:lnTo>
                <a:lnTo>
                  <a:pt x="647890" y="129451"/>
                </a:lnTo>
                <a:lnTo>
                  <a:pt x="641019" y="129730"/>
                </a:lnTo>
                <a:lnTo>
                  <a:pt x="621118" y="129730"/>
                </a:lnTo>
                <a:lnTo>
                  <a:pt x="621118" y="132778"/>
                </a:lnTo>
                <a:lnTo>
                  <a:pt x="622642" y="137350"/>
                </a:lnTo>
                <a:lnTo>
                  <a:pt x="622642" y="140398"/>
                </a:lnTo>
                <a:lnTo>
                  <a:pt x="631875" y="141922"/>
                </a:lnTo>
                <a:lnTo>
                  <a:pt x="650163" y="141922"/>
                </a:lnTo>
                <a:lnTo>
                  <a:pt x="657783" y="138874"/>
                </a:lnTo>
                <a:lnTo>
                  <a:pt x="660831" y="135826"/>
                </a:lnTo>
                <a:lnTo>
                  <a:pt x="665162" y="127825"/>
                </a:lnTo>
                <a:lnTo>
                  <a:pt x="666927" y="117538"/>
                </a:lnTo>
                <a:lnTo>
                  <a:pt x="666407" y="104940"/>
                </a:lnTo>
                <a:lnTo>
                  <a:pt x="665429" y="99161"/>
                </a:lnTo>
                <a:lnTo>
                  <a:pt x="663892" y="90017"/>
                </a:lnTo>
                <a:lnTo>
                  <a:pt x="666927" y="90017"/>
                </a:lnTo>
                <a:lnTo>
                  <a:pt x="668451" y="88493"/>
                </a:lnTo>
                <a:lnTo>
                  <a:pt x="671512" y="86969"/>
                </a:lnTo>
                <a:lnTo>
                  <a:pt x="679259" y="101003"/>
                </a:lnTo>
                <a:lnTo>
                  <a:pt x="688886" y="113157"/>
                </a:lnTo>
                <a:lnTo>
                  <a:pt x="700506" y="123278"/>
                </a:lnTo>
                <a:lnTo>
                  <a:pt x="714273" y="131254"/>
                </a:lnTo>
                <a:lnTo>
                  <a:pt x="715797" y="128206"/>
                </a:lnTo>
                <a:lnTo>
                  <a:pt x="718845" y="123634"/>
                </a:lnTo>
                <a:lnTo>
                  <a:pt x="721893" y="120586"/>
                </a:lnTo>
                <a:close/>
              </a:path>
              <a:path w="1064260" h="143510">
                <a:moveTo>
                  <a:pt x="868387" y="68681"/>
                </a:moveTo>
                <a:lnTo>
                  <a:pt x="804278" y="68681"/>
                </a:lnTo>
                <a:lnTo>
                  <a:pt x="804278" y="36677"/>
                </a:lnTo>
                <a:lnTo>
                  <a:pt x="857719" y="36677"/>
                </a:lnTo>
                <a:lnTo>
                  <a:pt x="857719" y="26009"/>
                </a:lnTo>
                <a:lnTo>
                  <a:pt x="804278" y="26009"/>
                </a:lnTo>
                <a:lnTo>
                  <a:pt x="804278" y="0"/>
                </a:lnTo>
                <a:lnTo>
                  <a:pt x="792099" y="0"/>
                </a:lnTo>
                <a:lnTo>
                  <a:pt x="792099" y="26009"/>
                </a:lnTo>
                <a:lnTo>
                  <a:pt x="740181" y="26009"/>
                </a:lnTo>
                <a:lnTo>
                  <a:pt x="740181" y="36677"/>
                </a:lnTo>
                <a:lnTo>
                  <a:pt x="792099" y="36677"/>
                </a:lnTo>
                <a:lnTo>
                  <a:pt x="792099" y="68681"/>
                </a:lnTo>
                <a:lnTo>
                  <a:pt x="727989" y="68681"/>
                </a:lnTo>
                <a:lnTo>
                  <a:pt x="727989" y="79349"/>
                </a:lnTo>
                <a:lnTo>
                  <a:pt x="781431" y="79349"/>
                </a:lnTo>
                <a:lnTo>
                  <a:pt x="774306" y="90487"/>
                </a:lnTo>
                <a:lnTo>
                  <a:pt x="744753" y="125158"/>
                </a:lnTo>
                <a:lnTo>
                  <a:pt x="740181" y="126682"/>
                </a:lnTo>
                <a:lnTo>
                  <a:pt x="746277" y="138874"/>
                </a:lnTo>
                <a:lnTo>
                  <a:pt x="755421" y="135826"/>
                </a:lnTo>
                <a:lnTo>
                  <a:pt x="758558" y="135826"/>
                </a:lnTo>
                <a:lnTo>
                  <a:pt x="776566" y="134696"/>
                </a:lnTo>
                <a:lnTo>
                  <a:pt x="840955" y="131254"/>
                </a:lnTo>
                <a:lnTo>
                  <a:pt x="847051" y="140398"/>
                </a:lnTo>
                <a:lnTo>
                  <a:pt x="850099" y="143446"/>
                </a:lnTo>
                <a:lnTo>
                  <a:pt x="860767" y="135826"/>
                </a:lnTo>
                <a:lnTo>
                  <a:pt x="824090" y="90017"/>
                </a:lnTo>
                <a:lnTo>
                  <a:pt x="814946" y="96113"/>
                </a:lnTo>
                <a:lnTo>
                  <a:pt x="819772" y="102793"/>
                </a:lnTo>
                <a:lnTo>
                  <a:pt x="830033" y="115493"/>
                </a:lnTo>
                <a:lnTo>
                  <a:pt x="834859" y="122110"/>
                </a:lnTo>
                <a:lnTo>
                  <a:pt x="809002" y="122999"/>
                </a:lnTo>
                <a:lnTo>
                  <a:pt x="788479" y="123444"/>
                </a:lnTo>
                <a:lnTo>
                  <a:pt x="761606" y="123634"/>
                </a:lnTo>
                <a:lnTo>
                  <a:pt x="771575" y="113080"/>
                </a:lnTo>
                <a:lnTo>
                  <a:pt x="780846" y="102069"/>
                </a:lnTo>
                <a:lnTo>
                  <a:pt x="789241" y="90779"/>
                </a:lnTo>
                <a:lnTo>
                  <a:pt x="796658" y="79349"/>
                </a:lnTo>
                <a:lnTo>
                  <a:pt x="868387" y="79349"/>
                </a:lnTo>
                <a:lnTo>
                  <a:pt x="868387" y="68681"/>
                </a:lnTo>
                <a:close/>
              </a:path>
              <a:path w="1064260" h="143510">
                <a:moveTo>
                  <a:pt x="1016406" y="50393"/>
                </a:moveTo>
                <a:lnTo>
                  <a:pt x="932484" y="50393"/>
                </a:lnTo>
                <a:lnTo>
                  <a:pt x="934008" y="45821"/>
                </a:lnTo>
                <a:lnTo>
                  <a:pt x="935532" y="42773"/>
                </a:lnTo>
                <a:lnTo>
                  <a:pt x="938593" y="38201"/>
                </a:lnTo>
                <a:lnTo>
                  <a:pt x="1004214" y="38201"/>
                </a:lnTo>
                <a:lnTo>
                  <a:pt x="1004214" y="29057"/>
                </a:lnTo>
                <a:lnTo>
                  <a:pt x="941628" y="29057"/>
                </a:lnTo>
                <a:lnTo>
                  <a:pt x="943152" y="26009"/>
                </a:lnTo>
                <a:lnTo>
                  <a:pt x="945680" y="18389"/>
                </a:lnTo>
                <a:lnTo>
                  <a:pt x="946200" y="16865"/>
                </a:lnTo>
                <a:lnTo>
                  <a:pt x="961110" y="16637"/>
                </a:lnTo>
                <a:lnTo>
                  <a:pt x="990866" y="15582"/>
                </a:lnTo>
                <a:lnTo>
                  <a:pt x="1005738" y="15341"/>
                </a:lnTo>
                <a:lnTo>
                  <a:pt x="1004214" y="4572"/>
                </a:lnTo>
                <a:lnTo>
                  <a:pt x="976782" y="6578"/>
                </a:lnTo>
                <a:lnTo>
                  <a:pt x="947191" y="8001"/>
                </a:lnTo>
                <a:lnTo>
                  <a:pt x="915568" y="8864"/>
                </a:lnTo>
                <a:lnTo>
                  <a:pt x="882103" y="9144"/>
                </a:lnTo>
                <a:lnTo>
                  <a:pt x="883627" y="12293"/>
                </a:lnTo>
                <a:lnTo>
                  <a:pt x="883627" y="16865"/>
                </a:lnTo>
                <a:lnTo>
                  <a:pt x="885151" y="19913"/>
                </a:lnTo>
                <a:lnTo>
                  <a:pt x="896899" y="19037"/>
                </a:lnTo>
                <a:lnTo>
                  <a:pt x="909040" y="18580"/>
                </a:lnTo>
                <a:lnTo>
                  <a:pt x="921448" y="18415"/>
                </a:lnTo>
                <a:lnTo>
                  <a:pt x="933996" y="18402"/>
                </a:lnTo>
                <a:lnTo>
                  <a:pt x="932484" y="21437"/>
                </a:lnTo>
                <a:lnTo>
                  <a:pt x="932484" y="26009"/>
                </a:lnTo>
                <a:lnTo>
                  <a:pt x="930960" y="29057"/>
                </a:lnTo>
                <a:lnTo>
                  <a:pt x="885151" y="29057"/>
                </a:lnTo>
                <a:lnTo>
                  <a:pt x="885151" y="38201"/>
                </a:lnTo>
                <a:lnTo>
                  <a:pt x="926388" y="38201"/>
                </a:lnTo>
                <a:lnTo>
                  <a:pt x="924864" y="42773"/>
                </a:lnTo>
                <a:lnTo>
                  <a:pt x="921816" y="45821"/>
                </a:lnTo>
                <a:lnTo>
                  <a:pt x="920305" y="50393"/>
                </a:lnTo>
                <a:lnTo>
                  <a:pt x="876007" y="50393"/>
                </a:lnTo>
                <a:lnTo>
                  <a:pt x="876007" y="59537"/>
                </a:lnTo>
                <a:lnTo>
                  <a:pt x="914196" y="59537"/>
                </a:lnTo>
                <a:lnTo>
                  <a:pt x="905598" y="70446"/>
                </a:lnTo>
                <a:lnTo>
                  <a:pt x="895858" y="80492"/>
                </a:lnTo>
                <a:lnTo>
                  <a:pt x="884910" y="90017"/>
                </a:lnTo>
                <a:lnTo>
                  <a:pt x="872959" y="99161"/>
                </a:lnTo>
                <a:lnTo>
                  <a:pt x="876007" y="102209"/>
                </a:lnTo>
                <a:lnTo>
                  <a:pt x="877531" y="106870"/>
                </a:lnTo>
                <a:lnTo>
                  <a:pt x="880579" y="109918"/>
                </a:lnTo>
                <a:lnTo>
                  <a:pt x="887183" y="104140"/>
                </a:lnTo>
                <a:lnTo>
                  <a:pt x="893381" y="98221"/>
                </a:lnTo>
                <a:lnTo>
                  <a:pt x="899299" y="92049"/>
                </a:lnTo>
                <a:lnTo>
                  <a:pt x="905052" y="85445"/>
                </a:lnTo>
                <a:lnTo>
                  <a:pt x="905052" y="141922"/>
                </a:lnTo>
                <a:lnTo>
                  <a:pt x="915720" y="141922"/>
                </a:lnTo>
                <a:lnTo>
                  <a:pt x="915720" y="137350"/>
                </a:lnTo>
                <a:lnTo>
                  <a:pt x="987450" y="137350"/>
                </a:lnTo>
                <a:lnTo>
                  <a:pt x="987450" y="141922"/>
                </a:lnTo>
                <a:lnTo>
                  <a:pt x="998118" y="141922"/>
                </a:lnTo>
                <a:lnTo>
                  <a:pt x="998118" y="137350"/>
                </a:lnTo>
                <a:lnTo>
                  <a:pt x="998118" y="128206"/>
                </a:lnTo>
                <a:lnTo>
                  <a:pt x="998118" y="70205"/>
                </a:lnTo>
                <a:lnTo>
                  <a:pt x="987450" y="70205"/>
                </a:lnTo>
                <a:lnTo>
                  <a:pt x="987450" y="128206"/>
                </a:lnTo>
                <a:lnTo>
                  <a:pt x="915720" y="128206"/>
                </a:lnTo>
                <a:lnTo>
                  <a:pt x="915720" y="117538"/>
                </a:lnTo>
                <a:lnTo>
                  <a:pt x="987450" y="117538"/>
                </a:lnTo>
                <a:lnTo>
                  <a:pt x="987450" y="108394"/>
                </a:lnTo>
                <a:lnTo>
                  <a:pt x="915720" y="108394"/>
                </a:lnTo>
                <a:lnTo>
                  <a:pt x="915720" y="97637"/>
                </a:lnTo>
                <a:lnTo>
                  <a:pt x="987450" y="97637"/>
                </a:lnTo>
                <a:lnTo>
                  <a:pt x="987450" y="90017"/>
                </a:lnTo>
                <a:lnTo>
                  <a:pt x="915720" y="90017"/>
                </a:lnTo>
                <a:lnTo>
                  <a:pt x="915720" y="85445"/>
                </a:lnTo>
                <a:lnTo>
                  <a:pt x="915720" y="79349"/>
                </a:lnTo>
                <a:lnTo>
                  <a:pt x="987450" y="79349"/>
                </a:lnTo>
                <a:lnTo>
                  <a:pt x="987450" y="70205"/>
                </a:lnTo>
                <a:lnTo>
                  <a:pt x="918768" y="70205"/>
                </a:lnTo>
                <a:lnTo>
                  <a:pt x="921816" y="67157"/>
                </a:lnTo>
                <a:lnTo>
                  <a:pt x="923340" y="62585"/>
                </a:lnTo>
                <a:lnTo>
                  <a:pt x="926388" y="59537"/>
                </a:lnTo>
                <a:lnTo>
                  <a:pt x="1016406" y="59537"/>
                </a:lnTo>
                <a:lnTo>
                  <a:pt x="1016406" y="50393"/>
                </a:lnTo>
                <a:close/>
              </a:path>
              <a:path w="1064260" h="143510">
                <a:moveTo>
                  <a:pt x="1063739" y="117538"/>
                </a:moveTo>
                <a:lnTo>
                  <a:pt x="1062723" y="114490"/>
                </a:lnTo>
                <a:lnTo>
                  <a:pt x="1062215" y="112966"/>
                </a:lnTo>
                <a:lnTo>
                  <a:pt x="1059180" y="109918"/>
                </a:lnTo>
                <a:lnTo>
                  <a:pt x="1056119" y="105346"/>
                </a:lnTo>
                <a:lnTo>
                  <a:pt x="1054595" y="104838"/>
                </a:lnTo>
                <a:lnTo>
                  <a:pt x="1054595" y="120586"/>
                </a:lnTo>
                <a:lnTo>
                  <a:pt x="1054595" y="125158"/>
                </a:lnTo>
                <a:lnTo>
                  <a:pt x="1050023" y="129730"/>
                </a:lnTo>
                <a:lnTo>
                  <a:pt x="1042403" y="129730"/>
                </a:lnTo>
                <a:lnTo>
                  <a:pt x="1037831" y="125158"/>
                </a:lnTo>
                <a:lnTo>
                  <a:pt x="1037831" y="120586"/>
                </a:lnTo>
                <a:lnTo>
                  <a:pt x="1039368" y="117538"/>
                </a:lnTo>
                <a:lnTo>
                  <a:pt x="1042403" y="114490"/>
                </a:lnTo>
                <a:lnTo>
                  <a:pt x="1048512" y="114490"/>
                </a:lnTo>
                <a:lnTo>
                  <a:pt x="1050023" y="116014"/>
                </a:lnTo>
                <a:lnTo>
                  <a:pt x="1051547" y="116014"/>
                </a:lnTo>
                <a:lnTo>
                  <a:pt x="1053071" y="117538"/>
                </a:lnTo>
                <a:lnTo>
                  <a:pt x="1054595" y="120586"/>
                </a:lnTo>
                <a:lnTo>
                  <a:pt x="1054595" y="104838"/>
                </a:lnTo>
                <a:lnTo>
                  <a:pt x="1051547" y="103822"/>
                </a:lnTo>
                <a:lnTo>
                  <a:pt x="1042403" y="103822"/>
                </a:lnTo>
                <a:lnTo>
                  <a:pt x="1037831" y="105346"/>
                </a:lnTo>
                <a:lnTo>
                  <a:pt x="1033259" y="108394"/>
                </a:lnTo>
                <a:lnTo>
                  <a:pt x="1030224" y="112966"/>
                </a:lnTo>
                <a:lnTo>
                  <a:pt x="1028700" y="117538"/>
                </a:lnTo>
                <a:lnTo>
                  <a:pt x="1028700" y="126682"/>
                </a:lnTo>
                <a:lnTo>
                  <a:pt x="1030224" y="131254"/>
                </a:lnTo>
                <a:lnTo>
                  <a:pt x="1033259" y="135826"/>
                </a:lnTo>
                <a:lnTo>
                  <a:pt x="1036307" y="138874"/>
                </a:lnTo>
                <a:lnTo>
                  <a:pt x="1040879" y="140398"/>
                </a:lnTo>
                <a:lnTo>
                  <a:pt x="1051547" y="140398"/>
                </a:lnTo>
                <a:lnTo>
                  <a:pt x="1056119" y="138874"/>
                </a:lnTo>
                <a:lnTo>
                  <a:pt x="1059180" y="135826"/>
                </a:lnTo>
                <a:lnTo>
                  <a:pt x="1062215" y="131254"/>
                </a:lnTo>
                <a:lnTo>
                  <a:pt x="1062977" y="129730"/>
                </a:lnTo>
                <a:lnTo>
                  <a:pt x="1063739" y="128206"/>
                </a:lnTo>
                <a:lnTo>
                  <a:pt x="1063739" y="11753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19974" y="3061245"/>
            <a:ext cx="732790" cy="145415"/>
          </a:xfrm>
          <a:custGeom>
            <a:avLst/>
            <a:gdLst/>
            <a:ahLst/>
            <a:cxnLst/>
            <a:rect l="l" t="t" r="r" b="b"/>
            <a:pathLst>
              <a:path w="732789" h="145414">
                <a:moveTo>
                  <a:pt x="143446" y="120484"/>
                </a:moveTo>
                <a:lnTo>
                  <a:pt x="96100" y="120484"/>
                </a:lnTo>
                <a:lnTo>
                  <a:pt x="96100" y="77812"/>
                </a:lnTo>
                <a:lnTo>
                  <a:pt x="134302" y="77812"/>
                </a:lnTo>
                <a:lnTo>
                  <a:pt x="134302" y="67144"/>
                </a:lnTo>
                <a:lnTo>
                  <a:pt x="96100" y="67144"/>
                </a:lnTo>
                <a:lnTo>
                  <a:pt x="96100" y="38188"/>
                </a:lnTo>
                <a:lnTo>
                  <a:pt x="85432" y="38188"/>
                </a:lnTo>
                <a:lnTo>
                  <a:pt x="85432" y="67144"/>
                </a:lnTo>
                <a:lnTo>
                  <a:pt x="47244" y="67144"/>
                </a:lnTo>
                <a:lnTo>
                  <a:pt x="47244" y="77812"/>
                </a:lnTo>
                <a:lnTo>
                  <a:pt x="85432" y="77812"/>
                </a:lnTo>
                <a:lnTo>
                  <a:pt x="85432" y="120484"/>
                </a:lnTo>
                <a:lnTo>
                  <a:pt x="39624" y="120484"/>
                </a:lnTo>
                <a:lnTo>
                  <a:pt x="39624" y="131254"/>
                </a:lnTo>
                <a:lnTo>
                  <a:pt x="143446" y="131254"/>
                </a:lnTo>
                <a:lnTo>
                  <a:pt x="143446" y="120484"/>
                </a:lnTo>
                <a:close/>
              </a:path>
              <a:path w="732789" h="145414">
                <a:moveTo>
                  <a:pt x="143446" y="18288"/>
                </a:moveTo>
                <a:lnTo>
                  <a:pt x="59436" y="18288"/>
                </a:lnTo>
                <a:lnTo>
                  <a:pt x="60960" y="13716"/>
                </a:lnTo>
                <a:lnTo>
                  <a:pt x="62572" y="9144"/>
                </a:lnTo>
                <a:lnTo>
                  <a:pt x="64096" y="3048"/>
                </a:lnTo>
                <a:lnTo>
                  <a:pt x="53340" y="0"/>
                </a:lnTo>
                <a:lnTo>
                  <a:pt x="50292" y="6096"/>
                </a:lnTo>
                <a:lnTo>
                  <a:pt x="48768" y="12192"/>
                </a:lnTo>
                <a:lnTo>
                  <a:pt x="45720" y="18288"/>
                </a:lnTo>
                <a:lnTo>
                  <a:pt x="4572" y="18288"/>
                </a:lnTo>
                <a:lnTo>
                  <a:pt x="4572" y="28956"/>
                </a:lnTo>
                <a:lnTo>
                  <a:pt x="41148" y="28956"/>
                </a:lnTo>
                <a:lnTo>
                  <a:pt x="33426" y="44729"/>
                </a:lnTo>
                <a:lnTo>
                  <a:pt x="24003" y="59905"/>
                </a:lnTo>
                <a:lnTo>
                  <a:pt x="12852" y="74485"/>
                </a:lnTo>
                <a:lnTo>
                  <a:pt x="0" y="88480"/>
                </a:lnTo>
                <a:lnTo>
                  <a:pt x="3048" y="91528"/>
                </a:lnTo>
                <a:lnTo>
                  <a:pt x="4572" y="96100"/>
                </a:lnTo>
                <a:lnTo>
                  <a:pt x="7620" y="99148"/>
                </a:lnTo>
                <a:lnTo>
                  <a:pt x="12192" y="93052"/>
                </a:lnTo>
                <a:lnTo>
                  <a:pt x="18288" y="86956"/>
                </a:lnTo>
                <a:lnTo>
                  <a:pt x="22860" y="80860"/>
                </a:lnTo>
                <a:lnTo>
                  <a:pt x="22860" y="141922"/>
                </a:lnTo>
                <a:lnTo>
                  <a:pt x="35052" y="141922"/>
                </a:lnTo>
                <a:lnTo>
                  <a:pt x="35052" y="80860"/>
                </a:lnTo>
                <a:lnTo>
                  <a:pt x="35052" y="65620"/>
                </a:lnTo>
                <a:lnTo>
                  <a:pt x="40500" y="56476"/>
                </a:lnTo>
                <a:lnTo>
                  <a:pt x="45529" y="47332"/>
                </a:lnTo>
                <a:lnTo>
                  <a:pt x="50266" y="38163"/>
                </a:lnTo>
                <a:lnTo>
                  <a:pt x="54864" y="28956"/>
                </a:lnTo>
                <a:lnTo>
                  <a:pt x="143446" y="28956"/>
                </a:lnTo>
                <a:lnTo>
                  <a:pt x="143446" y="18288"/>
                </a:lnTo>
                <a:close/>
              </a:path>
              <a:path w="732789" h="145414">
                <a:moveTo>
                  <a:pt x="225831" y="53428"/>
                </a:moveTo>
                <a:lnTo>
                  <a:pt x="212115" y="53428"/>
                </a:lnTo>
                <a:lnTo>
                  <a:pt x="212115" y="141922"/>
                </a:lnTo>
                <a:lnTo>
                  <a:pt x="225831" y="141922"/>
                </a:lnTo>
                <a:lnTo>
                  <a:pt x="225831" y="53428"/>
                </a:lnTo>
                <a:close/>
              </a:path>
              <a:path w="732789" h="145414">
                <a:moveTo>
                  <a:pt x="291465" y="62572"/>
                </a:moveTo>
                <a:lnTo>
                  <a:pt x="271945" y="52285"/>
                </a:lnTo>
                <a:lnTo>
                  <a:pt x="254609" y="39712"/>
                </a:lnTo>
                <a:lnTo>
                  <a:pt x="239280" y="24828"/>
                </a:lnTo>
                <a:lnTo>
                  <a:pt x="234175" y="18288"/>
                </a:lnTo>
                <a:lnTo>
                  <a:pt x="225831" y="7620"/>
                </a:lnTo>
                <a:lnTo>
                  <a:pt x="228879" y="4572"/>
                </a:lnTo>
                <a:lnTo>
                  <a:pt x="213639" y="4572"/>
                </a:lnTo>
                <a:lnTo>
                  <a:pt x="201663" y="22047"/>
                </a:lnTo>
                <a:lnTo>
                  <a:pt x="186537" y="37960"/>
                </a:lnTo>
                <a:lnTo>
                  <a:pt x="168554" y="52451"/>
                </a:lnTo>
                <a:lnTo>
                  <a:pt x="148018" y="65620"/>
                </a:lnTo>
                <a:lnTo>
                  <a:pt x="151066" y="70192"/>
                </a:lnTo>
                <a:lnTo>
                  <a:pt x="192633" y="49047"/>
                </a:lnTo>
                <a:lnTo>
                  <a:pt x="219735" y="18288"/>
                </a:lnTo>
                <a:lnTo>
                  <a:pt x="231444" y="34874"/>
                </a:lnTo>
                <a:lnTo>
                  <a:pt x="246037" y="49999"/>
                </a:lnTo>
                <a:lnTo>
                  <a:pt x="263486" y="63385"/>
                </a:lnTo>
                <a:lnTo>
                  <a:pt x="283845" y="74764"/>
                </a:lnTo>
                <a:lnTo>
                  <a:pt x="285369" y="71716"/>
                </a:lnTo>
                <a:lnTo>
                  <a:pt x="291465" y="62572"/>
                </a:lnTo>
                <a:close/>
              </a:path>
              <a:path w="732789" h="145414">
                <a:moveTo>
                  <a:pt x="437959" y="126682"/>
                </a:moveTo>
                <a:lnTo>
                  <a:pt x="415671" y="112077"/>
                </a:lnTo>
                <a:lnTo>
                  <a:pt x="396951" y="91351"/>
                </a:lnTo>
                <a:lnTo>
                  <a:pt x="381927" y="64655"/>
                </a:lnTo>
                <a:lnTo>
                  <a:pt x="370801" y="32092"/>
                </a:lnTo>
                <a:lnTo>
                  <a:pt x="372897" y="18110"/>
                </a:lnTo>
                <a:lnTo>
                  <a:pt x="373583" y="10795"/>
                </a:lnTo>
                <a:lnTo>
                  <a:pt x="373849" y="3048"/>
                </a:lnTo>
                <a:lnTo>
                  <a:pt x="361657" y="3048"/>
                </a:lnTo>
                <a:lnTo>
                  <a:pt x="355892" y="45161"/>
                </a:lnTo>
                <a:lnTo>
                  <a:pt x="342976" y="80111"/>
                </a:lnTo>
                <a:lnTo>
                  <a:pt x="322605" y="108204"/>
                </a:lnTo>
                <a:lnTo>
                  <a:pt x="294513" y="129730"/>
                </a:lnTo>
                <a:lnTo>
                  <a:pt x="302133" y="137350"/>
                </a:lnTo>
                <a:lnTo>
                  <a:pt x="342976" y="104914"/>
                </a:lnTo>
                <a:lnTo>
                  <a:pt x="366229" y="53428"/>
                </a:lnTo>
                <a:lnTo>
                  <a:pt x="377050" y="82003"/>
                </a:lnTo>
                <a:lnTo>
                  <a:pt x="391045" y="105867"/>
                </a:lnTo>
                <a:lnTo>
                  <a:pt x="407885" y="124891"/>
                </a:lnTo>
                <a:lnTo>
                  <a:pt x="427291" y="138874"/>
                </a:lnTo>
                <a:lnTo>
                  <a:pt x="434911" y="131254"/>
                </a:lnTo>
                <a:lnTo>
                  <a:pt x="437959" y="126682"/>
                </a:lnTo>
                <a:close/>
              </a:path>
              <a:path w="732789" h="145414">
                <a:moveTo>
                  <a:pt x="463867" y="59524"/>
                </a:moveTo>
                <a:lnTo>
                  <a:pt x="453199" y="59524"/>
                </a:lnTo>
                <a:lnTo>
                  <a:pt x="453199" y="141922"/>
                </a:lnTo>
                <a:lnTo>
                  <a:pt x="463867" y="141922"/>
                </a:lnTo>
                <a:lnTo>
                  <a:pt x="463867" y="59524"/>
                </a:lnTo>
                <a:close/>
              </a:path>
              <a:path w="732789" h="145414">
                <a:moveTo>
                  <a:pt x="485292" y="53428"/>
                </a:moveTo>
                <a:lnTo>
                  <a:pt x="479196" y="47332"/>
                </a:lnTo>
                <a:lnTo>
                  <a:pt x="474624" y="41236"/>
                </a:lnTo>
                <a:lnTo>
                  <a:pt x="468528" y="36664"/>
                </a:lnTo>
                <a:lnTo>
                  <a:pt x="460819" y="42760"/>
                </a:lnTo>
                <a:lnTo>
                  <a:pt x="467017" y="48856"/>
                </a:lnTo>
                <a:lnTo>
                  <a:pt x="477685" y="59524"/>
                </a:lnTo>
                <a:lnTo>
                  <a:pt x="485292" y="53428"/>
                </a:lnTo>
                <a:close/>
              </a:path>
              <a:path w="732789" h="145414">
                <a:moveTo>
                  <a:pt x="499008" y="36664"/>
                </a:moveTo>
                <a:lnTo>
                  <a:pt x="494436" y="32092"/>
                </a:lnTo>
                <a:lnTo>
                  <a:pt x="489864" y="27432"/>
                </a:lnTo>
                <a:lnTo>
                  <a:pt x="486829" y="24384"/>
                </a:lnTo>
                <a:lnTo>
                  <a:pt x="479196" y="28956"/>
                </a:lnTo>
                <a:lnTo>
                  <a:pt x="482257" y="33616"/>
                </a:lnTo>
                <a:lnTo>
                  <a:pt x="486829" y="39712"/>
                </a:lnTo>
                <a:lnTo>
                  <a:pt x="489864" y="44284"/>
                </a:lnTo>
                <a:lnTo>
                  <a:pt x="499008" y="36664"/>
                </a:lnTo>
                <a:close/>
              </a:path>
              <a:path w="732789" h="145414">
                <a:moveTo>
                  <a:pt x="515785" y="13716"/>
                </a:moveTo>
                <a:lnTo>
                  <a:pt x="474624" y="13716"/>
                </a:lnTo>
                <a:lnTo>
                  <a:pt x="480720" y="4572"/>
                </a:lnTo>
                <a:lnTo>
                  <a:pt x="482257" y="0"/>
                </a:lnTo>
                <a:lnTo>
                  <a:pt x="470052" y="0"/>
                </a:lnTo>
                <a:lnTo>
                  <a:pt x="464845" y="10655"/>
                </a:lnTo>
                <a:lnTo>
                  <a:pt x="458533" y="20015"/>
                </a:lnTo>
                <a:lnTo>
                  <a:pt x="451027" y="28613"/>
                </a:lnTo>
                <a:lnTo>
                  <a:pt x="442531" y="36664"/>
                </a:lnTo>
                <a:lnTo>
                  <a:pt x="445579" y="39712"/>
                </a:lnTo>
                <a:lnTo>
                  <a:pt x="447103" y="42760"/>
                </a:lnTo>
                <a:lnTo>
                  <a:pt x="450151" y="44284"/>
                </a:lnTo>
                <a:lnTo>
                  <a:pt x="454926" y="39458"/>
                </a:lnTo>
                <a:lnTo>
                  <a:pt x="459867" y="34188"/>
                </a:lnTo>
                <a:lnTo>
                  <a:pt x="464578" y="28549"/>
                </a:lnTo>
                <a:lnTo>
                  <a:pt x="468528" y="22860"/>
                </a:lnTo>
                <a:lnTo>
                  <a:pt x="515785" y="22860"/>
                </a:lnTo>
                <a:lnTo>
                  <a:pt x="515785" y="13716"/>
                </a:lnTo>
                <a:close/>
              </a:path>
              <a:path w="732789" h="145414">
                <a:moveTo>
                  <a:pt x="544830" y="67144"/>
                </a:moveTo>
                <a:lnTo>
                  <a:pt x="534162" y="67144"/>
                </a:lnTo>
                <a:lnTo>
                  <a:pt x="534162" y="74764"/>
                </a:lnTo>
                <a:lnTo>
                  <a:pt x="534162" y="90004"/>
                </a:lnTo>
                <a:lnTo>
                  <a:pt x="534162" y="97624"/>
                </a:lnTo>
                <a:lnTo>
                  <a:pt x="534162" y="111340"/>
                </a:lnTo>
                <a:lnTo>
                  <a:pt x="494436" y="111340"/>
                </a:lnTo>
                <a:lnTo>
                  <a:pt x="494436" y="97624"/>
                </a:lnTo>
                <a:lnTo>
                  <a:pt x="534162" y="97624"/>
                </a:lnTo>
                <a:lnTo>
                  <a:pt x="534162" y="90004"/>
                </a:lnTo>
                <a:lnTo>
                  <a:pt x="494436" y="90004"/>
                </a:lnTo>
                <a:lnTo>
                  <a:pt x="494436" y="74764"/>
                </a:lnTo>
                <a:lnTo>
                  <a:pt x="534162" y="74764"/>
                </a:lnTo>
                <a:lnTo>
                  <a:pt x="534162" y="67144"/>
                </a:lnTo>
                <a:lnTo>
                  <a:pt x="483768" y="67144"/>
                </a:lnTo>
                <a:lnTo>
                  <a:pt x="483768" y="126682"/>
                </a:lnTo>
                <a:lnTo>
                  <a:pt x="494436" y="126682"/>
                </a:lnTo>
                <a:lnTo>
                  <a:pt x="494436" y="120484"/>
                </a:lnTo>
                <a:lnTo>
                  <a:pt x="544830" y="120484"/>
                </a:lnTo>
                <a:lnTo>
                  <a:pt x="544830" y="111340"/>
                </a:lnTo>
                <a:lnTo>
                  <a:pt x="544830" y="97624"/>
                </a:lnTo>
                <a:lnTo>
                  <a:pt x="544830" y="90004"/>
                </a:lnTo>
                <a:lnTo>
                  <a:pt x="544830" y="74764"/>
                </a:lnTo>
                <a:lnTo>
                  <a:pt x="544830" y="67144"/>
                </a:lnTo>
                <a:close/>
              </a:path>
              <a:path w="732789" h="145414">
                <a:moveTo>
                  <a:pt x="560070" y="38188"/>
                </a:moveTo>
                <a:lnTo>
                  <a:pt x="557022" y="33616"/>
                </a:lnTo>
                <a:lnTo>
                  <a:pt x="552030" y="28549"/>
                </a:lnTo>
                <a:lnTo>
                  <a:pt x="547878" y="24384"/>
                </a:lnTo>
                <a:lnTo>
                  <a:pt x="540258" y="28956"/>
                </a:lnTo>
                <a:lnTo>
                  <a:pt x="546354" y="36664"/>
                </a:lnTo>
                <a:lnTo>
                  <a:pt x="549402" y="41236"/>
                </a:lnTo>
                <a:lnTo>
                  <a:pt x="550926" y="44284"/>
                </a:lnTo>
                <a:lnTo>
                  <a:pt x="560070" y="38188"/>
                </a:lnTo>
                <a:close/>
              </a:path>
              <a:path w="732789" h="145414">
                <a:moveTo>
                  <a:pt x="575310" y="44284"/>
                </a:moveTo>
                <a:lnTo>
                  <a:pt x="550926" y="44284"/>
                </a:lnTo>
                <a:lnTo>
                  <a:pt x="492912" y="44284"/>
                </a:lnTo>
                <a:lnTo>
                  <a:pt x="492912" y="53428"/>
                </a:lnTo>
                <a:lnTo>
                  <a:pt x="564642" y="53428"/>
                </a:lnTo>
                <a:lnTo>
                  <a:pt x="564642" y="128206"/>
                </a:lnTo>
                <a:lnTo>
                  <a:pt x="561594" y="131254"/>
                </a:lnTo>
                <a:lnTo>
                  <a:pt x="537210" y="131254"/>
                </a:lnTo>
                <a:lnTo>
                  <a:pt x="538734" y="135826"/>
                </a:lnTo>
                <a:lnTo>
                  <a:pt x="538734" y="138874"/>
                </a:lnTo>
                <a:lnTo>
                  <a:pt x="540258" y="141922"/>
                </a:lnTo>
                <a:lnTo>
                  <a:pt x="557022" y="141922"/>
                </a:lnTo>
                <a:lnTo>
                  <a:pt x="565010" y="140779"/>
                </a:lnTo>
                <a:lnTo>
                  <a:pt x="570738" y="137350"/>
                </a:lnTo>
                <a:lnTo>
                  <a:pt x="574167" y="131635"/>
                </a:lnTo>
                <a:lnTo>
                  <a:pt x="575310" y="123634"/>
                </a:lnTo>
                <a:lnTo>
                  <a:pt x="575310" y="44284"/>
                </a:lnTo>
                <a:close/>
              </a:path>
              <a:path w="732789" h="145414">
                <a:moveTo>
                  <a:pt x="582930" y="13716"/>
                </a:moveTo>
                <a:lnTo>
                  <a:pt x="537210" y="13716"/>
                </a:lnTo>
                <a:lnTo>
                  <a:pt x="543306" y="4572"/>
                </a:lnTo>
                <a:lnTo>
                  <a:pt x="544830" y="0"/>
                </a:lnTo>
                <a:lnTo>
                  <a:pt x="532536" y="0"/>
                </a:lnTo>
                <a:lnTo>
                  <a:pt x="527672" y="10007"/>
                </a:lnTo>
                <a:lnTo>
                  <a:pt x="522249" y="19443"/>
                </a:lnTo>
                <a:lnTo>
                  <a:pt x="516242" y="28333"/>
                </a:lnTo>
                <a:lnTo>
                  <a:pt x="509676" y="36664"/>
                </a:lnTo>
                <a:lnTo>
                  <a:pt x="512724" y="38188"/>
                </a:lnTo>
                <a:lnTo>
                  <a:pt x="515785" y="41236"/>
                </a:lnTo>
                <a:lnTo>
                  <a:pt x="518820" y="42760"/>
                </a:lnTo>
                <a:lnTo>
                  <a:pt x="527964" y="30568"/>
                </a:lnTo>
                <a:lnTo>
                  <a:pt x="532536" y="22860"/>
                </a:lnTo>
                <a:lnTo>
                  <a:pt x="582930" y="22860"/>
                </a:lnTo>
                <a:lnTo>
                  <a:pt x="582930" y="13716"/>
                </a:lnTo>
                <a:close/>
              </a:path>
              <a:path w="732789" h="145414">
                <a:moveTo>
                  <a:pt x="639419" y="59524"/>
                </a:moveTo>
                <a:lnTo>
                  <a:pt x="627214" y="59524"/>
                </a:lnTo>
                <a:lnTo>
                  <a:pt x="626897" y="79006"/>
                </a:lnTo>
                <a:lnTo>
                  <a:pt x="625868" y="94195"/>
                </a:lnTo>
                <a:lnTo>
                  <a:pt x="607148" y="129463"/>
                </a:lnTo>
                <a:lnTo>
                  <a:pt x="599694" y="134302"/>
                </a:lnTo>
                <a:lnTo>
                  <a:pt x="602830" y="138874"/>
                </a:lnTo>
                <a:lnTo>
                  <a:pt x="605891" y="141922"/>
                </a:lnTo>
                <a:lnTo>
                  <a:pt x="607402" y="144970"/>
                </a:lnTo>
                <a:lnTo>
                  <a:pt x="615924" y="138353"/>
                </a:lnTo>
                <a:lnTo>
                  <a:pt x="637311" y="97243"/>
                </a:lnTo>
                <a:lnTo>
                  <a:pt x="638860" y="80391"/>
                </a:lnTo>
                <a:lnTo>
                  <a:pt x="639419" y="59524"/>
                </a:lnTo>
                <a:close/>
              </a:path>
              <a:path w="732789" h="145414">
                <a:moveTo>
                  <a:pt x="692848" y="58000"/>
                </a:moveTo>
                <a:lnTo>
                  <a:pt x="680656" y="58000"/>
                </a:lnTo>
                <a:lnTo>
                  <a:pt x="680656" y="141922"/>
                </a:lnTo>
                <a:lnTo>
                  <a:pt x="692848" y="141922"/>
                </a:lnTo>
                <a:lnTo>
                  <a:pt x="692848" y="58000"/>
                </a:lnTo>
                <a:close/>
              </a:path>
              <a:path w="732789" h="145414">
                <a:moveTo>
                  <a:pt x="732472" y="61048"/>
                </a:moveTo>
                <a:lnTo>
                  <a:pt x="697026" y="39331"/>
                </a:lnTo>
                <a:lnTo>
                  <a:pt x="668375" y="6096"/>
                </a:lnTo>
                <a:lnTo>
                  <a:pt x="671512" y="3048"/>
                </a:lnTo>
                <a:lnTo>
                  <a:pt x="656170" y="3048"/>
                </a:lnTo>
                <a:lnTo>
                  <a:pt x="642696" y="21361"/>
                </a:lnTo>
                <a:lnTo>
                  <a:pt x="627202" y="37388"/>
                </a:lnTo>
                <a:lnTo>
                  <a:pt x="609409" y="51130"/>
                </a:lnTo>
                <a:lnTo>
                  <a:pt x="589026" y="62572"/>
                </a:lnTo>
                <a:lnTo>
                  <a:pt x="592074" y="65620"/>
                </a:lnTo>
                <a:lnTo>
                  <a:pt x="593598" y="70192"/>
                </a:lnTo>
                <a:lnTo>
                  <a:pt x="596646" y="74764"/>
                </a:lnTo>
                <a:lnTo>
                  <a:pt x="616978" y="61620"/>
                </a:lnTo>
                <a:lnTo>
                  <a:pt x="634441" y="47332"/>
                </a:lnTo>
                <a:lnTo>
                  <a:pt x="649020" y="31877"/>
                </a:lnTo>
                <a:lnTo>
                  <a:pt x="660742" y="15240"/>
                </a:lnTo>
                <a:lnTo>
                  <a:pt x="673366" y="32486"/>
                </a:lnTo>
                <a:lnTo>
                  <a:pt x="688263" y="47713"/>
                </a:lnTo>
                <a:lnTo>
                  <a:pt x="705408" y="61201"/>
                </a:lnTo>
                <a:lnTo>
                  <a:pt x="724852" y="73240"/>
                </a:lnTo>
                <a:lnTo>
                  <a:pt x="727900" y="68668"/>
                </a:lnTo>
                <a:lnTo>
                  <a:pt x="729424" y="65620"/>
                </a:lnTo>
                <a:lnTo>
                  <a:pt x="732472" y="6104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066251" y="3061245"/>
            <a:ext cx="1065530" cy="143510"/>
          </a:xfrm>
          <a:custGeom>
            <a:avLst/>
            <a:gdLst/>
            <a:ahLst/>
            <a:cxnLst/>
            <a:rect l="l" t="t" r="r" b="b"/>
            <a:pathLst>
              <a:path w="1065530" h="143510">
                <a:moveTo>
                  <a:pt x="68681" y="90004"/>
                </a:moveTo>
                <a:lnTo>
                  <a:pt x="56388" y="90004"/>
                </a:lnTo>
                <a:lnTo>
                  <a:pt x="56388" y="143446"/>
                </a:lnTo>
                <a:lnTo>
                  <a:pt x="68681" y="143446"/>
                </a:lnTo>
                <a:lnTo>
                  <a:pt x="68681" y="90004"/>
                </a:lnTo>
                <a:close/>
              </a:path>
              <a:path w="1065530" h="143510">
                <a:moveTo>
                  <a:pt x="68681" y="0"/>
                </a:moveTo>
                <a:lnTo>
                  <a:pt x="56388" y="0"/>
                </a:lnTo>
                <a:lnTo>
                  <a:pt x="56388" y="32092"/>
                </a:lnTo>
                <a:lnTo>
                  <a:pt x="68681" y="32092"/>
                </a:lnTo>
                <a:lnTo>
                  <a:pt x="68681" y="0"/>
                </a:lnTo>
                <a:close/>
              </a:path>
              <a:path w="1065530" h="143510">
                <a:moveTo>
                  <a:pt x="125158" y="90004"/>
                </a:moveTo>
                <a:lnTo>
                  <a:pt x="112877" y="90004"/>
                </a:lnTo>
                <a:lnTo>
                  <a:pt x="112877" y="97624"/>
                </a:lnTo>
                <a:lnTo>
                  <a:pt x="125158" y="97624"/>
                </a:lnTo>
                <a:lnTo>
                  <a:pt x="125158" y="90004"/>
                </a:lnTo>
                <a:close/>
              </a:path>
              <a:path w="1065530" h="143510">
                <a:moveTo>
                  <a:pt x="125158" y="32346"/>
                </a:moveTo>
                <a:lnTo>
                  <a:pt x="0" y="32346"/>
                </a:lnTo>
                <a:lnTo>
                  <a:pt x="0" y="42506"/>
                </a:lnTo>
                <a:lnTo>
                  <a:pt x="0" y="79336"/>
                </a:lnTo>
                <a:lnTo>
                  <a:pt x="0" y="89496"/>
                </a:lnTo>
                <a:lnTo>
                  <a:pt x="0" y="97116"/>
                </a:lnTo>
                <a:lnTo>
                  <a:pt x="12204" y="97116"/>
                </a:lnTo>
                <a:lnTo>
                  <a:pt x="12204" y="89496"/>
                </a:lnTo>
                <a:lnTo>
                  <a:pt x="125158" y="89496"/>
                </a:lnTo>
                <a:lnTo>
                  <a:pt x="125158" y="79336"/>
                </a:lnTo>
                <a:lnTo>
                  <a:pt x="125158" y="42760"/>
                </a:lnTo>
                <a:lnTo>
                  <a:pt x="112877" y="42760"/>
                </a:lnTo>
                <a:lnTo>
                  <a:pt x="112877" y="79336"/>
                </a:lnTo>
                <a:lnTo>
                  <a:pt x="68681" y="79336"/>
                </a:lnTo>
                <a:lnTo>
                  <a:pt x="68681" y="42760"/>
                </a:lnTo>
                <a:lnTo>
                  <a:pt x="56388" y="42760"/>
                </a:lnTo>
                <a:lnTo>
                  <a:pt x="56388" y="79336"/>
                </a:lnTo>
                <a:lnTo>
                  <a:pt x="12204" y="79336"/>
                </a:lnTo>
                <a:lnTo>
                  <a:pt x="12204" y="42506"/>
                </a:lnTo>
                <a:lnTo>
                  <a:pt x="125158" y="42506"/>
                </a:lnTo>
                <a:lnTo>
                  <a:pt x="125158" y="32346"/>
                </a:lnTo>
                <a:close/>
              </a:path>
              <a:path w="1065530" h="143510">
                <a:moveTo>
                  <a:pt x="218224" y="44284"/>
                </a:moveTo>
                <a:lnTo>
                  <a:pt x="206032" y="44284"/>
                </a:lnTo>
                <a:lnTo>
                  <a:pt x="206032" y="54952"/>
                </a:lnTo>
                <a:lnTo>
                  <a:pt x="206032" y="91528"/>
                </a:lnTo>
                <a:lnTo>
                  <a:pt x="166306" y="91528"/>
                </a:lnTo>
                <a:lnTo>
                  <a:pt x="166306" y="54952"/>
                </a:lnTo>
                <a:lnTo>
                  <a:pt x="206032" y="54952"/>
                </a:lnTo>
                <a:lnTo>
                  <a:pt x="206032" y="44284"/>
                </a:lnTo>
                <a:lnTo>
                  <a:pt x="154114" y="44284"/>
                </a:lnTo>
                <a:lnTo>
                  <a:pt x="154114" y="111340"/>
                </a:lnTo>
                <a:lnTo>
                  <a:pt x="166306" y="111340"/>
                </a:lnTo>
                <a:lnTo>
                  <a:pt x="166306" y="100672"/>
                </a:lnTo>
                <a:lnTo>
                  <a:pt x="218224" y="100672"/>
                </a:lnTo>
                <a:lnTo>
                  <a:pt x="218224" y="91528"/>
                </a:lnTo>
                <a:lnTo>
                  <a:pt x="218224" y="54952"/>
                </a:lnTo>
                <a:lnTo>
                  <a:pt x="218224" y="44284"/>
                </a:lnTo>
                <a:close/>
              </a:path>
              <a:path w="1065530" h="143510">
                <a:moveTo>
                  <a:pt x="280797" y="12192"/>
                </a:moveTo>
                <a:lnTo>
                  <a:pt x="138874" y="12192"/>
                </a:lnTo>
                <a:lnTo>
                  <a:pt x="138874" y="22860"/>
                </a:lnTo>
                <a:lnTo>
                  <a:pt x="244132" y="22860"/>
                </a:lnTo>
                <a:lnTo>
                  <a:pt x="244132" y="123634"/>
                </a:lnTo>
                <a:lnTo>
                  <a:pt x="241084" y="128206"/>
                </a:lnTo>
                <a:lnTo>
                  <a:pt x="219748" y="128206"/>
                </a:lnTo>
                <a:lnTo>
                  <a:pt x="209080" y="126682"/>
                </a:lnTo>
                <a:lnTo>
                  <a:pt x="210604" y="131254"/>
                </a:lnTo>
                <a:lnTo>
                  <a:pt x="210604" y="135826"/>
                </a:lnTo>
                <a:lnTo>
                  <a:pt x="212128" y="140398"/>
                </a:lnTo>
                <a:lnTo>
                  <a:pt x="238036" y="140398"/>
                </a:lnTo>
                <a:lnTo>
                  <a:pt x="246037" y="139230"/>
                </a:lnTo>
                <a:lnTo>
                  <a:pt x="251739" y="135623"/>
                </a:lnTo>
                <a:lnTo>
                  <a:pt x="255181" y="129425"/>
                </a:lnTo>
                <a:lnTo>
                  <a:pt x="255333" y="128206"/>
                </a:lnTo>
                <a:lnTo>
                  <a:pt x="256324" y="120484"/>
                </a:lnTo>
                <a:lnTo>
                  <a:pt x="256324" y="22860"/>
                </a:lnTo>
                <a:lnTo>
                  <a:pt x="280797" y="22860"/>
                </a:lnTo>
                <a:lnTo>
                  <a:pt x="280797" y="12192"/>
                </a:lnTo>
                <a:close/>
              </a:path>
              <a:path w="1065530" h="143510">
                <a:moveTo>
                  <a:pt x="351002" y="97624"/>
                </a:moveTo>
                <a:lnTo>
                  <a:pt x="349478" y="94576"/>
                </a:lnTo>
                <a:lnTo>
                  <a:pt x="349478" y="83908"/>
                </a:lnTo>
                <a:lnTo>
                  <a:pt x="337451" y="91363"/>
                </a:lnTo>
                <a:lnTo>
                  <a:pt x="326567" y="97815"/>
                </a:lnTo>
                <a:lnTo>
                  <a:pt x="308229" y="108292"/>
                </a:lnTo>
                <a:lnTo>
                  <a:pt x="308229" y="6096"/>
                </a:lnTo>
                <a:lnTo>
                  <a:pt x="297573" y="6096"/>
                </a:lnTo>
                <a:lnTo>
                  <a:pt x="297561" y="111353"/>
                </a:lnTo>
                <a:lnTo>
                  <a:pt x="294513" y="115912"/>
                </a:lnTo>
                <a:lnTo>
                  <a:pt x="289941" y="120484"/>
                </a:lnTo>
                <a:lnTo>
                  <a:pt x="299085" y="131254"/>
                </a:lnTo>
                <a:lnTo>
                  <a:pt x="302145" y="129730"/>
                </a:lnTo>
                <a:lnTo>
                  <a:pt x="305181" y="126682"/>
                </a:lnTo>
                <a:lnTo>
                  <a:pt x="308229" y="125158"/>
                </a:lnTo>
                <a:lnTo>
                  <a:pt x="313626" y="120815"/>
                </a:lnTo>
                <a:lnTo>
                  <a:pt x="322757" y="114782"/>
                </a:lnTo>
                <a:lnTo>
                  <a:pt x="333298" y="108292"/>
                </a:lnTo>
                <a:lnTo>
                  <a:pt x="335318" y="107061"/>
                </a:lnTo>
                <a:lnTo>
                  <a:pt x="351002" y="97624"/>
                </a:lnTo>
                <a:close/>
              </a:path>
              <a:path w="1065530" h="143510">
                <a:moveTo>
                  <a:pt x="364718" y="36664"/>
                </a:moveTo>
                <a:lnTo>
                  <a:pt x="359016" y="26619"/>
                </a:lnTo>
                <a:lnTo>
                  <a:pt x="353479" y="17157"/>
                </a:lnTo>
                <a:lnTo>
                  <a:pt x="348208" y="8293"/>
                </a:lnTo>
                <a:lnTo>
                  <a:pt x="343382" y="0"/>
                </a:lnTo>
                <a:lnTo>
                  <a:pt x="332714" y="6096"/>
                </a:lnTo>
                <a:lnTo>
                  <a:pt x="338188" y="14414"/>
                </a:lnTo>
                <a:lnTo>
                  <a:pt x="343369" y="23444"/>
                </a:lnTo>
                <a:lnTo>
                  <a:pt x="348564" y="33362"/>
                </a:lnTo>
                <a:lnTo>
                  <a:pt x="354050" y="44284"/>
                </a:lnTo>
                <a:lnTo>
                  <a:pt x="364718" y="36664"/>
                </a:lnTo>
                <a:close/>
              </a:path>
              <a:path w="1065530" h="143510">
                <a:moveTo>
                  <a:pt x="428815" y="129730"/>
                </a:moveTo>
                <a:lnTo>
                  <a:pt x="395287" y="93052"/>
                </a:lnTo>
                <a:lnTo>
                  <a:pt x="400164" y="80505"/>
                </a:lnTo>
                <a:lnTo>
                  <a:pt x="403479" y="65811"/>
                </a:lnTo>
                <a:lnTo>
                  <a:pt x="405358" y="49123"/>
                </a:lnTo>
                <a:lnTo>
                  <a:pt x="405853" y="33362"/>
                </a:lnTo>
                <a:lnTo>
                  <a:pt x="405955" y="4572"/>
                </a:lnTo>
                <a:lnTo>
                  <a:pt x="393674" y="4572"/>
                </a:lnTo>
                <a:lnTo>
                  <a:pt x="393623" y="30568"/>
                </a:lnTo>
                <a:lnTo>
                  <a:pt x="393052" y="49326"/>
                </a:lnTo>
                <a:lnTo>
                  <a:pt x="381482" y="94576"/>
                </a:lnTo>
                <a:lnTo>
                  <a:pt x="349326" y="124460"/>
                </a:lnTo>
                <a:lnTo>
                  <a:pt x="332714" y="132778"/>
                </a:lnTo>
                <a:lnTo>
                  <a:pt x="335762" y="137350"/>
                </a:lnTo>
                <a:lnTo>
                  <a:pt x="337286" y="140398"/>
                </a:lnTo>
                <a:lnTo>
                  <a:pt x="340334" y="143446"/>
                </a:lnTo>
                <a:lnTo>
                  <a:pt x="355473" y="135750"/>
                </a:lnTo>
                <a:lnTo>
                  <a:pt x="368909" y="126441"/>
                </a:lnTo>
                <a:lnTo>
                  <a:pt x="380619" y="115722"/>
                </a:lnTo>
                <a:lnTo>
                  <a:pt x="390626" y="103720"/>
                </a:lnTo>
                <a:lnTo>
                  <a:pt x="397548" y="112001"/>
                </a:lnTo>
                <a:lnTo>
                  <a:pt x="404672" y="120815"/>
                </a:lnTo>
                <a:lnTo>
                  <a:pt x="411924" y="129743"/>
                </a:lnTo>
                <a:lnTo>
                  <a:pt x="419671" y="138874"/>
                </a:lnTo>
                <a:lnTo>
                  <a:pt x="428815" y="129730"/>
                </a:lnTo>
                <a:close/>
              </a:path>
              <a:path w="1065530" h="143510">
                <a:moveTo>
                  <a:pt x="500545" y="50380"/>
                </a:moveTo>
                <a:lnTo>
                  <a:pt x="498729" y="47332"/>
                </a:lnTo>
                <a:lnTo>
                  <a:pt x="495973" y="42672"/>
                </a:lnTo>
                <a:lnTo>
                  <a:pt x="491401" y="35521"/>
                </a:lnTo>
                <a:lnTo>
                  <a:pt x="486829" y="28917"/>
                </a:lnTo>
                <a:lnTo>
                  <a:pt x="482257" y="22860"/>
                </a:lnTo>
                <a:lnTo>
                  <a:pt x="473113" y="28956"/>
                </a:lnTo>
                <a:lnTo>
                  <a:pt x="476161" y="32092"/>
                </a:lnTo>
                <a:lnTo>
                  <a:pt x="479209" y="35140"/>
                </a:lnTo>
                <a:lnTo>
                  <a:pt x="480733" y="39712"/>
                </a:lnTo>
                <a:lnTo>
                  <a:pt x="453199" y="48856"/>
                </a:lnTo>
                <a:lnTo>
                  <a:pt x="453199" y="19812"/>
                </a:lnTo>
                <a:lnTo>
                  <a:pt x="465518" y="17767"/>
                </a:lnTo>
                <a:lnTo>
                  <a:pt x="477100" y="16002"/>
                </a:lnTo>
                <a:lnTo>
                  <a:pt x="487794" y="14249"/>
                </a:lnTo>
                <a:lnTo>
                  <a:pt x="497497" y="12192"/>
                </a:lnTo>
                <a:lnTo>
                  <a:pt x="492925" y="1524"/>
                </a:lnTo>
                <a:lnTo>
                  <a:pt x="480326" y="4673"/>
                </a:lnTo>
                <a:lnTo>
                  <a:pt x="467728" y="7251"/>
                </a:lnTo>
                <a:lnTo>
                  <a:pt x="455117" y="9245"/>
                </a:lnTo>
                <a:lnTo>
                  <a:pt x="442531" y="10668"/>
                </a:lnTo>
                <a:lnTo>
                  <a:pt x="442404" y="50761"/>
                </a:lnTo>
                <a:lnTo>
                  <a:pt x="441020" y="54952"/>
                </a:lnTo>
                <a:lnTo>
                  <a:pt x="437959" y="58000"/>
                </a:lnTo>
                <a:lnTo>
                  <a:pt x="447103" y="67144"/>
                </a:lnTo>
                <a:lnTo>
                  <a:pt x="482879" y="48856"/>
                </a:lnTo>
                <a:lnTo>
                  <a:pt x="486829" y="47332"/>
                </a:lnTo>
                <a:lnTo>
                  <a:pt x="491401" y="56476"/>
                </a:lnTo>
                <a:lnTo>
                  <a:pt x="500545" y="50380"/>
                </a:lnTo>
                <a:close/>
              </a:path>
              <a:path w="1065530" h="143510">
                <a:moveTo>
                  <a:pt x="558546" y="70192"/>
                </a:moveTo>
                <a:lnTo>
                  <a:pt x="547878" y="70192"/>
                </a:lnTo>
                <a:lnTo>
                  <a:pt x="547878" y="80860"/>
                </a:lnTo>
                <a:lnTo>
                  <a:pt x="547878" y="97624"/>
                </a:lnTo>
                <a:lnTo>
                  <a:pt x="547878" y="106768"/>
                </a:lnTo>
                <a:lnTo>
                  <a:pt x="547878" y="125158"/>
                </a:lnTo>
                <a:lnTo>
                  <a:pt x="509689" y="125158"/>
                </a:lnTo>
                <a:lnTo>
                  <a:pt x="509689" y="106768"/>
                </a:lnTo>
                <a:lnTo>
                  <a:pt x="547878" y="106768"/>
                </a:lnTo>
                <a:lnTo>
                  <a:pt x="547878" y="97624"/>
                </a:lnTo>
                <a:lnTo>
                  <a:pt x="509689" y="97624"/>
                </a:lnTo>
                <a:lnTo>
                  <a:pt x="509689" y="80860"/>
                </a:lnTo>
                <a:lnTo>
                  <a:pt x="547878" y="80860"/>
                </a:lnTo>
                <a:lnTo>
                  <a:pt x="547878" y="70192"/>
                </a:lnTo>
                <a:lnTo>
                  <a:pt x="502069" y="70192"/>
                </a:lnTo>
                <a:lnTo>
                  <a:pt x="499021" y="70192"/>
                </a:lnTo>
                <a:lnTo>
                  <a:pt x="499021" y="80860"/>
                </a:lnTo>
                <a:lnTo>
                  <a:pt x="499021" y="97624"/>
                </a:lnTo>
                <a:lnTo>
                  <a:pt x="499021" y="106768"/>
                </a:lnTo>
                <a:lnTo>
                  <a:pt x="499021" y="125158"/>
                </a:lnTo>
                <a:lnTo>
                  <a:pt x="460819" y="125158"/>
                </a:lnTo>
                <a:lnTo>
                  <a:pt x="460819" y="106768"/>
                </a:lnTo>
                <a:lnTo>
                  <a:pt x="499021" y="106768"/>
                </a:lnTo>
                <a:lnTo>
                  <a:pt x="499021" y="97624"/>
                </a:lnTo>
                <a:lnTo>
                  <a:pt x="460819" y="97624"/>
                </a:lnTo>
                <a:lnTo>
                  <a:pt x="460819" y="80860"/>
                </a:lnTo>
                <a:lnTo>
                  <a:pt x="499021" y="80860"/>
                </a:lnTo>
                <a:lnTo>
                  <a:pt x="499021" y="70192"/>
                </a:lnTo>
                <a:lnTo>
                  <a:pt x="450164" y="70192"/>
                </a:lnTo>
                <a:lnTo>
                  <a:pt x="450164" y="141922"/>
                </a:lnTo>
                <a:lnTo>
                  <a:pt x="460819" y="141922"/>
                </a:lnTo>
                <a:lnTo>
                  <a:pt x="460819" y="135826"/>
                </a:lnTo>
                <a:lnTo>
                  <a:pt x="547878" y="135826"/>
                </a:lnTo>
                <a:lnTo>
                  <a:pt x="547878" y="141922"/>
                </a:lnTo>
                <a:lnTo>
                  <a:pt x="558546" y="141922"/>
                </a:lnTo>
                <a:lnTo>
                  <a:pt x="558546" y="135826"/>
                </a:lnTo>
                <a:lnTo>
                  <a:pt x="558546" y="125158"/>
                </a:lnTo>
                <a:lnTo>
                  <a:pt x="558546" y="106768"/>
                </a:lnTo>
                <a:lnTo>
                  <a:pt x="558546" y="97624"/>
                </a:lnTo>
                <a:lnTo>
                  <a:pt x="558546" y="80860"/>
                </a:lnTo>
                <a:lnTo>
                  <a:pt x="558546" y="70192"/>
                </a:lnTo>
                <a:close/>
              </a:path>
              <a:path w="1065530" h="143510">
                <a:moveTo>
                  <a:pt x="567690" y="9144"/>
                </a:moveTo>
                <a:lnTo>
                  <a:pt x="502069" y="9144"/>
                </a:lnTo>
                <a:lnTo>
                  <a:pt x="502069" y="18288"/>
                </a:lnTo>
                <a:lnTo>
                  <a:pt x="517309" y="18288"/>
                </a:lnTo>
                <a:lnTo>
                  <a:pt x="515874" y="32092"/>
                </a:lnTo>
                <a:lnTo>
                  <a:pt x="511594" y="43713"/>
                </a:lnTo>
                <a:lnTo>
                  <a:pt x="504444" y="53314"/>
                </a:lnTo>
                <a:lnTo>
                  <a:pt x="494449" y="61048"/>
                </a:lnTo>
                <a:lnTo>
                  <a:pt x="500545" y="67144"/>
                </a:lnTo>
                <a:lnTo>
                  <a:pt x="526491" y="34366"/>
                </a:lnTo>
                <a:lnTo>
                  <a:pt x="527977" y="18288"/>
                </a:lnTo>
                <a:lnTo>
                  <a:pt x="555510" y="18288"/>
                </a:lnTo>
                <a:lnTo>
                  <a:pt x="555510" y="41236"/>
                </a:lnTo>
                <a:lnTo>
                  <a:pt x="553974" y="48856"/>
                </a:lnTo>
                <a:lnTo>
                  <a:pt x="550926" y="51904"/>
                </a:lnTo>
                <a:lnTo>
                  <a:pt x="534162" y="51904"/>
                </a:lnTo>
                <a:lnTo>
                  <a:pt x="526453" y="50380"/>
                </a:lnTo>
                <a:lnTo>
                  <a:pt x="527977" y="54952"/>
                </a:lnTo>
                <a:lnTo>
                  <a:pt x="527977" y="59524"/>
                </a:lnTo>
                <a:lnTo>
                  <a:pt x="529590" y="62572"/>
                </a:lnTo>
                <a:lnTo>
                  <a:pt x="546354" y="62572"/>
                </a:lnTo>
                <a:lnTo>
                  <a:pt x="554380" y="61417"/>
                </a:lnTo>
                <a:lnTo>
                  <a:pt x="560260" y="57810"/>
                </a:lnTo>
                <a:lnTo>
                  <a:pt x="563981" y="51904"/>
                </a:lnTo>
                <a:lnTo>
                  <a:pt x="564146" y="51650"/>
                </a:lnTo>
                <a:lnTo>
                  <a:pt x="566166" y="42760"/>
                </a:lnTo>
                <a:lnTo>
                  <a:pt x="566242" y="32080"/>
                </a:lnTo>
                <a:lnTo>
                  <a:pt x="566343" y="26530"/>
                </a:lnTo>
                <a:lnTo>
                  <a:pt x="566826" y="17767"/>
                </a:lnTo>
                <a:lnTo>
                  <a:pt x="567690" y="9144"/>
                </a:lnTo>
                <a:close/>
              </a:path>
              <a:path w="1065530" h="143510">
                <a:moveTo>
                  <a:pt x="721817" y="12192"/>
                </a:moveTo>
                <a:lnTo>
                  <a:pt x="581406" y="12192"/>
                </a:lnTo>
                <a:lnTo>
                  <a:pt x="581406" y="24384"/>
                </a:lnTo>
                <a:lnTo>
                  <a:pt x="637895" y="24384"/>
                </a:lnTo>
                <a:lnTo>
                  <a:pt x="637895" y="141922"/>
                </a:lnTo>
                <a:lnTo>
                  <a:pt x="651611" y="141922"/>
                </a:lnTo>
                <a:lnTo>
                  <a:pt x="651611" y="56476"/>
                </a:lnTo>
                <a:lnTo>
                  <a:pt x="693051" y="84124"/>
                </a:lnTo>
                <a:lnTo>
                  <a:pt x="705040" y="93052"/>
                </a:lnTo>
                <a:lnTo>
                  <a:pt x="712673" y="80860"/>
                </a:lnTo>
                <a:lnTo>
                  <a:pt x="701509" y="73456"/>
                </a:lnTo>
                <a:lnTo>
                  <a:pt x="674039" y="55791"/>
                </a:lnTo>
                <a:lnTo>
                  <a:pt x="657707" y="45808"/>
                </a:lnTo>
                <a:lnTo>
                  <a:pt x="651611" y="54952"/>
                </a:lnTo>
                <a:lnTo>
                  <a:pt x="651611" y="24384"/>
                </a:lnTo>
                <a:lnTo>
                  <a:pt x="721817" y="24384"/>
                </a:lnTo>
                <a:lnTo>
                  <a:pt x="721817" y="12192"/>
                </a:lnTo>
                <a:close/>
              </a:path>
              <a:path w="1065530" h="143510">
                <a:moveTo>
                  <a:pt x="801243" y="27432"/>
                </a:moveTo>
                <a:lnTo>
                  <a:pt x="790486" y="27432"/>
                </a:lnTo>
                <a:lnTo>
                  <a:pt x="790486" y="36664"/>
                </a:lnTo>
                <a:lnTo>
                  <a:pt x="790486" y="70192"/>
                </a:lnTo>
                <a:lnTo>
                  <a:pt x="790486" y="80860"/>
                </a:lnTo>
                <a:lnTo>
                  <a:pt x="790486" y="114388"/>
                </a:lnTo>
                <a:lnTo>
                  <a:pt x="773722" y="114388"/>
                </a:lnTo>
                <a:lnTo>
                  <a:pt x="773722" y="80860"/>
                </a:lnTo>
                <a:lnTo>
                  <a:pt x="790486" y="80860"/>
                </a:lnTo>
                <a:lnTo>
                  <a:pt x="790486" y="70192"/>
                </a:lnTo>
                <a:lnTo>
                  <a:pt x="773722" y="70192"/>
                </a:lnTo>
                <a:lnTo>
                  <a:pt x="773722" y="36664"/>
                </a:lnTo>
                <a:lnTo>
                  <a:pt x="790486" y="36664"/>
                </a:lnTo>
                <a:lnTo>
                  <a:pt x="790486" y="27432"/>
                </a:lnTo>
                <a:lnTo>
                  <a:pt x="773722" y="27432"/>
                </a:lnTo>
                <a:lnTo>
                  <a:pt x="773722" y="1524"/>
                </a:lnTo>
                <a:lnTo>
                  <a:pt x="763054" y="1524"/>
                </a:lnTo>
                <a:lnTo>
                  <a:pt x="763054" y="114388"/>
                </a:lnTo>
                <a:lnTo>
                  <a:pt x="746290" y="114388"/>
                </a:lnTo>
                <a:lnTo>
                  <a:pt x="746290" y="80860"/>
                </a:lnTo>
                <a:lnTo>
                  <a:pt x="763054" y="80860"/>
                </a:lnTo>
                <a:lnTo>
                  <a:pt x="763054" y="70192"/>
                </a:lnTo>
                <a:lnTo>
                  <a:pt x="746290" y="70192"/>
                </a:lnTo>
                <a:lnTo>
                  <a:pt x="746290" y="36664"/>
                </a:lnTo>
                <a:lnTo>
                  <a:pt x="763054" y="36664"/>
                </a:lnTo>
                <a:lnTo>
                  <a:pt x="763054" y="27432"/>
                </a:lnTo>
                <a:lnTo>
                  <a:pt x="735622" y="27432"/>
                </a:lnTo>
                <a:lnTo>
                  <a:pt x="735622" y="134302"/>
                </a:lnTo>
                <a:lnTo>
                  <a:pt x="746290" y="134302"/>
                </a:lnTo>
                <a:lnTo>
                  <a:pt x="746290" y="125158"/>
                </a:lnTo>
                <a:lnTo>
                  <a:pt x="790486" y="125158"/>
                </a:lnTo>
                <a:lnTo>
                  <a:pt x="790486" y="132778"/>
                </a:lnTo>
                <a:lnTo>
                  <a:pt x="801243" y="132778"/>
                </a:lnTo>
                <a:lnTo>
                  <a:pt x="801243" y="125158"/>
                </a:lnTo>
                <a:lnTo>
                  <a:pt x="801243" y="114388"/>
                </a:lnTo>
                <a:lnTo>
                  <a:pt x="801243" y="80860"/>
                </a:lnTo>
                <a:lnTo>
                  <a:pt x="801243" y="70192"/>
                </a:lnTo>
                <a:lnTo>
                  <a:pt x="801243" y="36664"/>
                </a:lnTo>
                <a:lnTo>
                  <a:pt x="801243" y="27432"/>
                </a:lnTo>
                <a:close/>
              </a:path>
              <a:path w="1065530" h="143510">
                <a:moveTo>
                  <a:pt x="866876" y="99148"/>
                </a:moveTo>
                <a:lnTo>
                  <a:pt x="865708" y="89154"/>
                </a:lnTo>
                <a:lnTo>
                  <a:pt x="862253" y="79717"/>
                </a:lnTo>
                <a:lnTo>
                  <a:pt x="856500" y="70866"/>
                </a:lnTo>
                <a:lnTo>
                  <a:pt x="848487" y="62572"/>
                </a:lnTo>
                <a:lnTo>
                  <a:pt x="852817" y="52527"/>
                </a:lnTo>
                <a:lnTo>
                  <a:pt x="860907" y="32969"/>
                </a:lnTo>
                <a:lnTo>
                  <a:pt x="865251" y="22860"/>
                </a:lnTo>
                <a:lnTo>
                  <a:pt x="865251" y="12192"/>
                </a:lnTo>
                <a:lnTo>
                  <a:pt x="816483" y="12192"/>
                </a:lnTo>
                <a:lnTo>
                  <a:pt x="816483" y="141922"/>
                </a:lnTo>
                <a:lnTo>
                  <a:pt x="827151" y="141922"/>
                </a:lnTo>
                <a:lnTo>
                  <a:pt x="827151" y="22860"/>
                </a:lnTo>
                <a:lnTo>
                  <a:pt x="853059" y="22860"/>
                </a:lnTo>
                <a:lnTo>
                  <a:pt x="849363" y="33210"/>
                </a:lnTo>
                <a:lnTo>
                  <a:pt x="845248" y="43522"/>
                </a:lnTo>
                <a:lnTo>
                  <a:pt x="840841" y="53809"/>
                </a:lnTo>
                <a:lnTo>
                  <a:pt x="836307" y="64096"/>
                </a:lnTo>
                <a:lnTo>
                  <a:pt x="844296" y="72986"/>
                </a:lnTo>
                <a:lnTo>
                  <a:pt x="850011" y="81432"/>
                </a:lnTo>
                <a:lnTo>
                  <a:pt x="853440" y="89611"/>
                </a:lnTo>
                <a:lnTo>
                  <a:pt x="854583" y="97624"/>
                </a:lnTo>
                <a:lnTo>
                  <a:pt x="854583" y="105244"/>
                </a:lnTo>
                <a:lnTo>
                  <a:pt x="853059" y="109816"/>
                </a:lnTo>
                <a:lnTo>
                  <a:pt x="846963" y="109816"/>
                </a:lnTo>
                <a:lnTo>
                  <a:pt x="842391" y="111340"/>
                </a:lnTo>
                <a:lnTo>
                  <a:pt x="837819" y="111340"/>
                </a:lnTo>
                <a:lnTo>
                  <a:pt x="830199" y="109816"/>
                </a:lnTo>
                <a:lnTo>
                  <a:pt x="831735" y="114388"/>
                </a:lnTo>
                <a:lnTo>
                  <a:pt x="833247" y="117436"/>
                </a:lnTo>
                <a:lnTo>
                  <a:pt x="833247" y="122110"/>
                </a:lnTo>
                <a:lnTo>
                  <a:pt x="851535" y="122110"/>
                </a:lnTo>
                <a:lnTo>
                  <a:pt x="857783" y="119773"/>
                </a:lnTo>
                <a:lnTo>
                  <a:pt x="862634" y="115163"/>
                </a:lnTo>
                <a:lnTo>
                  <a:pt x="864374" y="111340"/>
                </a:lnTo>
                <a:lnTo>
                  <a:pt x="865759" y="108305"/>
                </a:lnTo>
                <a:lnTo>
                  <a:pt x="866876" y="99148"/>
                </a:lnTo>
                <a:close/>
              </a:path>
              <a:path w="1065530" h="143510">
                <a:moveTo>
                  <a:pt x="934021" y="96100"/>
                </a:moveTo>
                <a:lnTo>
                  <a:pt x="927836" y="91528"/>
                </a:lnTo>
                <a:lnTo>
                  <a:pt x="924788" y="88480"/>
                </a:lnTo>
                <a:lnTo>
                  <a:pt x="923264" y="86956"/>
                </a:lnTo>
                <a:lnTo>
                  <a:pt x="921740" y="85432"/>
                </a:lnTo>
                <a:lnTo>
                  <a:pt x="915644" y="80860"/>
                </a:lnTo>
                <a:lnTo>
                  <a:pt x="911072" y="85432"/>
                </a:lnTo>
                <a:lnTo>
                  <a:pt x="911072" y="68668"/>
                </a:lnTo>
                <a:lnTo>
                  <a:pt x="929360" y="68668"/>
                </a:lnTo>
                <a:lnTo>
                  <a:pt x="929360" y="59524"/>
                </a:lnTo>
                <a:lnTo>
                  <a:pt x="911072" y="59524"/>
                </a:lnTo>
                <a:lnTo>
                  <a:pt x="911072" y="39712"/>
                </a:lnTo>
                <a:lnTo>
                  <a:pt x="900404" y="39712"/>
                </a:lnTo>
                <a:lnTo>
                  <a:pt x="900404" y="59524"/>
                </a:lnTo>
                <a:lnTo>
                  <a:pt x="877544" y="59524"/>
                </a:lnTo>
                <a:lnTo>
                  <a:pt x="877544" y="68668"/>
                </a:lnTo>
                <a:lnTo>
                  <a:pt x="898880" y="68668"/>
                </a:lnTo>
                <a:lnTo>
                  <a:pt x="894854" y="79197"/>
                </a:lnTo>
                <a:lnTo>
                  <a:pt x="889533" y="90004"/>
                </a:lnTo>
                <a:lnTo>
                  <a:pt x="882802" y="100825"/>
                </a:lnTo>
                <a:lnTo>
                  <a:pt x="874496" y="111340"/>
                </a:lnTo>
                <a:lnTo>
                  <a:pt x="877544" y="120484"/>
                </a:lnTo>
                <a:lnTo>
                  <a:pt x="900404" y="86956"/>
                </a:lnTo>
                <a:lnTo>
                  <a:pt x="900404" y="141922"/>
                </a:lnTo>
                <a:lnTo>
                  <a:pt x="911072" y="141922"/>
                </a:lnTo>
                <a:lnTo>
                  <a:pt x="911072" y="88480"/>
                </a:lnTo>
                <a:lnTo>
                  <a:pt x="926312" y="103720"/>
                </a:lnTo>
                <a:lnTo>
                  <a:pt x="934021" y="96100"/>
                </a:lnTo>
                <a:close/>
              </a:path>
              <a:path w="1065530" h="143510">
                <a:moveTo>
                  <a:pt x="949261" y="15240"/>
                </a:moveTo>
                <a:lnTo>
                  <a:pt x="906500" y="15240"/>
                </a:lnTo>
                <a:lnTo>
                  <a:pt x="912596" y="6096"/>
                </a:lnTo>
                <a:lnTo>
                  <a:pt x="914120" y="1524"/>
                </a:lnTo>
                <a:lnTo>
                  <a:pt x="901928" y="1524"/>
                </a:lnTo>
                <a:lnTo>
                  <a:pt x="896785" y="11506"/>
                </a:lnTo>
                <a:lnTo>
                  <a:pt x="890498" y="20777"/>
                </a:lnTo>
                <a:lnTo>
                  <a:pt x="883069" y="29210"/>
                </a:lnTo>
                <a:lnTo>
                  <a:pt x="874496" y="36664"/>
                </a:lnTo>
                <a:lnTo>
                  <a:pt x="877544" y="39712"/>
                </a:lnTo>
                <a:lnTo>
                  <a:pt x="879068" y="42760"/>
                </a:lnTo>
                <a:lnTo>
                  <a:pt x="882116" y="45808"/>
                </a:lnTo>
                <a:lnTo>
                  <a:pt x="886688" y="40335"/>
                </a:lnTo>
                <a:lnTo>
                  <a:pt x="895832" y="29921"/>
                </a:lnTo>
                <a:lnTo>
                  <a:pt x="900404" y="24384"/>
                </a:lnTo>
                <a:lnTo>
                  <a:pt x="915644" y="24384"/>
                </a:lnTo>
                <a:lnTo>
                  <a:pt x="909548" y="28956"/>
                </a:lnTo>
                <a:lnTo>
                  <a:pt x="912596" y="33616"/>
                </a:lnTo>
                <a:lnTo>
                  <a:pt x="921740" y="42760"/>
                </a:lnTo>
                <a:lnTo>
                  <a:pt x="929360" y="36664"/>
                </a:lnTo>
                <a:lnTo>
                  <a:pt x="924788" y="32092"/>
                </a:lnTo>
                <a:lnTo>
                  <a:pt x="920216" y="27432"/>
                </a:lnTo>
                <a:lnTo>
                  <a:pt x="917168" y="24384"/>
                </a:lnTo>
                <a:lnTo>
                  <a:pt x="949261" y="24384"/>
                </a:lnTo>
                <a:lnTo>
                  <a:pt x="949261" y="15240"/>
                </a:lnTo>
                <a:close/>
              </a:path>
              <a:path w="1065530" h="143510">
                <a:moveTo>
                  <a:pt x="993470" y="38188"/>
                </a:moveTo>
                <a:lnTo>
                  <a:pt x="990409" y="33616"/>
                </a:lnTo>
                <a:lnTo>
                  <a:pt x="985837" y="28956"/>
                </a:lnTo>
                <a:lnTo>
                  <a:pt x="979741" y="24384"/>
                </a:lnTo>
                <a:lnTo>
                  <a:pt x="972121" y="28956"/>
                </a:lnTo>
                <a:lnTo>
                  <a:pt x="976693" y="35140"/>
                </a:lnTo>
                <a:lnTo>
                  <a:pt x="985837" y="44284"/>
                </a:lnTo>
                <a:lnTo>
                  <a:pt x="993470" y="38188"/>
                </a:lnTo>
                <a:close/>
              </a:path>
              <a:path w="1065530" h="143510">
                <a:moveTo>
                  <a:pt x="1007275" y="47332"/>
                </a:moveTo>
                <a:lnTo>
                  <a:pt x="998042" y="47332"/>
                </a:lnTo>
                <a:lnTo>
                  <a:pt x="998042" y="56476"/>
                </a:lnTo>
                <a:lnTo>
                  <a:pt x="998042" y="73240"/>
                </a:lnTo>
                <a:lnTo>
                  <a:pt x="998042" y="80860"/>
                </a:lnTo>
                <a:lnTo>
                  <a:pt x="998042" y="97624"/>
                </a:lnTo>
                <a:lnTo>
                  <a:pt x="998042" y="106768"/>
                </a:lnTo>
                <a:lnTo>
                  <a:pt x="998042" y="123634"/>
                </a:lnTo>
                <a:lnTo>
                  <a:pt x="947737" y="123634"/>
                </a:lnTo>
                <a:lnTo>
                  <a:pt x="947737" y="106768"/>
                </a:lnTo>
                <a:lnTo>
                  <a:pt x="998042" y="106768"/>
                </a:lnTo>
                <a:lnTo>
                  <a:pt x="998042" y="97624"/>
                </a:lnTo>
                <a:lnTo>
                  <a:pt x="947737" y="97624"/>
                </a:lnTo>
                <a:lnTo>
                  <a:pt x="947737" y="80860"/>
                </a:lnTo>
                <a:lnTo>
                  <a:pt x="998042" y="80860"/>
                </a:lnTo>
                <a:lnTo>
                  <a:pt x="998042" y="73240"/>
                </a:lnTo>
                <a:lnTo>
                  <a:pt x="947737" y="73240"/>
                </a:lnTo>
                <a:lnTo>
                  <a:pt x="947737" y="56476"/>
                </a:lnTo>
                <a:lnTo>
                  <a:pt x="998042" y="56476"/>
                </a:lnTo>
                <a:lnTo>
                  <a:pt x="998042" y="47332"/>
                </a:lnTo>
                <a:lnTo>
                  <a:pt x="937069" y="47332"/>
                </a:lnTo>
                <a:lnTo>
                  <a:pt x="937069" y="141922"/>
                </a:lnTo>
                <a:lnTo>
                  <a:pt x="947737" y="141922"/>
                </a:lnTo>
                <a:lnTo>
                  <a:pt x="947737" y="134302"/>
                </a:lnTo>
                <a:lnTo>
                  <a:pt x="998042" y="134302"/>
                </a:lnTo>
                <a:lnTo>
                  <a:pt x="998042" y="141922"/>
                </a:lnTo>
                <a:lnTo>
                  <a:pt x="1007275" y="141922"/>
                </a:lnTo>
                <a:lnTo>
                  <a:pt x="1007275" y="134302"/>
                </a:lnTo>
                <a:lnTo>
                  <a:pt x="1007275" y="123634"/>
                </a:lnTo>
                <a:lnTo>
                  <a:pt x="1007275" y="56476"/>
                </a:lnTo>
                <a:lnTo>
                  <a:pt x="1007275" y="47332"/>
                </a:lnTo>
                <a:close/>
              </a:path>
              <a:path w="1065530" h="143510">
                <a:moveTo>
                  <a:pt x="1016419" y="15240"/>
                </a:moveTo>
                <a:lnTo>
                  <a:pt x="970597" y="15240"/>
                </a:lnTo>
                <a:lnTo>
                  <a:pt x="972121" y="10668"/>
                </a:lnTo>
                <a:lnTo>
                  <a:pt x="975169" y="6096"/>
                </a:lnTo>
                <a:lnTo>
                  <a:pt x="976693" y="1524"/>
                </a:lnTo>
                <a:lnTo>
                  <a:pt x="964514" y="1524"/>
                </a:lnTo>
                <a:lnTo>
                  <a:pt x="959650" y="11506"/>
                </a:lnTo>
                <a:lnTo>
                  <a:pt x="954405" y="20586"/>
                </a:lnTo>
                <a:lnTo>
                  <a:pt x="948855" y="28575"/>
                </a:lnTo>
                <a:lnTo>
                  <a:pt x="943165" y="35140"/>
                </a:lnTo>
                <a:lnTo>
                  <a:pt x="949261" y="41236"/>
                </a:lnTo>
                <a:lnTo>
                  <a:pt x="952309" y="42760"/>
                </a:lnTo>
                <a:lnTo>
                  <a:pt x="956881" y="38188"/>
                </a:lnTo>
                <a:lnTo>
                  <a:pt x="961453" y="32092"/>
                </a:lnTo>
                <a:lnTo>
                  <a:pt x="966025" y="24384"/>
                </a:lnTo>
                <a:lnTo>
                  <a:pt x="979741" y="24384"/>
                </a:lnTo>
                <a:lnTo>
                  <a:pt x="1016419" y="24384"/>
                </a:lnTo>
                <a:lnTo>
                  <a:pt x="1016419" y="15240"/>
                </a:lnTo>
                <a:close/>
              </a:path>
              <a:path w="1065530" h="143510">
                <a:moveTo>
                  <a:pt x="1065187" y="115912"/>
                </a:moveTo>
                <a:lnTo>
                  <a:pt x="1064425" y="114388"/>
                </a:lnTo>
                <a:lnTo>
                  <a:pt x="1063663" y="112864"/>
                </a:lnTo>
                <a:lnTo>
                  <a:pt x="1060615" y="108292"/>
                </a:lnTo>
                <a:lnTo>
                  <a:pt x="1056043" y="105244"/>
                </a:lnTo>
                <a:lnTo>
                  <a:pt x="1054519" y="104482"/>
                </a:lnTo>
                <a:lnTo>
                  <a:pt x="1054519" y="117436"/>
                </a:lnTo>
                <a:lnTo>
                  <a:pt x="1054519" y="125158"/>
                </a:lnTo>
                <a:lnTo>
                  <a:pt x="1049947" y="129730"/>
                </a:lnTo>
                <a:lnTo>
                  <a:pt x="1045375" y="129730"/>
                </a:lnTo>
                <a:lnTo>
                  <a:pt x="1042327" y="126682"/>
                </a:lnTo>
                <a:lnTo>
                  <a:pt x="1040803" y="126682"/>
                </a:lnTo>
                <a:lnTo>
                  <a:pt x="1039279" y="123634"/>
                </a:lnTo>
                <a:lnTo>
                  <a:pt x="1039279" y="118960"/>
                </a:lnTo>
                <a:lnTo>
                  <a:pt x="1043851" y="114388"/>
                </a:lnTo>
                <a:lnTo>
                  <a:pt x="1051471" y="114388"/>
                </a:lnTo>
                <a:lnTo>
                  <a:pt x="1054519" y="117436"/>
                </a:lnTo>
                <a:lnTo>
                  <a:pt x="1054519" y="104482"/>
                </a:lnTo>
                <a:lnTo>
                  <a:pt x="1052995" y="103720"/>
                </a:lnTo>
                <a:lnTo>
                  <a:pt x="1042327" y="103720"/>
                </a:lnTo>
                <a:lnTo>
                  <a:pt x="1039279" y="105244"/>
                </a:lnTo>
                <a:lnTo>
                  <a:pt x="1034707" y="108292"/>
                </a:lnTo>
                <a:lnTo>
                  <a:pt x="1031659" y="111340"/>
                </a:lnTo>
                <a:lnTo>
                  <a:pt x="1028611" y="115912"/>
                </a:lnTo>
                <a:lnTo>
                  <a:pt x="1028611" y="126682"/>
                </a:lnTo>
                <a:lnTo>
                  <a:pt x="1031659" y="131254"/>
                </a:lnTo>
                <a:lnTo>
                  <a:pt x="1034707" y="134302"/>
                </a:lnTo>
                <a:lnTo>
                  <a:pt x="1037755" y="138874"/>
                </a:lnTo>
                <a:lnTo>
                  <a:pt x="1042327" y="140398"/>
                </a:lnTo>
                <a:lnTo>
                  <a:pt x="1051471" y="140398"/>
                </a:lnTo>
                <a:lnTo>
                  <a:pt x="1056043" y="138874"/>
                </a:lnTo>
                <a:lnTo>
                  <a:pt x="1063663" y="131254"/>
                </a:lnTo>
                <a:lnTo>
                  <a:pt x="1064158" y="129730"/>
                </a:lnTo>
                <a:lnTo>
                  <a:pt x="1065187" y="126682"/>
                </a:lnTo>
                <a:lnTo>
                  <a:pt x="1065187" y="11591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19974" y="3502151"/>
            <a:ext cx="1958339" cy="145415"/>
          </a:xfrm>
          <a:custGeom>
            <a:avLst/>
            <a:gdLst/>
            <a:ahLst/>
            <a:cxnLst/>
            <a:rect l="l" t="t" r="r" b="b"/>
            <a:pathLst>
              <a:path w="1958339" h="145414">
                <a:moveTo>
                  <a:pt x="123532" y="21336"/>
                </a:moveTo>
                <a:lnTo>
                  <a:pt x="117551" y="16764"/>
                </a:lnTo>
                <a:lnTo>
                  <a:pt x="111150" y="12192"/>
                </a:lnTo>
                <a:lnTo>
                  <a:pt x="104457" y="7620"/>
                </a:lnTo>
                <a:lnTo>
                  <a:pt x="97624" y="3048"/>
                </a:lnTo>
                <a:lnTo>
                  <a:pt x="91528" y="10668"/>
                </a:lnTo>
                <a:lnTo>
                  <a:pt x="115925" y="30480"/>
                </a:lnTo>
                <a:lnTo>
                  <a:pt x="123532" y="21336"/>
                </a:lnTo>
                <a:close/>
              </a:path>
              <a:path w="1958339" h="145414">
                <a:moveTo>
                  <a:pt x="143446" y="131165"/>
                </a:moveTo>
                <a:lnTo>
                  <a:pt x="130213" y="127673"/>
                </a:lnTo>
                <a:lnTo>
                  <a:pt x="118021" y="123736"/>
                </a:lnTo>
                <a:lnTo>
                  <a:pt x="110363" y="120497"/>
                </a:lnTo>
                <a:lnTo>
                  <a:pt x="106692" y="118960"/>
                </a:lnTo>
                <a:lnTo>
                  <a:pt x="96100" y="112877"/>
                </a:lnTo>
                <a:lnTo>
                  <a:pt x="102831" y="106781"/>
                </a:lnTo>
                <a:lnTo>
                  <a:pt x="105549" y="104330"/>
                </a:lnTo>
                <a:lnTo>
                  <a:pt x="113436" y="94792"/>
                </a:lnTo>
                <a:lnTo>
                  <a:pt x="119888" y="84378"/>
                </a:lnTo>
                <a:lnTo>
                  <a:pt x="125069" y="73253"/>
                </a:lnTo>
                <a:lnTo>
                  <a:pt x="125069" y="62585"/>
                </a:lnTo>
                <a:lnTo>
                  <a:pt x="112864" y="62585"/>
                </a:lnTo>
                <a:lnTo>
                  <a:pt x="112864" y="73253"/>
                </a:lnTo>
                <a:lnTo>
                  <a:pt x="108597" y="82143"/>
                </a:lnTo>
                <a:lnTo>
                  <a:pt x="102768" y="90589"/>
                </a:lnTo>
                <a:lnTo>
                  <a:pt x="95504" y="98767"/>
                </a:lnTo>
                <a:lnTo>
                  <a:pt x="86969" y="106781"/>
                </a:lnTo>
                <a:lnTo>
                  <a:pt x="77762" y="99402"/>
                </a:lnTo>
                <a:lnTo>
                  <a:pt x="70561" y="91160"/>
                </a:lnTo>
                <a:lnTo>
                  <a:pt x="65062" y="82359"/>
                </a:lnTo>
                <a:lnTo>
                  <a:pt x="60960" y="73253"/>
                </a:lnTo>
                <a:lnTo>
                  <a:pt x="112864" y="73253"/>
                </a:lnTo>
                <a:lnTo>
                  <a:pt x="112864" y="62585"/>
                </a:lnTo>
                <a:lnTo>
                  <a:pt x="54864" y="62585"/>
                </a:lnTo>
                <a:lnTo>
                  <a:pt x="59436" y="44196"/>
                </a:lnTo>
                <a:lnTo>
                  <a:pt x="141922" y="44196"/>
                </a:lnTo>
                <a:lnTo>
                  <a:pt x="141922" y="33528"/>
                </a:lnTo>
                <a:lnTo>
                  <a:pt x="62572" y="33528"/>
                </a:lnTo>
                <a:lnTo>
                  <a:pt x="64516" y="26670"/>
                </a:lnTo>
                <a:lnTo>
                  <a:pt x="64757" y="25679"/>
                </a:lnTo>
                <a:lnTo>
                  <a:pt x="66192" y="18859"/>
                </a:lnTo>
                <a:lnTo>
                  <a:pt x="67551" y="10668"/>
                </a:lnTo>
                <a:lnTo>
                  <a:pt x="68668" y="3048"/>
                </a:lnTo>
                <a:lnTo>
                  <a:pt x="56388" y="1524"/>
                </a:lnTo>
                <a:lnTo>
                  <a:pt x="55016" y="11036"/>
                </a:lnTo>
                <a:lnTo>
                  <a:pt x="53898" y="18097"/>
                </a:lnTo>
                <a:lnTo>
                  <a:pt x="52311" y="26174"/>
                </a:lnTo>
                <a:lnTo>
                  <a:pt x="50292" y="33528"/>
                </a:lnTo>
                <a:lnTo>
                  <a:pt x="19812" y="33528"/>
                </a:lnTo>
                <a:lnTo>
                  <a:pt x="22326" y="27800"/>
                </a:lnTo>
                <a:lnTo>
                  <a:pt x="25133" y="21907"/>
                </a:lnTo>
                <a:lnTo>
                  <a:pt x="27952" y="15748"/>
                </a:lnTo>
                <a:lnTo>
                  <a:pt x="30480" y="9144"/>
                </a:lnTo>
                <a:lnTo>
                  <a:pt x="18288" y="6096"/>
                </a:lnTo>
                <a:lnTo>
                  <a:pt x="15976" y="12966"/>
                </a:lnTo>
                <a:lnTo>
                  <a:pt x="13525" y="19824"/>
                </a:lnTo>
                <a:lnTo>
                  <a:pt x="10782" y="26670"/>
                </a:lnTo>
                <a:lnTo>
                  <a:pt x="7620" y="33528"/>
                </a:lnTo>
                <a:lnTo>
                  <a:pt x="7620" y="44196"/>
                </a:lnTo>
                <a:lnTo>
                  <a:pt x="47244" y="44196"/>
                </a:lnTo>
                <a:lnTo>
                  <a:pt x="39001" y="70002"/>
                </a:lnTo>
                <a:lnTo>
                  <a:pt x="28194" y="92481"/>
                </a:lnTo>
                <a:lnTo>
                  <a:pt x="15087" y="111810"/>
                </a:lnTo>
                <a:lnTo>
                  <a:pt x="0" y="128117"/>
                </a:lnTo>
                <a:lnTo>
                  <a:pt x="3048" y="131165"/>
                </a:lnTo>
                <a:lnTo>
                  <a:pt x="4572" y="134213"/>
                </a:lnTo>
                <a:lnTo>
                  <a:pt x="7620" y="137261"/>
                </a:lnTo>
                <a:lnTo>
                  <a:pt x="20497" y="123837"/>
                </a:lnTo>
                <a:lnTo>
                  <a:pt x="31813" y="108686"/>
                </a:lnTo>
                <a:lnTo>
                  <a:pt x="41694" y="91833"/>
                </a:lnTo>
                <a:lnTo>
                  <a:pt x="50292" y="73253"/>
                </a:lnTo>
                <a:lnTo>
                  <a:pt x="55448" y="84378"/>
                </a:lnTo>
                <a:lnTo>
                  <a:pt x="61772" y="94792"/>
                </a:lnTo>
                <a:lnTo>
                  <a:pt x="69227" y="104330"/>
                </a:lnTo>
                <a:lnTo>
                  <a:pt x="77825" y="112877"/>
                </a:lnTo>
                <a:lnTo>
                  <a:pt x="67754" y="118338"/>
                </a:lnTo>
                <a:lnTo>
                  <a:pt x="55676" y="123355"/>
                </a:lnTo>
                <a:lnTo>
                  <a:pt x="41211" y="128117"/>
                </a:lnTo>
                <a:lnTo>
                  <a:pt x="24384" y="132689"/>
                </a:lnTo>
                <a:lnTo>
                  <a:pt x="27432" y="135737"/>
                </a:lnTo>
                <a:lnTo>
                  <a:pt x="30480" y="140309"/>
                </a:lnTo>
                <a:lnTo>
                  <a:pt x="33528" y="143446"/>
                </a:lnTo>
                <a:lnTo>
                  <a:pt x="49796" y="137680"/>
                </a:lnTo>
                <a:lnTo>
                  <a:pt x="64236" y="131940"/>
                </a:lnTo>
                <a:lnTo>
                  <a:pt x="76682" y="126225"/>
                </a:lnTo>
                <a:lnTo>
                  <a:pt x="86969" y="120497"/>
                </a:lnTo>
                <a:lnTo>
                  <a:pt x="98386" y="127050"/>
                </a:lnTo>
                <a:lnTo>
                  <a:pt x="109829" y="132880"/>
                </a:lnTo>
                <a:lnTo>
                  <a:pt x="121285" y="137858"/>
                </a:lnTo>
                <a:lnTo>
                  <a:pt x="132778" y="141833"/>
                </a:lnTo>
                <a:lnTo>
                  <a:pt x="143446" y="131165"/>
                </a:lnTo>
                <a:close/>
              </a:path>
              <a:path w="1958339" h="145414">
                <a:moveTo>
                  <a:pt x="213639" y="44196"/>
                </a:moveTo>
                <a:lnTo>
                  <a:pt x="184594" y="44196"/>
                </a:lnTo>
                <a:lnTo>
                  <a:pt x="184594" y="22860"/>
                </a:lnTo>
                <a:lnTo>
                  <a:pt x="184594" y="21336"/>
                </a:lnTo>
                <a:lnTo>
                  <a:pt x="191465" y="21082"/>
                </a:lnTo>
                <a:lnTo>
                  <a:pt x="198348" y="20383"/>
                </a:lnTo>
                <a:lnTo>
                  <a:pt x="205232" y="19418"/>
                </a:lnTo>
                <a:lnTo>
                  <a:pt x="212115" y="18288"/>
                </a:lnTo>
                <a:lnTo>
                  <a:pt x="209067" y="7620"/>
                </a:lnTo>
                <a:lnTo>
                  <a:pt x="196723" y="9652"/>
                </a:lnTo>
                <a:lnTo>
                  <a:pt x="182689" y="11252"/>
                </a:lnTo>
                <a:lnTo>
                  <a:pt x="166966" y="12560"/>
                </a:lnTo>
                <a:lnTo>
                  <a:pt x="149542" y="13716"/>
                </a:lnTo>
                <a:lnTo>
                  <a:pt x="151066" y="18288"/>
                </a:lnTo>
                <a:lnTo>
                  <a:pt x="151066" y="21336"/>
                </a:lnTo>
                <a:lnTo>
                  <a:pt x="152590" y="25908"/>
                </a:lnTo>
                <a:lnTo>
                  <a:pt x="160210" y="24384"/>
                </a:lnTo>
                <a:lnTo>
                  <a:pt x="166306" y="24384"/>
                </a:lnTo>
                <a:lnTo>
                  <a:pt x="173926" y="22860"/>
                </a:lnTo>
                <a:lnTo>
                  <a:pt x="173926" y="44196"/>
                </a:lnTo>
                <a:lnTo>
                  <a:pt x="148018" y="44196"/>
                </a:lnTo>
                <a:lnTo>
                  <a:pt x="148018" y="54965"/>
                </a:lnTo>
                <a:lnTo>
                  <a:pt x="173926" y="54965"/>
                </a:lnTo>
                <a:lnTo>
                  <a:pt x="168795" y="68376"/>
                </a:lnTo>
                <a:lnTo>
                  <a:pt x="162687" y="81064"/>
                </a:lnTo>
                <a:lnTo>
                  <a:pt x="155702" y="92900"/>
                </a:lnTo>
                <a:lnTo>
                  <a:pt x="148018" y="103733"/>
                </a:lnTo>
                <a:lnTo>
                  <a:pt x="149542" y="108305"/>
                </a:lnTo>
                <a:lnTo>
                  <a:pt x="151066" y="111353"/>
                </a:lnTo>
                <a:lnTo>
                  <a:pt x="152590" y="115925"/>
                </a:lnTo>
                <a:lnTo>
                  <a:pt x="159131" y="107645"/>
                </a:lnTo>
                <a:lnTo>
                  <a:pt x="164973" y="98780"/>
                </a:lnTo>
                <a:lnTo>
                  <a:pt x="169938" y="89357"/>
                </a:lnTo>
                <a:lnTo>
                  <a:pt x="173926" y="79349"/>
                </a:lnTo>
                <a:lnTo>
                  <a:pt x="173926" y="143446"/>
                </a:lnTo>
                <a:lnTo>
                  <a:pt x="184594" y="143446"/>
                </a:lnTo>
                <a:lnTo>
                  <a:pt x="184594" y="79349"/>
                </a:lnTo>
                <a:lnTo>
                  <a:pt x="184594" y="77825"/>
                </a:lnTo>
                <a:lnTo>
                  <a:pt x="190055" y="82423"/>
                </a:lnTo>
                <a:lnTo>
                  <a:pt x="195110" y="87160"/>
                </a:lnTo>
                <a:lnTo>
                  <a:pt x="199885" y="92189"/>
                </a:lnTo>
                <a:lnTo>
                  <a:pt x="204495" y="97637"/>
                </a:lnTo>
                <a:lnTo>
                  <a:pt x="212115" y="88493"/>
                </a:lnTo>
                <a:lnTo>
                  <a:pt x="201409" y="77825"/>
                </a:lnTo>
                <a:lnTo>
                  <a:pt x="199872" y="76301"/>
                </a:lnTo>
                <a:lnTo>
                  <a:pt x="192214" y="68681"/>
                </a:lnTo>
                <a:lnTo>
                  <a:pt x="184594" y="76301"/>
                </a:lnTo>
                <a:lnTo>
                  <a:pt x="184594" y="54965"/>
                </a:lnTo>
                <a:lnTo>
                  <a:pt x="213639" y="54965"/>
                </a:lnTo>
                <a:lnTo>
                  <a:pt x="213639" y="44196"/>
                </a:lnTo>
                <a:close/>
              </a:path>
              <a:path w="1958339" h="145414">
                <a:moveTo>
                  <a:pt x="291465" y="135737"/>
                </a:moveTo>
                <a:lnTo>
                  <a:pt x="287362" y="125069"/>
                </a:lnTo>
                <a:lnTo>
                  <a:pt x="285026" y="118973"/>
                </a:lnTo>
                <a:lnTo>
                  <a:pt x="284340" y="117170"/>
                </a:lnTo>
                <a:lnTo>
                  <a:pt x="276783" y="98018"/>
                </a:lnTo>
                <a:lnTo>
                  <a:pt x="268922" y="78308"/>
                </a:lnTo>
                <a:lnTo>
                  <a:pt x="260896" y="58013"/>
                </a:lnTo>
                <a:lnTo>
                  <a:pt x="251739" y="62585"/>
                </a:lnTo>
                <a:lnTo>
                  <a:pt x="256311" y="75184"/>
                </a:lnTo>
                <a:lnTo>
                  <a:pt x="260896" y="87922"/>
                </a:lnTo>
                <a:lnTo>
                  <a:pt x="265493" y="100952"/>
                </a:lnTo>
                <a:lnTo>
                  <a:pt x="270129" y="114401"/>
                </a:lnTo>
                <a:lnTo>
                  <a:pt x="222796" y="118973"/>
                </a:lnTo>
                <a:lnTo>
                  <a:pt x="231711" y="96456"/>
                </a:lnTo>
                <a:lnTo>
                  <a:pt x="240499" y="70192"/>
                </a:lnTo>
                <a:lnTo>
                  <a:pt x="249567" y="40500"/>
                </a:lnTo>
                <a:lnTo>
                  <a:pt x="259359" y="7620"/>
                </a:lnTo>
                <a:lnTo>
                  <a:pt x="245643" y="4572"/>
                </a:lnTo>
                <a:lnTo>
                  <a:pt x="238760" y="31686"/>
                </a:lnTo>
                <a:lnTo>
                  <a:pt x="231711" y="58013"/>
                </a:lnTo>
                <a:lnTo>
                  <a:pt x="216687" y="106781"/>
                </a:lnTo>
                <a:lnTo>
                  <a:pt x="207543" y="120497"/>
                </a:lnTo>
                <a:lnTo>
                  <a:pt x="212115" y="132689"/>
                </a:lnTo>
                <a:lnTo>
                  <a:pt x="215163" y="132689"/>
                </a:lnTo>
                <a:lnTo>
                  <a:pt x="224307" y="129641"/>
                </a:lnTo>
                <a:lnTo>
                  <a:pt x="234302" y="128498"/>
                </a:lnTo>
                <a:lnTo>
                  <a:pt x="246037" y="127355"/>
                </a:lnTo>
                <a:lnTo>
                  <a:pt x="274701" y="125069"/>
                </a:lnTo>
                <a:lnTo>
                  <a:pt x="276225" y="131165"/>
                </a:lnTo>
                <a:lnTo>
                  <a:pt x="279273" y="140309"/>
                </a:lnTo>
                <a:lnTo>
                  <a:pt x="291465" y="135737"/>
                </a:lnTo>
                <a:close/>
              </a:path>
              <a:path w="1958339" h="145414">
                <a:moveTo>
                  <a:pt x="337261" y="4572"/>
                </a:moveTo>
                <a:lnTo>
                  <a:pt x="326517" y="1524"/>
                </a:lnTo>
                <a:lnTo>
                  <a:pt x="320230" y="20408"/>
                </a:lnTo>
                <a:lnTo>
                  <a:pt x="312801" y="38150"/>
                </a:lnTo>
                <a:lnTo>
                  <a:pt x="304228" y="54762"/>
                </a:lnTo>
                <a:lnTo>
                  <a:pt x="294513" y="70205"/>
                </a:lnTo>
                <a:lnTo>
                  <a:pt x="297561" y="79349"/>
                </a:lnTo>
                <a:lnTo>
                  <a:pt x="299085" y="82397"/>
                </a:lnTo>
                <a:lnTo>
                  <a:pt x="305181" y="76301"/>
                </a:lnTo>
                <a:lnTo>
                  <a:pt x="309740" y="68681"/>
                </a:lnTo>
                <a:lnTo>
                  <a:pt x="312801" y="61061"/>
                </a:lnTo>
                <a:lnTo>
                  <a:pt x="312801" y="143446"/>
                </a:lnTo>
                <a:lnTo>
                  <a:pt x="323469" y="143446"/>
                </a:lnTo>
                <a:lnTo>
                  <a:pt x="323469" y="61061"/>
                </a:lnTo>
                <a:lnTo>
                  <a:pt x="323469" y="39624"/>
                </a:lnTo>
                <a:lnTo>
                  <a:pt x="327761" y="31584"/>
                </a:lnTo>
                <a:lnTo>
                  <a:pt x="331508" y="23241"/>
                </a:lnTo>
                <a:lnTo>
                  <a:pt x="334683" y="14338"/>
                </a:lnTo>
                <a:lnTo>
                  <a:pt x="337261" y="4572"/>
                </a:lnTo>
                <a:close/>
              </a:path>
              <a:path w="1958339" h="145414">
                <a:moveTo>
                  <a:pt x="427291" y="91541"/>
                </a:moveTo>
                <a:lnTo>
                  <a:pt x="416623" y="91541"/>
                </a:lnTo>
                <a:lnTo>
                  <a:pt x="416623" y="100685"/>
                </a:lnTo>
                <a:lnTo>
                  <a:pt x="416623" y="125069"/>
                </a:lnTo>
                <a:lnTo>
                  <a:pt x="357085" y="125069"/>
                </a:lnTo>
                <a:lnTo>
                  <a:pt x="357085" y="100685"/>
                </a:lnTo>
                <a:lnTo>
                  <a:pt x="416623" y="100685"/>
                </a:lnTo>
                <a:lnTo>
                  <a:pt x="416623" y="91541"/>
                </a:lnTo>
                <a:lnTo>
                  <a:pt x="346417" y="91541"/>
                </a:lnTo>
                <a:lnTo>
                  <a:pt x="346417" y="143446"/>
                </a:lnTo>
                <a:lnTo>
                  <a:pt x="357085" y="143446"/>
                </a:lnTo>
                <a:lnTo>
                  <a:pt x="357085" y="134213"/>
                </a:lnTo>
                <a:lnTo>
                  <a:pt x="416623" y="134213"/>
                </a:lnTo>
                <a:lnTo>
                  <a:pt x="416623" y="143446"/>
                </a:lnTo>
                <a:lnTo>
                  <a:pt x="427291" y="143446"/>
                </a:lnTo>
                <a:lnTo>
                  <a:pt x="427291" y="134213"/>
                </a:lnTo>
                <a:lnTo>
                  <a:pt x="427291" y="125069"/>
                </a:lnTo>
                <a:lnTo>
                  <a:pt x="427291" y="100685"/>
                </a:lnTo>
                <a:lnTo>
                  <a:pt x="427291" y="91541"/>
                </a:lnTo>
                <a:close/>
              </a:path>
              <a:path w="1958339" h="145414">
                <a:moveTo>
                  <a:pt x="428815" y="67157"/>
                </a:moveTo>
                <a:lnTo>
                  <a:pt x="344893" y="67157"/>
                </a:lnTo>
                <a:lnTo>
                  <a:pt x="344893" y="77825"/>
                </a:lnTo>
                <a:lnTo>
                  <a:pt x="428815" y="77825"/>
                </a:lnTo>
                <a:lnTo>
                  <a:pt x="428815" y="67157"/>
                </a:lnTo>
                <a:close/>
              </a:path>
              <a:path w="1958339" h="145414">
                <a:moveTo>
                  <a:pt x="428815" y="44196"/>
                </a:moveTo>
                <a:lnTo>
                  <a:pt x="344893" y="44196"/>
                </a:lnTo>
                <a:lnTo>
                  <a:pt x="344893" y="54965"/>
                </a:lnTo>
                <a:lnTo>
                  <a:pt x="428815" y="54965"/>
                </a:lnTo>
                <a:lnTo>
                  <a:pt x="428815" y="44196"/>
                </a:lnTo>
                <a:close/>
              </a:path>
              <a:path w="1958339" h="145414">
                <a:moveTo>
                  <a:pt x="437959" y="21336"/>
                </a:moveTo>
                <a:lnTo>
                  <a:pt x="387565" y="21336"/>
                </a:lnTo>
                <a:lnTo>
                  <a:pt x="393661" y="18288"/>
                </a:lnTo>
                <a:lnTo>
                  <a:pt x="387565" y="6096"/>
                </a:lnTo>
                <a:lnTo>
                  <a:pt x="384517" y="1524"/>
                </a:lnTo>
                <a:lnTo>
                  <a:pt x="373849" y="6096"/>
                </a:lnTo>
                <a:lnTo>
                  <a:pt x="376910" y="10668"/>
                </a:lnTo>
                <a:lnTo>
                  <a:pt x="379945" y="16764"/>
                </a:lnTo>
                <a:lnTo>
                  <a:pt x="382993" y="21336"/>
                </a:lnTo>
                <a:lnTo>
                  <a:pt x="335749" y="21336"/>
                </a:lnTo>
                <a:lnTo>
                  <a:pt x="335749" y="30480"/>
                </a:lnTo>
                <a:lnTo>
                  <a:pt x="437959" y="30480"/>
                </a:lnTo>
                <a:lnTo>
                  <a:pt x="437959" y="21336"/>
                </a:lnTo>
                <a:close/>
              </a:path>
              <a:path w="1958339" h="145414">
                <a:moveTo>
                  <a:pt x="582930" y="13716"/>
                </a:moveTo>
                <a:lnTo>
                  <a:pt x="518820" y="13716"/>
                </a:lnTo>
                <a:lnTo>
                  <a:pt x="518820" y="1524"/>
                </a:lnTo>
                <a:lnTo>
                  <a:pt x="506628" y="1524"/>
                </a:lnTo>
                <a:lnTo>
                  <a:pt x="506628" y="13716"/>
                </a:lnTo>
                <a:lnTo>
                  <a:pt x="445579" y="13716"/>
                </a:lnTo>
                <a:lnTo>
                  <a:pt x="445579" y="24384"/>
                </a:lnTo>
                <a:lnTo>
                  <a:pt x="506628" y="24384"/>
                </a:lnTo>
                <a:lnTo>
                  <a:pt x="506628" y="38100"/>
                </a:lnTo>
                <a:lnTo>
                  <a:pt x="518820" y="38100"/>
                </a:lnTo>
                <a:lnTo>
                  <a:pt x="518820" y="24384"/>
                </a:lnTo>
                <a:lnTo>
                  <a:pt x="582930" y="24384"/>
                </a:lnTo>
                <a:lnTo>
                  <a:pt x="582930" y="13716"/>
                </a:lnTo>
                <a:close/>
              </a:path>
              <a:path w="1958339" h="145414">
                <a:moveTo>
                  <a:pt x="584454" y="126593"/>
                </a:moveTo>
                <a:lnTo>
                  <a:pt x="564642" y="126593"/>
                </a:lnTo>
                <a:lnTo>
                  <a:pt x="564642" y="114681"/>
                </a:lnTo>
                <a:lnTo>
                  <a:pt x="564642" y="114401"/>
                </a:lnTo>
                <a:lnTo>
                  <a:pt x="564642" y="105791"/>
                </a:lnTo>
                <a:lnTo>
                  <a:pt x="473113" y="105791"/>
                </a:lnTo>
                <a:lnTo>
                  <a:pt x="473113" y="91821"/>
                </a:lnTo>
                <a:lnTo>
                  <a:pt x="553974" y="91821"/>
                </a:lnTo>
                <a:lnTo>
                  <a:pt x="553974" y="105257"/>
                </a:lnTo>
                <a:lnTo>
                  <a:pt x="564642" y="105257"/>
                </a:lnTo>
                <a:lnTo>
                  <a:pt x="564642" y="91821"/>
                </a:lnTo>
                <a:lnTo>
                  <a:pt x="564642" y="91541"/>
                </a:lnTo>
                <a:lnTo>
                  <a:pt x="564642" y="82931"/>
                </a:lnTo>
                <a:lnTo>
                  <a:pt x="473113" y="82931"/>
                </a:lnTo>
                <a:lnTo>
                  <a:pt x="473113" y="70231"/>
                </a:lnTo>
                <a:lnTo>
                  <a:pt x="553974" y="70231"/>
                </a:lnTo>
                <a:lnTo>
                  <a:pt x="553974" y="82397"/>
                </a:lnTo>
                <a:lnTo>
                  <a:pt x="564642" y="82397"/>
                </a:lnTo>
                <a:lnTo>
                  <a:pt x="564642" y="70231"/>
                </a:lnTo>
                <a:lnTo>
                  <a:pt x="564642" y="61341"/>
                </a:lnTo>
                <a:lnTo>
                  <a:pt x="473113" y="61341"/>
                </a:lnTo>
                <a:lnTo>
                  <a:pt x="473113" y="47371"/>
                </a:lnTo>
                <a:lnTo>
                  <a:pt x="553974" y="47371"/>
                </a:lnTo>
                <a:lnTo>
                  <a:pt x="553974" y="61061"/>
                </a:lnTo>
                <a:lnTo>
                  <a:pt x="564642" y="61061"/>
                </a:lnTo>
                <a:lnTo>
                  <a:pt x="564642" y="47371"/>
                </a:lnTo>
                <a:lnTo>
                  <a:pt x="564642" y="47244"/>
                </a:lnTo>
                <a:lnTo>
                  <a:pt x="564642" y="38481"/>
                </a:lnTo>
                <a:lnTo>
                  <a:pt x="462343" y="38481"/>
                </a:lnTo>
                <a:lnTo>
                  <a:pt x="462343" y="126111"/>
                </a:lnTo>
                <a:lnTo>
                  <a:pt x="473113" y="126111"/>
                </a:lnTo>
                <a:lnTo>
                  <a:pt x="473113" y="114681"/>
                </a:lnTo>
                <a:lnTo>
                  <a:pt x="553974" y="114681"/>
                </a:lnTo>
                <a:lnTo>
                  <a:pt x="553974" y="126593"/>
                </a:lnTo>
                <a:lnTo>
                  <a:pt x="442531" y="126593"/>
                </a:lnTo>
                <a:lnTo>
                  <a:pt x="442531" y="137261"/>
                </a:lnTo>
                <a:lnTo>
                  <a:pt x="584454" y="137261"/>
                </a:lnTo>
                <a:lnTo>
                  <a:pt x="584454" y="126593"/>
                </a:lnTo>
                <a:close/>
              </a:path>
              <a:path w="1958339" h="145414">
                <a:moveTo>
                  <a:pt x="636358" y="28956"/>
                </a:moveTo>
                <a:lnTo>
                  <a:pt x="621118" y="28956"/>
                </a:lnTo>
                <a:lnTo>
                  <a:pt x="621118" y="3048"/>
                </a:lnTo>
                <a:lnTo>
                  <a:pt x="610463" y="3048"/>
                </a:lnTo>
                <a:lnTo>
                  <a:pt x="610463" y="28956"/>
                </a:lnTo>
                <a:lnTo>
                  <a:pt x="592074" y="28956"/>
                </a:lnTo>
                <a:lnTo>
                  <a:pt x="592074" y="39624"/>
                </a:lnTo>
                <a:lnTo>
                  <a:pt x="610463" y="39624"/>
                </a:lnTo>
                <a:lnTo>
                  <a:pt x="610463" y="73253"/>
                </a:lnTo>
                <a:lnTo>
                  <a:pt x="602830" y="74777"/>
                </a:lnTo>
                <a:lnTo>
                  <a:pt x="596646" y="76301"/>
                </a:lnTo>
                <a:lnTo>
                  <a:pt x="590550" y="79349"/>
                </a:lnTo>
                <a:lnTo>
                  <a:pt x="590550" y="91541"/>
                </a:lnTo>
                <a:lnTo>
                  <a:pt x="596646" y="88493"/>
                </a:lnTo>
                <a:lnTo>
                  <a:pt x="602830" y="86969"/>
                </a:lnTo>
                <a:lnTo>
                  <a:pt x="610463" y="83921"/>
                </a:lnTo>
                <a:lnTo>
                  <a:pt x="610463" y="128117"/>
                </a:lnTo>
                <a:lnTo>
                  <a:pt x="607402" y="129641"/>
                </a:lnTo>
                <a:lnTo>
                  <a:pt x="590550" y="129641"/>
                </a:lnTo>
                <a:lnTo>
                  <a:pt x="592074" y="132689"/>
                </a:lnTo>
                <a:lnTo>
                  <a:pt x="592074" y="137261"/>
                </a:lnTo>
                <a:lnTo>
                  <a:pt x="593598" y="140309"/>
                </a:lnTo>
                <a:lnTo>
                  <a:pt x="598170" y="141833"/>
                </a:lnTo>
                <a:lnTo>
                  <a:pt x="605891" y="141833"/>
                </a:lnTo>
                <a:lnTo>
                  <a:pt x="615035" y="140309"/>
                </a:lnTo>
                <a:lnTo>
                  <a:pt x="621118" y="135737"/>
                </a:lnTo>
                <a:lnTo>
                  <a:pt x="621118" y="83921"/>
                </a:lnTo>
                <a:lnTo>
                  <a:pt x="621118" y="80873"/>
                </a:lnTo>
                <a:lnTo>
                  <a:pt x="634847" y="76301"/>
                </a:lnTo>
                <a:lnTo>
                  <a:pt x="634847" y="73253"/>
                </a:lnTo>
                <a:lnTo>
                  <a:pt x="633310" y="70205"/>
                </a:lnTo>
                <a:lnTo>
                  <a:pt x="633310" y="65633"/>
                </a:lnTo>
                <a:lnTo>
                  <a:pt x="624166" y="68681"/>
                </a:lnTo>
                <a:lnTo>
                  <a:pt x="621118" y="70205"/>
                </a:lnTo>
                <a:lnTo>
                  <a:pt x="621118" y="39624"/>
                </a:lnTo>
                <a:lnTo>
                  <a:pt x="636358" y="39624"/>
                </a:lnTo>
                <a:lnTo>
                  <a:pt x="636358" y="28956"/>
                </a:lnTo>
                <a:close/>
              </a:path>
              <a:path w="1958339" h="145414">
                <a:moveTo>
                  <a:pt x="674560" y="45720"/>
                </a:moveTo>
                <a:lnTo>
                  <a:pt x="669988" y="39624"/>
                </a:lnTo>
                <a:lnTo>
                  <a:pt x="665314" y="35052"/>
                </a:lnTo>
                <a:lnTo>
                  <a:pt x="660742" y="28956"/>
                </a:lnTo>
                <a:lnTo>
                  <a:pt x="653135" y="35052"/>
                </a:lnTo>
                <a:lnTo>
                  <a:pt x="657707" y="41148"/>
                </a:lnTo>
                <a:lnTo>
                  <a:pt x="660742" y="45720"/>
                </a:lnTo>
                <a:lnTo>
                  <a:pt x="665314" y="51917"/>
                </a:lnTo>
                <a:lnTo>
                  <a:pt x="674560" y="45720"/>
                </a:lnTo>
                <a:close/>
              </a:path>
              <a:path w="1958339" h="145414">
                <a:moveTo>
                  <a:pt x="727900" y="18288"/>
                </a:moveTo>
                <a:lnTo>
                  <a:pt x="688276" y="18288"/>
                </a:lnTo>
                <a:lnTo>
                  <a:pt x="691324" y="16764"/>
                </a:lnTo>
                <a:lnTo>
                  <a:pt x="688276" y="10668"/>
                </a:lnTo>
                <a:lnTo>
                  <a:pt x="682180" y="1524"/>
                </a:lnTo>
                <a:lnTo>
                  <a:pt x="673036" y="4572"/>
                </a:lnTo>
                <a:lnTo>
                  <a:pt x="676084" y="9144"/>
                </a:lnTo>
                <a:lnTo>
                  <a:pt x="677608" y="13716"/>
                </a:lnTo>
                <a:lnTo>
                  <a:pt x="680656" y="18288"/>
                </a:lnTo>
                <a:lnTo>
                  <a:pt x="639419" y="18288"/>
                </a:lnTo>
                <a:lnTo>
                  <a:pt x="639419" y="27432"/>
                </a:lnTo>
                <a:lnTo>
                  <a:pt x="727900" y="27432"/>
                </a:lnTo>
                <a:lnTo>
                  <a:pt x="727900" y="18288"/>
                </a:lnTo>
                <a:close/>
              </a:path>
              <a:path w="1958339" h="145414">
                <a:moveTo>
                  <a:pt x="730948" y="80873"/>
                </a:moveTo>
                <a:lnTo>
                  <a:pt x="700468" y="80873"/>
                </a:lnTo>
                <a:lnTo>
                  <a:pt x="700468" y="90017"/>
                </a:lnTo>
                <a:lnTo>
                  <a:pt x="697623" y="96596"/>
                </a:lnTo>
                <a:lnTo>
                  <a:pt x="693801" y="102590"/>
                </a:lnTo>
                <a:lnTo>
                  <a:pt x="689102" y="108026"/>
                </a:lnTo>
                <a:lnTo>
                  <a:pt x="683704" y="112877"/>
                </a:lnTo>
                <a:lnTo>
                  <a:pt x="668375" y="106781"/>
                </a:lnTo>
                <a:lnTo>
                  <a:pt x="660742" y="102209"/>
                </a:lnTo>
                <a:lnTo>
                  <a:pt x="663790" y="99161"/>
                </a:lnTo>
                <a:lnTo>
                  <a:pt x="666838" y="94589"/>
                </a:lnTo>
                <a:lnTo>
                  <a:pt x="669988" y="90017"/>
                </a:lnTo>
                <a:lnTo>
                  <a:pt x="700468" y="90017"/>
                </a:lnTo>
                <a:lnTo>
                  <a:pt x="700468" y="80873"/>
                </a:lnTo>
                <a:lnTo>
                  <a:pt x="676084" y="80873"/>
                </a:lnTo>
                <a:lnTo>
                  <a:pt x="677608" y="76301"/>
                </a:lnTo>
                <a:lnTo>
                  <a:pt x="680656" y="73253"/>
                </a:lnTo>
                <a:lnTo>
                  <a:pt x="682180" y="68681"/>
                </a:lnTo>
                <a:lnTo>
                  <a:pt x="671512" y="65633"/>
                </a:lnTo>
                <a:lnTo>
                  <a:pt x="668375" y="70205"/>
                </a:lnTo>
                <a:lnTo>
                  <a:pt x="666838" y="74777"/>
                </a:lnTo>
                <a:lnTo>
                  <a:pt x="663790" y="80873"/>
                </a:lnTo>
                <a:lnTo>
                  <a:pt x="633310" y="80873"/>
                </a:lnTo>
                <a:lnTo>
                  <a:pt x="633310" y="90017"/>
                </a:lnTo>
                <a:lnTo>
                  <a:pt x="657707" y="90017"/>
                </a:lnTo>
                <a:lnTo>
                  <a:pt x="653135" y="96113"/>
                </a:lnTo>
                <a:lnTo>
                  <a:pt x="650074" y="100685"/>
                </a:lnTo>
                <a:lnTo>
                  <a:pt x="645502" y="106781"/>
                </a:lnTo>
                <a:lnTo>
                  <a:pt x="653237" y="109334"/>
                </a:lnTo>
                <a:lnTo>
                  <a:pt x="660565" y="112306"/>
                </a:lnTo>
                <a:lnTo>
                  <a:pt x="667613" y="115570"/>
                </a:lnTo>
                <a:lnTo>
                  <a:pt x="674560" y="118973"/>
                </a:lnTo>
                <a:lnTo>
                  <a:pt x="664781" y="123266"/>
                </a:lnTo>
                <a:lnTo>
                  <a:pt x="653897" y="126974"/>
                </a:lnTo>
                <a:lnTo>
                  <a:pt x="641883" y="130124"/>
                </a:lnTo>
                <a:lnTo>
                  <a:pt x="628738" y="132689"/>
                </a:lnTo>
                <a:lnTo>
                  <a:pt x="631786" y="135737"/>
                </a:lnTo>
                <a:lnTo>
                  <a:pt x="633310" y="140309"/>
                </a:lnTo>
                <a:lnTo>
                  <a:pt x="634847" y="143446"/>
                </a:lnTo>
                <a:lnTo>
                  <a:pt x="650024" y="139661"/>
                </a:lnTo>
                <a:lnTo>
                  <a:pt x="663651" y="135178"/>
                </a:lnTo>
                <a:lnTo>
                  <a:pt x="675843" y="129857"/>
                </a:lnTo>
                <a:lnTo>
                  <a:pt x="686752" y="123545"/>
                </a:lnTo>
                <a:lnTo>
                  <a:pt x="696988" y="128981"/>
                </a:lnTo>
                <a:lnTo>
                  <a:pt x="706945" y="133832"/>
                </a:lnTo>
                <a:lnTo>
                  <a:pt x="716318" y="138125"/>
                </a:lnTo>
                <a:lnTo>
                  <a:pt x="724852" y="141833"/>
                </a:lnTo>
                <a:lnTo>
                  <a:pt x="730948" y="131165"/>
                </a:lnTo>
                <a:lnTo>
                  <a:pt x="710615" y="123545"/>
                </a:lnTo>
                <a:lnTo>
                  <a:pt x="694372" y="117449"/>
                </a:lnTo>
                <a:lnTo>
                  <a:pt x="698500" y="112877"/>
                </a:lnTo>
                <a:lnTo>
                  <a:pt x="699795" y="111455"/>
                </a:lnTo>
                <a:lnTo>
                  <a:pt x="704659" y="104876"/>
                </a:lnTo>
                <a:lnTo>
                  <a:pt x="708939" y="97739"/>
                </a:lnTo>
                <a:lnTo>
                  <a:pt x="712660" y="90017"/>
                </a:lnTo>
                <a:lnTo>
                  <a:pt x="730948" y="90017"/>
                </a:lnTo>
                <a:lnTo>
                  <a:pt x="730948" y="80873"/>
                </a:lnTo>
                <a:close/>
              </a:path>
              <a:path w="1958339" h="145414">
                <a:moveTo>
                  <a:pt x="732472" y="53441"/>
                </a:moveTo>
                <a:lnTo>
                  <a:pt x="701992" y="53441"/>
                </a:lnTo>
                <a:lnTo>
                  <a:pt x="706564" y="47244"/>
                </a:lnTo>
                <a:lnTo>
                  <a:pt x="712660" y="41148"/>
                </a:lnTo>
                <a:lnTo>
                  <a:pt x="717232" y="35052"/>
                </a:lnTo>
                <a:lnTo>
                  <a:pt x="706564" y="28956"/>
                </a:lnTo>
                <a:lnTo>
                  <a:pt x="702868" y="34696"/>
                </a:lnTo>
                <a:lnTo>
                  <a:pt x="698754" y="40589"/>
                </a:lnTo>
                <a:lnTo>
                  <a:pt x="694347" y="46786"/>
                </a:lnTo>
                <a:lnTo>
                  <a:pt x="689800" y="53441"/>
                </a:lnTo>
                <a:lnTo>
                  <a:pt x="633310" y="53441"/>
                </a:lnTo>
                <a:lnTo>
                  <a:pt x="633310" y="62585"/>
                </a:lnTo>
                <a:lnTo>
                  <a:pt x="732472" y="62585"/>
                </a:lnTo>
                <a:lnTo>
                  <a:pt x="732472" y="53441"/>
                </a:lnTo>
                <a:close/>
              </a:path>
              <a:path w="1958339" h="145414">
                <a:moveTo>
                  <a:pt x="860679" y="21336"/>
                </a:moveTo>
                <a:lnTo>
                  <a:pt x="833247" y="3048"/>
                </a:lnTo>
                <a:lnTo>
                  <a:pt x="827151" y="10668"/>
                </a:lnTo>
                <a:lnTo>
                  <a:pt x="833767" y="15481"/>
                </a:lnTo>
                <a:lnTo>
                  <a:pt x="846429" y="25679"/>
                </a:lnTo>
                <a:lnTo>
                  <a:pt x="853059" y="30480"/>
                </a:lnTo>
                <a:lnTo>
                  <a:pt x="860679" y="21336"/>
                </a:lnTo>
                <a:close/>
              </a:path>
              <a:path w="1958339" h="145414">
                <a:moveTo>
                  <a:pt x="879055" y="33528"/>
                </a:moveTo>
                <a:lnTo>
                  <a:pt x="799617" y="33528"/>
                </a:lnTo>
                <a:lnTo>
                  <a:pt x="801179" y="25679"/>
                </a:lnTo>
                <a:lnTo>
                  <a:pt x="802716" y="18859"/>
                </a:lnTo>
                <a:lnTo>
                  <a:pt x="804418" y="11036"/>
                </a:lnTo>
                <a:lnTo>
                  <a:pt x="805815" y="3048"/>
                </a:lnTo>
                <a:lnTo>
                  <a:pt x="793521" y="1524"/>
                </a:lnTo>
                <a:lnTo>
                  <a:pt x="792137" y="9740"/>
                </a:lnTo>
                <a:lnTo>
                  <a:pt x="790473" y="18097"/>
                </a:lnTo>
                <a:lnTo>
                  <a:pt x="788708" y="26670"/>
                </a:lnTo>
                <a:lnTo>
                  <a:pt x="787438" y="33528"/>
                </a:lnTo>
                <a:lnTo>
                  <a:pt x="756945" y="33528"/>
                </a:lnTo>
                <a:lnTo>
                  <a:pt x="759853" y="26174"/>
                </a:lnTo>
                <a:lnTo>
                  <a:pt x="761517" y="21907"/>
                </a:lnTo>
                <a:lnTo>
                  <a:pt x="763892" y="15481"/>
                </a:lnTo>
                <a:lnTo>
                  <a:pt x="766089" y="9144"/>
                </a:lnTo>
                <a:lnTo>
                  <a:pt x="755421" y="6096"/>
                </a:lnTo>
                <a:lnTo>
                  <a:pt x="752894" y="12966"/>
                </a:lnTo>
                <a:lnTo>
                  <a:pt x="747268" y="26670"/>
                </a:lnTo>
                <a:lnTo>
                  <a:pt x="744753" y="33528"/>
                </a:lnTo>
                <a:lnTo>
                  <a:pt x="744753" y="44196"/>
                </a:lnTo>
                <a:lnTo>
                  <a:pt x="784377" y="44196"/>
                </a:lnTo>
                <a:lnTo>
                  <a:pt x="775487" y="70002"/>
                </a:lnTo>
                <a:lnTo>
                  <a:pt x="764755" y="92481"/>
                </a:lnTo>
                <a:lnTo>
                  <a:pt x="752017" y="111810"/>
                </a:lnTo>
                <a:lnTo>
                  <a:pt x="737133" y="128117"/>
                </a:lnTo>
                <a:lnTo>
                  <a:pt x="738670" y="131165"/>
                </a:lnTo>
                <a:lnTo>
                  <a:pt x="778840" y="91833"/>
                </a:lnTo>
                <a:lnTo>
                  <a:pt x="787438" y="73253"/>
                </a:lnTo>
                <a:lnTo>
                  <a:pt x="791692" y="84378"/>
                </a:lnTo>
                <a:lnTo>
                  <a:pt x="797534" y="94792"/>
                </a:lnTo>
                <a:lnTo>
                  <a:pt x="804824" y="104330"/>
                </a:lnTo>
                <a:lnTo>
                  <a:pt x="813435" y="112877"/>
                </a:lnTo>
                <a:lnTo>
                  <a:pt x="803986" y="118338"/>
                </a:lnTo>
                <a:lnTo>
                  <a:pt x="792010" y="123355"/>
                </a:lnTo>
                <a:lnTo>
                  <a:pt x="777671" y="128117"/>
                </a:lnTo>
                <a:lnTo>
                  <a:pt x="761517" y="132689"/>
                </a:lnTo>
                <a:lnTo>
                  <a:pt x="764565" y="135737"/>
                </a:lnTo>
                <a:lnTo>
                  <a:pt x="767626" y="140309"/>
                </a:lnTo>
                <a:lnTo>
                  <a:pt x="769137" y="143446"/>
                </a:lnTo>
                <a:lnTo>
                  <a:pt x="786079" y="137680"/>
                </a:lnTo>
                <a:lnTo>
                  <a:pt x="800620" y="131940"/>
                </a:lnTo>
                <a:lnTo>
                  <a:pt x="813155" y="126225"/>
                </a:lnTo>
                <a:lnTo>
                  <a:pt x="824103" y="120497"/>
                </a:lnTo>
                <a:lnTo>
                  <a:pt x="835533" y="127050"/>
                </a:lnTo>
                <a:lnTo>
                  <a:pt x="846963" y="132880"/>
                </a:lnTo>
                <a:lnTo>
                  <a:pt x="858393" y="137858"/>
                </a:lnTo>
                <a:lnTo>
                  <a:pt x="869823" y="141833"/>
                </a:lnTo>
                <a:lnTo>
                  <a:pt x="871435" y="138785"/>
                </a:lnTo>
                <a:lnTo>
                  <a:pt x="876007" y="135737"/>
                </a:lnTo>
                <a:lnTo>
                  <a:pt x="879055" y="131165"/>
                </a:lnTo>
                <a:lnTo>
                  <a:pt x="866495" y="127673"/>
                </a:lnTo>
                <a:lnTo>
                  <a:pt x="854392" y="123736"/>
                </a:lnTo>
                <a:lnTo>
                  <a:pt x="846797" y="120497"/>
                </a:lnTo>
                <a:lnTo>
                  <a:pt x="843165" y="118960"/>
                </a:lnTo>
                <a:lnTo>
                  <a:pt x="833247" y="112877"/>
                </a:lnTo>
                <a:lnTo>
                  <a:pt x="839520" y="106781"/>
                </a:lnTo>
                <a:lnTo>
                  <a:pt x="842048" y="104330"/>
                </a:lnTo>
                <a:lnTo>
                  <a:pt x="850011" y="94792"/>
                </a:lnTo>
                <a:lnTo>
                  <a:pt x="856818" y="84378"/>
                </a:lnTo>
                <a:lnTo>
                  <a:pt x="862203" y="73253"/>
                </a:lnTo>
                <a:lnTo>
                  <a:pt x="862203" y="62585"/>
                </a:lnTo>
                <a:lnTo>
                  <a:pt x="850011" y="62585"/>
                </a:lnTo>
                <a:lnTo>
                  <a:pt x="850011" y="73253"/>
                </a:lnTo>
                <a:lnTo>
                  <a:pt x="845070" y="82143"/>
                </a:lnTo>
                <a:lnTo>
                  <a:pt x="839152" y="90589"/>
                </a:lnTo>
                <a:lnTo>
                  <a:pt x="831786" y="98767"/>
                </a:lnTo>
                <a:lnTo>
                  <a:pt x="822579" y="106781"/>
                </a:lnTo>
                <a:lnTo>
                  <a:pt x="814031" y="99402"/>
                </a:lnTo>
                <a:lnTo>
                  <a:pt x="806907" y="91160"/>
                </a:lnTo>
                <a:lnTo>
                  <a:pt x="801484" y="82359"/>
                </a:lnTo>
                <a:lnTo>
                  <a:pt x="798093" y="73253"/>
                </a:lnTo>
                <a:lnTo>
                  <a:pt x="850011" y="73253"/>
                </a:lnTo>
                <a:lnTo>
                  <a:pt x="850011" y="62585"/>
                </a:lnTo>
                <a:lnTo>
                  <a:pt x="790473" y="62585"/>
                </a:lnTo>
                <a:lnTo>
                  <a:pt x="793521" y="56489"/>
                </a:lnTo>
                <a:lnTo>
                  <a:pt x="796582" y="44196"/>
                </a:lnTo>
                <a:lnTo>
                  <a:pt x="879055" y="44196"/>
                </a:lnTo>
                <a:lnTo>
                  <a:pt x="879055" y="33528"/>
                </a:lnTo>
                <a:close/>
              </a:path>
              <a:path w="1958339" h="145414">
                <a:moveTo>
                  <a:pt x="1027074" y="18288"/>
                </a:moveTo>
                <a:lnTo>
                  <a:pt x="944689" y="18288"/>
                </a:lnTo>
                <a:lnTo>
                  <a:pt x="947737" y="13716"/>
                </a:lnTo>
                <a:lnTo>
                  <a:pt x="949261" y="9144"/>
                </a:lnTo>
                <a:lnTo>
                  <a:pt x="950785" y="3048"/>
                </a:lnTo>
                <a:lnTo>
                  <a:pt x="940117" y="0"/>
                </a:lnTo>
                <a:lnTo>
                  <a:pt x="936967" y="6096"/>
                </a:lnTo>
                <a:lnTo>
                  <a:pt x="935443" y="12192"/>
                </a:lnTo>
                <a:lnTo>
                  <a:pt x="932395" y="18288"/>
                </a:lnTo>
                <a:lnTo>
                  <a:pt x="888199" y="18288"/>
                </a:lnTo>
                <a:lnTo>
                  <a:pt x="888199" y="28956"/>
                </a:lnTo>
                <a:lnTo>
                  <a:pt x="926299" y="28956"/>
                </a:lnTo>
                <a:lnTo>
                  <a:pt x="918337" y="43294"/>
                </a:lnTo>
                <a:lnTo>
                  <a:pt x="908392" y="56642"/>
                </a:lnTo>
                <a:lnTo>
                  <a:pt x="896721" y="69126"/>
                </a:lnTo>
                <a:lnTo>
                  <a:pt x="883627" y="80873"/>
                </a:lnTo>
                <a:lnTo>
                  <a:pt x="886688" y="85445"/>
                </a:lnTo>
                <a:lnTo>
                  <a:pt x="888199" y="88493"/>
                </a:lnTo>
                <a:lnTo>
                  <a:pt x="891260" y="91541"/>
                </a:lnTo>
                <a:lnTo>
                  <a:pt x="914107" y="68681"/>
                </a:lnTo>
                <a:lnTo>
                  <a:pt x="914107" y="141833"/>
                </a:lnTo>
                <a:lnTo>
                  <a:pt x="924788" y="141833"/>
                </a:lnTo>
                <a:lnTo>
                  <a:pt x="924788" y="109829"/>
                </a:lnTo>
                <a:lnTo>
                  <a:pt x="998029" y="109829"/>
                </a:lnTo>
                <a:lnTo>
                  <a:pt x="998029" y="126593"/>
                </a:lnTo>
                <a:lnTo>
                  <a:pt x="993457" y="129641"/>
                </a:lnTo>
                <a:lnTo>
                  <a:pt x="966025" y="129641"/>
                </a:lnTo>
                <a:lnTo>
                  <a:pt x="967549" y="134213"/>
                </a:lnTo>
                <a:lnTo>
                  <a:pt x="967549" y="137261"/>
                </a:lnTo>
                <a:lnTo>
                  <a:pt x="969073" y="140309"/>
                </a:lnTo>
                <a:lnTo>
                  <a:pt x="1002601" y="140309"/>
                </a:lnTo>
                <a:lnTo>
                  <a:pt x="1008786" y="134213"/>
                </a:lnTo>
                <a:lnTo>
                  <a:pt x="1008786" y="109829"/>
                </a:lnTo>
                <a:lnTo>
                  <a:pt x="1008786" y="100685"/>
                </a:lnTo>
                <a:lnTo>
                  <a:pt x="1008786" y="82397"/>
                </a:lnTo>
                <a:lnTo>
                  <a:pt x="1008786" y="73253"/>
                </a:lnTo>
                <a:lnTo>
                  <a:pt x="1008786" y="56489"/>
                </a:lnTo>
                <a:lnTo>
                  <a:pt x="1008786" y="45720"/>
                </a:lnTo>
                <a:lnTo>
                  <a:pt x="998029" y="45720"/>
                </a:lnTo>
                <a:lnTo>
                  <a:pt x="998029" y="56489"/>
                </a:lnTo>
                <a:lnTo>
                  <a:pt x="998029" y="73253"/>
                </a:lnTo>
                <a:lnTo>
                  <a:pt x="998029" y="82397"/>
                </a:lnTo>
                <a:lnTo>
                  <a:pt x="998029" y="100685"/>
                </a:lnTo>
                <a:lnTo>
                  <a:pt x="924788" y="100685"/>
                </a:lnTo>
                <a:lnTo>
                  <a:pt x="924788" y="82397"/>
                </a:lnTo>
                <a:lnTo>
                  <a:pt x="998029" y="82397"/>
                </a:lnTo>
                <a:lnTo>
                  <a:pt x="998029" y="73253"/>
                </a:lnTo>
                <a:lnTo>
                  <a:pt x="924788" y="73253"/>
                </a:lnTo>
                <a:lnTo>
                  <a:pt x="924788" y="68681"/>
                </a:lnTo>
                <a:lnTo>
                  <a:pt x="924788" y="56489"/>
                </a:lnTo>
                <a:lnTo>
                  <a:pt x="998029" y="56489"/>
                </a:lnTo>
                <a:lnTo>
                  <a:pt x="998029" y="45720"/>
                </a:lnTo>
                <a:lnTo>
                  <a:pt x="929360" y="45720"/>
                </a:lnTo>
                <a:lnTo>
                  <a:pt x="933932" y="41148"/>
                </a:lnTo>
                <a:lnTo>
                  <a:pt x="936967" y="35052"/>
                </a:lnTo>
                <a:lnTo>
                  <a:pt x="940117" y="28956"/>
                </a:lnTo>
                <a:lnTo>
                  <a:pt x="1027074" y="28956"/>
                </a:lnTo>
                <a:lnTo>
                  <a:pt x="1027074" y="18288"/>
                </a:lnTo>
                <a:close/>
              </a:path>
              <a:path w="1958339" h="145414">
                <a:moveTo>
                  <a:pt x="1068235" y="45720"/>
                </a:moveTo>
                <a:lnTo>
                  <a:pt x="1059078" y="41148"/>
                </a:lnTo>
                <a:lnTo>
                  <a:pt x="1053071" y="54140"/>
                </a:lnTo>
                <a:lnTo>
                  <a:pt x="1046505" y="65811"/>
                </a:lnTo>
                <a:lnTo>
                  <a:pt x="1039355" y="76619"/>
                </a:lnTo>
                <a:lnTo>
                  <a:pt x="1031646" y="86969"/>
                </a:lnTo>
                <a:lnTo>
                  <a:pt x="1033170" y="90017"/>
                </a:lnTo>
                <a:lnTo>
                  <a:pt x="1034707" y="94589"/>
                </a:lnTo>
                <a:lnTo>
                  <a:pt x="1034707" y="97637"/>
                </a:lnTo>
                <a:lnTo>
                  <a:pt x="1043851" y="88493"/>
                </a:lnTo>
                <a:lnTo>
                  <a:pt x="1046886" y="82397"/>
                </a:lnTo>
                <a:lnTo>
                  <a:pt x="1046886" y="141833"/>
                </a:lnTo>
                <a:lnTo>
                  <a:pt x="1057554" y="141833"/>
                </a:lnTo>
                <a:lnTo>
                  <a:pt x="1057554" y="82397"/>
                </a:lnTo>
                <a:lnTo>
                  <a:pt x="1057554" y="67157"/>
                </a:lnTo>
                <a:lnTo>
                  <a:pt x="1060602" y="61061"/>
                </a:lnTo>
                <a:lnTo>
                  <a:pt x="1065174" y="53441"/>
                </a:lnTo>
                <a:lnTo>
                  <a:pt x="1068235" y="45720"/>
                </a:lnTo>
                <a:close/>
              </a:path>
              <a:path w="1958339" h="145414">
                <a:moveTo>
                  <a:pt x="1068235" y="7620"/>
                </a:moveTo>
                <a:lnTo>
                  <a:pt x="1059078" y="3048"/>
                </a:lnTo>
                <a:lnTo>
                  <a:pt x="1053934" y="12192"/>
                </a:lnTo>
                <a:lnTo>
                  <a:pt x="1047648" y="21336"/>
                </a:lnTo>
                <a:lnTo>
                  <a:pt x="1040218" y="30480"/>
                </a:lnTo>
                <a:lnTo>
                  <a:pt x="1031646" y="39624"/>
                </a:lnTo>
                <a:lnTo>
                  <a:pt x="1033170" y="44196"/>
                </a:lnTo>
                <a:lnTo>
                  <a:pt x="1034707" y="47244"/>
                </a:lnTo>
                <a:lnTo>
                  <a:pt x="1036218" y="51917"/>
                </a:lnTo>
                <a:lnTo>
                  <a:pt x="1045070" y="41529"/>
                </a:lnTo>
                <a:lnTo>
                  <a:pt x="1053363" y="30873"/>
                </a:lnTo>
                <a:lnTo>
                  <a:pt x="1061085" y="19672"/>
                </a:lnTo>
                <a:lnTo>
                  <a:pt x="1068235" y="7620"/>
                </a:lnTo>
                <a:close/>
              </a:path>
              <a:path w="1958339" h="145414">
                <a:moveTo>
                  <a:pt x="1120140" y="62585"/>
                </a:moveTo>
                <a:lnTo>
                  <a:pt x="1074420" y="62585"/>
                </a:lnTo>
                <a:lnTo>
                  <a:pt x="1074420" y="73253"/>
                </a:lnTo>
                <a:lnTo>
                  <a:pt x="1120140" y="73253"/>
                </a:lnTo>
                <a:lnTo>
                  <a:pt x="1120140" y="62585"/>
                </a:lnTo>
                <a:close/>
              </a:path>
              <a:path w="1958339" h="145414">
                <a:moveTo>
                  <a:pt x="1123188" y="15240"/>
                </a:moveTo>
                <a:lnTo>
                  <a:pt x="1114044" y="15240"/>
                </a:lnTo>
                <a:lnTo>
                  <a:pt x="1114044" y="39624"/>
                </a:lnTo>
                <a:lnTo>
                  <a:pt x="1101852" y="39624"/>
                </a:lnTo>
                <a:lnTo>
                  <a:pt x="1101852" y="4572"/>
                </a:lnTo>
                <a:lnTo>
                  <a:pt x="1092708" y="4572"/>
                </a:lnTo>
                <a:lnTo>
                  <a:pt x="1092708" y="39624"/>
                </a:lnTo>
                <a:lnTo>
                  <a:pt x="1080516" y="39624"/>
                </a:lnTo>
                <a:lnTo>
                  <a:pt x="1080516" y="15240"/>
                </a:lnTo>
                <a:lnTo>
                  <a:pt x="1071270" y="15240"/>
                </a:lnTo>
                <a:lnTo>
                  <a:pt x="1071270" y="50393"/>
                </a:lnTo>
                <a:lnTo>
                  <a:pt x="1114044" y="50393"/>
                </a:lnTo>
                <a:lnTo>
                  <a:pt x="1114044" y="54965"/>
                </a:lnTo>
                <a:lnTo>
                  <a:pt x="1123188" y="54965"/>
                </a:lnTo>
                <a:lnTo>
                  <a:pt x="1123188" y="39624"/>
                </a:lnTo>
                <a:lnTo>
                  <a:pt x="1123188" y="15240"/>
                </a:lnTo>
                <a:close/>
              </a:path>
              <a:path w="1958339" h="145414">
                <a:moveTo>
                  <a:pt x="1132332" y="108305"/>
                </a:moveTo>
                <a:lnTo>
                  <a:pt x="1129284" y="102209"/>
                </a:lnTo>
                <a:lnTo>
                  <a:pt x="1129284" y="97637"/>
                </a:lnTo>
                <a:lnTo>
                  <a:pt x="1123188" y="102209"/>
                </a:lnTo>
                <a:lnTo>
                  <a:pt x="1114044" y="111353"/>
                </a:lnTo>
                <a:lnTo>
                  <a:pt x="1114044" y="96113"/>
                </a:lnTo>
                <a:lnTo>
                  <a:pt x="1114044" y="86969"/>
                </a:lnTo>
                <a:lnTo>
                  <a:pt x="1075944" y="86969"/>
                </a:lnTo>
                <a:lnTo>
                  <a:pt x="1075944" y="102209"/>
                </a:lnTo>
                <a:lnTo>
                  <a:pt x="1075118" y="111353"/>
                </a:lnTo>
                <a:lnTo>
                  <a:pt x="1075067" y="111721"/>
                </a:lnTo>
                <a:lnTo>
                  <a:pt x="1072654" y="119354"/>
                </a:lnTo>
                <a:lnTo>
                  <a:pt x="1068781" y="125361"/>
                </a:lnTo>
                <a:lnTo>
                  <a:pt x="1063663" y="129641"/>
                </a:lnTo>
                <a:lnTo>
                  <a:pt x="1066698" y="134213"/>
                </a:lnTo>
                <a:lnTo>
                  <a:pt x="1085088" y="96113"/>
                </a:lnTo>
                <a:lnTo>
                  <a:pt x="1104900" y="96113"/>
                </a:lnTo>
                <a:lnTo>
                  <a:pt x="1104773" y="114782"/>
                </a:lnTo>
                <a:lnTo>
                  <a:pt x="1103376" y="118973"/>
                </a:lnTo>
                <a:lnTo>
                  <a:pt x="1100328" y="120497"/>
                </a:lnTo>
                <a:lnTo>
                  <a:pt x="1107948" y="129641"/>
                </a:lnTo>
                <a:lnTo>
                  <a:pt x="1110996" y="126593"/>
                </a:lnTo>
                <a:lnTo>
                  <a:pt x="1114044" y="125069"/>
                </a:lnTo>
                <a:lnTo>
                  <a:pt x="1120140" y="117449"/>
                </a:lnTo>
                <a:lnTo>
                  <a:pt x="1128268" y="111353"/>
                </a:lnTo>
                <a:lnTo>
                  <a:pt x="1132332" y="108305"/>
                </a:lnTo>
                <a:close/>
              </a:path>
              <a:path w="1958339" h="145414">
                <a:moveTo>
                  <a:pt x="1175092" y="28956"/>
                </a:moveTo>
                <a:lnTo>
                  <a:pt x="1158341" y="28956"/>
                </a:lnTo>
                <a:lnTo>
                  <a:pt x="1158341" y="39624"/>
                </a:lnTo>
                <a:lnTo>
                  <a:pt x="1156042" y="55930"/>
                </a:lnTo>
                <a:lnTo>
                  <a:pt x="1153756" y="70205"/>
                </a:lnTo>
                <a:lnTo>
                  <a:pt x="1151407" y="82397"/>
                </a:lnTo>
                <a:lnTo>
                  <a:pt x="1149197" y="91541"/>
                </a:lnTo>
                <a:lnTo>
                  <a:pt x="1145171" y="80467"/>
                </a:lnTo>
                <a:lnTo>
                  <a:pt x="1142276" y="68097"/>
                </a:lnTo>
                <a:lnTo>
                  <a:pt x="1141145" y="59537"/>
                </a:lnTo>
                <a:lnTo>
                  <a:pt x="1140548" y="54965"/>
                </a:lnTo>
                <a:lnTo>
                  <a:pt x="1139952" y="41148"/>
                </a:lnTo>
                <a:lnTo>
                  <a:pt x="1141564" y="39624"/>
                </a:lnTo>
                <a:lnTo>
                  <a:pt x="1158341" y="39624"/>
                </a:lnTo>
                <a:lnTo>
                  <a:pt x="1158341" y="28956"/>
                </a:lnTo>
                <a:lnTo>
                  <a:pt x="1143088" y="28956"/>
                </a:lnTo>
                <a:lnTo>
                  <a:pt x="1145108" y="22987"/>
                </a:lnTo>
                <a:lnTo>
                  <a:pt x="1146708" y="16586"/>
                </a:lnTo>
                <a:lnTo>
                  <a:pt x="1148016" y="9893"/>
                </a:lnTo>
                <a:lnTo>
                  <a:pt x="1149197" y="3048"/>
                </a:lnTo>
                <a:lnTo>
                  <a:pt x="1139952" y="1524"/>
                </a:lnTo>
                <a:lnTo>
                  <a:pt x="1136446" y="18986"/>
                </a:lnTo>
                <a:lnTo>
                  <a:pt x="1132522" y="34874"/>
                </a:lnTo>
                <a:lnTo>
                  <a:pt x="1127734" y="49364"/>
                </a:lnTo>
                <a:lnTo>
                  <a:pt x="1121664" y="62585"/>
                </a:lnTo>
                <a:lnTo>
                  <a:pt x="1129284" y="70205"/>
                </a:lnTo>
                <a:lnTo>
                  <a:pt x="1130808" y="67157"/>
                </a:lnTo>
                <a:lnTo>
                  <a:pt x="1132332" y="62585"/>
                </a:lnTo>
                <a:lnTo>
                  <a:pt x="1133856" y="59537"/>
                </a:lnTo>
                <a:lnTo>
                  <a:pt x="1135278" y="71589"/>
                </a:lnTo>
                <a:lnTo>
                  <a:pt x="1137285" y="82778"/>
                </a:lnTo>
                <a:lnTo>
                  <a:pt x="1139888" y="93408"/>
                </a:lnTo>
                <a:lnTo>
                  <a:pt x="1143088" y="103733"/>
                </a:lnTo>
                <a:lnTo>
                  <a:pt x="1138796" y="111721"/>
                </a:lnTo>
                <a:lnTo>
                  <a:pt x="1133094" y="119545"/>
                </a:lnTo>
                <a:lnTo>
                  <a:pt x="1126274" y="127101"/>
                </a:lnTo>
                <a:lnTo>
                  <a:pt x="1118616" y="134213"/>
                </a:lnTo>
                <a:lnTo>
                  <a:pt x="1121664" y="138785"/>
                </a:lnTo>
                <a:lnTo>
                  <a:pt x="1124712" y="141833"/>
                </a:lnTo>
                <a:lnTo>
                  <a:pt x="1126236" y="143446"/>
                </a:lnTo>
                <a:lnTo>
                  <a:pt x="1132814" y="136525"/>
                </a:lnTo>
                <a:lnTo>
                  <a:pt x="1138847" y="129463"/>
                </a:lnTo>
                <a:lnTo>
                  <a:pt x="1144308" y="122148"/>
                </a:lnTo>
                <a:lnTo>
                  <a:pt x="1149197" y="114401"/>
                </a:lnTo>
                <a:lnTo>
                  <a:pt x="1153147" y="122148"/>
                </a:lnTo>
                <a:lnTo>
                  <a:pt x="1157947" y="129463"/>
                </a:lnTo>
                <a:lnTo>
                  <a:pt x="1163320" y="136525"/>
                </a:lnTo>
                <a:lnTo>
                  <a:pt x="1168996" y="143446"/>
                </a:lnTo>
                <a:lnTo>
                  <a:pt x="1172044" y="138785"/>
                </a:lnTo>
                <a:lnTo>
                  <a:pt x="1173568" y="135737"/>
                </a:lnTo>
                <a:lnTo>
                  <a:pt x="1175092" y="131165"/>
                </a:lnTo>
                <a:lnTo>
                  <a:pt x="1169314" y="125069"/>
                </a:lnTo>
                <a:lnTo>
                  <a:pt x="1163853" y="118592"/>
                </a:lnTo>
                <a:lnTo>
                  <a:pt x="1160767" y="114401"/>
                </a:lnTo>
                <a:lnTo>
                  <a:pt x="1158532" y="111353"/>
                </a:lnTo>
                <a:lnTo>
                  <a:pt x="1153769" y="103733"/>
                </a:lnTo>
                <a:lnTo>
                  <a:pt x="1158748" y="91541"/>
                </a:lnTo>
                <a:lnTo>
                  <a:pt x="1158900" y="91160"/>
                </a:lnTo>
                <a:lnTo>
                  <a:pt x="1162900" y="76288"/>
                </a:lnTo>
                <a:lnTo>
                  <a:pt x="1165758" y="59118"/>
                </a:lnTo>
                <a:lnTo>
                  <a:pt x="1167485" y="39624"/>
                </a:lnTo>
                <a:lnTo>
                  <a:pt x="1175092" y="39624"/>
                </a:lnTo>
                <a:lnTo>
                  <a:pt x="1175092" y="28956"/>
                </a:lnTo>
                <a:close/>
              </a:path>
              <a:path w="1958339" h="145414">
                <a:moveTo>
                  <a:pt x="1222438" y="4572"/>
                </a:moveTo>
                <a:lnTo>
                  <a:pt x="1210246" y="1524"/>
                </a:lnTo>
                <a:lnTo>
                  <a:pt x="1204112" y="20408"/>
                </a:lnTo>
                <a:lnTo>
                  <a:pt x="1197013" y="38150"/>
                </a:lnTo>
                <a:lnTo>
                  <a:pt x="1188491" y="54762"/>
                </a:lnTo>
                <a:lnTo>
                  <a:pt x="1178140" y="70205"/>
                </a:lnTo>
                <a:lnTo>
                  <a:pt x="1181188" y="79349"/>
                </a:lnTo>
                <a:lnTo>
                  <a:pt x="1197952" y="61061"/>
                </a:lnTo>
                <a:lnTo>
                  <a:pt x="1197952" y="143446"/>
                </a:lnTo>
                <a:lnTo>
                  <a:pt x="1208722" y="143446"/>
                </a:lnTo>
                <a:lnTo>
                  <a:pt x="1208722" y="61061"/>
                </a:lnTo>
                <a:lnTo>
                  <a:pt x="1208722" y="39624"/>
                </a:lnTo>
                <a:lnTo>
                  <a:pt x="1212151" y="31584"/>
                </a:lnTo>
                <a:lnTo>
                  <a:pt x="1215580" y="23241"/>
                </a:lnTo>
                <a:lnTo>
                  <a:pt x="1219009" y="14338"/>
                </a:lnTo>
                <a:lnTo>
                  <a:pt x="1222438" y="4572"/>
                </a:lnTo>
                <a:close/>
              </a:path>
              <a:path w="1958339" h="145414">
                <a:moveTo>
                  <a:pt x="1310932" y="91541"/>
                </a:moveTo>
                <a:lnTo>
                  <a:pt x="1300251" y="91541"/>
                </a:lnTo>
                <a:lnTo>
                  <a:pt x="1300251" y="100685"/>
                </a:lnTo>
                <a:lnTo>
                  <a:pt x="1300251" y="125069"/>
                </a:lnTo>
                <a:lnTo>
                  <a:pt x="1240726" y="125069"/>
                </a:lnTo>
                <a:lnTo>
                  <a:pt x="1240726" y="100685"/>
                </a:lnTo>
                <a:lnTo>
                  <a:pt x="1300251" y="100685"/>
                </a:lnTo>
                <a:lnTo>
                  <a:pt x="1300251" y="91541"/>
                </a:lnTo>
                <a:lnTo>
                  <a:pt x="1230058" y="91541"/>
                </a:lnTo>
                <a:lnTo>
                  <a:pt x="1230058" y="143446"/>
                </a:lnTo>
                <a:lnTo>
                  <a:pt x="1240726" y="143446"/>
                </a:lnTo>
                <a:lnTo>
                  <a:pt x="1240726" y="134213"/>
                </a:lnTo>
                <a:lnTo>
                  <a:pt x="1300251" y="134213"/>
                </a:lnTo>
                <a:lnTo>
                  <a:pt x="1300251" y="143446"/>
                </a:lnTo>
                <a:lnTo>
                  <a:pt x="1310932" y="143446"/>
                </a:lnTo>
                <a:lnTo>
                  <a:pt x="1310932" y="134213"/>
                </a:lnTo>
                <a:lnTo>
                  <a:pt x="1310932" y="125069"/>
                </a:lnTo>
                <a:lnTo>
                  <a:pt x="1310932" y="100685"/>
                </a:lnTo>
                <a:lnTo>
                  <a:pt x="1310932" y="91541"/>
                </a:lnTo>
                <a:close/>
              </a:path>
              <a:path w="1958339" h="145414">
                <a:moveTo>
                  <a:pt x="1312443" y="67157"/>
                </a:moveTo>
                <a:lnTo>
                  <a:pt x="1228534" y="67157"/>
                </a:lnTo>
                <a:lnTo>
                  <a:pt x="1228534" y="77825"/>
                </a:lnTo>
                <a:lnTo>
                  <a:pt x="1312443" y="77825"/>
                </a:lnTo>
                <a:lnTo>
                  <a:pt x="1312443" y="67157"/>
                </a:lnTo>
                <a:close/>
              </a:path>
              <a:path w="1958339" h="145414">
                <a:moveTo>
                  <a:pt x="1312443" y="44196"/>
                </a:moveTo>
                <a:lnTo>
                  <a:pt x="1228534" y="44196"/>
                </a:lnTo>
                <a:lnTo>
                  <a:pt x="1228534" y="54965"/>
                </a:lnTo>
                <a:lnTo>
                  <a:pt x="1312443" y="54965"/>
                </a:lnTo>
                <a:lnTo>
                  <a:pt x="1312443" y="44196"/>
                </a:lnTo>
                <a:close/>
              </a:path>
              <a:path w="1958339" h="145414">
                <a:moveTo>
                  <a:pt x="1321587" y="21336"/>
                </a:moveTo>
                <a:lnTo>
                  <a:pt x="1271206" y="21336"/>
                </a:lnTo>
                <a:lnTo>
                  <a:pt x="1277404" y="18288"/>
                </a:lnTo>
                <a:lnTo>
                  <a:pt x="1274254" y="12192"/>
                </a:lnTo>
                <a:lnTo>
                  <a:pt x="1271206" y="6096"/>
                </a:lnTo>
                <a:lnTo>
                  <a:pt x="1268158" y="1524"/>
                </a:lnTo>
                <a:lnTo>
                  <a:pt x="1257490" y="6096"/>
                </a:lnTo>
                <a:lnTo>
                  <a:pt x="1262062" y="10668"/>
                </a:lnTo>
                <a:lnTo>
                  <a:pt x="1263586" y="16764"/>
                </a:lnTo>
                <a:lnTo>
                  <a:pt x="1266634" y="21336"/>
                </a:lnTo>
                <a:lnTo>
                  <a:pt x="1220914" y="21336"/>
                </a:lnTo>
                <a:lnTo>
                  <a:pt x="1220914" y="30480"/>
                </a:lnTo>
                <a:lnTo>
                  <a:pt x="1321587" y="30480"/>
                </a:lnTo>
                <a:lnTo>
                  <a:pt x="1321587" y="21336"/>
                </a:lnTo>
                <a:close/>
              </a:path>
              <a:path w="1958339" h="145414">
                <a:moveTo>
                  <a:pt x="1446745" y="7620"/>
                </a:moveTo>
                <a:lnTo>
                  <a:pt x="1434566" y="7620"/>
                </a:lnTo>
                <a:lnTo>
                  <a:pt x="1434566" y="18288"/>
                </a:lnTo>
                <a:lnTo>
                  <a:pt x="1434566" y="39624"/>
                </a:lnTo>
                <a:lnTo>
                  <a:pt x="1359789" y="39624"/>
                </a:lnTo>
                <a:lnTo>
                  <a:pt x="1359789" y="18288"/>
                </a:lnTo>
                <a:lnTo>
                  <a:pt x="1434566" y="18288"/>
                </a:lnTo>
                <a:lnTo>
                  <a:pt x="1434566" y="7620"/>
                </a:lnTo>
                <a:lnTo>
                  <a:pt x="1349121" y="7620"/>
                </a:lnTo>
                <a:lnTo>
                  <a:pt x="1349121" y="56489"/>
                </a:lnTo>
                <a:lnTo>
                  <a:pt x="1359789" y="56489"/>
                </a:lnTo>
                <a:lnTo>
                  <a:pt x="1359789" y="50393"/>
                </a:lnTo>
                <a:lnTo>
                  <a:pt x="1434566" y="50393"/>
                </a:lnTo>
                <a:lnTo>
                  <a:pt x="1434566" y="54965"/>
                </a:lnTo>
                <a:lnTo>
                  <a:pt x="1446745" y="54965"/>
                </a:lnTo>
                <a:lnTo>
                  <a:pt x="1446745" y="50393"/>
                </a:lnTo>
                <a:lnTo>
                  <a:pt x="1446745" y="39624"/>
                </a:lnTo>
                <a:lnTo>
                  <a:pt x="1446745" y="18288"/>
                </a:lnTo>
                <a:lnTo>
                  <a:pt x="1446745" y="7620"/>
                </a:lnTo>
                <a:close/>
              </a:path>
              <a:path w="1958339" h="145414">
                <a:moveTo>
                  <a:pt x="1469605" y="64109"/>
                </a:moveTo>
                <a:lnTo>
                  <a:pt x="1326159" y="64109"/>
                </a:lnTo>
                <a:lnTo>
                  <a:pt x="1326159" y="74777"/>
                </a:lnTo>
                <a:lnTo>
                  <a:pt x="1358265" y="74777"/>
                </a:lnTo>
                <a:lnTo>
                  <a:pt x="1352169" y="88493"/>
                </a:lnTo>
                <a:lnTo>
                  <a:pt x="1352169" y="99161"/>
                </a:lnTo>
                <a:lnTo>
                  <a:pt x="1436077" y="99161"/>
                </a:lnTo>
                <a:lnTo>
                  <a:pt x="1436077" y="105257"/>
                </a:lnTo>
                <a:lnTo>
                  <a:pt x="1434566" y="111353"/>
                </a:lnTo>
                <a:lnTo>
                  <a:pt x="1434566" y="114401"/>
                </a:lnTo>
                <a:lnTo>
                  <a:pt x="1433029" y="123545"/>
                </a:lnTo>
                <a:lnTo>
                  <a:pt x="1426933" y="128117"/>
                </a:lnTo>
                <a:lnTo>
                  <a:pt x="1417789" y="128117"/>
                </a:lnTo>
                <a:lnTo>
                  <a:pt x="1409446" y="128104"/>
                </a:lnTo>
                <a:lnTo>
                  <a:pt x="1400556" y="127927"/>
                </a:lnTo>
                <a:lnTo>
                  <a:pt x="1391119" y="127482"/>
                </a:lnTo>
                <a:lnTo>
                  <a:pt x="1381125" y="126593"/>
                </a:lnTo>
                <a:lnTo>
                  <a:pt x="1382649" y="132689"/>
                </a:lnTo>
                <a:lnTo>
                  <a:pt x="1382649" y="135737"/>
                </a:lnTo>
                <a:lnTo>
                  <a:pt x="1384173" y="138785"/>
                </a:lnTo>
                <a:lnTo>
                  <a:pt x="1393291" y="139674"/>
                </a:lnTo>
                <a:lnTo>
                  <a:pt x="1402270" y="140119"/>
                </a:lnTo>
                <a:lnTo>
                  <a:pt x="1410995" y="140296"/>
                </a:lnTo>
                <a:lnTo>
                  <a:pt x="1419313" y="140309"/>
                </a:lnTo>
                <a:lnTo>
                  <a:pt x="1429600" y="138861"/>
                </a:lnTo>
                <a:lnTo>
                  <a:pt x="1437601" y="134404"/>
                </a:lnTo>
                <a:lnTo>
                  <a:pt x="1442326" y="128117"/>
                </a:lnTo>
                <a:lnTo>
                  <a:pt x="1443316" y="126809"/>
                </a:lnTo>
                <a:lnTo>
                  <a:pt x="1446745" y="115925"/>
                </a:lnTo>
                <a:lnTo>
                  <a:pt x="1446999" y="110807"/>
                </a:lnTo>
                <a:lnTo>
                  <a:pt x="1447698" y="104686"/>
                </a:lnTo>
                <a:lnTo>
                  <a:pt x="1448663" y="97713"/>
                </a:lnTo>
                <a:lnTo>
                  <a:pt x="1449793" y="90017"/>
                </a:lnTo>
                <a:lnTo>
                  <a:pt x="1362837" y="90017"/>
                </a:lnTo>
                <a:lnTo>
                  <a:pt x="1370457" y="74777"/>
                </a:lnTo>
                <a:lnTo>
                  <a:pt x="1469605" y="74777"/>
                </a:lnTo>
                <a:lnTo>
                  <a:pt x="1469605" y="64109"/>
                </a:lnTo>
                <a:close/>
              </a:path>
              <a:path w="1958339" h="145414">
                <a:moveTo>
                  <a:pt x="1535239" y="25908"/>
                </a:moveTo>
                <a:lnTo>
                  <a:pt x="1523047" y="25908"/>
                </a:lnTo>
                <a:lnTo>
                  <a:pt x="1523047" y="36576"/>
                </a:lnTo>
                <a:lnTo>
                  <a:pt x="1523047" y="71729"/>
                </a:lnTo>
                <a:lnTo>
                  <a:pt x="1523047" y="80873"/>
                </a:lnTo>
                <a:lnTo>
                  <a:pt x="1523047" y="117449"/>
                </a:lnTo>
                <a:lnTo>
                  <a:pt x="1491043" y="117449"/>
                </a:lnTo>
                <a:lnTo>
                  <a:pt x="1491043" y="80873"/>
                </a:lnTo>
                <a:lnTo>
                  <a:pt x="1523047" y="80873"/>
                </a:lnTo>
                <a:lnTo>
                  <a:pt x="1523047" y="71729"/>
                </a:lnTo>
                <a:lnTo>
                  <a:pt x="1491043" y="71729"/>
                </a:lnTo>
                <a:lnTo>
                  <a:pt x="1491043" y="36576"/>
                </a:lnTo>
                <a:lnTo>
                  <a:pt x="1523047" y="36576"/>
                </a:lnTo>
                <a:lnTo>
                  <a:pt x="1523047" y="25908"/>
                </a:lnTo>
                <a:lnTo>
                  <a:pt x="1506283" y="25908"/>
                </a:lnTo>
                <a:lnTo>
                  <a:pt x="1509331" y="18288"/>
                </a:lnTo>
                <a:lnTo>
                  <a:pt x="1512379" y="12192"/>
                </a:lnTo>
                <a:lnTo>
                  <a:pt x="1515427" y="4572"/>
                </a:lnTo>
                <a:lnTo>
                  <a:pt x="1494091" y="25908"/>
                </a:lnTo>
                <a:lnTo>
                  <a:pt x="1480375" y="25908"/>
                </a:lnTo>
                <a:lnTo>
                  <a:pt x="1480375" y="140309"/>
                </a:lnTo>
                <a:lnTo>
                  <a:pt x="1491043" y="140309"/>
                </a:lnTo>
                <a:lnTo>
                  <a:pt x="1491043" y="128117"/>
                </a:lnTo>
                <a:lnTo>
                  <a:pt x="1523047" y="128117"/>
                </a:lnTo>
                <a:lnTo>
                  <a:pt x="1523047" y="140309"/>
                </a:lnTo>
                <a:lnTo>
                  <a:pt x="1535239" y="140309"/>
                </a:lnTo>
                <a:lnTo>
                  <a:pt x="1535239" y="128117"/>
                </a:lnTo>
                <a:lnTo>
                  <a:pt x="1535239" y="117449"/>
                </a:lnTo>
                <a:lnTo>
                  <a:pt x="1535239" y="80873"/>
                </a:lnTo>
                <a:lnTo>
                  <a:pt x="1535239" y="71729"/>
                </a:lnTo>
                <a:lnTo>
                  <a:pt x="1535239" y="36576"/>
                </a:lnTo>
                <a:lnTo>
                  <a:pt x="1535239" y="25908"/>
                </a:lnTo>
                <a:close/>
              </a:path>
              <a:path w="1958339" h="145414">
                <a:moveTo>
                  <a:pt x="1584096" y="90017"/>
                </a:moveTo>
                <a:lnTo>
                  <a:pt x="1578978" y="82880"/>
                </a:lnTo>
                <a:lnTo>
                  <a:pt x="1572856" y="75158"/>
                </a:lnTo>
                <a:lnTo>
                  <a:pt x="1565884" y="66878"/>
                </a:lnTo>
                <a:lnTo>
                  <a:pt x="1558201" y="58013"/>
                </a:lnTo>
                <a:lnTo>
                  <a:pt x="1550568" y="64109"/>
                </a:lnTo>
                <a:lnTo>
                  <a:pt x="1556499" y="72999"/>
                </a:lnTo>
                <a:lnTo>
                  <a:pt x="1562569" y="81445"/>
                </a:lnTo>
                <a:lnTo>
                  <a:pt x="1568348" y="89623"/>
                </a:lnTo>
                <a:lnTo>
                  <a:pt x="1573428" y="97637"/>
                </a:lnTo>
                <a:lnTo>
                  <a:pt x="1584096" y="90017"/>
                </a:lnTo>
                <a:close/>
              </a:path>
              <a:path w="1958339" h="145414">
                <a:moveTo>
                  <a:pt x="1611528" y="24384"/>
                </a:moveTo>
                <a:lnTo>
                  <a:pt x="1564284" y="24384"/>
                </a:lnTo>
                <a:lnTo>
                  <a:pt x="1570380" y="12192"/>
                </a:lnTo>
                <a:lnTo>
                  <a:pt x="1571904" y="4572"/>
                </a:lnTo>
                <a:lnTo>
                  <a:pt x="1559712" y="1524"/>
                </a:lnTo>
                <a:lnTo>
                  <a:pt x="1554848" y="16941"/>
                </a:lnTo>
                <a:lnTo>
                  <a:pt x="1549412" y="31064"/>
                </a:lnTo>
                <a:lnTo>
                  <a:pt x="1543380" y="43789"/>
                </a:lnTo>
                <a:lnTo>
                  <a:pt x="1536763" y="54965"/>
                </a:lnTo>
                <a:lnTo>
                  <a:pt x="1541335" y="56489"/>
                </a:lnTo>
                <a:lnTo>
                  <a:pt x="1544383" y="58013"/>
                </a:lnTo>
                <a:lnTo>
                  <a:pt x="1547520" y="59537"/>
                </a:lnTo>
                <a:lnTo>
                  <a:pt x="1550708" y="54432"/>
                </a:lnTo>
                <a:lnTo>
                  <a:pt x="1553616" y="48437"/>
                </a:lnTo>
                <a:lnTo>
                  <a:pt x="1556512" y="41884"/>
                </a:lnTo>
                <a:lnTo>
                  <a:pt x="1559712" y="35052"/>
                </a:lnTo>
                <a:lnTo>
                  <a:pt x="1597812" y="35052"/>
                </a:lnTo>
                <a:lnTo>
                  <a:pt x="1597698" y="72999"/>
                </a:lnTo>
                <a:lnTo>
                  <a:pt x="1597596" y="85255"/>
                </a:lnTo>
                <a:lnTo>
                  <a:pt x="1597164" y="101803"/>
                </a:lnTo>
                <a:lnTo>
                  <a:pt x="1596301" y="114401"/>
                </a:lnTo>
                <a:lnTo>
                  <a:pt x="1596301" y="123545"/>
                </a:lnTo>
                <a:lnTo>
                  <a:pt x="1590192" y="128117"/>
                </a:lnTo>
                <a:lnTo>
                  <a:pt x="1582585" y="128117"/>
                </a:lnTo>
                <a:lnTo>
                  <a:pt x="1575930" y="128104"/>
                </a:lnTo>
                <a:lnTo>
                  <a:pt x="1569427" y="127927"/>
                </a:lnTo>
                <a:lnTo>
                  <a:pt x="1562633" y="127482"/>
                </a:lnTo>
                <a:lnTo>
                  <a:pt x="1555140" y="126593"/>
                </a:lnTo>
                <a:lnTo>
                  <a:pt x="1556664" y="131165"/>
                </a:lnTo>
                <a:lnTo>
                  <a:pt x="1556664" y="134213"/>
                </a:lnTo>
                <a:lnTo>
                  <a:pt x="1558201" y="138785"/>
                </a:lnTo>
                <a:lnTo>
                  <a:pt x="1564805" y="139674"/>
                </a:lnTo>
                <a:lnTo>
                  <a:pt x="1571142" y="140119"/>
                </a:lnTo>
                <a:lnTo>
                  <a:pt x="1577467" y="140296"/>
                </a:lnTo>
                <a:lnTo>
                  <a:pt x="1584096" y="140309"/>
                </a:lnTo>
                <a:lnTo>
                  <a:pt x="1594116" y="138887"/>
                </a:lnTo>
                <a:lnTo>
                  <a:pt x="1601431" y="134594"/>
                </a:lnTo>
                <a:lnTo>
                  <a:pt x="1605724" y="128117"/>
                </a:lnTo>
                <a:lnTo>
                  <a:pt x="1606169" y="127457"/>
                </a:lnTo>
                <a:lnTo>
                  <a:pt x="1608480" y="117449"/>
                </a:lnTo>
                <a:lnTo>
                  <a:pt x="1608734" y="104863"/>
                </a:lnTo>
                <a:lnTo>
                  <a:pt x="1610537" y="54432"/>
                </a:lnTo>
                <a:lnTo>
                  <a:pt x="1611172" y="35052"/>
                </a:lnTo>
                <a:lnTo>
                  <a:pt x="1611528" y="24384"/>
                </a:lnTo>
                <a:close/>
              </a:path>
              <a:path w="1958339" h="145414">
                <a:moveTo>
                  <a:pt x="1716874" y="86969"/>
                </a:moveTo>
                <a:lnTo>
                  <a:pt x="1705470" y="84924"/>
                </a:lnTo>
                <a:lnTo>
                  <a:pt x="1683181" y="81407"/>
                </a:lnTo>
                <a:lnTo>
                  <a:pt x="1672590" y="79349"/>
                </a:lnTo>
                <a:lnTo>
                  <a:pt x="1669542" y="90017"/>
                </a:lnTo>
                <a:lnTo>
                  <a:pt x="1691144" y="92494"/>
                </a:lnTo>
                <a:lnTo>
                  <a:pt x="1702409" y="94094"/>
                </a:lnTo>
                <a:lnTo>
                  <a:pt x="1713826" y="96113"/>
                </a:lnTo>
                <a:lnTo>
                  <a:pt x="1716874" y="86969"/>
                </a:lnTo>
                <a:close/>
              </a:path>
              <a:path w="1958339" h="145414">
                <a:moveTo>
                  <a:pt x="1727542" y="109829"/>
                </a:moveTo>
                <a:lnTo>
                  <a:pt x="1710372" y="106667"/>
                </a:lnTo>
                <a:lnTo>
                  <a:pt x="1693049" y="103924"/>
                </a:lnTo>
                <a:lnTo>
                  <a:pt x="1675422" y="101473"/>
                </a:lnTo>
                <a:lnTo>
                  <a:pt x="1657350" y="99161"/>
                </a:lnTo>
                <a:lnTo>
                  <a:pt x="1654302" y="108305"/>
                </a:lnTo>
                <a:lnTo>
                  <a:pt x="1672310" y="110858"/>
                </a:lnTo>
                <a:lnTo>
                  <a:pt x="1689773" y="113842"/>
                </a:lnTo>
                <a:lnTo>
                  <a:pt x="1706664" y="117094"/>
                </a:lnTo>
                <a:lnTo>
                  <a:pt x="1722970" y="120497"/>
                </a:lnTo>
                <a:lnTo>
                  <a:pt x="1727542" y="109829"/>
                </a:lnTo>
                <a:close/>
              </a:path>
              <a:path w="1958339" h="145414">
                <a:moveTo>
                  <a:pt x="1741258" y="71729"/>
                </a:moveTo>
                <a:lnTo>
                  <a:pt x="1726082" y="68681"/>
                </a:lnTo>
                <a:lnTo>
                  <a:pt x="1721256" y="67741"/>
                </a:lnTo>
                <a:lnTo>
                  <a:pt x="1712315" y="65519"/>
                </a:lnTo>
                <a:lnTo>
                  <a:pt x="1704682" y="62585"/>
                </a:lnTo>
                <a:lnTo>
                  <a:pt x="1711896" y="58013"/>
                </a:lnTo>
                <a:lnTo>
                  <a:pt x="1712366" y="57721"/>
                </a:lnTo>
                <a:lnTo>
                  <a:pt x="1719351" y="52247"/>
                </a:lnTo>
                <a:lnTo>
                  <a:pt x="1725460" y="46215"/>
                </a:lnTo>
                <a:lnTo>
                  <a:pt x="1730590" y="39624"/>
                </a:lnTo>
                <a:lnTo>
                  <a:pt x="1730590" y="32004"/>
                </a:lnTo>
                <a:lnTo>
                  <a:pt x="1716874" y="32004"/>
                </a:lnTo>
                <a:lnTo>
                  <a:pt x="1716874" y="39624"/>
                </a:lnTo>
                <a:lnTo>
                  <a:pt x="1712010" y="45072"/>
                </a:lnTo>
                <a:lnTo>
                  <a:pt x="1706587" y="49961"/>
                </a:lnTo>
                <a:lnTo>
                  <a:pt x="1700542" y="54317"/>
                </a:lnTo>
                <a:lnTo>
                  <a:pt x="1694014" y="58013"/>
                </a:lnTo>
                <a:lnTo>
                  <a:pt x="1687410" y="54292"/>
                </a:lnTo>
                <a:lnTo>
                  <a:pt x="1681581" y="50152"/>
                </a:lnTo>
                <a:lnTo>
                  <a:pt x="1678305" y="47244"/>
                </a:lnTo>
                <a:lnTo>
                  <a:pt x="1676577" y="45720"/>
                </a:lnTo>
                <a:lnTo>
                  <a:pt x="1672590" y="41148"/>
                </a:lnTo>
                <a:lnTo>
                  <a:pt x="1672590" y="39624"/>
                </a:lnTo>
                <a:lnTo>
                  <a:pt x="1716874" y="39624"/>
                </a:lnTo>
                <a:lnTo>
                  <a:pt x="1716874" y="32004"/>
                </a:lnTo>
                <a:lnTo>
                  <a:pt x="1680298" y="32004"/>
                </a:lnTo>
                <a:lnTo>
                  <a:pt x="1681822" y="28956"/>
                </a:lnTo>
                <a:lnTo>
                  <a:pt x="1686394" y="24384"/>
                </a:lnTo>
                <a:lnTo>
                  <a:pt x="1677162" y="19812"/>
                </a:lnTo>
                <a:lnTo>
                  <a:pt x="1669986" y="28702"/>
                </a:lnTo>
                <a:lnTo>
                  <a:pt x="1662112" y="37160"/>
                </a:lnTo>
                <a:lnTo>
                  <a:pt x="1653362" y="45364"/>
                </a:lnTo>
                <a:lnTo>
                  <a:pt x="1643634" y="53441"/>
                </a:lnTo>
                <a:lnTo>
                  <a:pt x="1646682" y="54965"/>
                </a:lnTo>
                <a:lnTo>
                  <a:pt x="1651254" y="59537"/>
                </a:lnTo>
                <a:lnTo>
                  <a:pt x="1657350" y="54965"/>
                </a:lnTo>
                <a:lnTo>
                  <a:pt x="1661922" y="51917"/>
                </a:lnTo>
                <a:lnTo>
                  <a:pt x="1666494" y="47244"/>
                </a:lnTo>
                <a:lnTo>
                  <a:pt x="1671066" y="53441"/>
                </a:lnTo>
                <a:lnTo>
                  <a:pt x="1677162" y="58013"/>
                </a:lnTo>
                <a:lnTo>
                  <a:pt x="1642110" y="74777"/>
                </a:lnTo>
                <a:lnTo>
                  <a:pt x="1646682" y="83921"/>
                </a:lnTo>
                <a:lnTo>
                  <a:pt x="1660715" y="80264"/>
                </a:lnTo>
                <a:lnTo>
                  <a:pt x="1673199" y="76301"/>
                </a:lnTo>
                <a:lnTo>
                  <a:pt x="1684261" y="72351"/>
                </a:lnTo>
                <a:lnTo>
                  <a:pt x="1694014" y="68681"/>
                </a:lnTo>
                <a:lnTo>
                  <a:pt x="1702816" y="72110"/>
                </a:lnTo>
                <a:lnTo>
                  <a:pt x="1713064" y="75539"/>
                </a:lnTo>
                <a:lnTo>
                  <a:pt x="1724444" y="78968"/>
                </a:lnTo>
                <a:lnTo>
                  <a:pt x="1736686" y="82397"/>
                </a:lnTo>
                <a:lnTo>
                  <a:pt x="1738210" y="79349"/>
                </a:lnTo>
                <a:lnTo>
                  <a:pt x="1739747" y="74777"/>
                </a:lnTo>
                <a:lnTo>
                  <a:pt x="1741258" y="71729"/>
                </a:lnTo>
                <a:close/>
              </a:path>
              <a:path w="1958339" h="145414">
                <a:moveTo>
                  <a:pt x="1755076" y="7620"/>
                </a:moveTo>
                <a:lnTo>
                  <a:pt x="1744319" y="7620"/>
                </a:lnTo>
                <a:lnTo>
                  <a:pt x="1744319" y="16764"/>
                </a:lnTo>
                <a:lnTo>
                  <a:pt x="1744319" y="125069"/>
                </a:lnTo>
                <a:lnTo>
                  <a:pt x="1639062" y="125069"/>
                </a:lnTo>
                <a:lnTo>
                  <a:pt x="1639062" y="16764"/>
                </a:lnTo>
                <a:lnTo>
                  <a:pt x="1744319" y="16764"/>
                </a:lnTo>
                <a:lnTo>
                  <a:pt x="1744319" y="7620"/>
                </a:lnTo>
                <a:lnTo>
                  <a:pt x="1628394" y="7620"/>
                </a:lnTo>
                <a:lnTo>
                  <a:pt x="1628394" y="141833"/>
                </a:lnTo>
                <a:lnTo>
                  <a:pt x="1639062" y="141833"/>
                </a:lnTo>
                <a:lnTo>
                  <a:pt x="1639062" y="135737"/>
                </a:lnTo>
                <a:lnTo>
                  <a:pt x="1744319" y="135737"/>
                </a:lnTo>
                <a:lnTo>
                  <a:pt x="1744319" y="141833"/>
                </a:lnTo>
                <a:lnTo>
                  <a:pt x="1755076" y="141833"/>
                </a:lnTo>
                <a:lnTo>
                  <a:pt x="1755076" y="135737"/>
                </a:lnTo>
                <a:lnTo>
                  <a:pt x="1755076" y="125069"/>
                </a:lnTo>
                <a:lnTo>
                  <a:pt x="1755076" y="16764"/>
                </a:lnTo>
                <a:lnTo>
                  <a:pt x="1755076" y="7620"/>
                </a:lnTo>
                <a:close/>
              </a:path>
              <a:path w="1958339" h="145414">
                <a:moveTo>
                  <a:pt x="1910715" y="44196"/>
                </a:moveTo>
                <a:lnTo>
                  <a:pt x="1870989" y="44196"/>
                </a:lnTo>
                <a:lnTo>
                  <a:pt x="1870989" y="1524"/>
                </a:lnTo>
                <a:lnTo>
                  <a:pt x="1858810" y="1524"/>
                </a:lnTo>
                <a:lnTo>
                  <a:pt x="1858810" y="44196"/>
                </a:lnTo>
                <a:lnTo>
                  <a:pt x="1806892" y="44196"/>
                </a:lnTo>
                <a:lnTo>
                  <a:pt x="1806892" y="4572"/>
                </a:lnTo>
                <a:lnTo>
                  <a:pt x="1794700" y="4572"/>
                </a:lnTo>
                <a:lnTo>
                  <a:pt x="1794700" y="64109"/>
                </a:lnTo>
                <a:lnTo>
                  <a:pt x="1794408" y="76974"/>
                </a:lnTo>
                <a:lnTo>
                  <a:pt x="1783448" y="118973"/>
                </a:lnTo>
                <a:lnTo>
                  <a:pt x="1773364" y="132689"/>
                </a:lnTo>
                <a:lnTo>
                  <a:pt x="1776412" y="135737"/>
                </a:lnTo>
                <a:lnTo>
                  <a:pt x="1779460" y="140309"/>
                </a:lnTo>
                <a:lnTo>
                  <a:pt x="1782508" y="143446"/>
                </a:lnTo>
                <a:lnTo>
                  <a:pt x="1791652" y="131635"/>
                </a:lnTo>
                <a:lnTo>
                  <a:pt x="1798497" y="118986"/>
                </a:lnTo>
                <a:lnTo>
                  <a:pt x="1803082" y="105219"/>
                </a:lnTo>
                <a:lnTo>
                  <a:pt x="1805368" y="90017"/>
                </a:lnTo>
                <a:lnTo>
                  <a:pt x="1864893" y="90017"/>
                </a:lnTo>
                <a:lnTo>
                  <a:pt x="1864893" y="141833"/>
                </a:lnTo>
                <a:lnTo>
                  <a:pt x="1877085" y="141833"/>
                </a:lnTo>
                <a:lnTo>
                  <a:pt x="1877085" y="79349"/>
                </a:lnTo>
                <a:lnTo>
                  <a:pt x="1806892" y="79349"/>
                </a:lnTo>
                <a:lnTo>
                  <a:pt x="1806892" y="54965"/>
                </a:lnTo>
                <a:lnTo>
                  <a:pt x="1910715" y="54965"/>
                </a:lnTo>
                <a:lnTo>
                  <a:pt x="1910715" y="44196"/>
                </a:lnTo>
                <a:close/>
              </a:path>
              <a:path w="1958339" h="145414">
                <a:moveTo>
                  <a:pt x="1958047" y="105257"/>
                </a:moveTo>
                <a:lnTo>
                  <a:pt x="1944230" y="105257"/>
                </a:lnTo>
                <a:lnTo>
                  <a:pt x="1935099" y="144970"/>
                </a:lnTo>
                <a:lnTo>
                  <a:pt x="1945754" y="144970"/>
                </a:lnTo>
                <a:lnTo>
                  <a:pt x="1958047" y="10525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81755" y="3502152"/>
            <a:ext cx="1074420" cy="144970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4561522" y="3503675"/>
            <a:ext cx="631825" cy="143510"/>
          </a:xfrm>
          <a:custGeom>
            <a:avLst/>
            <a:gdLst/>
            <a:ahLst/>
            <a:cxnLst/>
            <a:rect l="l" t="t" r="r" b="b"/>
            <a:pathLst>
              <a:path w="631825" h="143510">
                <a:moveTo>
                  <a:pt x="35052" y="27432"/>
                </a:moveTo>
                <a:lnTo>
                  <a:pt x="29591" y="20840"/>
                </a:lnTo>
                <a:lnTo>
                  <a:pt x="24574" y="14668"/>
                </a:lnTo>
                <a:lnTo>
                  <a:pt x="15240" y="3048"/>
                </a:lnTo>
                <a:lnTo>
                  <a:pt x="6096" y="9144"/>
                </a:lnTo>
                <a:lnTo>
                  <a:pt x="10668" y="15125"/>
                </a:lnTo>
                <a:lnTo>
                  <a:pt x="15240" y="21526"/>
                </a:lnTo>
                <a:lnTo>
                  <a:pt x="19812" y="28219"/>
                </a:lnTo>
                <a:lnTo>
                  <a:pt x="24384" y="35052"/>
                </a:lnTo>
                <a:lnTo>
                  <a:pt x="35052" y="27432"/>
                </a:lnTo>
                <a:close/>
              </a:path>
              <a:path w="631825" h="143510">
                <a:moveTo>
                  <a:pt x="44196" y="112877"/>
                </a:moveTo>
                <a:lnTo>
                  <a:pt x="42672" y="109829"/>
                </a:lnTo>
                <a:lnTo>
                  <a:pt x="42672" y="105257"/>
                </a:lnTo>
                <a:lnTo>
                  <a:pt x="41148" y="100685"/>
                </a:lnTo>
                <a:lnTo>
                  <a:pt x="36576" y="105257"/>
                </a:lnTo>
                <a:lnTo>
                  <a:pt x="32004" y="111353"/>
                </a:lnTo>
                <a:lnTo>
                  <a:pt x="25908" y="115925"/>
                </a:lnTo>
                <a:lnTo>
                  <a:pt x="25908" y="50393"/>
                </a:lnTo>
                <a:lnTo>
                  <a:pt x="0" y="50393"/>
                </a:lnTo>
                <a:lnTo>
                  <a:pt x="0" y="59537"/>
                </a:lnTo>
                <a:lnTo>
                  <a:pt x="15240" y="59537"/>
                </a:lnTo>
                <a:lnTo>
                  <a:pt x="15240" y="120497"/>
                </a:lnTo>
                <a:lnTo>
                  <a:pt x="13716" y="123545"/>
                </a:lnTo>
                <a:lnTo>
                  <a:pt x="10668" y="128117"/>
                </a:lnTo>
                <a:lnTo>
                  <a:pt x="19812" y="137261"/>
                </a:lnTo>
                <a:lnTo>
                  <a:pt x="24041" y="132384"/>
                </a:lnTo>
                <a:lnTo>
                  <a:pt x="29718" y="126784"/>
                </a:lnTo>
                <a:lnTo>
                  <a:pt x="36525" y="120332"/>
                </a:lnTo>
                <a:lnTo>
                  <a:pt x="41059" y="115925"/>
                </a:lnTo>
                <a:lnTo>
                  <a:pt x="44196" y="112877"/>
                </a:lnTo>
                <a:close/>
              </a:path>
              <a:path w="631825" h="143510">
                <a:moveTo>
                  <a:pt x="141922" y="12192"/>
                </a:moveTo>
                <a:lnTo>
                  <a:pt x="118960" y="12192"/>
                </a:lnTo>
                <a:lnTo>
                  <a:pt x="118960" y="1524"/>
                </a:lnTo>
                <a:lnTo>
                  <a:pt x="108292" y="1524"/>
                </a:lnTo>
                <a:lnTo>
                  <a:pt x="108292" y="12192"/>
                </a:lnTo>
                <a:lnTo>
                  <a:pt x="108292" y="21336"/>
                </a:lnTo>
                <a:lnTo>
                  <a:pt x="108292" y="30480"/>
                </a:lnTo>
                <a:lnTo>
                  <a:pt x="71716" y="30480"/>
                </a:lnTo>
                <a:lnTo>
                  <a:pt x="71716" y="21336"/>
                </a:lnTo>
                <a:lnTo>
                  <a:pt x="108292" y="21336"/>
                </a:lnTo>
                <a:lnTo>
                  <a:pt x="108292" y="12192"/>
                </a:lnTo>
                <a:lnTo>
                  <a:pt x="71716" y="12192"/>
                </a:lnTo>
                <a:lnTo>
                  <a:pt x="71716" y="1524"/>
                </a:lnTo>
                <a:lnTo>
                  <a:pt x="61048" y="1524"/>
                </a:lnTo>
                <a:lnTo>
                  <a:pt x="61048" y="12192"/>
                </a:lnTo>
                <a:lnTo>
                  <a:pt x="38100" y="12192"/>
                </a:lnTo>
                <a:lnTo>
                  <a:pt x="38100" y="21336"/>
                </a:lnTo>
                <a:lnTo>
                  <a:pt x="61048" y="21336"/>
                </a:lnTo>
                <a:lnTo>
                  <a:pt x="61048" y="42672"/>
                </a:lnTo>
                <a:lnTo>
                  <a:pt x="71716" y="42672"/>
                </a:lnTo>
                <a:lnTo>
                  <a:pt x="71716" y="39624"/>
                </a:lnTo>
                <a:lnTo>
                  <a:pt x="85432" y="39624"/>
                </a:lnTo>
                <a:lnTo>
                  <a:pt x="85432" y="48869"/>
                </a:lnTo>
                <a:lnTo>
                  <a:pt x="85432" y="58013"/>
                </a:lnTo>
                <a:lnTo>
                  <a:pt x="85432" y="70205"/>
                </a:lnTo>
                <a:lnTo>
                  <a:pt x="56388" y="70205"/>
                </a:lnTo>
                <a:lnTo>
                  <a:pt x="56388" y="58013"/>
                </a:lnTo>
                <a:lnTo>
                  <a:pt x="85432" y="58013"/>
                </a:lnTo>
                <a:lnTo>
                  <a:pt x="85432" y="48869"/>
                </a:lnTo>
                <a:lnTo>
                  <a:pt x="45720" y="48869"/>
                </a:lnTo>
                <a:lnTo>
                  <a:pt x="45720" y="82397"/>
                </a:lnTo>
                <a:lnTo>
                  <a:pt x="56388" y="82397"/>
                </a:lnTo>
                <a:lnTo>
                  <a:pt x="56388" y="79349"/>
                </a:lnTo>
                <a:lnTo>
                  <a:pt x="85432" y="79349"/>
                </a:lnTo>
                <a:lnTo>
                  <a:pt x="85432" y="90017"/>
                </a:lnTo>
                <a:lnTo>
                  <a:pt x="45720" y="90017"/>
                </a:lnTo>
                <a:lnTo>
                  <a:pt x="45720" y="97637"/>
                </a:lnTo>
                <a:lnTo>
                  <a:pt x="85432" y="97637"/>
                </a:lnTo>
                <a:lnTo>
                  <a:pt x="85432" y="108305"/>
                </a:lnTo>
                <a:lnTo>
                  <a:pt x="48768" y="108305"/>
                </a:lnTo>
                <a:lnTo>
                  <a:pt x="48768" y="117449"/>
                </a:lnTo>
                <a:lnTo>
                  <a:pt x="85432" y="117449"/>
                </a:lnTo>
                <a:lnTo>
                  <a:pt x="85432" y="128117"/>
                </a:lnTo>
                <a:lnTo>
                  <a:pt x="38100" y="128117"/>
                </a:lnTo>
                <a:lnTo>
                  <a:pt x="38100" y="135737"/>
                </a:lnTo>
                <a:lnTo>
                  <a:pt x="141922" y="135737"/>
                </a:lnTo>
                <a:lnTo>
                  <a:pt x="141922" y="128117"/>
                </a:lnTo>
                <a:lnTo>
                  <a:pt x="94576" y="128117"/>
                </a:lnTo>
                <a:lnTo>
                  <a:pt x="94576" y="117449"/>
                </a:lnTo>
                <a:lnTo>
                  <a:pt x="131254" y="117449"/>
                </a:lnTo>
                <a:lnTo>
                  <a:pt x="131254" y="108305"/>
                </a:lnTo>
                <a:lnTo>
                  <a:pt x="94576" y="108305"/>
                </a:lnTo>
                <a:lnTo>
                  <a:pt x="94576" y="97637"/>
                </a:lnTo>
                <a:lnTo>
                  <a:pt x="135826" y="97637"/>
                </a:lnTo>
                <a:lnTo>
                  <a:pt x="135826" y="90017"/>
                </a:lnTo>
                <a:lnTo>
                  <a:pt x="94576" y="90017"/>
                </a:lnTo>
                <a:lnTo>
                  <a:pt x="94576" y="79349"/>
                </a:lnTo>
                <a:lnTo>
                  <a:pt x="125158" y="79349"/>
                </a:lnTo>
                <a:lnTo>
                  <a:pt x="125158" y="82397"/>
                </a:lnTo>
                <a:lnTo>
                  <a:pt x="134302" y="82397"/>
                </a:lnTo>
                <a:lnTo>
                  <a:pt x="134302" y="79349"/>
                </a:lnTo>
                <a:lnTo>
                  <a:pt x="134302" y="70205"/>
                </a:lnTo>
                <a:lnTo>
                  <a:pt x="134302" y="58013"/>
                </a:lnTo>
                <a:lnTo>
                  <a:pt x="134302" y="48869"/>
                </a:lnTo>
                <a:lnTo>
                  <a:pt x="125158" y="48869"/>
                </a:lnTo>
                <a:lnTo>
                  <a:pt x="125158" y="58013"/>
                </a:lnTo>
                <a:lnTo>
                  <a:pt x="125158" y="70205"/>
                </a:lnTo>
                <a:lnTo>
                  <a:pt x="94576" y="70205"/>
                </a:lnTo>
                <a:lnTo>
                  <a:pt x="94576" y="58013"/>
                </a:lnTo>
                <a:lnTo>
                  <a:pt x="125158" y="58013"/>
                </a:lnTo>
                <a:lnTo>
                  <a:pt x="125158" y="48869"/>
                </a:lnTo>
                <a:lnTo>
                  <a:pt x="94576" y="48869"/>
                </a:lnTo>
                <a:lnTo>
                  <a:pt x="94576" y="39624"/>
                </a:lnTo>
                <a:lnTo>
                  <a:pt x="108292" y="39624"/>
                </a:lnTo>
                <a:lnTo>
                  <a:pt x="108292" y="42672"/>
                </a:lnTo>
                <a:lnTo>
                  <a:pt x="118960" y="42672"/>
                </a:lnTo>
                <a:lnTo>
                  <a:pt x="118960" y="39624"/>
                </a:lnTo>
                <a:lnTo>
                  <a:pt x="118960" y="30480"/>
                </a:lnTo>
                <a:lnTo>
                  <a:pt x="118960" y="21336"/>
                </a:lnTo>
                <a:lnTo>
                  <a:pt x="141922" y="21336"/>
                </a:lnTo>
                <a:lnTo>
                  <a:pt x="141922" y="12192"/>
                </a:lnTo>
                <a:close/>
              </a:path>
              <a:path w="631825" h="143510">
                <a:moveTo>
                  <a:pt x="163258" y="35052"/>
                </a:moveTo>
                <a:lnTo>
                  <a:pt x="152590" y="33528"/>
                </a:lnTo>
                <a:lnTo>
                  <a:pt x="151422" y="44450"/>
                </a:lnTo>
                <a:lnTo>
                  <a:pt x="150114" y="54190"/>
                </a:lnTo>
                <a:lnTo>
                  <a:pt x="148513" y="62776"/>
                </a:lnTo>
                <a:lnTo>
                  <a:pt x="146494" y="70205"/>
                </a:lnTo>
                <a:lnTo>
                  <a:pt x="151066" y="71729"/>
                </a:lnTo>
                <a:lnTo>
                  <a:pt x="154114" y="71729"/>
                </a:lnTo>
                <a:lnTo>
                  <a:pt x="155638" y="73253"/>
                </a:lnTo>
                <a:lnTo>
                  <a:pt x="157988" y="62776"/>
                </a:lnTo>
                <a:lnTo>
                  <a:pt x="160020" y="53581"/>
                </a:lnTo>
                <a:lnTo>
                  <a:pt x="161848" y="44246"/>
                </a:lnTo>
                <a:lnTo>
                  <a:pt x="163258" y="35052"/>
                </a:lnTo>
                <a:close/>
              </a:path>
              <a:path w="631825" h="143510">
                <a:moveTo>
                  <a:pt x="196875" y="48869"/>
                </a:moveTo>
                <a:lnTo>
                  <a:pt x="193840" y="42672"/>
                </a:lnTo>
                <a:lnTo>
                  <a:pt x="189166" y="36576"/>
                </a:lnTo>
                <a:lnTo>
                  <a:pt x="188023" y="35052"/>
                </a:lnTo>
                <a:lnTo>
                  <a:pt x="184594" y="30480"/>
                </a:lnTo>
                <a:lnTo>
                  <a:pt x="178498" y="35052"/>
                </a:lnTo>
                <a:lnTo>
                  <a:pt x="178498" y="1524"/>
                </a:lnTo>
                <a:lnTo>
                  <a:pt x="167830" y="1524"/>
                </a:lnTo>
                <a:lnTo>
                  <a:pt x="167830" y="141922"/>
                </a:lnTo>
                <a:lnTo>
                  <a:pt x="178498" y="141922"/>
                </a:lnTo>
                <a:lnTo>
                  <a:pt x="178498" y="36576"/>
                </a:lnTo>
                <a:lnTo>
                  <a:pt x="181546" y="42672"/>
                </a:lnTo>
                <a:lnTo>
                  <a:pt x="186118" y="48869"/>
                </a:lnTo>
                <a:lnTo>
                  <a:pt x="189166" y="53441"/>
                </a:lnTo>
                <a:lnTo>
                  <a:pt x="196875" y="48869"/>
                </a:lnTo>
                <a:close/>
              </a:path>
              <a:path w="631825" h="143510">
                <a:moveTo>
                  <a:pt x="228879" y="123545"/>
                </a:moveTo>
                <a:lnTo>
                  <a:pt x="224307" y="115925"/>
                </a:lnTo>
                <a:lnTo>
                  <a:pt x="214299" y="120497"/>
                </a:lnTo>
                <a:lnTo>
                  <a:pt x="204863" y="125069"/>
                </a:lnTo>
                <a:lnTo>
                  <a:pt x="195973" y="129641"/>
                </a:lnTo>
                <a:lnTo>
                  <a:pt x="187642" y="134213"/>
                </a:lnTo>
                <a:lnTo>
                  <a:pt x="189166" y="137261"/>
                </a:lnTo>
                <a:lnTo>
                  <a:pt x="192316" y="140309"/>
                </a:lnTo>
                <a:lnTo>
                  <a:pt x="193840" y="141922"/>
                </a:lnTo>
                <a:lnTo>
                  <a:pt x="202095" y="137947"/>
                </a:lnTo>
                <a:lnTo>
                  <a:pt x="210781" y="133273"/>
                </a:lnTo>
                <a:lnTo>
                  <a:pt x="220116" y="128143"/>
                </a:lnTo>
                <a:lnTo>
                  <a:pt x="228879" y="123545"/>
                </a:lnTo>
                <a:close/>
              </a:path>
              <a:path w="631825" h="143510">
                <a:moveTo>
                  <a:pt x="286893" y="132689"/>
                </a:moveTo>
                <a:lnTo>
                  <a:pt x="278003" y="128143"/>
                </a:lnTo>
                <a:lnTo>
                  <a:pt x="269532" y="123748"/>
                </a:lnTo>
                <a:lnTo>
                  <a:pt x="261340" y="119621"/>
                </a:lnTo>
                <a:lnTo>
                  <a:pt x="253263" y="115925"/>
                </a:lnTo>
                <a:lnTo>
                  <a:pt x="247167" y="123545"/>
                </a:lnTo>
                <a:lnTo>
                  <a:pt x="255435" y="128143"/>
                </a:lnTo>
                <a:lnTo>
                  <a:pt x="264160" y="132892"/>
                </a:lnTo>
                <a:lnTo>
                  <a:pt x="273177" y="137947"/>
                </a:lnTo>
                <a:lnTo>
                  <a:pt x="282321" y="143446"/>
                </a:lnTo>
                <a:lnTo>
                  <a:pt x="286893" y="132689"/>
                </a:lnTo>
                <a:close/>
              </a:path>
              <a:path w="631825" h="143510">
                <a:moveTo>
                  <a:pt x="289941" y="105257"/>
                </a:moveTo>
                <a:lnTo>
                  <a:pt x="274701" y="105257"/>
                </a:lnTo>
                <a:lnTo>
                  <a:pt x="274701" y="96113"/>
                </a:lnTo>
                <a:lnTo>
                  <a:pt x="274701" y="86969"/>
                </a:lnTo>
                <a:lnTo>
                  <a:pt x="274701" y="32004"/>
                </a:lnTo>
                <a:lnTo>
                  <a:pt x="265557" y="32004"/>
                </a:lnTo>
                <a:lnTo>
                  <a:pt x="265557" y="105257"/>
                </a:lnTo>
                <a:lnTo>
                  <a:pt x="210591" y="105257"/>
                </a:lnTo>
                <a:lnTo>
                  <a:pt x="210591" y="96113"/>
                </a:lnTo>
                <a:lnTo>
                  <a:pt x="265557" y="96113"/>
                </a:lnTo>
                <a:lnTo>
                  <a:pt x="265557" y="86969"/>
                </a:lnTo>
                <a:lnTo>
                  <a:pt x="210591" y="86969"/>
                </a:lnTo>
                <a:lnTo>
                  <a:pt x="210591" y="77825"/>
                </a:lnTo>
                <a:lnTo>
                  <a:pt x="265557" y="77825"/>
                </a:lnTo>
                <a:lnTo>
                  <a:pt x="265557" y="68681"/>
                </a:lnTo>
                <a:lnTo>
                  <a:pt x="210591" y="68681"/>
                </a:lnTo>
                <a:lnTo>
                  <a:pt x="210591" y="58013"/>
                </a:lnTo>
                <a:lnTo>
                  <a:pt x="265557" y="58013"/>
                </a:lnTo>
                <a:lnTo>
                  <a:pt x="265557" y="50393"/>
                </a:lnTo>
                <a:lnTo>
                  <a:pt x="210591" y="50393"/>
                </a:lnTo>
                <a:lnTo>
                  <a:pt x="210591" y="39624"/>
                </a:lnTo>
                <a:lnTo>
                  <a:pt x="265557" y="39624"/>
                </a:lnTo>
                <a:lnTo>
                  <a:pt x="265557" y="32004"/>
                </a:lnTo>
                <a:lnTo>
                  <a:pt x="242595" y="32004"/>
                </a:lnTo>
                <a:lnTo>
                  <a:pt x="242595" y="21336"/>
                </a:lnTo>
                <a:lnTo>
                  <a:pt x="283845" y="21336"/>
                </a:lnTo>
                <a:lnTo>
                  <a:pt x="283845" y="12192"/>
                </a:lnTo>
                <a:lnTo>
                  <a:pt x="242595" y="12192"/>
                </a:lnTo>
                <a:lnTo>
                  <a:pt x="242595" y="1524"/>
                </a:lnTo>
                <a:lnTo>
                  <a:pt x="231940" y="1524"/>
                </a:lnTo>
                <a:lnTo>
                  <a:pt x="231940" y="12192"/>
                </a:lnTo>
                <a:lnTo>
                  <a:pt x="192316" y="12192"/>
                </a:lnTo>
                <a:lnTo>
                  <a:pt x="192316" y="21336"/>
                </a:lnTo>
                <a:lnTo>
                  <a:pt x="231940" y="21336"/>
                </a:lnTo>
                <a:lnTo>
                  <a:pt x="231940" y="32004"/>
                </a:lnTo>
                <a:lnTo>
                  <a:pt x="199923" y="32004"/>
                </a:lnTo>
                <a:lnTo>
                  <a:pt x="199923" y="105257"/>
                </a:lnTo>
                <a:lnTo>
                  <a:pt x="186118" y="105257"/>
                </a:lnTo>
                <a:lnTo>
                  <a:pt x="186118" y="114401"/>
                </a:lnTo>
                <a:lnTo>
                  <a:pt x="289941" y="114401"/>
                </a:lnTo>
                <a:lnTo>
                  <a:pt x="289941" y="105257"/>
                </a:lnTo>
                <a:close/>
              </a:path>
              <a:path w="631825" h="143510">
                <a:moveTo>
                  <a:pt x="338797" y="27432"/>
                </a:moveTo>
                <a:lnTo>
                  <a:pt x="321945" y="27432"/>
                </a:lnTo>
                <a:lnTo>
                  <a:pt x="321945" y="0"/>
                </a:lnTo>
                <a:lnTo>
                  <a:pt x="311277" y="0"/>
                </a:lnTo>
                <a:lnTo>
                  <a:pt x="311277" y="27432"/>
                </a:lnTo>
                <a:lnTo>
                  <a:pt x="296037" y="27432"/>
                </a:lnTo>
                <a:lnTo>
                  <a:pt x="296037" y="36576"/>
                </a:lnTo>
                <a:lnTo>
                  <a:pt x="311277" y="36576"/>
                </a:lnTo>
                <a:lnTo>
                  <a:pt x="311277" y="70205"/>
                </a:lnTo>
                <a:lnTo>
                  <a:pt x="305181" y="71729"/>
                </a:lnTo>
                <a:lnTo>
                  <a:pt x="299085" y="74777"/>
                </a:lnTo>
                <a:lnTo>
                  <a:pt x="294513" y="76301"/>
                </a:lnTo>
                <a:lnTo>
                  <a:pt x="296037" y="88493"/>
                </a:lnTo>
                <a:lnTo>
                  <a:pt x="302133" y="85445"/>
                </a:lnTo>
                <a:lnTo>
                  <a:pt x="306705" y="83921"/>
                </a:lnTo>
                <a:lnTo>
                  <a:pt x="311277" y="80873"/>
                </a:lnTo>
                <a:lnTo>
                  <a:pt x="311277" y="128117"/>
                </a:lnTo>
                <a:lnTo>
                  <a:pt x="309753" y="129641"/>
                </a:lnTo>
                <a:lnTo>
                  <a:pt x="299085" y="129641"/>
                </a:lnTo>
                <a:lnTo>
                  <a:pt x="292989" y="128117"/>
                </a:lnTo>
                <a:lnTo>
                  <a:pt x="294513" y="132689"/>
                </a:lnTo>
                <a:lnTo>
                  <a:pt x="294513" y="140309"/>
                </a:lnTo>
                <a:lnTo>
                  <a:pt x="317373" y="140309"/>
                </a:lnTo>
                <a:lnTo>
                  <a:pt x="321945" y="134213"/>
                </a:lnTo>
                <a:lnTo>
                  <a:pt x="321945" y="129641"/>
                </a:lnTo>
                <a:lnTo>
                  <a:pt x="321945" y="80873"/>
                </a:lnTo>
                <a:lnTo>
                  <a:pt x="321945" y="77825"/>
                </a:lnTo>
                <a:lnTo>
                  <a:pt x="328129" y="74777"/>
                </a:lnTo>
                <a:lnTo>
                  <a:pt x="332701" y="73253"/>
                </a:lnTo>
                <a:lnTo>
                  <a:pt x="335749" y="71729"/>
                </a:lnTo>
                <a:lnTo>
                  <a:pt x="335749" y="65633"/>
                </a:lnTo>
                <a:lnTo>
                  <a:pt x="335749" y="61061"/>
                </a:lnTo>
                <a:lnTo>
                  <a:pt x="321945" y="65633"/>
                </a:lnTo>
                <a:lnTo>
                  <a:pt x="321945" y="36576"/>
                </a:lnTo>
                <a:lnTo>
                  <a:pt x="338797" y="36576"/>
                </a:lnTo>
                <a:lnTo>
                  <a:pt x="338797" y="27432"/>
                </a:lnTo>
                <a:close/>
              </a:path>
              <a:path w="631825" h="143510">
                <a:moveTo>
                  <a:pt x="378434" y="47244"/>
                </a:moveTo>
                <a:lnTo>
                  <a:pt x="369290" y="47244"/>
                </a:lnTo>
                <a:lnTo>
                  <a:pt x="369290" y="56489"/>
                </a:lnTo>
                <a:lnTo>
                  <a:pt x="369290" y="70205"/>
                </a:lnTo>
                <a:lnTo>
                  <a:pt x="349478" y="70205"/>
                </a:lnTo>
                <a:lnTo>
                  <a:pt x="349478" y="56489"/>
                </a:lnTo>
                <a:lnTo>
                  <a:pt x="369290" y="56489"/>
                </a:lnTo>
                <a:lnTo>
                  <a:pt x="369290" y="47244"/>
                </a:lnTo>
                <a:lnTo>
                  <a:pt x="340334" y="47244"/>
                </a:lnTo>
                <a:lnTo>
                  <a:pt x="340334" y="82397"/>
                </a:lnTo>
                <a:lnTo>
                  <a:pt x="349478" y="82397"/>
                </a:lnTo>
                <a:lnTo>
                  <a:pt x="349478" y="77825"/>
                </a:lnTo>
                <a:lnTo>
                  <a:pt x="369290" y="77825"/>
                </a:lnTo>
                <a:lnTo>
                  <a:pt x="369290" y="82397"/>
                </a:lnTo>
                <a:lnTo>
                  <a:pt x="378434" y="82397"/>
                </a:lnTo>
                <a:lnTo>
                  <a:pt x="378434" y="77825"/>
                </a:lnTo>
                <a:lnTo>
                  <a:pt x="378434" y="70205"/>
                </a:lnTo>
                <a:lnTo>
                  <a:pt x="378434" y="56489"/>
                </a:lnTo>
                <a:lnTo>
                  <a:pt x="378434" y="47244"/>
                </a:lnTo>
                <a:close/>
              </a:path>
              <a:path w="631825" h="143510">
                <a:moveTo>
                  <a:pt x="418147" y="6096"/>
                </a:moveTo>
                <a:lnTo>
                  <a:pt x="409003" y="6096"/>
                </a:lnTo>
                <a:lnTo>
                  <a:pt x="409003" y="15240"/>
                </a:lnTo>
                <a:lnTo>
                  <a:pt x="409003" y="28956"/>
                </a:lnTo>
                <a:lnTo>
                  <a:pt x="360146" y="28956"/>
                </a:lnTo>
                <a:lnTo>
                  <a:pt x="360146" y="15240"/>
                </a:lnTo>
                <a:lnTo>
                  <a:pt x="409003" y="15240"/>
                </a:lnTo>
                <a:lnTo>
                  <a:pt x="409003" y="6096"/>
                </a:lnTo>
                <a:lnTo>
                  <a:pt x="351002" y="6096"/>
                </a:lnTo>
                <a:lnTo>
                  <a:pt x="351002" y="41148"/>
                </a:lnTo>
                <a:lnTo>
                  <a:pt x="360146" y="41148"/>
                </a:lnTo>
                <a:lnTo>
                  <a:pt x="360146" y="38100"/>
                </a:lnTo>
                <a:lnTo>
                  <a:pt x="409003" y="38100"/>
                </a:lnTo>
                <a:lnTo>
                  <a:pt x="409003" y="41148"/>
                </a:lnTo>
                <a:lnTo>
                  <a:pt x="418147" y="41148"/>
                </a:lnTo>
                <a:lnTo>
                  <a:pt x="418147" y="38100"/>
                </a:lnTo>
                <a:lnTo>
                  <a:pt x="418147" y="28956"/>
                </a:lnTo>
                <a:lnTo>
                  <a:pt x="418147" y="15240"/>
                </a:lnTo>
                <a:lnTo>
                  <a:pt x="418147" y="6096"/>
                </a:lnTo>
                <a:close/>
              </a:path>
              <a:path w="631825" h="143510">
                <a:moveTo>
                  <a:pt x="428815" y="47244"/>
                </a:moveTo>
                <a:lnTo>
                  <a:pt x="419671" y="47244"/>
                </a:lnTo>
                <a:lnTo>
                  <a:pt x="419671" y="56489"/>
                </a:lnTo>
                <a:lnTo>
                  <a:pt x="419671" y="70205"/>
                </a:lnTo>
                <a:lnTo>
                  <a:pt x="399859" y="70205"/>
                </a:lnTo>
                <a:lnTo>
                  <a:pt x="399859" y="56489"/>
                </a:lnTo>
                <a:lnTo>
                  <a:pt x="419671" y="56489"/>
                </a:lnTo>
                <a:lnTo>
                  <a:pt x="419671" y="47244"/>
                </a:lnTo>
                <a:lnTo>
                  <a:pt x="390613" y="47244"/>
                </a:lnTo>
                <a:lnTo>
                  <a:pt x="390613" y="82397"/>
                </a:lnTo>
                <a:lnTo>
                  <a:pt x="399859" y="82397"/>
                </a:lnTo>
                <a:lnTo>
                  <a:pt x="399859" y="77825"/>
                </a:lnTo>
                <a:lnTo>
                  <a:pt x="419671" y="77825"/>
                </a:lnTo>
                <a:lnTo>
                  <a:pt x="419671" y="82397"/>
                </a:lnTo>
                <a:lnTo>
                  <a:pt x="428815" y="82397"/>
                </a:lnTo>
                <a:lnTo>
                  <a:pt x="428815" y="77825"/>
                </a:lnTo>
                <a:lnTo>
                  <a:pt x="428815" y="70205"/>
                </a:lnTo>
                <a:lnTo>
                  <a:pt x="428815" y="56489"/>
                </a:lnTo>
                <a:lnTo>
                  <a:pt x="428815" y="47244"/>
                </a:lnTo>
                <a:close/>
              </a:path>
              <a:path w="631825" h="143510">
                <a:moveTo>
                  <a:pt x="437959" y="126593"/>
                </a:moveTo>
                <a:lnTo>
                  <a:pt x="402551" y="109880"/>
                </a:lnTo>
                <a:lnTo>
                  <a:pt x="393661" y="102209"/>
                </a:lnTo>
                <a:lnTo>
                  <a:pt x="434911" y="102209"/>
                </a:lnTo>
                <a:lnTo>
                  <a:pt x="434911" y="93065"/>
                </a:lnTo>
                <a:lnTo>
                  <a:pt x="389102" y="93065"/>
                </a:lnTo>
                <a:lnTo>
                  <a:pt x="389102" y="83921"/>
                </a:lnTo>
                <a:lnTo>
                  <a:pt x="378434" y="83921"/>
                </a:lnTo>
                <a:lnTo>
                  <a:pt x="378434" y="93065"/>
                </a:lnTo>
                <a:lnTo>
                  <a:pt x="334225" y="93065"/>
                </a:lnTo>
                <a:lnTo>
                  <a:pt x="334225" y="102209"/>
                </a:lnTo>
                <a:lnTo>
                  <a:pt x="373849" y="102209"/>
                </a:lnTo>
                <a:lnTo>
                  <a:pt x="364134" y="109905"/>
                </a:lnTo>
                <a:lnTo>
                  <a:pt x="353225" y="116903"/>
                </a:lnTo>
                <a:lnTo>
                  <a:pt x="341274" y="122999"/>
                </a:lnTo>
                <a:lnTo>
                  <a:pt x="328129" y="128117"/>
                </a:lnTo>
                <a:lnTo>
                  <a:pt x="331190" y="131165"/>
                </a:lnTo>
                <a:lnTo>
                  <a:pt x="334225" y="137261"/>
                </a:lnTo>
                <a:lnTo>
                  <a:pt x="347472" y="131165"/>
                </a:lnTo>
                <a:lnTo>
                  <a:pt x="359181" y="124498"/>
                </a:lnTo>
                <a:lnTo>
                  <a:pt x="369608" y="116878"/>
                </a:lnTo>
                <a:lnTo>
                  <a:pt x="378434" y="108305"/>
                </a:lnTo>
                <a:lnTo>
                  <a:pt x="378434" y="141922"/>
                </a:lnTo>
                <a:lnTo>
                  <a:pt x="389102" y="141922"/>
                </a:lnTo>
                <a:lnTo>
                  <a:pt x="389102" y="108305"/>
                </a:lnTo>
                <a:lnTo>
                  <a:pt x="397103" y="116903"/>
                </a:lnTo>
                <a:lnTo>
                  <a:pt x="407085" y="124498"/>
                </a:lnTo>
                <a:lnTo>
                  <a:pt x="418757" y="131241"/>
                </a:lnTo>
                <a:lnTo>
                  <a:pt x="431863" y="137261"/>
                </a:lnTo>
                <a:lnTo>
                  <a:pt x="433387" y="134213"/>
                </a:lnTo>
                <a:lnTo>
                  <a:pt x="436435" y="131165"/>
                </a:lnTo>
                <a:lnTo>
                  <a:pt x="437959" y="126593"/>
                </a:lnTo>
                <a:close/>
              </a:path>
              <a:path w="631825" h="143510">
                <a:moveTo>
                  <a:pt x="485292" y="3048"/>
                </a:moveTo>
                <a:lnTo>
                  <a:pt x="473100" y="0"/>
                </a:lnTo>
                <a:lnTo>
                  <a:pt x="466788" y="20002"/>
                </a:lnTo>
                <a:lnTo>
                  <a:pt x="459333" y="38722"/>
                </a:lnTo>
                <a:lnTo>
                  <a:pt x="450735" y="56032"/>
                </a:lnTo>
                <a:lnTo>
                  <a:pt x="441007" y="71729"/>
                </a:lnTo>
                <a:lnTo>
                  <a:pt x="442531" y="76301"/>
                </a:lnTo>
                <a:lnTo>
                  <a:pt x="445579" y="80873"/>
                </a:lnTo>
                <a:lnTo>
                  <a:pt x="447103" y="83921"/>
                </a:lnTo>
                <a:lnTo>
                  <a:pt x="450545" y="78193"/>
                </a:lnTo>
                <a:lnTo>
                  <a:pt x="454152" y="72301"/>
                </a:lnTo>
                <a:lnTo>
                  <a:pt x="458063" y="66141"/>
                </a:lnTo>
                <a:lnTo>
                  <a:pt x="462432" y="59537"/>
                </a:lnTo>
                <a:lnTo>
                  <a:pt x="462432" y="141922"/>
                </a:lnTo>
                <a:lnTo>
                  <a:pt x="473100" y="141922"/>
                </a:lnTo>
                <a:lnTo>
                  <a:pt x="473100" y="59537"/>
                </a:lnTo>
                <a:lnTo>
                  <a:pt x="473100" y="35052"/>
                </a:lnTo>
                <a:lnTo>
                  <a:pt x="476288" y="27914"/>
                </a:lnTo>
                <a:lnTo>
                  <a:pt x="479259" y="20002"/>
                </a:lnTo>
                <a:lnTo>
                  <a:pt x="482092" y="11912"/>
                </a:lnTo>
                <a:lnTo>
                  <a:pt x="485292" y="3048"/>
                </a:lnTo>
                <a:close/>
              </a:path>
              <a:path w="631825" h="143510">
                <a:moveTo>
                  <a:pt x="584454" y="22860"/>
                </a:moveTo>
                <a:lnTo>
                  <a:pt x="512724" y="22860"/>
                </a:lnTo>
                <a:lnTo>
                  <a:pt x="515785" y="16764"/>
                </a:lnTo>
                <a:lnTo>
                  <a:pt x="518820" y="9144"/>
                </a:lnTo>
                <a:lnTo>
                  <a:pt x="520344" y="1524"/>
                </a:lnTo>
                <a:lnTo>
                  <a:pt x="509676" y="0"/>
                </a:lnTo>
                <a:lnTo>
                  <a:pt x="504507" y="15697"/>
                </a:lnTo>
                <a:lnTo>
                  <a:pt x="498055" y="30695"/>
                </a:lnTo>
                <a:lnTo>
                  <a:pt x="490169" y="44843"/>
                </a:lnTo>
                <a:lnTo>
                  <a:pt x="480720" y="58013"/>
                </a:lnTo>
                <a:lnTo>
                  <a:pt x="489864" y="67157"/>
                </a:lnTo>
                <a:lnTo>
                  <a:pt x="495312" y="59118"/>
                </a:lnTo>
                <a:lnTo>
                  <a:pt x="500341" y="50914"/>
                </a:lnTo>
                <a:lnTo>
                  <a:pt x="505079" y="42430"/>
                </a:lnTo>
                <a:lnTo>
                  <a:pt x="509676" y="33528"/>
                </a:lnTo>
                <a:lnTo>
                  <a:pt x="520344" y="33528"/>
                </a:lnTo>
                <a:lnTo>
                  <a:pt x="520344" y="141922"/>
                </a:lnTo>
                <a:lnTo>
                  <a:pt x="532638" y="141922"/>
                </a:lnTo>
                <a:lnTo>
                  <a:pt x="532638" y="105257"/>
                </a:lnTo>
                <a:lnTo>
                  <a:pt x="579882" y="105257"/>
                </a:lnTo>
                <a:lnTo>
                  <a:pt x="579882" y="94589"/>
                </a:lnTo>
                <a:lnTo>
                  <a:pt x="532638" y="94589"/>
                </a:lnTo>
                <a:lnTo>
                  <a:pt x="532638" y="68681"/>
                </a:lnTo>
                <a:lnTo>
                  <a:pt x="578358" y="68681"/>
                </a:lnTo>
                <a:lnTo>
                  <a:pt x="578358" y="58013"/>
                </a:lnTo>
                <a:lnTo>
                  <a:pt x="532638" y="58013"/>
                </a:lnTo>
                <a:lnTo>
                  <a:pt x="532638" y="33528"/>
                </a:lnTo>
                <a:lnTo>
                  <a:pt x="584454" y="33528"/>
                </a:lnTo>
                <a:lnTo>
                  <a:pt x="584454" y="22860"/>
                </a:lnTo>
                <a:close/>
              </a:path>
              <a:path w="631825" h="143510">
                <a:moveTo>
                  <a:pt x="631786" y="115925"/>
                </a:moveTo>
                <a:lnTo>
                  <a:pt x="630770" y="112877"/>
                </a:lnTo>
                <a:lnTo>
                  <a:pt x="630262" y="111353"/>
                </a:lnTo>
                <a:lnTo>
                  <a:pt x="627227" y="108305"/>
                </a:lnTo>
                <a:lnTo>
                  <a:pt x="624166" y="103733"/>
                </a:lnTo>
                <a:lnTo>
                  <a:pt x="622642" y="103225"/>
                </a:lnTo>
                <a:lnTo>
                  <a:pt x="622642" y="118973"/>
                </a:lnTo>
                <a:lnTo>
                  <a:pt x="622642" y="123545"/>
                </a:lnTo>
                <a:lnTo>
                  <a:pt x="618070" y="128117"/>
                </a:lnTo>
                <a:lnTo>
                  <a:pt x="610450" y="128117"/>
                </a:lnTo>
                <a:lnTo>
                  <a:pt x="605878" y="123545"/>
                </a:lnTo>
                <a:lnTo>
                  <a:pt x="605878" y="118973"/>
                </a:lnTo>
                <a:lnTo>
                  <a:pt x="611974" y="112877"/>
                </a:lnTo>
                <a:lnTo>
                  <a:pt x="616559" y="112877"/>
                </a:lnTo>
                <a:lnTo>
                  <a:pt x="622642" y="118973"/>
                </a:lnTo>
                <a:lnTo>
                  <a:pt x="622642" y="103225"/>
                </a:lnTo>
                <a:lnTo>
                  <a:pt x="619594" y="102209"/>
                </a:lnTo>
                <a:lnTo>
                  <a:pt x="610450" y="102209"/>
                </a:lnTo>
                <a:lnTo>
                  <a:pt x="605878" y="103733"/>
                </a:lnTo>
                <a:lnTo>
                  <a:pt x="598271" y="111353"/>
                </a:lnTo>
                <a:lnTo>
                  <a:pt x="596747" y="115925"/>
                </a:lnTo>
                <a:lnTo>
                  <a:pt x="596747" y="126593"/>
                </a:lnTo>
                <a:lnTo>
                  <a:pt x="598271" y="129641"/>
                </a:lnTo>
                <a:lnTo>
                  <a:pt x="601306" y="134213"/>
                </a:lnTo>
                <a:lnTo>
                  <a:pt x="604354" y="137261"/>
                </a:lnTo>
                <a:lnTo>
                  <a:pt x="608926" y="138785"/>
                </a:lnTo>
                <a:lnTo>
                  <a:pt x="619594" y="138785"/>
                </a:lnTo>
                <a:lnTo>
                  <a:pt x="624166" y="137261"/>
                </a:lnTo>
                <a:lnTo>
                  <a:pt x="630262" y="131165"/>
                </a:lnTo>
                <a:lnTo>
                  <a:pt x="631278" y="128117"/>
                </a:lnTo>
                <a:lnTo>
                  <a:pt x="631786" y="126593"/>
                </a:lnTo>
                <a:lnTo>
                  <a:pt x="631786" y="11592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19974" y="3944594"/>
            <a:ext cx="2104542" cy="14334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29774" y="3944594"/>
            <a:ext cx="1220914" cy="1433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54511" y="3943070"/>
            <a:ext cx="1368933" cy="14486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328790" y="3946118"/>
            <a:ext cx="283844" cy="14029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19974" y="4165765"/>
            <a:ext cx="779805" cy="14344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27594" y="4617339"/>
            <a:ext cx="122110" cy="13116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4962" y="4606671"/>
            <a:ext cx="289941" cy="14335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21498" y="5047589"/>
            <a:ext cx="1219390" cy="144868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2647657" y="5049113"/>
            <a:ext cx="1622425" cy="143510"/>
            <a:chOff x="2647657" y="5049113"/>
            <a:chExt cx="1622425" cy="143510"/>
          </a:xfrm>
        </p:grpSpPr>
        <p:sp>
          <p:nvSpPr>
            <p:cNvPr id="37" name="object 37"/>
            <p:cNvSpPr/>
            <p:nvPr/>
          </p:nvSpPr>
          <p:spPr>
            <a:xfrm>
              <a:off x="2647658" y="5049113"/>
              <a:ext cx="877569" cy="143510"/>
            </a:xfrm>
            <a:custGeom>
              <a:avLst/>
              <a:gdLst/>
              <a:ahLst/>
              <a:cxnLst/>
              <a:rect l="l" t="t" r="r" b="b"/>
              <a:pathLst>
                <a:path w="877570" h="143510">
                  <a:moveTo>
                    <a:pt x="82397" y="19812"/>
                  </a:moveTo>
                  <a:lnTo>
                    <a:pt x="79349" y="15240"/>
                  </a:lnTo>
                  <a:lnTo>
                    <a:pt x="74777" y="9144"/>
                  </a:lnTo>
                  <a:lnTo>
                    <a:pt x="68681" y="0"/>
                  </a:lnTo>
                  <a:lnTo>
                    <a:pt x="58013" y="6096"/>
                  </a:lnTo>
                  <a:lnTo>
                    <a:pt x="61061" y="9144"/>
                  </a:lnTo>
                  <a:lnTo>
                    <a:pt x="65633" y="16764"/>
                  </a:lnTo>
                  <a:lnTo>
                    <a:pt x="70205" y="25908"/>
                  </a:lnTo>
                  <a:lnTo>
                    <a:pt x="82397" y="19812"/>
                  </a:lnTo>
                  <a:close/>
                </a:path>
                <a:path w="877570" h="143510">
                  <a:moveTo>
                    <a:pt x="140411" y="123532"/>
                  </a:moveTo>
                  <a:lnTo>
                    <a:pt x="76301" y="123532"/>
                  </a:lnTo>
                  <a:lnTo>
                    <a:pt x="76301" y="80860"/>
                  </a:lnTo>
                  <a:lnTo>
                    <a:pt x="128206" y="80860"/>
                  </a:lnTo>
                  <a:lnTo>
                    <a:pt x="128206" y="70104"/>
                  </a:lnTo>
                  <a:lnTo>
                    <a:pt x="76301" y="70104"/>
                  </a:lnTo>
                  <a:lnTo>
                    <a:pt x="76301" y="38100"/>
                  </a:lnTo>
                  <a:lnTo>
                    <a:pt x="134302" y="38100"/>
                  </a:lnTo>
                  <a:lnTo>
                    <a:pt x="134302" y="27432"/>
                  </a:lnTo>
                  <a:lnTo>
                    <a:pt x="6096" y="27432"/>
                  </a:lnTo>
                  <a:lnTo>
                    <a:pt x="6096" y="38100"/>
                  </a:lnTo>
                  <a:lnTo>
                    <a:pt x="64109" y="38100"/>
                  </a:lnTo>
                  <a:lnTo>
                    <a:pt x="64109" y="70104"/>
                  </a:lnTo>
                  <a:lnTo>
                    <a:pt x="10668" y="70104"/>
                  </a:lnTo>
                  <a:lnTo>
                    <a:pt x="10668" y="80860"/>
                  </a:lnTo>
                  <a:lnTo>
                    <a:pt x="64109" y="80860"/>
                  </a:lnTo>
                  <a:lnTo>
                    <a:pt x="64109" y="123532"/>
                  </a:lnTo>
                  <a:lnTo>
                    <a:pt x="0" y="123532"/>
                  </a:lnTo>
                  <a:lnTo>
                    <a:pt x="0" y="132676"/>
                  </a:lnTo>
                  <a:lnTo>
                    <a:pt x="140411" y="132676"/>
                  </a:lnTo>
                  <a:lnTo>
                    <a:pt x="140411" y="123532"/>
                  </a:lnTo>
                  <a:close/>
                </a:path>
                <a:path w="877570" h="143510">
                  <a:moveTo>
                    <a:pt x="283845" y="6096"/>
                  </a:moveTo>
                  <a:lnTo>
                    <a:pt x="230517" y="6096"/>
                  </a:lnTo>
                  <a:lnTo>
                    <a:pt x="230517" y="15240"/>
                  </a:lnTo>
                  <a:lnTo>
                    <a:pt x="230517" y="32004"/>
                  </a:lnTo>
                  <a:lnTo>
                    <a:pt x="230517" y="41148"/>
                  </a:lnTo>
                  <a:lnTo>
                    <a:pt x="230517" y="59436"/>
                  </a:lnTo>
                  <a:lnTo>
                    <a:pt x="204508" y="59436"/>
                  </a:lnTo>
                  <a:lnTo>
                    <a:pt x="204508" y="41148"/>
                  </a:lnTo>
                  <a:lnTo>
                    <a:pt x="230517" y="41148"/>
                  </a:lnTo>
                  <a:lnTo>
                    <a:pt x="230517" y="32004"/>
                  </a:lnTo>
                  <a:lnTo>
                    <a:pt x="204508" y="32004"/>
                  </a:lnTo>
                  <a:lnTo>
                    <a:pt x="204508" y="15240"/>
                  </a:lnTo>
                  <a:lnTo>
                    <a:pt x="230517" y="15240"/>
                  </a:lnTo>
                  <a:lnTo>
                    <a:pt x="230517" y="6096"/>
                  </a:lnTo>
                  <a:lnTo>
                    <a:pt x="151168" y="6096"/>
                  </a:lnTo>
                  <a:lnTo>
                    <a:pt x="151168" y="15240"/>
                  </a:lnTo>
                  <a:lnTo>
                    <a:pt x="193840" y="15240"/>
                  </a:lnTo>
                  <a:lnTo>
                    <a:pt x="193840" y="32004"/>
                  </a:lnTo>
                  <a:lnTo>
                    <a:pt x="193840" y="41148"/>
                  </a:lnTo>
                  <a:lnTo>
                    <a:pt x="193840" y="59436"/>
                  </a:lnTo>
                  <a:lnTo>
                    <a:pt x="167932" y="59436"/>
                  </a:lnTo>
                  <a:lnTo>
                    <a:pt x="167932" y="41148"/>
                  </a:lnTo>
                  <a:lnTo>
                    <a:pt x="193840" y="41148"/>
                  </a:lnTo>
                  <a:lnTo>
                    <a:pt x="193840" y="32004"/>
                  </a:lnTo>
                  <a:lnTo>
                    <a:pt x="157264" y="32004"/>
                  </a:lnTo>
                  <a:lnTo>
                    <a:pt x="157264" y="74764"/>
                  </a:lnTo>
                  <a:lnTo>
                    <a:pt x="167932" y="74764"/>
                  </a:lnTo>
                  <a:lnTo>
                    <a:pt x="167932" y="68580"/>
                  </a:lnTo>
                  <a:lnTo>
                    <a:pt x="196888" y="68580"/>
                  </a:lnTo>
                  <a:lnTo>
                    <a:pt x="265557" y="68580"/>
                  </a:lnTo>
                  <a:lnTo>
                    <a:pt x="265557" y="74764"/>
                  </a:lnTo>
                  <a:lnTo>
                    <a:pt x="276225" y="74764"/>
                  </a:lnTo>
                  <a:lnTo>
                    <a:pt x="276225" y="68580"/>
                  </a:lnTo>
                  <a:lnTo>
                    <a:pt x="276225" y="59436"/>
                  </a:lnTo>
                  <a:lnTo>
                    <a:pt x="276225" y="41148"/>
                  </a:lnTo>
                  <a:lnTo>
                    <a:pt x="276225" y="32004"/>
                  </a:lnTo>
                  <a:lnTo>
                    <a:pt x="265557" y="32004"/>
                  </a:lnTo>
                  <a:lnTo>
                    <a:pt x="265557" y="41148"/>
                  </a:lnTo>
                  <a:lnTo>
                    <a:pt x="265557" y="59436"/>
                  </a:lnTo>
                  <a:lnTo>
                    <a:pt x="241173" y="59436"/>
                  </a:lnTo>
                  <a:lnTo>
                    <a:pt x="241173" y="41148"/>
                  </a:lnTo>
                  <a:lnTo>
                    <a:pt x="265557" y="41148"/>
                  </a:lnTo>
                  <a:lnTo>
                    <a:pt x="265557" y="32004"/>
                  </a:lnTo>
                  <a:lnTo>
                    <a:pt x="241173" y="32004"/>
                  </a:lnTo>
                  <a:lnTo>
                    <a:pt x="241173" y="15240"/>
                  </a:lnTo>
                  <a:lnTo>
                    <a:pt x="283845" y="15240"/>
                  </a:lnTo>
                  <a:lnTo>
                    <a:pt x="283845" y="6096"/>
                  </a:lnTo>
                  <a:close/>
                </a:path>
                <a:path w="877570" h="143510">
                  <a:moveTo>
                    <a:pt x="288518" y="82384"/>
                  </a:moveTo>
                  <a:lnTo>
                    <a:pt x="242697" y="82384"/>
                  </a:lnTo>
                  <a:lnTo>
                    <a:pt x="242697" y="93052"/>
                  </a:lnTo>
                  <a:lnTo>
                    <a:pt x="237832" y="98729"/>
                  </a:lnTo>
                  <a:lnTo>
                    <a:pt x="232410" y="104101"/>
                  </a:lnTo>
                  <a:lnTo>
                    <a:pt x="226402" y="108915"/>
                  </a:lnTo>
                  <a:lnTo>
                    <a:pt x="219837" y="112864"/>
                  </a:lnTo>
                  <a:lnTo>
                    <a:pt x="187744" y="103720"/>
                  </a:lnTo>
                  <a:lnTo>
                    <a:pt x="189268" y="100672"/>
                  </a:lnTo>
                  <a:lnTo>
                    <a:pt x="192316" y="96100"/>
                  </a:lnTo>
                  <a:lnTo>
                    <a:pt x="195364" y="93052"/>
                  </a:lnTo>
                  <a:lnTo>
                    <a:pt x="242697" y="93052"/>
                  </a:lnTo>
                  <a:lnTo>
                    <a:pt x="242697" y="82384"/>
                  </a:lnTo>
                  <a:lnTo>
                    <a:pt x="201460" y="82384"/>
                  </a:lnTo>
                  <a:lnTo>
                    <a:pt x="204508" y="79336"/>
                  </a:lnTo>
                  <a:lnTo>
                    <a:pt x="207556" y="73240"/>
                  </a:lnTo>
                  <a:lnTo>
                    <a:pt x="196888" y="68580"/>
                  </a:lnTo>
                  <a:lnTo>
                    <a:pt x="193840" y="73240"/>
                  </a:lnTo>
                  <a:lnTo>
                    <a:pt x="192316" y="77812"/>
                  </a:lnTo>
                  <a:lnTo>
                    <a:pt x="189268" y="82384"/>
                  </a:lnTo>
                  <a:lnTo>
                    <a:pt x="146494" y="82384"/>
                  </a:lnTo>
                  <a:lnTo>
                    <a:pt x="146494" y="93052"/>
                  </a:lnTo>
                  <a:lnTo>
                    <a:pt x="181648" y="93052"/>
                  </a:lnTo>
                  <a:lnTo>
                    <a:pt x="178600" y="97624"/>
                  </a:lnTo>
                  <a:lnTo>
                    <a:pt x="175552" y="103720"/>
                  </a:lnTo>
                  <a:lnTo>
                    <a:pt x="170980" y="108292"/>
                  </a:lnTo>
                  <a:lnTo>
                    <a:pt x="180124" y="110845"/>
                  </a:lnTo>
                  <a:lnTo>
                    <a:pt x="189268" y="113817"/>
                  </a:lnTo>
                  <a:lnTo>
                    <a:pt x="198412" y="117081"/>
                  </a:lnTo>
                  <a:lnTo>
                    <a:pt x="207556" y="120484"/>
                  </a:lnTo>
                  <a:lnTo>
                    <a:pt x="195503" y="124536"/>
                  </a:lnTo>
                  <a:lnTo>
                    <a:pt x="182016" y="127723"/>
                  </a:lnTo>
                  <a:lnTo>
                    <a:pt x="166789" y="130352"/>
                  </a:lnTo>
                  <a:lnTo>
                    <a:pt x="149555" y="132676"/>
                  </a:lnTo>
                  <a:lnTo>
                    <a:pt x="152692" y="135724"/>
                  </a:lnTo>
                  <a:lnTo>
                    <a:pt x="154216" y="140296"/>
                  </a:lnTo>
                  <a:lnTo>
                    <a:pt x="155740" y="143344"/>
                  </a:lnTo>
                  <a:lnTo>
                    <a:pt x="175196" y="140487"/>
                  </a:lnTo>
                  <a:lnTo>
                    <a:pt x="192519" y="136486"/>
                  </a:lnTo>
                  <a:lnTo>
                    <a:pt x="207860" y="131343"/>
                  </a:lnTo>
                  <a:lnTo>
                    <a:pt x="221373" y="125056"/>
                  </a:lnTo>
                  <a:lnTo>
                    <a:pt x="247840" y="134010"/>
                  </a:lnTo>
                  <a:lnTo>
                    <a:pt x="260578" y="138137"/>
                  </a:lnTo>
                  <a:lnTo>
                    <a:pt x="273177" y="141820"/>
                  </a:lnTo>
                  <a:lnTo>
                    <a:pt x="279273" y="131152"/>
                  </a:lnTo>
                  <a:lnTo>
                    <a:pt x="267195" y="127723"/>
                  </a:lnTo>
                  <a:lnTo>
                    <a:pt x="258356" y="125056"/>
                  </a:lnTo>
                  <a:lnTo>
                    <a:pt x="233553" y="117436"/>
                  </a:lnTo>
                  <a:lnTo>
                    <a:pt x="239420" y="112864"/>
                  </a:lnTo>
                  <a:lnTo>
                    <a:pt x="240093" y="112344"/>
                  </a:lnTo>
                  <a:lnTo>
                    <a:pt x="245935" y="106387"/>
                  </a:lnTo>
                  <a:lnTo>
                    <a:pt x="250913" y="99872"/>
                  </a:lnTo>
                  <a:lnTo>
                    <a:pt x="254901" y="93052"/>
                  </a:lnTo>
                  <a:lnTo>
                    <a:pt x="288518" y="93052"/>
                  </a:lnTo>
                  <a:lnTo>
                    <a:pt x="288518" y="82384"/>
                  </a:lnTo>
                  <a:close/>
                </a:path>
                <a:path w="877570" h="143510">
                  <a:moveTo>
                    <a:pt x="318998" y="94576"/>
                  </a:moveTo>
                  <a:lnTo>
                    <a:pt x="309854" y="91528"/>
                  </a:lnTo>
                  <a:lnTo>
                    <a:pt x="306374" y="99517"/>
                  </a:lnTo>
                  <a:lnTo>
                    <a:pt x="302615" y="107340"/>
                  </a:lnTo>
                  <a:lnTo>
                    <a:pt x="298272" y="114896"/>
                  </a:lnTo>
                  <a:lnTo>
                    <a:pt x="293090" y="122008"/>
                  </a:lnTo>
                  <a:lnTo>
                    <a:pt x="297662" y="123532"/>
                  </a:lnTo>
                  <a:lnTo>
                    <a:pt x="300710" y="125056"/>
                  </a:lnTo>
                  <a:lnTo>
                    <a:pt x="302234" y="126580"/>
                  </a:lnTo>
                  <a:lnTo>
                    <a:pt x="306781" y="119443"/>
                  </a:lnTo>
                  <a:lnTo>
                    <a:pt x="311188" y="111721"/>
                  </a:lnTo>
                  <a:lnTo>
                    <a:pt x="315341" y="103339"/>
                  </a:lnTo>
                  <a:lnTo>
                    <a:pt x="318998" y="94576"/>
                  </a:lnTo>
                  <a:close/>
                </a:path>
                <a:path w="877570" h="143510">
                  <a:moveTo>
                    <a:pt x="340334" y="15240"/>
                  </a:moveTo>
                  <a:lnTo>
                    <a:pt x="337286" y="10668"/>
                  </a:lnTo>
                  <a:lnTo>
                    <a:pt x="334238" y="4572"/>
                  </a:lnTo>
                  <a:lnTo>
                    <a:pt x="331190" y="0"/>
                  </a:lnTo>
                  <a:lnTo>
                    <a:pt x="322046" y="4572"/>
                  </a:lnTo>
                  <a:lnTo>
                    <a:pt x="325094" y="9144"/>
                  </a:lnTo>
                  <a:lnTo>
                    <a:pt x="328142" y="15240"/>
                  </a:lnTo>
                  <a:lnTo>
                    <a:pt x="331190" y="19812"/>
                  </a:lnTo>
                  <a:lnTo>
                    <a:pt x="340334" y="15240"/>
                  </a:lnTo>
                  <a:close/>
                </a:path>
                <a:path w="877570" h="143510">
                  <a:moveTo>
                    <a:pt x="360235" y="42672"/>
                  </a:moveTo>
                  <a:lnTo>
                    <a:pt x="351002" y="42672"/>
                  </a:lnTo>
                  <a:lnTo>
                    <a:pt x="351002" y="51816"/>
                  </a:lnTo>
                  <a:lnTo>
                    <a:pt x="351002" y="73240"/>
                  </a:lnTo>
                  <a:lnTo>
                    <a:pt x="314426" y="73240"/>
                  </a:lnTo>
                  <a:lnTo>
                    <a:pt x="314426" y="51816"/>
                  </a:lnTo>
                  <a:lnTo>
                    <a:pt x="351002" y="51816"/>
                  </a:lnTo>
                  <a:lnTo>
                    <a:pt x="351002" y="42672"/>
                  </a:lnTo>
                  <a:lnTo>
                    <a:pt x="303758" y="42672"/>
                  </a:lnTo>
                  <a:lnTo>
                    <a:pt x="303758" y="85432"/>
                  </a:lnTo>
                  <a:lnTo>
                    <a:pt x="314426" y="85432"/>
                  </a:lnTo>
                  <a:lnTo>
                    <a:pt x="314426" y="82384"/>
                  </a:lnTo>
                  <a:lnTo>
                    <a:pt x="326618" y="82384"/>
                  </a:lnTo>
                  <a:lnTo>
                    <a:pt x="326618" y="126580"/>
                  </a:lnTo>
                  <a:lnTo>
                    <a:pt x="325094" y="129628"/>
                  </a:lnTo>
                  <a:lnTo>
                    <a:pt x="311378" y="129628"/>
                  </a:lnTo>
                  <a:lnTo>
                    <a:pt x="308330" y="128104"/>
                  </a:lnTo>
                  <a:lnTo>
                    <a:pt x="308330" y="132676"/>
                  </a:lnTo>
                  <a:lnTo>
                    <a:pt x="309854" y="135724"/>
                  </a:lnTo>
                  <a:lnTo>
                    <a:pt x="309854" y="138772"/>
                  </a:lnTo>
                  <a:lnTo>
                    <a:pt x="314426" y="140296"/>
                  </a:lnTo>
                  <a:lnTo>
                    <a:pt x="332714" y="140296"/>
                  </a:lnTo>
                  <a:lnTo>
                    <a:pt x="337286" y="134200"/>
                  </a:lnTo>
                  <a:lnTo>
                    <a:pt x="337286" y="129628"/>
                  </a:lnTo>
                  <a:lnTo>
                    <a:pt x="337286" y="82384"/>
                  </a:lnTo>
                  <a:lnTo>
                    <a:pt x="351002" y="82384"/>
                  </a:lnTo>
                  <a:lnTo>
                    <a:pt x="351002" y="85432"/>
                  </a:lnTo>
                  <a:lnTo>
                    <a:pt x="360235" y="85432"/>
                  </a:lnTo>
                  <a:lnTo>
                    <a:pt x="360235" y="82384"/>
                  </a:lnTo>
                  <a:lnTo>
                    <a:pt x="360235" y="73240"/>
                  </a:lnTo>
                  <a:lnTo>
                    <a:pt x="360235" y="51816"/>
                  </a:lnTo>
                  <a:lnTo>
                    <a:pt x="360235" y="42672"/>
                  </a:lnTo>
                  <a:close/>
                </a:path>
                <a:path w="877570" h="143510">
                  <a:moveTo>
                    <a:pt x="363283" y="108292"/>
                  </a:moveTo>
                  <a:lnTo>
                    <a:pt x="360235" y="102196"/>
                  </a:lnTo>
                  <a:lnTo>
                    <a:pt x="355663" y="96100"/>
                  </a:lnTo>
                  <a:lnTo>
                    <a:pt x="349478" y="88480"/>
                  </a:lnTo>
                  <a:lnTo>
                    <a:pt x="341858" y="94576"/>
                  </a:lnTo>
                  <a:lnTo>
                    <a:pt x="346430" y="100672"/>
                  </a:lnTo>
                  <a:lnTo>
                    <a:pt x="351002" y="108292"/>
                  </a:lnTo>
                  <a:lnTo>
                    <a:pt x="354139" y="114388"/>
                  </a:lnTo>
                  <a:lnTo>
                    <a:pt x="363283" y="108292"/>
                  </a:lnTo>
                  <a:close/>
                </a:path>
                <a:path w="877570" h="143510">
                  <a:moveTo>
                    <a:pt x="369392" y="19812"/>
                  </a:moveTo>
                  <a:lnTo>
                    <a:pt x="331190" y="19812"/>
                  </a:lnTo>
                  <a:lnTo>
                    <a:pt x="294614" y="19812"/>
                  </a:lnTo>
                  <a:lnTo>
                    <a:pt x="294614" y="30480"/>
                  </a:lnTo>
                  <a:lnTo>
                    <a:pt x="369392" y="30480"/>
                  </a:lnTo>
                  <a:lnTo>
                    <a:pt x="369392" y="19812"/>
                  </a:lnTo>
                  <a:close/>
                </a:path>
                <a:path w="877570" h="143510">
                  <a:moveTo>
                    <a:pt x="427393" y="24384"/>
                  </a:moveTo>
                  <a:lnTo>
                    <a:pt x="421614" y="20053"/>
                  </a:lnTo>
                  <a:lnTo>
                    <a:pt x="410146" y="11963"/>
                  </a:lnTo>
                  <a:lnTo>
                    <a:pt x="404431" y="7620"/>
                  </a:lnTo>
                  <a:lnTo>
                    <a:pt x="398335" y="15240"/>
                  </a:lnTo>
                  <a:lnTo>
                    <a:pt x="410718" y="25539"/>
                  </a:lnTo>
                  <a:lnTo>
                    <a:pt x="415696" y="29819"/>
                  </a:lnTo>
                  <a:lnTo>
                    <a:pt x="419671" y="33528"/>
                  </a:lnTo>
                  <a:lnTo>
                    <a:pt x="427393" y="24384"/>
                  </a:lnTo>
                  <a:close/>
                </a:path>
                <a:path w="877570" h="143510">
                  <a:moveTo>
                    <a:pt x="436537" y="102196"/>
                  </a:moveTo>
                  <a:lnTo>
                    <a:pt x="431965" y="100672"/>
                  </a:lnTo>
                  <a:lnTo>
                    <a:pt x="425869" y="97624"/>
                  </a:lnTo>
                  <a:lnTo>
                    <a:pt x="425869" y="106768"/>
                  </a:lnTo>
                  <a:lnTo>
                    <a:pt x="424345" y="112864"/>
                  </a:lnTo>
                  <a:lnTo>
                    <a:pt x="424218" y="119443"/>
                  </a:lnTo>
                  <a:lnTo>
                    <a:pt x="422821" y="125056"/>
                  </a:lnTo>
                  <a:lnTo>
                    <a:pt x="421297" y="128104"/>
                  </a:lnTo>
                  <a:lnTo>
                    <a:pt x="407492" y="128104"/>
                  </a:lnTo>
                  <a:lnTo>
                    <a:pt x="405955" y="125056"/>
                  </a:lnTo>
                  <a:lnTo>
                    <a:pt x="405955" y="51816"/>
                  </a:lnTo>
                  <a:lnTo>
                    <a:pt x="431965" y="51816"/>
                  </a:lnTo>
                  <a:lnTo>
                    <a:pt x="431965" y="41148"/>
                  </a:lnTo>
                  <a:lnTo>
                    <a:pt x="389191" y="41148"/>
                  </a:lnTo>
                  <a:lnTo>
                    <a:pt x="390067" y="33464"/>
                  </a:lnTo>
                  <a:lnTo>
                    <a:pt x="390512" y="24193"/>
                  </a:lnTo>
                  <a:lnTo>
                    <a:pt x="390588" y="19812"/>
                  </a:lnTo>
                  <a:lnTo>
                    <a:pt x="390715" y="1524"/>
                  </a:lnTo>
                  <a:lnTo>
                    <a:pt x="380047" y="1524"/>
                  </a:lnTo>
                  <a:lnTo>
                    <a:pt x="380047" y="41148"/>
                  </a:lnTo>
                  <a:lnTo>
                    <a:pt x="364807" y="41148"/>
                  </a:lnTo>
                  <a:lnTo>
                    <a:pt x="364807" y="51816"/>
                  </a:lnTo>
                  <a:lnTo>
                    <a:pt x="378536" y="51816"/>
                  </a:lnTo>
                  <a:lnTo>
                    <a:pt x="376555" y="76085"/>
                  </a:lnTo>
                  <a:lnTo>
                    <a:pt x="370700" y="98196"/>
                  </a:lnTo>
                  <a:lnTo>
                    <a:pt x="361124" y="117703"/>
                  </a:lnTo>
                  <a:lnTo>
                    <a:pt x="347954" y="134200"/>
                  </a:lnTo>
                  <a:lnTo>
                    <a:pt x="351002" y="137248"/>
                  </a:lnTo>
                  <a:lnTo>
                    <a:pt x="354139" y="140296"/>
                  </a:lnTo>
                  <a:lnTo>
                    <a:pt x="357187" y="143344"/>
                  </a:lnTo>
                  <a:lnTo>
                    <a:pt x="371182" y="124777"/>
                  </a:lnTo>
                  <a:lnTo>
                    <a:pt x="381190" y="103339"/>
                  </a:lnTo>
                  <a:lnTo>
                    <a:pt x="387184" y="79019"/>
                  </a:lnTo>
                  <a:lnTo>
                    <a:pt x="389191" y="51816"/>
                  </a:lnTo>
                  <a:lnTo>
                    <a:pt x="395287" y="51816"/>
                  </a:lnTo>
                  <a:lnTo>
                    <a:pt x="395287" y="132676"/>
                  </a:lnTo>
                  <a:lnTo>
                    <a:pt x="399859" y="138772"/>
                  </a:lnTo>
                  <a:lnTo>
                    <a:pt x="427393" y="138772"/>
                  </a:lnTo>
                  <a:lnTo>
                    <a:pt x="431965" y="132676"/>
                  </a:lnTo>
                  <a:lnTo>
                    <a:pt x="432727" y="128104"/>
                  </a:lnTo>
                  <a:lnTo>
                    <a:pt x="433489" y="123532"/>
                  </a:lnTo>
                  <a:lnTo>
                    <a:pt x="434936" y="117703"/>
                  </a:lnTo>
                  <a:lnTo>
                    <a:pt x="435013" y="109816"/>
                  </a:lnTo>
                  <a:lnTo>
                    <a:pt x="436537" y="102196"/>
                  </a:lnTo>
                  <a:close/>
                </a:path>
                <a:path w="877570" h="143510">
                  <a:moveTo>
                    <a:pt x="561695" y="6096"/>
                  </a:moveTo>
                  <a:lnTo>
                    <a:pt x="550926" y="6096"/>
                  </a:lnTo>
                  <a:lnTo>
                    <a:pt x="550926" y="15240"/>
                  </a:lnTo>
                  <a:lnTo>
                    <a:pt x="550926" y="28956"/>
                  </a:lnTo>
                  <a:lnTo>
                    <a:pt x="550926" y="38100"/>
                  </a:lnTo>
                  <a:lnTo>
                    <a:pt x="550926" y="50292"/>
                  </a:lnTo>
                  <a:lnTo>
                    <a:pt x="474637" y="50292"/>
                  </a:lnTo>
                  <a:lnTo>
                    <a:pt x="474637" y="38100"/>
                  </a:lnTo>
                  <a:lnTo>
                    <a:pt x="550926" y="38100"/>
                  </a:lnTo>
                  <a:lnTo>
                    <a:pt x="550926" y="28956"/>
                  </a:lnTo>
                  <a:lnTo>
                    <a:pt x="474637" y="28956"/>
                  </a:lnTo>
                  <a:lnTo>
                    <a:pt x="474637" y="15240"/>
                  </a:lnTo>
                  <a:lnTo>
                    <a:pt x="550926" y="15240"/>
                  </a:lnTo>
                  <a:lnTo>
                    <a:pt x="550926" y="6096"/>
                  </a:lnTo>
                  <a:lnTo>
                    <a:pt x="463969" y="6096"/>
                  </a:lnTo>
                  <a:lnTo>
                    <a:pt x="463969" y="65532"/>
                  </a:lnTo>
                  <a:lnTo>
                    <a:pt x="474637" y="65532"/>
                  </a:lnTo>
                  <a:lnTo>
                    <a:pt x="474637" y="60960"/>
                  </a:lnTo>
                  <a:lnTo>
                    <a:pt x="550926" y="60960"/>
                  </a:lnTo>
                  <a:lnTo>
                    <a:pt x="550926" y="65532"/>
                  </a:lnTo>
                  <a:lnTo>
                    <a:pt x="561695" y="65532"/>
                  </a:lnTo>
                  <a:lnTo>
                    <a:pt x="561695" y="60960"/>
                  </a:lnTo>
                  <a:lnTo>
                    <a:pt x="561695" y="50292"/>
                  </a:lnTo>
                  <a:lnTo>
                    <a:pt x="561695" y="38100"/>
                  </a:lnTo>
                  <a:lnTo>
                    <a:pt x="561695" y="28956"/>
                  </a:lnTo>
                  <a:lnTo>
                    <a:pt x="561695" y="15240"/>
                  </a:lnTo>
                  <a:lnTo>
                    <a:pt x="561695" y="6096"/>
                  </a:lnTo>
                  <a:close/>
                </a:path>
                <a:path w="877570" h="143510">
                  <a:moveTo>
                    <a:pt x="584555" y="126580"/>
                  </a:moveTo>
                  <a:lnTo>
                    <a:pt x="520446" y="126580"/>
                  </a:lnTo>
                  <a:lnTo>
                    <a:pt x="520446" y="106768"/>
                  </a:lnTo>
                  <a:lnTo>
                    <a:pt x="570839" y="106768"/>
                  </a:lnTo>
                  <a:lnTo>
                    <a:pt x="570839" y="97624"/>
                  </a:lnTo>
                  <a:lnTo>
                    <a:pt x="520446" y="97624"/>
                  </a:lnTo>
                  <a:lnTo>
                    <a:pt x="520446" y="82384"/>
                  </a:lnTo>
                  <a:lnTo>
                    <a:pt x="581507" y="82384"/>
                  </a:lnTo>
                  <a:lnTo>
                    <a:pt x="581507" y="73240"/>
                  </a:lnTo>
                  <a:lnTo>
                    <a:pt x="442633" y="73240"/>
                  </a:lnTo>
                  <a:lnTo>
                    <a:pt x="442633" y="82384"/>
                  </a:lnTo>
                  <a:lnTo>
                    <a:pt x="508254" y="82384"/>
                  </a:lnTo>
                  <a:lnTo>
                    <a:pt x="508254" y="126580"/>
                  </a:lnTo>
                  <a:lnTo>
                    <a:pt x="476161" y="105244"/>
                  </a:lnTo>
                  <a:lnTo>
                    <a:pt x="479209" y="96100"/>
                  </a:lnTo>
                  <a:lnTo>
                    <a:pt x="480733" y="90004"/>
                  </a:lnTo>
                  <a:lnTo>
                    <a:pt x="470065" y="86956"/>
                  </a:lnTo>
                  <a:lnTo>
                    <a:pt x="465505" y="101841"/>
                  </a:lnTo>
                  <a:lnTo>
                    <a:pt x="458825" y="114579"/>
                  </a:lnTo>
                  <a:lnTo>
                    <a:pt x="450126" y="125323"/>
                  </a:lnTo>
                  <a:lnTo>
                    <a:pt x="439585" y="134200"/>
                  </a:lnTo>
                  <a:lnTo>
                    <a:pt x="442633" y="137248"/>
                  </a:lnTo>
                  <a:lnTo>
                    <a:pt x="445681" y="143344"/>
                  </a:lnTo>
                  <a:lnTo>
                    <a:pt x="453440" y="137248"/>
                  </a:lnTo>
                  <a:lnTo>
                    <a:pt x="460349" y="130581"/>
                  </a:lnTo>
                  <a:lnTo>
                    <a:pt x="466458" y="122986"/>
                  </a:lnTo>
                  <a:lnTo>
                    <a:pt x="471589" y="114388"/>
                  </a:lnTo>
                  <a:lnTo>
                    <a:pt x="479361" y="124396"/>
                  </a:lnTo>
                  <a:lnTo>
                    <a:pt x="489153" y="131533"/>
                  </a:lnTo>
                  <a:lnTo>
                    <a:pt x="501230" y="135826"/>
                  </a:lnTo>
                  <a:lnTo>
                    <a:pt x="515874" y="137248"/>
                  </a:lnTo>
                  <a:lnTo>
                    <a:pt x="579983" y="137248"/>
                  </a:lnTo>
                  <a:lnTo>
                    <a:pt x="583031" y="131152"/>
                  </a:lnTo>
                  <a:lnTo>
                    <a:pt x="584555" y="126580"/>
                  </a:lnTo>
                  <a:close/>
                </a:path>
                <a:path w="877570" h="143510">
                  <a:moveTo>
                    <a:pt x="728002" y="22860"/>
                  </a:moveTo>
                  <a:lnTo>
                    <a:pt x="669988" y="22860"/>
                  </a:lnTo>
                  <a:lnTo>
                    <a:pt x="677608" y="16764"/>
                  </a:lnTo>
                  <a:lnTo>
                    <a:pt x="674547" y="12192"/>
                  </a:lnTo>
                  <a:lnTo>
                    <a:pt x="665416" y="0"/>
                  </a:lnTo>
                  <a:lnTo>
                    <a:pt x="654761" y="6096"/>
                  </a:lnTo>
                  <a:lnTo>
                    <a:pt x="659320" y="12192"/>
                  </a:lnTo>
                  <a:lnTo>
                    <a:pt x="662368" y="18288"/>
                  </a:lnTo>
                  <a:lnTo>
                    <a:pt x="665416" y="22860"/>
                  </a:lnTo>
                  <a:lnTo>
                    <a:pt x="607415" y="22860"/>
                  </a:lnTo>
                  <a:lnTo>
                    <a:pt x="607415" y="68580"/>
                  </a:lnTo>
                  <a:lnTo>
                    <a:pt x="606247" y="88074"/>
                  </a:lnTo>
                  <a:lnTo>
                    <a:pt x="602653" y="105244"/>
                  </a:lnTo>
                  <a:lnTo>
                    <a:pt x="596480" y="120103"/>
                  </a:lnTo>
                  <a:lnTo>
                    <a:pt x="587603" y="132676"/>
                  </a:lnTo>
                  <a:lnTo>
                    <a:pt x="592175" y="135724"/>
                  </a:lnTo>
                  <a:lnTo>
                    <a:pt x="595223" y="138772"/>
                  </a:lnTo>
                  <a:lnTo>
                    <a:pt x="596747" y="141820"/>
                  </a:lnTo>
                  <a:lnTo>
                    <a:pt x="607618" y="126987"/>
                  </a:lnTo>
                  <a:lnTo>
                    <a:pt x="615226" y="110007"/>
                  </a:lnTo>
                  <a:lnTo>
                    <a:pt x="619671" y="90995"/>
                  </a:lnTo>
                  <a:lnTo>
                    <a:pt x="621131" y="70104"/>
                  </a:lnTo>
                  <a:lnTo>
                    <a:pt x="621131" y="33528"/>
                  </a:lnTo>
                  <a:lnTo>
                    <a:pt x="728002" y="33528"/>
                  </a:lnTo>
                  <a:lnTo>
                    <a:pt x="728002" y="22860"/>
                  </a:lnTo>
                  <a:close/>
                </a:path>
                <a:path w="877570" h="143510">
                  <a:moveTo>
                    <a:pt x="859256" y="83908"/>
                  </a:moveTo>
                  <a:lnTo>
                    <a:pt x="847064" y="83908"/>
                  </a:lnTo>
                  <a:lnTo>
                    <a:pt x="847064" y="93052"/>
                  </a:lnTo>
                  <a:lnTo>
                    <a:pt x="847064" y="123532"/>
                  </a:lnTo>
                  <a:lnTo>
                    <a:pt x="767715" y="123532"/>
                  </a:lnTo>
                  <a:lnTo>
                    <a:pt x="767715" y="93052"/>
                  </a:lnTo>
                  <a:lnTo>
                    <a:pt x="847064" y="93052"/>
                  </a:lnTo>
                  <a:lnTo>
                    <a:pt x="847064" y="83908"/>
                  </a:lnTo>
                  <a:lnTo>
                    <a:pt x="755434" y="83908"/>
                  </a:lnTo>
                  <a:lnTo>
                    <a:pt x="755434" y="140296"/>
                  </a:lnTo>
                  <a:lnTo>
                    <a:pt x="767715" y="140296"/>
                  </a:lnTo>
                  <a:lnTo>
                    <a:pt x="767715" y="132676"/>
                  </a:lnTo>
                  <a:lnTo>
                    <a:pt x="847064" y="132676"/>
                  </a:lnTo>
                  <a:lnTo>
                    <a:pt x="847064" y="140296"/>
                  </a:lnTo>
                  <a:lnTo>
                    <a:pt x="859256" y="140296"/>
                  </a:lnTo>
                  <a:lnTo>
                    <a:pt x="859256" y="132676"/>
                  </a:lnTo>
                  <a:lnTo>
                    <a:pt x="859256" y="123532"/>
                  </a:lnTo>
                  <a:lnTo>
                    <a:pt x="859256" y="93052"/>
                  </a:lnTo>
                  <a:lnTo>
                    <a:pt x="859256" y="83908"/>
                  </a:lnTo>
                  <a:close/>
                </a:path>
                <a:path w="877570" h="143510">
                  <a:moveTo>
                    <a:pt x="877544" y="57912"/>
                  </a:moveTo>
                  <a:lnTo>
                    <a:pt x="816483" y="57912"/>
                  </a:lnTo>
                  <a:lnTo>
                    <a:pt x="816483" y="33528"/>
                  </a:lnTo>
                  <a:lnTo>
                    <a:pt x="866876" y="33528"/>
                  </a:lnTo>
                  <a:lnTo>
                    <a:pt x="866876" y="22860"/>
                  </a:lnTo>
                  <a:lnTo>
                    <a:pt x="816483" y="22860"/>
                  </a:lnTo>
                  <a:lnTo>
                    <a:pt x="816483" y="0"/>
                  </a:lnTo>
                  <a:lnTo>
                    <a:pt x="805815" y="0"/>
                  </a:lnTo>
                  <a:lnTo>
                    <a:pt x="805815" y="22860"/>
                  </a:lnTo>
                  <a:lnTo>
                    <a:pt x="770763" y="22860"/>
                  </a:lnTo>
                  <a:lnTo>
                    <a:pt x="773823" y="18288"/>
                  </a:lnTo>
                  <a:lnTo>
                    <a:pt x="775335" y="12192"/>
                  </a:lnTo>
                  <a:lnTo>
                    <a:pt x="778383" y="6096"/>
                  </a:lnTo>
                  <a:lnTo>
                    <a:pt x="766191" y="3048"/>
                  </a:lnTo>
                  <a:lnTo>
                    <a:pt x="762165" y="14465"/>
                  </a:lnTo>
                  <a:lnTo>
                    <a:pt x="756996" y="25730"/>
                  </a:lnTo>
                  <a:lnTo>
                    <a:pt x="750684" y="36703"/>
                  </a:lnTo>
                  <a:lnTo>
                    <a:pt x="743242" y="47244"/>
                  </a:lnTo>
                  <a:lnTo>
                    <a:pt x="746290" y="50292"/>
                  </a:lnTo>
                  <a:lnTo>
                    <a:pt x="750862" y="51816"/>
                  </a:lnTo>
                  <a:lnTo>
                    <a:pt x="753910" y="54864"/>
                  </a:lnTo>
                  <a:lnTo>
                    <a:pt x="758571" y="48768"/>
                  </a:lnTo>
                  <a:lnTo>
                    <a:pt x="761619" y="41148"/>
                  </a:lnTo>
                  <a:lnTo>
                    <a:pt x="766191" y="33528"/>
                  </a:lnTo>
                  <a:lnTo>
                    <a:pt x="805815" y="33528"/>
                  </a:lnTo>
                  <a:lnTo>
                    <a:pt x="805815" y="57912"/>
                  </a:lnTo>
                  <a:lnTo>
                    <a:pt x="737146" y="57912"/>
                  </a:lnTo>
                  <a:lnTo>
                    <a:pt x="737146" y="68580"/>
                  </a:lnTo>
                  <a:lnTo>
                    <a:pt x="877544" y="68580"/>
                  </a:lnTo>
                  <a:lnTo>
                    <a:pt x="877544" y="57912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46627" y="5088737"/>
              <a:ext cx="73253" cy="7324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639693" y="5049113"/>
              <a:ext cx="630555" cy="143510"/>
            </a:xfrm>
            <a:custGeom>
              <a:avLst/>
              <a:gdLst/>
              <a:ahLst/>
              <a:cxnLst/>
              <a:rect l="l" t="t" r="r" b="b"/>
              <a:pathLst>
                <a:path w="630554" h="143510">
                  <a:moveTo>
                    <a:pt x="138874" y="13716"/>
                  </a:moveTo>
                  <a:lnTo>
                    <a:pt x="76301" y="13716"/>
                  </a:lnTo>
                  <a:lnTo>
                    <a:pt x="76301" y="0"/>
                  </a:lnTo>
                  <a:lnTo>
                    <a:pt x="64096" y="0"/>
                  </a:lnTo>
                  <a:lnTo>
                    <a:pt x="64096" y="13716"/>
                  </a:lnTo>
                  <a:lnTo>
                    <a:pt x="3048" y="13716"/>
                  </a:lnTo>
                  <a:lnTo>
                    <a:pt x="3048" y="24384"/>
                  </a:lnTo>
                  <a:lnTo>
                    <a:pt x="64096" y="24384"/>
                  </a:lnTo>
                  <a:lnTo>
                    <a:pt x="64096" y="36576"/>
                  </a:lnTo>
                  <a:lnTo>
                    <a:pt x="76301" y="36576"/>
                  </a:lnTo>
                  <a:lnTo>
                    <a:pt x="76301" y="24384"/>
                  </a:lnTo>
                  <a:lnTo>
                    <a:pt x="138874" y="24384"/>
                  </a:lnTo>
                  <a:lnTo>
                    <a:pt x="138874" y="13716"/>
                  </a:lnTo>
                  <a:close/>
                </a:path>
                <a:path w="630554" h="143510">
                  <a:moveTo>
                    <a:pt x="141922" y="126580"/>
                  </a:moveTo>
                  <a:lnTo>
                    <a:pt x="122110" y="126580"/>
                  </a:lnTo>
                  <a:lnTo>
                    <a:pt x="122110" y="113309"/>
                  </a:lnTo>
                  <a:lnTo>
                    <a:pt x="122110" y="112864"/>
                  </a:lnTo>
                  <a:lnTo>
                    <a:pt x="122110" y="82829"/>
                  </a:lnTo>
                  <a:lnTo>
                    <a:pt x="109918" y="82829"/>
                  </a:lnTo>
                  <a:lnTo>
                    <a:pt x="109918" y="91719"/>
                  </a:lnTo>
                  <a:lnTo>
                    <a:pt x="109918" y="103149"/>
                  </a:lnTo>
                  <a:lnTo>
                    <a:pt x="30480" y="103149"/>
                  </a:lnTo>
                  <a:lnTo>
                    <a:pt x="30480" y="91719"/>
                  </a:lnTo>
                  <a:lnTo>
                    <a:pt x="109918" y="91719"/>
                  </a:lnTo>
                  <a:lnTo>
                    <a:pt x="109918" y="82829"/>
                  </a:lnTo>
                  <a:lnTo>
                    <a:pt x="30480" y="82829"/>
                  </a:lnTo>
                  <a:lnTo>
                    <a:pt x="30480" y="68859"/>
                  </a:lnTo>
                  <a:lnTo>
                    <a:pt x="109918" y="68859"/>
                  </a:lnTo>
                  <a:lnTo>
                    <a:pt x="109918" y="82384"/>
                  </a:lnTo>
                  <a:lnTo>
                    <a:pt x="122110" y="82384"/>
                  </a:lnTo>
                  <a:lnTo>
                    <a:pt x="122110" y="68859"/>
                  </a:lnTo>
                  <a:lnTo>
                    <a:pt x="122110" y="68580"/>
                  </a:lnTo>
                  <a:lnTo>
                    <a:pt x="122110" y="59969"/>
                  </a:lnTo>
                  <a:lnTo>
                    <a:pt x="30480" y="59969"/>
                  </a:lnTo>
                  <a:lnTo>
                    <a:pt x="30480" y="45999"/>
                  </a:lnTo>
                  <a:lnTo>
                    <a:pt x="109918" y="45999"/>
                  </a:lnTo>
                  <a:lnTo>
                    <a:pt x="109918" y="59436"/>
                  </a:lnTo>
                  <a:lnTo>
                    <a:pt x="122110" y="59436"/>
                  </a:lnTo>
                  <a:lnTo>
                    <a:pt x="122110" y="45999"/>
                  </a:lnTo>
                  <a:lnTo>
                    <a:pt x="122110" y="45720"/>
                  </a:lnTo>
                  <a:lnTo>
                    <a:pt x="122110" y="37109"/>
                  </a:lnTo>
                  <a:lnTo>
                    <a:pt x="19812" y="37109"/>
                  </a:lnTo>
                  <a:lnTo>
                    <a:pt x="19812" y="126009"/>
                  </a:lnTo>
                  <a:lnTo>
                    <a:pt x="30480" y="126009"/>
                  </a:lnTo>
                  <a:lnTo>
                    <a:pt x="30480" y="113309"/>
                  </a:lnTo>
                  <a:lnTo>
                    <a:pt x="109918" y="113309"/>
                  </a:lnTo>
                  <a:lnTo>
                    <a:pt x="109918" y="126580"/>
                  </a:lnTo>
                  <a:lnTo>
                    <a:pt x="0" y="126580"/>
                  </a:lnTo>
                  <a:lnTo>
                    <a:pt x="0" y="137248"/>
                  </a:lnTo>
                  <a:lnTo>
                    <a:pt x="141922" y="137248"/>
                  </a:lnTo>
                  <a:lnTo>
                    <a:pt x="141922" y="126580"/>
                  </a:lnTo>
                  <a:close/>
                </a:path>
                <a:path w="630554" h="143510">
                  <a:moveTo>
                    <a:pt x="190779" y="28956"/>
                  </a:moveTo>
                  <a:lnTo>
                    <a:pt x="177076" y="28956"/>
                  </a:lnTo>
                  <a:lnTo>
                    <a:pt x="177076" y="3048"/>
                  </a:lnTo>
                  <a:lnTo>
                    <a:pt x="166306" y="3048"/>
                  </a:lnTo>
                  <a:lnTo>
                    <a:pt x="166306" y="28956"/>
                  </a:lnTo>
                  <a:lnTo>
                    <a:pt x="148018" y="28956"/>
                  </a:lnTo>
                  <a:lnTo>
                    <a:pt x="148018" y="39624"/>
                  </a:lnTo>
                  <a:lnTo>
                    <a:pt x="166306" y="39624"/>
                  </a:lnTo>
                  <a:lnTo>
                    <a:pt x="166306" y="70104"/>
                  </a:lnTo>
                  <a:lnTo>
                    <a:pt x="158686" y="73240"/>
                  </a:lnTo>
                  <a:lnTo>
                    <a:pt x="152590" y="76288"/>
                  </a:lnTo>
                  <a:lnTo>
                    <a:pt x="146494" y="77812"/>
                  </a:lnTo>
                  <a:lnTo>
                    <a:pt x="148018" y="90004"/>
                  </a:lnTo>
                  <a:lnTo>
                    <a:pt x="154114" y="88480"/>
                  </a:lnTo>
                  <a:lnTo>
                    <a:pt x="166306" y="82384"/>
                  </a:lnTo>
                  <a:lnTo>
                    <a:pt x="166306" y="128104"/>
                  </a:lnTo>
                  <a:lnTo>
                    <a:pt x="163258" y="129628"/>
                  </a:lnTo>
                  <a:lnTo>
                    <a:pt x="146494" y="129628"/>
                  </a:lnTo>
                  <a:lnTo>
                    <a:pt x="148018" y="132676"/>
                  </a:lnTo>
                  <a:lnTo>
                    <a:pt x="148018" y="137248"/>
                  </a:lnTo>
                  <a:lnTo>
                    <a:pt x="149542" y="140296"/>
                  </a:lnTo>
                  <a:lnTo>
                    <a:pt x="154114" y="141820"/>
                  </a:lnTo>
                  <a:lnTo>
                    <a:pt x="158686" y="141820"/>
                  </a:lnTo>
                  <a:lnTo>
                    <a:pt x="161734" y="140296"/>
                  </a:lnTo>
                  <a:lnTo>
                    <a:pt x="170967" y="140296"/>
                  </a:lnTo>
                  <a:lnTo>
                    <a:pt x="177076" y="135724"/>
                  </a:lnTo>
                  <a:lnTo>
                    <a:pt x="177076" y="82384"/>
                  </a:lnTo>
                  <a:lnTo>
                    <a:pt x="177076" y="77812"/>
                  </a:lnTo>
                  <a:lnTo>
                    <a:pt x="181635" y="76288"/>
                  </a:lnTo>
                  <a:lnTo>
                    <a:pt x="186220" y="73240"/>
                  </a:lnTo>
                  <a:lnTo>
                    <a:pt x="190779" y="71628"/>
                  </a:lnTo>
                  <a:lnTo>
                    <a:pt x="189369" y="68821"/>
                  </a:lnTo>
                  <a:lnTo>
                    <a:pt x="189255" y="65532"/>
                  </a:lnTo>
                  <a:lnTo>
                    <a:pt x="189255" y="60960"/>
                  </a:lnTo>
                  <a:lnTo>
                    <a:pt x="180111" y="64008"/>
                  </a:lnTo>
                  <a:lnTo>
                    <a:pt x="177076" y="65532"/>
                  </a:lnTo>
                  <a:lnTo>
                    <a:pt x="177076" y="39624"/>
                  </a:lnTo>
                  <a:lnTo>
                    <a:pt x="190779" y="39624"/>
                  </a:lnTo>
                  <a:lnTo>
                    <a:pt x="190779" y="28956"/>
                  </a:lnTo>
                  <a:close/>
                </a:path>
                <a:path w="630554" h="143510">
                  <a:moveTo>
                    <a:pt x="221259" y="35052"/>
                  </a:moveTo>
                  <a:lnTo>
                    <a:pt x="216687" y="30480"/>
                  </a:lnTo>
                  <a:lnTo>
                    <a:pt x="210591" y="25908"/>
                  </a:lnTo>
                  <a:lnTo>
                    <a:pt x="206032" y="21336"/>
                  </a:lnTo>
                  <a:lnTo>
                    <a:pt x="198399" y="27432"/>
                  </a:lnTo>
                  <a:lnTo>
                    <a:pt x="202971" y="32004"/>
                  </a:lnTo>
                  <a:lnTo>
                    <a:pt x="209067" y="36576"/>
                  </a:lnTo>
                  <a:lnTo>
                    <a:pt x="213652" y="42672"/>
                  </a:lnTo>
                  <a:lnTo>
                    <a:pt x="221259" y="35052"/>
                  </a:lnTo>
                  <a:close/>
                </a:path>
                <a:path w="630554" h="143510">
                  <a:moveTo>
                    <a:pt x="277749" y="25908"/>
                  </a:moveTo>
                  <a:lnTo>
                    <a:pt x="270129" y="19812"/>
                  </a:lnTo>
                  <a:lnTo>
                    <a:pt x="264033" y="25908"/>
                  </a:lnTo>
                  <a:lnTo>
                    <a:pt x="251841" y="35052"/>
                  </a:lnTo>
                  <a:lnTo>
                    <a:pt x="259461" y="42672"/>
                  </a:lnTo>
                  <a:lnTo>
                    <a:pt x="267081" y="36576"/>
                  </a:lnTo>
                  <a:lnTo>
                    <a:pt x="277749" y="25908"/>
                  </a:lnTo>
                  <a:close/>
                </a:path>
                <a:path w="630554" h="143510">
                  <a:moveTo>
                    <a:pt x="291465" y="71628"/>
                  </a:moveTo>
                  <a:lnTo>
                    <a:pt x="280606" y="67894"/>
                  </a:lnTo>
                  <a:lnTo>
                    <a:pt x="270891" y="63449"/>
                  </a:lnTo>
                  <a:lnTo>
                    <a:pt x="262318" y="58127"/>
                  </a:lnTo>
                  <a:lnTo>
                    <a:pt x="254889" y="51816"/>
                  </a:lnTo>
                  <a:lnTo>
                    <a:pt x="288417" y="51816"/>
                  </a:lnTo>
                  <a:lnTo>
                    <a:pt x="288417" y="42672"/>
                  </a:lnTo>
                  <a:lnTo>
                    <a:pt x="259461" y="42672"/>
                  </a:lnTo>
                  <a:lnTo>
                    <a:pt x="242697" y="42672"/>
                  </a:lnTo>
                  <a:lnTo>
                    <a:pt x="242697" y="19812"/>
                  </a:lnTo>
                  <a:lnTo>
                    <a:pt x="242697" y="18288"/>
                  </a:lnTo>
                  <a:lnTo>
                    <a:pt x="252958" y="18034"/>
                  </a:lnTo>
                  <a:lnTo>
                    <a:pt x="263080" y="17335"/>
                  </a:lnTo>
                  <a:lnTo>
                    <a:pt x="272910" y="16370"/>
                  </a:lnTo>
                  <a:lnTo>
                    <a:pt x="282321" y="15240"/>
                  </a:lnTo>
                  <a:lnTo>
                    <a:pt x="279273" y="6096"/>
                  </a:lnTo>
                  <a:lnTo>
                    <a:pt x="261848" y="8128"/>
                  </a:lnTo>
                  <a:lnTo>
                    <a:pt x="241693" y="9715"/>
                  </a:lnTo>
                  <a:lnTo>
                    <a:pt x="218960" y="11036"/>
                  </a:lnTo>
                  <a:lnTo>
                    <a:pt x="193827" y="12192"/>
                  </a:lnTo>
                  <a:lnTo>
                    <a:pt x="193827" y="15240"/>
                  </a:lnTo>
                  <a:lnTo>
                    <a:pt x="195364" y="18288"/>
                  </a:lnTo>
                  <a:lnTo>
                    <a:pt x="195364" y="21336"/>
                  </a:lnTo>
                  <a:lnTo>
                    <a:pt x="205371" y="21107"/>
                  </a:lnTo>
                  <a:lnTo>
                    <a:pt x="224282" y="20053"/>
                  </a:lnTo>
                  <a:lnTo>
                    <a:pt x="233464" y="19812"/>
                  </a:lnTo>
                  <a:lnTo>
                    <a:pt x="233464" y="42672"/>
                  </a:lnTo>
                  <a:lnTo>
                    <a:pt x="213652" y="42672"/>
                  </a:lnTo>
                  <a:lnTo>
                    <a:pt x="190779" y="42672"/>
                  </a:lnTo>
                  <a:lnTo>
                    <a:pt x="190779" y="51816"/>
                  </a:lnTo>
                  <a:lnTo>
                    <a:pt x="221259" y="51816"/>
                  </a:lnTo>
                  <a:lnTo>
                    <a:pt x="212877" y="59563"/>
                  </a:lnTo>
                  <a:lnTo>
                    <a:pt x="203923" y="66497"/>
                  </a:lnTo>
                  <a:lnTo>
                    <a:pt x="194030" y="72644"/>
                  </a:lnTo>
                  <a:lnTo>
                    <a:pt x="183159" y="77812"/>
                  </a:lnTo>
                  <a:lnTo>
                    <a:pt x="189255" y="83908"/>
                  </a:lnTo>
                  <a:lnTo>
                    <a:pt x="190779" y="86956"/>
                  </a:lnTo>
                  <a:lnTo>
                    <a:pt x="192303" y="85432"/>
                  </a:lnTo>
                  <a:lnTo>
                    <a:pt x="195364" y="83908"/>
                  </a:lnTo>
                  <a:lnTo>
                    <a:pt x="196875" y="82384"/>
                  </a:lnTo>
                  <a:lnTo>
                    <a:pt x="196875" y="141820"/>
                  </a:lnTo>
                  <a:lnTo>
                    <a:pt x="207543" y="141820"/>
                  </a:lnTo>
                  <a:lnTo>
                    <a:pt x="207543" y="135724"/>
                  </a:lnTo>
                  <a:lnTo>
                    <a:pt x="268605" y="135724"/>
                  </a:lnTo>
                  <a:lnTo>
                    <a:pt x="268605" y="141820"/>
                  </a:lnTo>
                  <a:lnTo>
                    <a:pt x="279273" y="141820"/>
                  </a:lnTo>
                  <a:lnTo>
                    <a:pt x="279273" y="80860"/>
                  </a:lnTo>
                  <a:lnTo>
                    <a:pt x="268605" y="80860"/>
                  </a:lnTo>
                  <a:lnTo>
                    <a:pt x="268605" y="90004"/>
                  </a:lnTo>
                  <a:lnTo>
                    <a:pt x="268605" y="103720"/>
                  </a:lnTo>
                  <a:lnTo>
                    <a:pt x="268605" y="112864"/>
                  </a:lnTo>
                  <a:lnTo>
                    <a:pt x="268605" y="126580"/>
                  </a:lnTo>
                  <a:lnTo>
                    <a:pt x="242697" y="126580"/>
                  </a:lnTo>
                  <a:lnTo>
                    <a:pt x="242697" y="112864"/>
                  </a:lnTo>
                  <a:lnTo>
                    <a:pt x="268605" y="112864"/>
                  </a:lnTo>
                  <a:lnTo>
                    <a:pt x="268605" y="103720"/>
                  </a:lnTo>
                  <a:lnTo>
                    <a:pt x="242697" y="103720"/>
                  </a:lnTo>
                  <a:lnTo>
                    <a:pt x="242697" y="90004"/>
                  </a:lnTo>
                  <a:lnTo>
                    <a:pt x="268605" y="90004"/>
                  </a:lnTo>
                  <a:lnTo>
                    <a:pt x="268605" y="80860"/>
                  </a:lnTo>
                  <a:lnTo>
                    <a:pt x="233464" y="80860"/>
                  </a:lnTo>
                  <a:lnTo>
                    <a:pt x="233464" y="90004"/>
                  </a:lnTo>
                  <a:lnTo>
                    <a:pt x="233464" y="103720"/>
                  </a:lnTo>
                  <a:lnTo>
                    <a:pt x="233464" y="112864"/>
                  </a:lnTo>
                  <a:lnTo>
                    <a:pt x="233464" y="126580"/>
                  </a:lnTo>
                  <a:lnTo>
                    <a:pt x="207543" y="126580"/>
                  </a:lnTo>
                  <a:lnTo>
                    <a:pt x="207543" y="112864"/>
                  </a:lnTo>
                  <a:lnTo>
                    <a:pt x="233464" y="112864"/>
                  </a:lnTo>
                  <a:lnTo>
                    <a:pt x="233464" y="103720"/>
                  </a:lnTo>
                  <a:lnTo>
                    <a:pt x="207543" y="103720"/>
                  </a:lnTo>
                  <a:lnTo>
                    <a:pt x="207543" y="90004"/>
                  </a:lnTo>
                  <a:lnTo>
                    <a:pt x="233464" y="90004"/>
                  </a:lnTo>
                  <a:lnTo>
                    <a:pt x="233464" y="80860"/>
                  </a:lnTo>
                  <a:lnTo>
                    <a:pt x="201447" y="80860"/>
                  </a:lnTo>
                  <a:lnTo>
                    <a:pt x="211137" y="73939"/>
                  </a:lnTo>
                  <a:lnTo>
                    <a:pt x="219544" y="66878"/>
                  </a:lnTo>
                  <a:lnTo>
                    <a:pt x="226555" y="59512"/>
                  </a:lnTo>
                  <a:lnTo>
                    <a:pt x="231927" y="51816"/>
                  </a:lnTo>
                  <a:lnTo>
                    <a:pt x="233464" y="51816"/>
                  </a:lnTo>
                  <a:lnTo>
                    <a:pt x="233464" y="76288"/>
                  </a:lnTo>
                  <a:lnTo>
                    <a:pt x="242697" y="76288"/>
                  </a:lnTo>
                  <a:lnTo>
                    <a:pt x="242697" y="51816"/>
                  </a:lnTo>
                  <a:lnTo>
                    <a:pt x="244221" y="51816"/>
                  </a:lnTo>
                  <a:lnTo>
                    <a:pt x="251053" y="60667"/>
                  </a:lnTo>
                  <a:lnTo>
                    <a:pt x="260032" y="68821"/>
                  </a:lnTo>
                  <a:lnTo>
                    <a:pt x="271005" y="76111"/>
                  </a:lnTo>
                  <a:lnTo>
                    <a:pt x="283845" y="82384"/>
                  </a:lnTo>
                  <a:lnTo>
                    <a:pt x="286893" y="79336"/>
                  </a:lnTo>
                  <a:lnTo>
                    <a:pt x="288417" y="74764"/>
                  </a:lnTo>
                  <a:lnTo>
                    <a:pt x="291465" y="71628"/>
                  </a:lnTo>
                  <a:close/>
                </a:path>
                <a:path w="630554" h="143510">
                  <a:moveTo>
                    <a:pt x="416623" y="77812"/>
                  </a:moveTo>
                  <a:lnTo>
                    <a:pt x="370814" y="77812"/>
                  </a:lnTo>
                  <a:lnTo>
                    <a:pt x="370814" y="64008"/>
                  </a:lnTo>
                  <a:lnTo>
                    <a:pt x="360133" y="64008"/>
                  </a:lnTo>
                  <a:lnTo>
                    <a:pt x="360133" y="77812"/>
                  </a:lnTo>
                  <a:lnTo>
                    <a:pt x="315937" y="77812"/>
                  </a:lnTo>
                  <a:lnTo>
                    <a:pt x="315937" y="129628"/>
                  </a:lnTo>
                  <a:lnTo>
                    <a:pt x="326605" y="129628"/>
                  </a:lnTo>
                  <a:lnTo>
                    <a:pt x="326605" y="88480"/>
                  </a:lnTo>
                  <a:lnTo>
                    <a:pt x="360133" y="88480"/>
                  </a:lnTo>
                  <a:lnTo>
                    <a:pt x="360133" y="141820"/>
                  </a:lnTo>
                  <a:lnTo>
                    <a:pt x="370814" y="141820"/>
                  </a:lnTo>
                  <a:lnTo>
                    <a:pt x="370814" y="88480"/>
                  </a:lnTo>
                  <a:lnTo>
                    <a:pt x="404431" y="88480"/>
                  </a:lnTo>
                  <a:lnTo>
                    <a:pt x="404431" y="115912"/>
                  </a:lnTo>
                  <a:lnTo>
                    <a:pt x="402907" y="118960"/>
                  </a:lnTo>
                  <a:lnTo>
                    <a:pt x="395287" y="118960"/>
                  </a:lnTo>
                  <a:lnTo>
                    <a:pt x="389191" y="117436"/>
                  </a:lnTo>
                  <a:lnTo>
                    <a:pt x="381571" y="117436"/>
                  </a:lnTo>
                  <a:lnTo>
                    <a:pt x="381571" y="122008"/>
                  </a:lnTo>
                  <a:lnTo>
                    <a:pt x="383095" y="125056"/>
                  </a:lnTo>
                  <a:lnTo>
                    <a:pt x="383095" y="128104"/>
                  </a:lnTo>
                  <a:lnTo>
                    <a:pt x="412051" y="128104"/>
                  </a:lnTo>
                  <a:lnTo>
                    <a:pt x="416623" y="123532"/>
                  </a:lnTo>
                  <a:lnTo>
                    <a:pt x="416623" y="118960"/>
                  </a:lnTo>
                  <a:lnTo>
                    <a:pt x="416623" y="88480"/>
                  </a:lnTo>
                  <a:lnTo>
                    <a:pt x="416623" y="77812"/>
                  </a:lnTo>
                  <a:close/>
                </a:path>
                <a:path w="630554" h="143510">
                  <a:moveTo>
                    <a:pt x="431863" y="50292"/>
                  </a:moveTo>
                  <a:lnTo>
                    <a:pt x="299085" y="50292"/>
                  </a:lnTo>
                  <a:lnTo>
                    <a:pt x="299085" y="76288"/>
                  </a:lnTo>
                  <a:lnTo>
                    <a:pt x="311365" y="76288"/>
                  </a:lnTo>
                  <a:lnTo>
                    <a:pt x="311365" y="60960"/>
                  </a:lnTo>
                  <a:lnTo>
                    <a:pt x="419671" y="60960"/>
                  </a:lnTo>
                  <a:lnTo>
                    <a:pt x="419671" y="76288"/>
                  </a:lnTo>
                  <a:lnTo>
                    <a:pt x="431863" y="76288"/>
                  </a:lnTo>
                  <a:lnTo>
                    <a:pt x="431863" y="60960"/>
                  </a:lnTo>
                  <a:lnTo>
                    <a:pt x="431863" y="50292"/>
                  </a:lnTo>
                  <a:close/>
                </a:path>
                <a:path w="630554" h="143510">
                  <a:moveTo>
                    <a:pt x="436435" y="18288"/>
                  </a:moveTo>
                  <a:lnTo>
                    <a:pt x="405955" y="18288"/>
                  </a:lnTo>
                  <a:lnTo>
                    <a:pt x="405955" y="1524"/>
                  </a:lnTo>
                  <a:lnTo>
                    <a:pt x="395287" y="1524"/>
                  </a:lnTo>
                  <a:lnTo>
                    <a:pt x="395287" y="18288"/>
                  </a:lnTo>
                  <a:lnTo>
                    <a:pt x="370814" y="18288"/>
                  </a:lnTo>
                  <a:lnTo>
                    <a:pt x="370814" y="1524"/>
                  </a:lnTo>
                  <a:lnTo>
                    <a:pt x="360133" y="1524"/>
                  </a:lnTo>
                  <a:lnTo>
                    <a:pt x="360133" y="18288"/>
                  </a:lnTo>
                  <a:lnTo>
                    <a:pt x="335749" y="18288"/>
                  </a:lnTo>
                  <a:lnTo>
                    <a:pt x="335749" y="1524"/>
                  </a:lnTo>
                  <a:lnTo>
                    <a:pt x="325094" y="1524"/>
                  </a:lnTo>
                  <a:lnTo>
                    <a:pt x="325094" y="18288"/>
                  </a:lnTo>
                  <a:lnTo>
                    <a:pt x="294513" y="18288"/>
                  </a:lnTo>
                  <a:lnTo>
                    <a:pt x="294513" y="28956"/>
                  </a:lnTo>
                  <a:lnTo>
                    <a:pt x="325094" y="28956"/>
                  </a:lnTo>
                  <a:lnTo>
                    <a:pt x="325094" y="44196"/>
                  </a:lnTo>
                  <a:lnTo>
                    <a:pt x="335749" y="44196"/>
                  </a:lnTo>
                  <a:lnTo>
                    <a:pt x="335749" y="28956"/>
                  </a:lnTo>
                  <a:lnTo>
                    <a:pt x="360133" y="28956"/>
                  </a:lnTo>
                  <a:lnTo>
                    <a:pt x="360133" y="44196"/>
                  </a:lnTo>
                  <a:lnTo>
                    <a:pt x="370814" y="44196"/>
                  </a:lnTo>
                  <a:lnTo>
                    <a:pt x="370814" y="28956"/>
                  </a:lnTo>
                  <a:lnTo>
                    <a:pt x="395287" y="28956"/>
                  </a:lnTo>
                  <a:lnTo>
                    <a:pt x="395287" y="44196"/>
                  </a:lnTo>
                  <a:lnTo>
                    <a:pt x="405955" y="44196"/>
                  </a:lnTo>
                  <a:lnTo>
                    <a:pt x="405955" y="28956"/>
                  </a:lnTo>
                  <a:lnTo>
                    <a:pt x="436435" y="28956"/>
                  </a:lnTo>
                  <a:lnTo>
                    <a:pt x="436435" y="18288"/>
                  </a:lnTo>
                  <a:close/>
                </a:path>
                <a:path w="630554" h="143510">
                  <a:moveTo>
                    <a:pt x="492912" y="6096"/>
                  </a:moveTo>
                  <a:lnTo>
                    <a:pt x="482257" y="0"/>
                  </a:lnTo>
                  <a:lnTo>
                    <a:pt x="474548" y="11150"/>
                  </a:lnTo>
                  <a:lnTo>
                    <a:pt x="465289" y="21717"/>
                  </a:lnTo>
                  <a:lnTo>
                    <a:pt x="454596" y="31724"/>
                  </a:lnTo>
                  <a:lnTo>
                    <a:pt x="442633" y="41148"/>
                  </a:lnTo>
                  <a:lnTo>
                    <a:pt x="445668" y="44196"/>
                  </a:lnTo>
                  <a:lnTo>
                    <a:pt x="448716" y="50292"/>
                  </a:lnTo>
                  <a:lnTo>
                    <a:pt x="467004" y="36576"/>
                  </a:lnTo>
                  <a:lnTo>
                    <a:pt x="467004" y="64008"/>
                  </a:lnTo>
                  <a:lnTo>
                    <a:pt x="477672" y="64008"/>
                  </a:lnTo>
                  <a:lnTo>
                    <a:pt x="477672" y="36576"/>
                  </a:lnTo>
                  <a:lnTo>
                    <a:pt x="477672" y="24384"/>
                  </a:lnTo>
                  <a:lnTo>
                    <a:pt x="482257" y="18288"/>
                  </a:lnTo>
                  <a:lnTo>
                    <a:pt x="488340" y="12192"/>
                  </a:lnTo>
                  <a:lnTo>
                    <a:pt x="492912" y="6096"/>
                  </a:lnTo>
                  <a:close/>
                </a:path>
                <a:path w="630554" h="143510">
                  <a:moveTo>
                    <a:pt x="566166" y="70104"/>
                  </a:moveTo>
                  <a:lnTo>
                    <a:pt x="462445" y="70104"/>
                  </a:lnTo>
                  <a:lnTo>
                    <a:pt x="462445" y="117436"/>
                  </a:lnTo>
                  <a:lnTo>
                    <a:pt x="473100" y="117436"/>
                  </a:lnTo>
                  <a:lnTo>
                    <a:pt x="473100" y="80860"/>
                  </a:lnTo>
                  <a:lnTo>
                    <a:pt x="553974" y="80860"/>
                  </a:lnTo>
                  <a:lnTo>
                    <a:pt x="553974" y="117436"/>
                  </a:lnTo>
                  <a:lnTo>
                    <a:pt x="566166" y="117436"/>
                  </a:lnTo>
                  <a:lnTo>
                    <a:pt x="566166" y="80860"/>
                  </a:lnTo>
                  <a:lnTo>
                    <a:pt x="566166" y="70104"/>
                  </a:lnTo>
                  <a:close/>
                </a:path>
                <a:path w="630554" h="143510">
                  <a:moveTo>
                    <a:pt x="578446" y="131152"/>
                  </a:moveTo>
                  <a:lnTo>
                    <a:pt x="532485" y="114655"/>
                  </a:lnTo>
                  <a:lnTo>
                    <a:pt x="517398" y="109816"/>
                  </a:lnTo>
                  <a:lnTo>
                    <a:pt x="518922" y="105244"/>
                  </a:lnTo>
                  <a:lnTo>
                    <a:pt x="518922" y="86956"/>
                  </a:lnTo>
                  <a:lnTo>
                    <a:pt x="508254" y="86956"/>
                  </a:lnTo>
                  <a:lnTo>
                    <a:pt x="507974" y="96151"/>
                  </a:lnTo>
                  <a:lnTo>
                    <a:pt x="507250" y="103339"/>
                  </a:lnTo>
                  <a:lnTo>
                    <a:pt x="468884" y="129806"/>
                  </a:lnTo>
                  <a:lnTo>
                    <a:pt x="447192" y="132676"/>
                  </a:lnTo>
                  <a:lnTo>
                    <a:pt x="448716" y="137248"/>
                  </a:lnTo>
                  <a:lnTo>
                    <a:pt x="451777" y="143344"/>
                  </a:lnTo>
                  <a:lnTo>
                    <a:pt x="475246" y="140182"/>
                  </a:lnTo>
                  <a:lnTo>
                    <a:pt x="493306" y="135166"/>
                  </a:lnTo>
                  <a:lnTo>
                    <a:pt x="506234" y="128130"/>
                  </a:lnTo>
                  <a:lnTo>
                    <a:pt x="514350" y="118960"/>
                  </a:lnTo>
                  <a:lnTo>
                    <a:pt x="558063" y="136753"/>
                  </a:lnTo>
                  <a:lnTo>
                    <a:pt x="573786" y="143344"/>
                  </a:lnTo>
                  <a:lnTo>
                    <a:pt x="578446" y="131152"/>
                  </a:lnTo>
                  <a:close/>
                </a:path>
                <a:path w="630554" h="143510">
                  <a:moveTo>
                    <a:pt x="583018" y="32004"/>
                  </a:moveTo>
                  <a:lnTo>
                    <a:pt x="579907" y="30467"/>
                  </a:lnTo>
                  <a:lnTo>
                    <a:pt x="575398" y="28956"/>
                  </a:lnTo>
                  <a:lnTo>
                    <a:pt x="572262" y="27432"/>
                  </a:lnTo>
                  <a:lnTo>
                    <a:pt x="572262" y="33528"/>
                  </a:lnTo>
                  <a:lnTo>
                    <a:pt x="570738" y="38100"/>
                  </a:lnTo>
                  <a:lnTo>
                    <a:pt x="570738" y="42672"/>
                  </a:lnTo>
                  <a:lnTo>
                    <a:pt x="569214" y="48768"/>
                  </a:lnTo>
                  <a:lnTo>
                    <a:pt x="566166" y="50292"/>
                  </a:lnTo>
                  <a:lnTo>
                    <a:pt x="531114" y="50292"/>
                  </a:lnTo>
                  <a:lnTo>
                    <a:pt x="528066" y="47244"/>
                  </a:lnTo>
                  <a:lnTo>
                    <a:pt x="528066" y="39624"/>
                  </a:lnTo>
                  <a:lnTo>
                    <a:pt x="528066" y="35052"/>
                  </a:lnTo>
                  <a:lnTo>
                    <a:pt x="539496" y="30467"/>
                  </a:lnTo>
                  <a:lnTo>
                    <a:pt x="550926" y="25717"/>
                  </a:lnTo>
                  <a:lnTo>
                    <a:pt x="553948" y="24384"/>
                  </a:lnTo>
                  <a:lnTo>
                    <a:pt x="562356" y="20701"/>
                  </a:lnTo>
                  <a:lnTo>
                    <a:pt x="573786" y="15240"/>
                  </a:lnTo>
                  <a:lnTo>
                    <a:pt x="566166" y="6096"/>
                  </a:lnTo>
                  <a:lnTo>
                    <a:pt x="557631" y="10668"/>
                  </a:lnTo>
                  <a:lnTo>
                    <a:pt x="548259" y="15240"/>
                  </a:lnTo>
                  <a:lnTo>
                    <a:pt x="538302" y="19812"/>
                  </a:lnTo>
                  <a:lnTo>
                    <a:pt x="528066" y="24384"/>
                  </a:lnTo>
                  <a:lnTo>
                    <a:pt x="528066" y="1524"/>
                  </a:lnTo>
                  <a:lnTo>
                    <a:pt x="517398" y="1524"/>
                  </a:lnTo>
                  <a:lnTo>
                    <a:pt x="517398" y="27432"/>
                  </a:lnTo>
                  <a:lnTo>
                    <a:pt x="509574" y="29718"/>
                  </a:lnTo>
                  <a:lnTo>
                    <a:pt x="494576" y="34290"/>
                  </a:lnTo>
                  <a:lnTo>
                    <a:pt x="486816" y="36576"/>
                  </a:lnTo>
                  <a:lnTo>
                    <a:pt x="491401" y="47244"/>
                  </a:lnTo>
                  <a:lnTo>
                    <a:pt x="498030" y="45199"/>
                  </a:lnTo>
                  <a:lnTo>
                    <a:pt x="510755" y="41681"/>
                  </a:lnTo>
                  <a:lnTo>
                    <a:pt x="517398" y="39624"/>
                  </a:lnTo>
                  <a:lnTo>
                    <a:pt x="517398" y="42672"/>
                  </a:lnTo>
                  <a:lnTo>
                    <a:pt x="518541" y="50685"/>
                  </a:lnTo>
                  <a:lnTo>
                    <a:pt x="521970" y="56400"/>
                  </a:lnTo>
                  <a:lnTo>
                    <a:pt x="527685" y="59829"/>
                  </a:lnTo>
                  <a:lnTo>
                    <a:pt x="535686" y="60960"/>
                  </a:lnTo>
                  <a:lnTo>
                    <a:pt x="572262" y="60960"/>
                  </a:lnTo>
                  <a:lnTo>
                    <a:pt x="578434" y="56400"/>
                  </a:lnTo>
                  <a:lnTo>
                    <a:pt x="580478" y="50292"/>
                  </a:lnTo>
                  <a:lnTo>
                    <a:pt x="581507" y="47244"/>
                  </a:lnTo>
                  <a:lnTo>
                    <a:pt x="581507" y="42672"/>
                  </a:lnTo>
                  <a:lnTo>
                    <a:pt x="583018" y="38100"/>
                  </a:lnTo>
                  <a:lnTo>
                    <a:pt x="583018" y="32004"/>
                  </a:lnTo>
                  <a:close/>
                </a:path>
                <a:path w="630554" h="143510">
                  <a:moveTo>
                    <a:pt x="630262" y="105244"/>
                  </a:moveTo>
                  <a:lnTo>
                    <a:pt x="618083" y="105244"/>
                  </a:lnTo>
                  <a:lnTo>
                    <a:pt x="608939" y="143344"/>
                  </a:lnTo>
                  <a:lnTo>
                    <a:pt x="619607" y="143344"/>
                  </a:lnTo>
                  <a:lnTo>
                    <a:pt x="630262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375302" y="5049113"/>
            <a:ext cx="2104555" cy="14334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19974" y="5268760"/>
            <a:ext cx="1368933" cy="14497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23022" y="5712714"/>
            <a:ext cx="482244" cy="141833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1909000" y="5711189"/>
            <a:ext cx="2548890" cy="145415"/>
          </a:xfrm>
          <a:custGeom>
            <a:avLst/>
            <a:gdLst/>
            <a:ahLst/>
            <a:cxnLst/>
            <a:rect l="l" t="t" r="r" b="b"/>
            <a:pathLst>
              <a:path w="2548890" h="145414">
                <a:moveTo>
                  <a:pt x="21437" y="41148"/>
                </a:moveTo>
                <a:lnTo>
                  <a:pt x="18034" y="31699"/>
                </a:lnTo>
                <a:lnTo>
                  <a:pt x="12344" y="17360"/>
                </a:lnTo>
                <a:lnTo>
                  <a:pt x="10668" y="12192"/>
                </a:lnTo>
                <a:lnTo>
                  <a:pt x="1524" y="15240"/>
                </a:lnTo>
                <a:lnTo>
                  <a:pt x="3035" y="19837"/>
                </a:lnTo>
                <a:lnTo>
                  <a:pt x="4991" y="26085"/>
                </a:lnTo>
                <a:lnTo>
                  <a:pt x="7620" y="34886"/>
                </a:lnTo>
                <a:lnTo>
                  <a:pt x="10668" y="45720"/>
                </a:lnTo>
                <a:lnTo>
                  <a:pt x="21437" y="41148"/>
                </a:lnTo>
                <a:close/>
              </a:path>
              <a:path w="2548890" h="145414">
                <a:moveTo>
                  <a:pt x="56476" y="94589"/>
                </a:moveTo>
                <a:lnTo>
                  <a:pt x="51066" y="87160"/>
                </a:lnTo>
                <a:lnTo>
                  <a:pt x="45237" y="79349"/>
                </a:lnTo>
                <a:lnTo>
                  <a:pt x="42964" y="76301"/>
                </a:lnTo>
                <a:lnTo>
                  <a:pt x="42545" y="75730"/>
                </a:lnTo>
                <a:lnTo>
                  <a:pt x="39712" y="71729"/>
                </a:lnTo>
                <a:lnTo>
                  <a:pt x="33616" y="76301"/>
                </a:lnTo>
                <a:lnTo>
                  <a:pt x="33616" y="62585"/>
                </a:lnTo>
                <a:lnTo>
                  <a:pt x="53428" y="62585"/>
                </a:lnTo>
                <a:lnTo>
                  <a:pt x="53428" y="53340"/>
                </a:lnTo>
                <a:lnTo>
                  <a:pt x="33616" y="53340"/>
                </a:lnTo>
                <a:lnTo>
                  <a:pt x="33616" y="1524"/>
                </a:lnTo>
                <a:lnTo>
                  <a:pt x="24472" y="1524"/>
                </a:lnTo>
                <a:lnTo>
                  <a:pt x="24472" y="53340"/>
                </a:lnTo>
                <a:lnTo>
                  <a:pt x="3048" y="53340"/>
                </a:lnTo>
                <a:lnTo>
                  <a:pt x="3048" y="62585"/>
                </a:lnTo>
                <a:lnTo>
                  <a:pt x="22948" y="62585"/>
                </a:lnTo>
                <a:lnTo>
                  <a:pt x="18923" y="75780"/>
                </a:lnTo>
                <a:lnTo>
                  <a:pt x="13754" y="88112"/>
                </a:lnTo>
                <a:lnTo>
                  <a:pt x="7442" y="99885"/>
                </a:lnTo>
                <a:lnTo>
                  <a:pt x="0" y="111353"/>
                </a:lnTo>
                <a:lnTo>
                  <a:pt x="3048" y="114401"/>
                </a:lnTo>
                <a:lnTo>
                  <a:pt x="4572" y="118973"/>
                </a:lnTo>
                <a:lnTo>
                  <a:pt x="6096" y="122021"/>
                </a:lnTo>
                <a:lnTo>
                  <a:pt x="11569" y="113715"/>
                </a:lnTo>
                <a:lnTo>
                  <a:pt x="16459" y="104686"/>
                </a:lnTo>
                <a:lnTo>
                  <a:pt x="20751" y="94805"/>
                </a:lnTo>
                <a:lnTo>
                  <a:pt x="24472" y="83921"/>
                </a:lnTo>
                <a:lnTo>
                  <a:pt x="24472" y="141833"/>
                </a:lnTo>
                <a:lnTo>
                  <a:pt x="33616" y="141833"/>
                </a:lnTo>
                <a:lnTo>
                  <a:pt x="33616" y="83921"/>
                </a:lnTo>
                <a:lnTo>
                  <a:pt x="33616" y="79349"/>
                </a:lnTo>
                <a:lnTo>
                  <a:pt x="37033" y="83997"/>
                </a:lnTo>
                <a:lnTo>
                  <a:pt x="40462" y="89065"/>
                </a:lnTo>
                <a:lnTo>
                  <a:pt x="43903" y="94996"/>
                </a:lnTo>
                <a:lnTo>
                  <a:pt x="47332" y="102209"/>
                </a:lnTo>
                <a:lnTo>
                  <a:pt x="56476" y="94589"/>
                </a:lnTo>
                <a:close/>
              </a:path>
              <a:path w="2548890" h="145414">
                <a:moveTo>
                  <a:pt x="58000" y="15240"/>
                </a:moveTo>
                <a:lnTo>
                  <a:pt x="38188" y="42672"/>
                </a:lnTo>
                <a:lnTo>
                  <a:pt x="47332" y="45720"/>
                </a:lnTo>
                <a:lnTo>
                  <a:pt x="50495" y="36893"/>
                </a:lnTo>
                <a:lnTo>
                  <a:pt x="55689" y="21513"/>
                </a:lnTo>
                <a:lnTo>
                  <a:pt x="58000" y="15240"/>
                </a:lnTo>
                <a:close/>
              </a:path>
              <a:path w="2548890" h="145414">
                <a:moveTo>
                  <a:pt x="90106" y="10668"/>
                </a:moveTo>
                <a:lnTo>
                  <a:pt x="79349" y="7620"/>
                </a:lnTo>
                <a:lnTo>
                  <a:pt x="75311" y="21894"/>
                </a:lnTo>
                <a:lnTo>
                  <a:pt x="70002" y="34886"/>
                </a:lnTo>
                <a:lnTo>
                  <a:pt x="63258" y="46456"/>
                </a:lnTo>
                <a:lnTo>
                  <a:pt x="54965" y="56489"/>
                </a:lnTo>
                <a:lnTo>
                  <a:pt x="59537" y="59537"/>
                </a:lnTo>
                <a:lnTo>
                  <a:pt x="64109" y="64109"/>
                </a:lnTo>
                <a:lnTo>
                  <a:pt x="72656" y="52933"/>
                </a:lnTo>
                <a:lnTo>
                  <a:pt x="79959" y="40208"/>
                </a:lnTo>
                <a:lnTo>
                  <a:pt x="85826" y="26085"/>
                </a:lnTo>
                <a:lnTo>
                  <a:pt x="90106" y="10668"/>
                </a:lnTo>
                <a:close/>
              </a:path>
              <a:path w="2548890" h="145414">
                <a:moveTo>
                  <a:pt x="129730" y="65633"/>
                </a:moveTo>
                <a:lnTo>
                  <a:pt x="64109" y="65633"/>
                </a:lnTo>
                <a:lnTo>
                  <a:pt x="64109" y="76301"/>
                </a:lnTo>
                <a:lnTo>
                  <a:pt x="79349" y="76301"/>
                </a:lnTo>
                <a:lnTo>
                  <a:pt x="76479" y="95186"/>
                </a:lnTo>
                <a:lnTo>
                  <a:pt x="70192" y="110782"/>
                </a:lnTo>
                <a:lnTo>
                  <a:pt x="60477" y="123240"/>
                </a:lnTo>
                <a:lnTo>
                  <a:pt x="47332" y="132689"/>
                </a:lnTo>
                <a:lnTo>
                  <a:pt x="53428" y="138785"/>
                </a:lnTo>
                <a:lnTo>
                  <a:pt x="87820" y="97688"/>
                </a:lnTo>
                <a:lnTo>
                  <a:pt x="90106" y="76301"/>
                </a:lnTo>
                <a:lnTo>
                  <a:pt x="117538" y="76301"/>
                </a:lnTo>
                <a:lnTo>
                  <a:pt x="117297" y="90043"/>
                </a:lnTo>
                <a:lnTo>
                  <a:pt x="116738" y="102209"/>
                </a:lnTo>
                <a:lnTo>
                  <a:pt x="116268" y="110782"/>
                </a:lnTo>
                <a:lnTo>
                  <a:pt x="116014" y="118973"/>
                </a:lnTo>
                <a:lnTo>
                  <a:pt x="114490" y="126593"/>
                </a:lnTo>
                <a:lnTo>
                  <a:pt x="111442" y="129641"/>
                </a:lnTo>
                <a:lnTo>
                  <a:pt x="94678" y="129641"/>
                </a:lnTo>
                <a:lnTo>
                  <a:pt x="88582" y="128117"/>
                </a:lnTo>
                <a:lnTo>
                  <a:pt x="88582" y="131165"/>
                </a:lnTo>
                <a:lnTo>
                  <a:pt x="90043" y="135547"/>
                </a:lnTo>
                <a:lnTo>
                  <a:pt x="90106" y="140309"/>
                </a:lnTo>
                <a:lnTo>
                  <a:pt x="109918" y="140309"/>
                </a:lnTo>
                <a:lnTo>
                  <a:pt x="116814" y="139153"/>
                </a:lnTo>
                <a:lnTo>
                  <a:pt x="121729" y="135547"/>
                </a:lnTo>
                <a:lnTo>
                  <a:pt x="124777" y="129641"/>
                </a:lnTo>
                <a:lnTo>
                  <a:pt x="124917" y="129387"/>
                </a:lnTo>
                <a:lnTo>
                  <a:pt x="126682" y="120497"/>
                </a:lnTo>
                <a:lnTo>
                  <a:pt x="126949" y="110782"/>
                </a:lnTo>
                <a:lnTo>
                  <a:pt x="127698" y="97688"/>
                </a:lnTo>
                <a:lnTo>
                  <a:pt x="129730" y="65633"/>
                </a:lnTo>
                <a:close/>
              </a:path>
              <a:path w="2548890" h="145414">
                <a:moveTo>
                  <a:pt x="143446" y="54864"/>
                </a:moveTo>
                <a:lnTo>
                  <a:pt x="131419" y="42862"/>
                </a:lnTo>
                <a:lnTo>
                  <a:pt x="122682" y="29718"/>
                </a:lnTo>
                <a:lnTo>
                  <a:pt x="117081" y="15430"/>
                </a:lnTo>
                <a:lnTo>
                  <a:pt x="114490" y="0"/>
                </a:lnTo>
                <a:lnTo>
                  <a:pt x="102298" y="1524"/>
                </a:lnTo>
                <a:lnTo>
                  <a:pt x="106629" y="19837"/>
                </a:lnTo>
                <a:lnTo>
                  <a:pt x="112953" y="36017"/>
                </a:lnTo>
                <a:lnTo>
                  <a:pt x="121577" y="50215"/>
                </a:lnTo>
                <a:lnTo>
                  <a:pt x="132778" y="62585"/>
                </a:lnTo>
                <a:lnTo>
                  <a:pt x="138874" y="56489"/>
                </a:lnTo>
                <a:lnTo>
                  <a:pt x="143446" y="54864"/>
                </a:lnTo>
                <a:close/>
              </a:path>
              <a:path w="2548890" h="145414">
                <a:moveTo>
                  <a:pt x="216789" y="33528"/>
                </a:moveTo>
                <a:lnTo>
                  <a:pt x="204495" y="27432"/>
                </a:lnTo>
                <a:lnTo>
                  <a:pt x="201447" y="35052"/>
                </a:lnTo>
                <a:lnTo>
                  <a:pt x="196875" y="42672"/>
                </a:lnTo>
                <a:lnTo>
                  <a:pt x="192303" y="48768"/>
                </a:lnTo>
                <a:lnTo>
                  <a:pt x="184683" y="48768"/>
                </a:lnTo>
                <a:lnTo>
                  <a:pt x="177063" y="50292"/>
                </a:lnTo>
                <a:lnTo>
                  <a:pt x="169456" y="50292"/>
                </a:lnTo>
                <a:lnTo>
                  <a:pt x="176301" y="39966"/>
                </a:lnTo>
                <a:lnTo>
                  <a:pt x="183159" y="29337"/>
                </a:lnTo>
                <a:lnTo>
                  <a:pt x="190017" y="18148"/>
                </a:lnTo>
                <a:lnTo>
                  <a:pt x="196875" y="6096"/>
                </a:lnTo>
                <a:lnTo>
                  <a:pt x="184683" y="1524"/>
                </a:lnTo>
                <a:lnTo>
                  <a:pt x="178943" y="13576"/>
                </a:lnTo>
                <a:lnTo>
                  <a:pt x="173062" y="24765"/>
                </a:lnTo>
                <a:lnTo>
                  <a:pt x="166903" y="35394"/>
                </a:lnTo>
                <a:lnTo>
                  <a:pt x="160312" y="45720"/>
                </a:lnTo>
                <a:lnTo>
                  <a:pt x="157251" y="48768"/>
                </a:lnTo>
                <a:lnTo>
                  <a:pt x="151155" y="51816"/>
                </a:lnTo>
                <a:lnTo>
                  <a:pt x="155727" y="62585"/>
                </a:lnTo>
                <a:lnTo>
                  <a:pt x="160312" y="61061"/>
                </a:lnTo>
                <a:lnTo>
                  <a:pt x="166395" y="61061"/>
                </a:lnTo>
                <a:lnTo>
                  <a:pt x="172491" y="59537"/>
                </a:lnTo>
                <a:lnTo>
                  <a:pt x="186207" y="59537"/>
                </a:lnTo>
                <a:lnTo>
                  <a:pt x="181394" y="67259"/>
                </a:lnTo>
                <a:lnTo>
                  <a:pt x="155727" y="93065"/>
                </a:lnTo>
                <a:lnTo>
                  <a:pt x="160312" y="105257"/>
                </a:lnTo>
                <a:lnTo>
                  <a:pt x="164884" y="105257"/>
                </a:lnTo>
                <a:lnTo>
                  <a:pt x="167919" y="103733"/>
                </a:lnTo>
                <a:lnTo>
                  <a:pt x="170967" y="103733"/>
                </a:lnTo>
                <a:lnTo>
                  <a:pt x="181013" y="102616"/>
                </a:lnTo>
                <a:lnTo>
                  <a:pt x="190779" y="101638"/>
                </a:lnTo>
                <a:lnTo>
                  <a:pt x="200533" y="100952"/>
                </a:lnTo>
                <a:lnTo>
                  <a:pt x="210591" y="100685"/>
                </a:lnTo>
                <a:lnTo>
                  <a:pt x="210591" y="93065"/>
                </a:lnTo>
                <a:lnTo>
                  <a:pt x="210591" y="90017"/>
                </a:lnTo>
                <a:lnTo>
                  <a:pt x="201472" y="90932"/>
                </a:lnTo>
                <a:lnTo>
                  <a:pt x="183794" y="92163"/>
                </a:lnTo>
                <a:lnTo>
                  <a:pt x="175539" y="93065"/>
                </a:lnTo>
                <a:lnTo>
                  <a:pt x="198742" y="59537"/>
                </a:lnTo>
                <a:lnTo>
                  <a:pt x="205130" y="50292"/>
                </a:lnTo>
                <a:lnTo>
                  <a:pt x="216789" y="33528"/>
                </a:lnTo>
                <a:close/>
              </a:path>
              <a:path w="2548890" h="145414">
                <a:moveTo>
                  <a:pt x="283946" y="90017"/>
                </a:moveTo>
                <a:lnTo>
                  <a:pt x="272694" y="90284"/>
                </a:lnTo>
                <a:lnTo>
                  <a:pt x="261759" y="90970"/>
                </a:lnTo>
                <a:lnTo>
                  <a:pt x="250837" y="91948"/>
                </a:lnTo>
                <a:lnTo>
                  <a:pt x="239649" y="93065"/>
                </a:lnTo>
                <a:lnTo>
                  <a:pt x="249936" y="79921"/>
                </a:lnTo>
                <a:lnTo>
                  <a:pt x="260223" y="65620"/>
                </a:lnTo>
                <a:lnTo>
                  <a:pt x="263245" y="61061"/>
                </a:lnTo>
                <a:lnTo>
                  <a:pt x="269405" y="51816"/>
                </a:lnTo>
                <a:lnTo>
                  <a:pt x="270510" y="50165"/>
                </a:lnTo>
                <a:lnTo>
                  <a:pt x="280797" y="33528"/>
                </a:lnTo>
                <a:lnTo>
                  <a:pt x="270129" y="28956"/>
                </a:lnTo>
                <a:lnTo>
                  <a:pt x="256413" y="51816"/>
                </a:lnTo>
                <a:lnTo>
                  <a:pt x="232029" y="51816"/>
                </a:lnTo>
                <a:lnTo>
                  <a:pt x="238239" y="42125"/>
                </a:lnTo>
                <a:lnTo>
                  <a:pt x="245173" y="31432"/>
                </a:lnTo>
                <a:lnTo>
                  <a:pt x="252387" y="19888"/>
                </a:lnTo>
                <a:lnTo>
                  <a:pt x="259461" y="7620"/>
                </a:lnTo>
                <a:lnTo>
                  <a:pt x="248793" y="1524"/>
                </a:lnTo>
                <a:lnTo>
                  <a:pt x="241922" y="15532"/>
                </a:lnTo>
                <a:lnTo>
                  <a:pt x="235077" y="27813"/>
                </a:lnTo>
                <a:lnTo>
                  <a:pt x="228219" y="38392"/>
                </a:lnTo>
                <a:lnTo>
                  <a:pt x="221361" y="47244"/>
                </a:lnTo>
                <a:lnTo>
                  <a:pt x="219837" y="50292"/>
                </a:lnTo>
                <a:lnTo>
                  <a:pt x="215265" y="51816"/>
                </a:lnTo>
                <a:lnTo>
                  <a:pt x="212128" y="53340"/>
                </a:lnTo>
                <a:lnTo>
                  <a:pt x="218313" y="64109"/>
                </a:lnTo>
                <a:lnTo>
                  <a:pt x="222885" y="64109"/>
                </a:lnTo>
                <a:lnTo>
                  <a:pt x="225933" y="62585"/>
                </a:lnTo>
                <a:lnTo>
                  <a:pt x="233553" y="62585"/>
                </a:lnTo>
                <a:lnTo>
                  <a:pt x="241173" y="61061"/>
                </a:lnTo>
                <a:lnTo>
                  <a:pt x="250317" y="61061"/>
                </a:lnTo>
                <a:lnTo>
                  <a:pt x="245719" y="67017"/>
                </a:lnTo>
                <a:lnTo>
                  <a:pt x="240982" y="73266"/>
                </a:lnTo>
                <a:lnTo>
                  <a:pt x="235953" y="79502"/>
                </a:lnTo>
                <a:lnTo>
                  <a:pt x="230505" y="85445"/>
                </a:lnTo>
                <a:lnTo>
                  <a:pt x="228981" y="88493"/>
                </a:lnTo>
                <a:lnTo>
                  <a:pt x="224409" y="91541"/>
                </a:lnTo>
                <a:lnTo>
                  <a:pt x="219837" y="93065"/>
                </a:lnTo>
                <a:lnTo>
                  <a:pt x="224409" y="105257"/>
                </a:lnTo>
                <a:lnTo>
                  <a:pt x="227457" y="105257"/>
                </a:lnTo>
                <a:lnTo>
                  <a:pt x="232029" y="103733"/>
                </a:lnTo>
                <a:lnTo>
                  <a:pt x="235077" y="103733"/>
                </a:lnTo>
                <a:lnTo>
                  <a:pt x="283946" y="99161"/>
                </a:lnTo>
                <a:lnTo>
                  <a:pt x="283946" y="93065"/>
                </a:lnTo>
                <a:lnTo>
                  <a:pt x="283946" y="90017"/>
                </a:lnTo>
                <a:close/>
              </a:path>
              <a:path w="2548890" h="145414">
                <a:moveTo>
                  <a:pt x="290029" y="125069"/>
                </a:moveTo>
                <a:lnTo>
                  <a:pt x="149644" y="125069"/>
                </a:lnTo>
                <a:lnTo>
                  <a:pt x="149644" y="135737"/>
                </a:lnTo>
                <a:lnTo>
                  <a:pt x="290029" y="135737"/>
                </a:lnTo>
                <a:lnTo>
                  <a:pt x="290029" y="125069"/>
                </a:lnTo>
                <a:close/>
              </a:path>
              <a:path w="2548890" h="145414">
                <a:moveTo>
                  <a:pt x="323557" y="24384"/>
                </a:moveTo>
                <a:lnTo>
                  <a:pt x="314413" y="12192"/>
                </a:lnTo>
                <a:lnTo>
                  <a:pt x="309841" y="7620"/>
                </a:lnTo>
                <a:lnTo>
                  <a:pt x="302234" y="12192"/>
                </a:lnTo>
                <a:lnTo>
                  <a:pt x="306806" y="18288"/>
                </a:lnTo>
                <a:lnTo>
                  <a:pt x="309841" y="24384"/>
                </a:lnTo>
                <a:lnTo>
                  <a:pt x="314413" y="30480"/>
                </a:lnTo>
                <a:lnTo>
                  <a:pt x="323557" y="24384"/>
                </a:lnTo>
                <a:close/>
              </a:path>
              <a:path w="2548890" h="145414">
                <a:moveTo>
                  <a:pt x="366331" y="83921"/>
                </a:moveTo>
                <a:lnTo>
                  <a:pt x="354139" y="83921"/>
                </a:lnTo>
                <a:lnTo>
                  <a:pt x="354139" y="94589"/>
                </a:lnTo>
                <a:lnTo>
                  <a:pt x="351091" y="102209"/>
                </a:lnTo>
                <a:lnTo>
                  <a:pt x="346417" y="108305"/>
                </a:lnTo>
                <a:lnTo>
                  <a:pt x="338797" y="114401"/>
                </a:lnTo>
                <a:lnTo>
                  <a:pt x="332701" y="111353"/>
                </a:lnTo>
                <a:lnTo>
                  <a:pt x="325081" y="106781"/>
                </a:lnTo>
                <a:lnTo>
                  <a:pt x="317474" y="103733"/>
                </a:lnTo>
                <a:lnTo>
                  <a:pt x="320509" y="100685"/>
                </a:lnTo>
                <a:lnTo>
                  <a:pt x="322046" y="97637"/>
                </a:lnTo>
                <a:lnTo>
                  <a:pt x="325081" y="94589"/>
                </a:lnTo>
                <a:lnTo>
                  <a:pt x="354139" y="94589"/>
                </a:lnTo>
                <a:lnTo>
                  <a:pt x="354139" y="83921"/>
                </a:lnTo>
                <a:lnTo>
                  <a:pt x="329653" y="83921"/>
                </a:lnTo>
                <a:lnTo>
                  <a:pt x="334225" y="79349"/>
                </a:lnTo>
                <a:lnTo>
                  <a:pt x="334225" y="76301"/>
                </a:lnTo>
                <a:lnTo>
                  <a:pt x="325081" y="73253"/>
                </a:lnTo>
                <a:lnTo>
                  <a:pt x="322046" y="77825"/>
                </a:lnTo>
                <a:lnTo>
                  <a:pt x="318985" y="83921"/>
                </a:lnTo>
                <a:lnTo>
                  <a:pt x="296125" y="83921"/>
                </a:lnTo>
                <a:lnTo>
                  <a:pt x="296125" y="94589"/>
                </a:lnTo>
                <a:lnTo>
                  <a:pt x="312889" y="94589"/>
                </a:lnTo>
                <a:lnTo>
                  <a:pt x="303745" y="108305"/>
                </a:lnTo>
                <a:lnTo>
                  <a:pt x="310578" y="110858"/>
                </a:lnTo>
                <a:lnTo>
                  <a:pt x="317360" y="113880"/>
                </a:lnTo>
                <a:lnTo>
                  <a:pt x="323672" y="117094"/>
                </a:lnTo>
                <a:lnTo>
                  <a:pt x="329653" y="120497"/>
                </a:lnTo>
                <a:lnTo>
                  <a:pt x="322237" y="124790"/>
                </a:lnTo>
                <a:lnTo>
                  <a:pt x="313842" y="128498"/>
                </a:lnTo>
                <a:lnTo>
                  <a:pt x="304571" y="131648"/>
                </a:lnTo>
                <a:lnTo>
                  <a:pt x="294601" y="134213"/>
                </a:lnTo>
                <a:lnTo>
                  <a:pt x="296125" y="137261"/>
                </a:lnTo>
                <a:lnTo>
                  <a:pt x="297662" y="141833"/>
                </a:lnTo>
                <a:lnTo>
                  <a:pt x="299173" y="144881"/>
                </a:lnTo>
                <a:lnTo>
                  <a:pt x="311175" y="141173"/>
                </a:lnTo>
                <a:lnTo>
                  <a:pt x="322033" y="136880"/>
                </a:lnTo>
                <a:lnTo>
                  <a:pt x="331749" y="132029"/>
                </a:lnTo>
                <a:lnTo>
                  <a:pt x="340334" y="126593"/>
                </a:lnTo>
                <a:lnTo>
                  <a:pt x="358711" y="135737"/>
                </a:lnTo>
                <a:lnTo>
                  <a:pt x="364807" y="126593"/>
                </a:lnTo>
                <a:lnTo>
                  <a:pt x="360235" y="123545"/>
                </a:lnTo>
                <a:lnTo>
                  <a:pt x="354139" y="120497"/>
                </a:lnTo>
                <a:lnTo>
                  <a:pt x="349567" y="118973"/>
                </a:lnTo>
                <a:lnTo>
                  <a:pt x="353695" y="114401"/>
                </a:lnTo>
                <a:lnTo>
                  <a:pt x="354749" y="113245"/>
                </a:lnTo>
                <a:lnTo>
                  <a:pt x="359092" y="107365"/>
                </a:lnTo>
                <a:lnTo>
                  <a:pt x="362851" y="101193"/>
                </a:lnTo>
                <a:lnTo>
                  <a:pt x="366331" y="94589"/>
                </a:lnTo>
                <a:lnTo>
                  <a:pt x="366331" y="83921"/>
                </a:lnTo>
                <a:close/>
              </a:path>
              <a:path w="2548890" h="145414">
                <a:moveTo>
                  <a:pt x="369379" y="35052"/>
                </a:moveTo>
                <a:lnTo>
                  <a:pt x="341845" y="35052"/>
                </a:lnTo>
                <a:lnTo>
                  <a:pt x="341845" y="3048"/>
                </a:lnTo>
                <a:lnTo>
                  <a:pt x="331190" y="3048"/>
                </a:lnTo>
                <a:lnTo>
                  <a:pt x="331190" y="35052"/>
                </a:lnTo>
                <a:lnTo>
                  <a:pt x="297662" y="35052"/>
                </a:lnTo>
                <a:lnTo>
                  <a:pt x="297662" y="44196"/>
                </a:lnTo>
                <a:lnTo>
                  <a:pt x="328129" y="44196"/>
                </a:lnTo>
                <a:lnTo>
                  <a:pt x="320103" y="51028"/>
                </a:lnTo>
                <a:lnTo>
                  <a:pt x="311937" y="57581"/>
                </a:lnTo>
                <a:lnTo>
                  <a:pt x="303479" y="63576"/>
                </a:lnTo>
                <a:lnTo>
                  <a:pt x="294601" y="68681"/>
                </a:lnTo>
                <a:lnTo>
                  <a:pt x="297662" y="71729"/>
                </a:lnTo>
                <a:lnTo>
                  <a:pt x="300697" y="77825"/>
                </a:lnTo>
                <a:lnTo>
                  <a:pt x="309372" y="72047"/>
                </a:lnTo>
                <a:lnTo>
                  <a:pt x="317080" y="66192"/>
                </a:lnTo>
                <a:lnTo>
                  <a:pt x="324281" y="59994"/>
                </a:lnTo>
                <a:lnTo>
                  <a:pt x="331190" y="53340"/>
                </a:lnTo>
                <a:lnTo>
                  <a:pt x="331190" y="73253"/>
                </a:lnTo>
                <a:lnTo>
                  <a:pt x="341845" y="73253"/>
                </a:lnTo>
                <a:lnTo>
                  <a:pt x="341845" y="56489"/>
                </a:lnTo>
                <a:lnTo>
                  <a:pt x="347560" y="61048"/>
                </a:lnTo>
                <a:lnTo>
                  <a:pt x="352983" y="65443"/>
                </a:lnTo>
                <a:lnTo>
                  <a:pt x="357797" y="69570"/>
                </a:lnTo>
                <a:lnTo>
                  <a:pt x="361759" y="73253"/>
                </a:lnTo>
                <a:lnTo>
                  <a:pt x="369379" y="65633"/>
                </a:lnTo>
                <a:lnTo>
                  <a:pt x="359079" y="57772"/>
                </a:lnTo>
                <a:lnTo>
                  <a:pt x="357327" y="56489"/>
                </a:lnTo>
                <a:lnTo>
                  <a:pt x="353047" y="53340"/>
                </a:lnTo>
                <a:lnTo>
                  <a:pt x="346417" y="48768"/>
                </a:lnTo>
                <a:lnTo>
                  <a:pt x="341845" y="53340"/>
                </a:lnTo>
                <a:lnTo>
                  <a:pt x="341845" y="44196"/>
                </a:lnTo>
                <a:lnTo>
                  <a:pt x="369379" y="44196"/>
                </a:lnTo>
                <a:lnTo>
                  <a:pt x="369379" y="35052"/>
                </a:lnTo>
                <a:close/>
              </a:path>
              <a:path w="2548890" h="145414">
                <a:moveTo>
                  <a:pt x="372427" y="12192"/>
                </a:moveTo>
                <a:lnTo>
                  <a:pt x="363283" y="6096"/>
                </a:lnTo>
                <a:lnTo>
                  <a:pt x="358711" y="13716"/>
                </a:lnTo>
                <a:lnTo>
                  <a:pt x="354139" y="19812"/>
                </a:lnTo>
                <a:lnTo>
                  <a:pt x="347941" y="25908"/>
                </a:lnTo>
                <a:lnTo>
                  <a:pt x="351091" y="27432"/>
                </a:lnTo>
                <a:lnTo>
                  <a:pt x="354139" y="28956"/>
                </a:lnTo>
                <a:lnTo>
                  <a:pt x="355663" y="32004"/>
                </a:lnTo>
                <a:lnTo>
                  <a:pt x="359994" y="27419"/>
                </a:lnTo>
                <a:lnTo>
                  <a:pt x="364045" y="22669"/>
                </a:lnTo>
                <a:lnTo>
                  <a:pt x="368084" y="17653"/>
                </a:lnTo>
                <a:lnTo>
                  <a:pt x="372427" y="12192"/>
                </a:lnTo>
                <a:close/>
              </a:path>
              <a:path w="2548890" h="145414">
                <a:moveTo>
                  <a:pt x="439572" y="132689"/>
                </a:moveTo>
                <a:lnTo>
                  <a:pt x="430974" y="126936"/>
                </a:lnTo>
                <a:lnTo>
                  <a:pt x="423367" y="120891"/>
                </a:lnTo>
                <a:lnTo>
                  <a:pt x="418299" y="115925"/>
                </a:lnTo>
                <a:lnTo>
                  <a:pt x="416598" y="114261"/>
                </a:lnTo>
                <a:lnTo>
                  <a:pt x="410527" y="106781"/>
                </a:lnTo>
                <a:lnTo>
                  <a:pt x="416166" y="94589"/>
                </a:lnTo>
                <a:lnTo>
                  <a:pt x="416864" y="93091"/>
                </a:lnTo>
                <a:lnTo>
                  <a:pt x="422033" y="77241"/>
                </a:lnTo>
                <a:lnTo>
                  <a:pt x="426034" y="59385"/>
                </a:lnTo>
                <a:lnTo>
                  <a:pt x="428904" y="39624"/>
                </a:lnTo>
                <a:lnTo>
                  <a:pt x="438048" y="39624"/>
                </a:lnTo>
                <a:lnTo>
                  <a:pt x="438048" y="28956"/>
                </a:lnTo>
                <a:lnTo>
                  <a:pt x="416623" y="28956"/>
                </a:lnTo>
                <a:lnTo>
                  <a:pt x="416623" y="39624"/>
                </a:lnTo>
                <a:lnTo>
                  <a:pt x="414896" y="55981"/>
                </a:lnTo>
                <a:lnTo>
                  <a:pt x="412051" y="70573"/>
                </a:lnTo>
                <a:lnTo>
                  <a:pt x="408025" y="83502"/>
                </a:lnTo>
                <a:lnTo>
                  <a:pt x="402907" y="94589"/>
                </a:lnTo>
                <a:lnTo>
                  <a:pt x="397738" y="83451"/>
                </a:lnTo>
                <a:lnTo>
                  <a:pt x="393763" y="70954"/>
                </a:lnTo>
                <a:lnTo>
                  <a:pt x="391375" y="59537"/>
                </a:lnTo>
                <a:lnTo>
                  <a:pt x="390906" y="57264"/>
                </a:lnTo>
                <a:lnTo>
                  <a:pt x="389191" y="42672"/>
                </a:lnTo>
                <a:lnTo>
                  <a:pt x="389191" y="39624"/>
                </a:lnTo>
                <a:lnTo>
                  <a:pt x="416623" y="39624"/>
                </a:lnTo>
                <a:lnTo>
                  <a:pt x="416623" y="28956"/>
                </a:lnTo>
                <a:lnTo>
                  <a:pt x="393763" y="28956"/>
                </a:lnTo>
                <a:lnTo>
                  <a:pt x="395808" y="22987"/>
                </a:lnTo>
                <a:lnTo>
                  <a:pt x="397573" y="16573"/>
                </a:lnTo>
                <a:lnTo>
                  <a:pt x="399326" y="9893"/>
                </a:lnTo>
                <a:lnTo>
                  <a:pt x="401383" y="3048"/>
                </a:lnTo>
                <a:lnTo>
                  <a:pt x="389191" y="1524"/>
                </a:lnTo>
                <a:lnTo>
                  <a:pt x="386041" y="18084"/>
                </a:lnTo>
                <a:lnTo>
                  <a:pt x="381190" y="33362"/>
                </a:lnTo>
                <a:lnTo>
                  <a:pt x="374611" y="47218"/>
                </a:lnTo>
                <a:lnTo>
                  <a:pt x="366331" y="59537"/>
                </a:lnTo>
                <a:lnTo>
                  <a:pt x="369379" y="64109"/>
                </a:lnTo>
                <a:lnTo>
                  <a:pt x="373951" y="68681"/>
                </a:lnTo>
                <a:lnTo>
                  <a:pt x="376999" y="65633"/>
                </a:lnTo>
                <a:lnTo>
                  <a:pt x="380047" y="59537"/>
                </a:lnTo>
                <a:lnTo>
                  <a:pt x="382651" y="72085"/>
                </a:lnTo>
                <a:lnTo>
                  <a:pt x="385953" y="84112"/>
                </a:lnTo>
                <a:lnTo>
                  <a:pt x="390118" y="95338"/>
                </a:lnTo>
                <a:lnTo>
                  <a:pt x="395287" y="105257"/>
                </a:lnTo>
                <a:lnTo>
                  <a:pt x="389001" y="113880"/>
                </a:lnTo>
                <a:lnTo>
                  <a:pt x="381571" y="121640"/>
                </a:lnTo>
                <a:lnTo>
                  <a:pt x="372999" y="128841"/>
                </a:lnTo>
                <a:lnTo>
                  <a:pt x="363283" y="135737"/>
                </a:lnTo>
                <a:lnTo>
                  <a:pt x="369379" y="141833"/>
                </a:lnTo>
                <a:lnTo>
                  <a:pt x="402907" y="115925"/>
                </a:lnTo>
                <a:lnTo>
                  <a:pt x="408940" y="123647"/>
                </a:lnTo>
                <a:lnTo>
                  <a:pt x="415709" y="130784"/>
                </a:lnTo>
                <a:lnTo>
                  <a:pt x="423341" y="137363"/>
                </a:lnTo>
                <a:lnTo>
                  <a:pt x="431952" y="143357"/>
                </a:lnTo>
                <a:lnTo>
                  <a:pt x="435000" y="140309"/>
                </a:lnTo>
                <a:lnTo>
                  <a:pt x="436537" y="135737"/>
                </a:lnTo>
                <a:lnTo>
                  <a:pt x="439572" y="132689"/>
                </a:lnTo>
                <a:close/>
              </a:path>
              <a:path w="2548890" h="145414">
                <a:moveTo>
                  <a:pt x="563206" y="106781"/>
                </a:moveTo>
                <a:lnTo>
                  <a:pt x="554062" y="106781"/>
                </a:lnTo>
                <a:lnTo>
                  <a:pt x="554062" y="109829"/>
                </a:lnTo>
                <a:lnTo>
                  <a:pt x="563206" y="109829"/>
                </a:lnTo>
                <a:lnTo>
                  <a:pt x="563206" y="106781"/>
                </a:lnTo>
                <a:close/>
              </a:path>
              <a:path w="2548890" h="145414">
                <a:moveTo>
                  <a:pt x="563206" y="65913"/>
                </a:moveTo>
                <a:lnTo>
                  <a:pt x="465480" y="65913"/>
                </a:lnTo>
                <a:lnTo>
                  <a:pt x="465480" y="73533"/>
                </a:lnTo>
                <a:lnTo>
                  <a:pt x="465480" y="82423"/>
                </a:lnTo>
                <a:lnTo>
                  <a:pt x="465480" y="90043"/>
                </a:lnTo>
                <a:lnTo>
                  <a:pt x="465480" y="98933"/>
                </a:lnTo>
                <a:lnTo>
                  <a:pt x="465480" y="106553"/>
                </a:lnTo>
                <a:lnTo>
                  <a:pt x="465480" y="110363"/>
                </a:lnTo>
                <a:lnTo>
                  <a:pt x="474637" y="110363"/>
                </a:lnTo>
                <a:lnTo>
                  <a:pt x="474637" y="106553"/>
                </a:lnTo>
                <a:lnTo>
                  <a:pt x="563206" y="106553"/>
                </a:lnTo>
                <a:lnTo>
                  <a:pt x="563206" y="99161"/>
                </a:lnTo>
                <a:lnTo>
                  <a:pt x="563206" y="98933"/>
                </a:lnTo>
                <a:lnTo>
                  <a:pt x="563206" y="90043"/>
                </a:lnTo>
                <a:lnTo>
                  <a:pt x="563206" y="82423"/>
                </a:lnTo>
                <a:lnTo>
                  <a:pt x="554062" y="82423"/>
                </a:lnTo>
                <a:lnTo>
                  <a:pt x="554062" y="90043"/>
                </a:lnTo>
                <a:lnTo>
                  <a:pt x="554062" y="98933"/>
                </a:lnTo>
                <a:lnTo>
                  <a:pt x="518922" y="98933"/>
                </a:lnTo>
                <a:lnTo>
                  <a:pt x="518922" y="90043"/>
                </a:lnTo>
                <a:lnTo>
                  <a:pt x="554062" y="90043"/>
                </a:lnTo>
                <a:lnTo>
                  <a:pt x="554062" y="82423"/>
                </a:lnTo>
                <a:lnTo>
                  <a:pt x="509778" y="82423"/>
                </a:lnTo>
                <a:lnTo>
                  <a:pt x="509778" y="90043"/>
                </a:lnTo>
                <a:lnTo>
                  <a:pt x="509778" y="98933"/>
                </a:lnTo>
                <a:lnTo>
                  <a:pt x="474637" y="98933"/>
                </a:lnTo>
                <a:lnTo>
                  <a:pt x="474637" y="90043"/>
                </a:lnTo>
                <a:lnTo>
                  <a:pt x="509778" y="90043"/>
                </a:lnTo>
                <a:lnTo>
                  <a:pt x="509778" y="82423"/>
                </a:lnTo>
                <a:lnTo>
                  <a:pt x="474637" y="82423"/>
                </a:lnTo>
                <a:lnTo>
                  <a:pt x="474637" y="73533"/>
                </a:lnTo>
                <a:lnTo>
                  <a:pt x="509778" y="73533"/>
                </a:lnTo>
                <a:lnTo>
                  <a:pt x="509778" y="82397"/>
                </a:lnTo>
                <a:lnTo>
                  <a:pt x="518922" y="82397"/>
                </a:lnTo>
                <a:lnTo>
                  <a:pt x="518922" y="73533"/>
                </a:lnTo>
                <a:lnTo>
                  <a:pt x="554062" y="73533"/>
                </a:lnTo>
                <a:lnTo>
                  <a:pt x="554062" y="82397"/>
                </a:lnTo>
                <a:lnTo>
                  <a:pt x="563206" y="82397"/>
                </a:lnTo>
                <a:lnTo>
                  <a:pt x="563206" y="73533"/>
                </a:lnTo>
                <a:lnTo>
                  <a:pt x="563206" y="73253"/>
                </a:lnTo>
                <a:lnTo>
                  <a:pt x="563206" y="65913"/>
                </a:lnTo>
                <a:close/>
              </a:path>
              <a:path w="2548890" h="145414">
                <a:moveTo>
                  <a:pt x="563206" y="7493"/>
                </a:moveTo>
                <a:lnTo>
                  <a:pt x="465480" y="7493"/>
                </a:lnTo>
                <a:lnTo>
                  <a:pt x="465480" y="13843"/>
                </a:lnTo>
                <a:lnTo>
                  <a:pt x="465480" y="21463"/>
                </a:lnTo>
                <a:lnTo>
                  <a:pt x="465480" y="29083"/>
                </a:lnTo>
                <a:lnTo>
                  <a:pt x="465480" y="36703"/>
                </a:lnTo>
                <a:lnTo>
                  <a:pt x="465480" y="44323"/>
                </a:lnTo>
                <a:lnTo>
                  <a:pt x="465480" y="46863"/>
                </a:lnTo>
                <a:lnTo>
                  <a:pt x="476148" y="46863"/>
                </a:lnTo>
                <a:lnTo>
                  <a:pt x="476148" y="44323"/>
                </a:lnTo>
                <a:lnTo>
                  <a:pt x="552538" y="44323"/>
                </a:lnTo>
                <a:lnTo>
                  <a:pt x="552538" y="47244"/>
                </a:lnTo>
                <a:lnTo>
                  <a:pt x="563206" y="47244"/>
                </a:lnTo>
                <a:lnTo>
                  <a:pt x="563206" y="44323"/>
                </a:lnTo>
                <a:lnTo>
                  <a:pt x="563206" y="44196"/>
                </a:lnTo>
                <a:lnTo>
                  <a:pt x="563206" y="36703"/>
                </a:lnTo>
                <a:lnTo>
                  <a:pt x="476148" y="36703"/>
                </a:lnTo>
                <a:lnTo>
                  <a:pt x="476148" y="29083"/>
                </a:lnTo>
                <a:lnTo>
                  <a:pt x="552538" y="29083"/>
                </a:lnTo>
                <a:lnTo>
                  <a:pt x="552538" y="36576"/>
                </a:lnTo>
                <a:lnTo>
                  <a:pt x="563206" y="36576"/>
                </a:lnTo>
                <a:lnTo>
                  <a:pt x="563206" y="29083"/>
                </a:lnTo>
                <a:lnTo>
                  <a:pt x="563206" y="28956"/>
                </a:lnTo>
                <a:lnTo>
                  <a:pt x="563206" y="21463"/>
                </a:lnTo>
                <a:lnTo>
                  <a:pt x="476148" y="21463"/>
                </a:lnTo>
                <a:lnTo>
                  <a:pt x="476148" y="13843"/>
                </a:lnTo>
                <a:lnTo>
                  <a:pt x="552538" y="13843"/>
                </a:lnTo>
                <a:lnTo>
                  <a:pt x="552538" y="21336"/>
                </a:lnTo>
                <a:lnTo>
                  <a:pt x="563206" y="21336"/>
                </a:lnTo>
                <a:lnTo>
                  <a:pt x="563206" y="13843"/>
                </a:lnTo>
                <a:lnTo>
                  <a:pt x="563206" y="13716"/>
                </a:lnTo>
                <a:lnTo>
                  <a:pt x="563206" y="7493"/>
                </a:lnTo>
                <a:close/>
              </a:path>
              <a:path w="2548890" h="145414">
                <a:moveTo>
                  <a:pt x="584542" y="129641"/>
                </a:moveTo>
                <a:lnTo>
                  <a:pt x="518922" y="129641"/>
                </a:lnTo>
                <a:lnTo>
                  <a:pt x="518922" y="122021"/>
                </a:lnTo>
                <a:lnTo>
                  <a:pt x="576922" y="122021"/>
                </a:lnTo>
                <a:lnTo>
                  <a:pt x="576922" y="114401"/>
                </a:lnTo>
                <a:lnTo>
                  <a:pt x="518922" y="114401"/>
                </a:lnTo>
                <a:lnTo>
                  <a:pt x="518922" y="106781"/>
                </a:lnTo>
                <a:lnTo>
                  <a:pt x="509778" y="106781"/>
                </a:lnTo>
                <a:lnTo>
                  <a:pt x="509778" y="114401"/>
                </a:lnTo>
                <a:lnTo>
                  <a:pt x="451764" y="114401"/>
                </a:lnTo>
                <a:lnTo>
                  <a:pt x="451764" y="122021"/>
                </a:lnTo>
                <a:lnTo>
                  <a:pt x="509778" y="122021"/>
                </a:lnTo>
                <a:lnTo>
                  <a:pt x="509778" y="129641"/>
                </a:lnTo>
                <a:lnTo>
                  <a:pt x="442620" y="129641"/>
                </a:lnTo>
                <a:lnTo>
                  <a:pt x="442620" y="137261"/>
                </a:lnTo>
                <a:lnTo>
                  <a:pt x="584542" y="137261"/>
                </a:lnTo>
                <a:lnTo>
                  <a:pt x="584542" y="129641"/>
                </a:lnTo>
                <a:close/>
              </a:path>
              <a:path w="2548890" h="145414">
                <a:moveTo>
                  <a:pt x="584542" y="50292"/>
                </a:moveTo>
                <a:lnTo>
                  <a:pt x="444144" y="50292"/>
                </a:lnTo>
                <a:lnTo>
                  <a:pt x="444144" y="59537"/>
                </a:lnTo>
                <a:lnTo>
                  <a:pt x="584542" y="59537"/>
                </a:lnTo>
                <a:lnTo>
                  <a:pt x="584542" y="50292"/>
                </a:lnTo>
                <a:close/>
              </a:path>
              <a:path w="2548890" h="145414">
                <a:moveTo>
                  <a:pt x="663892" y="10668"/>
                </a:moveTo>
                <a:lnTo>
                  <a:pt x="599782" y="10668"/>
                </a:lnTo>
                <a:lnTo>
                  <a:pt x="599782" y="102209"/>
                </a:lnTo>
                <a:lnTo>
                  <a:pt x="610450" y="102209"/>
                </a:lnTo>
                <a:lnTo>
                  <a:pt x="610450" y="19812"/>
                </a:lnTo>
                <a:lnTo>
                  <a:pt x="653224" y="19812"/>
                </a:lnTo>
                <a:lnTo>
                  <a:pt x="653224" y="102209"/>
                </a:lnTo>
                <a:lnTo>
                  <a:pt x="663892" y="102209"/>
                </a:lnTo>
                <a:lnTo>
                  <a:pt x="663892" y="19812"/>
                </a:lnTo>
                <a:lnTo>
                  <a:pt x="663892" y="10668"/>
                </a:lnTo>
                <a:close/>
              </a:path>
              <a:path w="2548890" h="145414">
                <a:moveTo>
                  <a:pt x="671512" y="129641"/>
                </a:moveTo>
                <a:lnTo>
                  <a:pt x="652081" y="112496"/>
                </a:lnTo>
                <a:lnTo>
                  <a:pt x="647268" y="108305"/>
                </a:lnTo>
                <a:lnTo>
                  <a:pt x="634936" y="97637"/>
                </a:lnTo>
                <a:lnTo>
                  <a:pt x="636689" y="88239"/>
                </a:lnTo>
                <a:lnTo>
                  <a:pt x="637603" y="73812"/>
                </a:lnTo>
                <a:lnTo>
                  <a:pt x="637933" y="54521"/>
                </a:lnTo>
                <a:lnTo>
                  <a:pt x="637984" y="30480"/>
                </a:lnTo>
                <a:lnTo>
                  <a:pt x="627316" y="30480"/>
                </a:lnTo>
                <a:lnTo>
                  <a:pt x="627037" y="54521"/>
                </a:lnTo>
                <a:lnTo>
                  <a:pt x="626364" y="72859"/>
                </a:lnTo>
                <a:lnTo>
                  <a:pt x="612406" y="117259"/>
                </a:lnTo>
                <a:lnTo>
                  <a:pt x="589114" y="134213"/>
                </a:lnTo>
                <a:lnTo>
                  <a:pt x="592162" y="137261"/>
                </a:lnTo>
                <a:lnTo>
                  <a:pt x="593699" y="140309"/>
                </a:lnTo>
                <a:lnTo>
                  <a:pt x="596734" y="143357"/>
                </a:lnTo>
                <a:lnTo>
                  <a:pt x="608203" y="136817"/>
                </a:lnTo>
                <a:lnTo>
                  <a:pt x="617550" y="128689"/>
                </a:lnTo>
                <a:lnTo>
                  <a:pt x="624890" y="119151"/>
                </a:lnTo>
                <a:lnTo>
                  <a:pt x="630364" y="108305"/>
                </a:lnTo>
                <a:lnTo>
                  <a:pt x="639000" y="116052"/>
                </a:lnTo>
                <a:lnTo>
                  <a:pt x="654570" y="130390"/>
                </a:lnTo>
                <a:lnTo>
                  <a:pt x="662368" y="137261"/>
                </a:lnTo>
                <a:lnTo>
                  <a:pt x="671512" y="129641"/>
                </a:lnTo>
                <a:close/>
              </a:path>
              <a:path w="2548890" h="145414">
                <a:moveTo>
                  <a:pt x="694461" y="16764"/>
                </a:moveTo>
                <a:lnTo>
                  <a:pt x="682180" y="16764"/>
                </a:lnTo>
                <a:lnTo>
                  <a:pt x="682180" y="105257"/>
                </a:lnTo>
                <a:lnTo>
                  <a:pt x="694461" y="105257"/>
                </a:lnTo>
                <a:lnTo>
                  <a:pt x="694461" y="16764"/>
                </a:lnTo>
                <a:close/>
              </a:path>
              <a:path w="2548890" h="145414">
                <a:moveTo>
                  <a:pt x="723417" y="4572"/>
                </a:moveTo>
                <a:lnTo>
                  <a:pt x="712762" y="4572"/>
                </a:lnTo>
                <a:lnTo>
                  <a:pt x="712762" y="126593"/>
                </a:lnTo>
                <a:lnTo>
                  <a:pt x="709701" y="129641"/>
                </a:lnTo>
                <a:lnTo>
                  <a:pt x="691413" y="129641"/>
                </a:lnTo>
                <a:lnTo>
                  <a:pt x="682180" y="128117"/>
                </a:lnTo>
                <a:lnTo>
                  <a:pt x="683704" y="132689"/>
                </a:lnTo>
                <a:lnTo>
                  <a:pt x="683704" y="140309"/>
                </a:lnTo>
                <a:lnTo>
                  <a:pt x="694461" y="141833"/>
                </a:lnTo>
                <a:lnTo>
                  <a:pt x="702081" y="141833"/>
                </a:lnTo>
                <a:lnTo>
                  <a:pt x="706653" y="140309"/>
                </a:lnTo>
                <a:lnTo>
                  <a:pt x="718845" y="140309"/>
                </a:lnTo>
                <a:lnTo>
                  <a:pt x="723417" y="135737"/>
                </a:lnTo>
                <a:lnTo>
                  <a:pt x="723417" y="129641"/>
                </a:lnTo>
                <a:lnTo>
                  <a:pt x="723417" y="4572"/>
                </a:lnTo>
                <a:close/>
              </a:path>
              <a:path w="2548890" h="145414">
                <a:moveTo>
                  <a:pt x="857719" y="6096"/>
                </a:moveTo>
                <a:lnTo>
                  <a:pt x="847051" y="6096"/>
                </a:lnTo>
                <a:lnTo>
                  <a:pt x="847051" y="16764"/>
                </a:lnTo>
                <a:lnTo>
                  <a:pt x="847051" y="28956"/>
                </a:lnTo>
                <a:lnTo>
                  <a:pt x="847051" y="38100"/>
                </a:lnTo>
                <a:lnTo>
                  <a:pt x="847051" y="51816"/>
                </a:lnTo>
                <a:lnTo>
                  <a:pt x="770763" y="51816"/>
                </a:lnTo>
                <a:lnTo>
                  <a:pt x="770763" y="38100"/>
                </a:lnTo>
                <a:lnTo>
                  <a:pt x="847051" y="38100"/>
                </a:lnTo>
                <a:lnTo>
                  <a:pt x="847051" y="28956"/>
                </a:lnTo>
                <a:lnTo>
                  <a:pt x="770763" y="28956"/>
                </a:lnTo>
                <a:lnTo>
                  <a:pt x="770763" y="16764"/>
                </a:lnTo>
                <a:lnTo>
                  <a:pt x="847051" y="16764"/>
                </a:lnTo>
                <a:lnTo>
                  <a:pt x="847051" y="6096"/>
                </a:lnTo>
                <a:lnTo>
                  <a:pt x="760095" y="6096"/>
                </a:lnTo>
                <a:lnTo>
                  <a:pt x="760095" y="67157"/>
                </a:lnTo>
                <a:lnTo>
                  <a:pt x="770763" y="67157"/>
                </a:lnTo>
                <a:lnTo>
                  <a:pt x="770763" y="61061"/>
                </a:lnTo>
                <a:lnTo>
                  <a:pt x="847051" y="61061"/>
                </a:lnTo>
                <a:lnTo>
                  <a:pt x="847051" y="67157"/>
                </a:lnTo>
                <a:lnTo>
                  <a:pt x="857719" y="67157"/>
                </a:lnTo>
                <a:lnTo>
                  <a:pt x="857719" y="61061"/>
                </a:lnTo>
                <a:lnTo>
                  <a:pt x="857719" y="51816"/>
                </a:lnTo>
                <a:lnTo>
                  <a:pt x="857719" y="38100"/>
                </a:lnTo>
                <a:lnTo>
                  <a:pt x="857719" y="28956"/>
                </a:lnTo>
                <a:lnTo>
                  <a:pt x="857719" y="16764"/>
                </a:lnTo>
                <a:lnTo>
                  <a:pt x="857719" y="6096"/>
                </a:lnTo>
                <a:close/>
              </a:path>
              <a:path w="2548890" h="145414">
                <a:moveTo>
                  <a:pt x="880579" y="126593"/>
                </a:moveTo>
                <a:lnTo>
                  <a:pt x="862850" y="127482"/>
                </a:lnTo>
                <a:lnTo>
                  <a:pt x="846277" y="127939"/>
                </a:lnTo>
                <a:lnTo>
                  <a:pt x="816483" y="128117"/>
                </a:lnTo>
                <a:lnTo>
                  <a:pt x="816483" y="126593"/>
                </a:lnTo>
                <a:lnTo>
                  <a:pt x="816483" y="108305"/>
                </a:lnTo>
                <a:lnTo>
                  <a:pt x="868387" y="108305"/>
                </a:lnTo>
                <a:lnTo>
                  <a:pt x="868387" y="97637"/>
                </a:lnTo>
                <a:lnTo>
                  <a:pt x="816483" y="97637"/>
                </a:lnTo>
                <a:lnTo>
                  <a:pt x="816483" y="83921"/>
                </a:lnTo>
                <a:lnTo>
                  <a:pt x="879068" y="83921"/>
                </a:lnTo>
                <a:lnTo>
                  <a:pt x="879068" y="73253"/>
                </a:lnTo>
                <a:lnTo>
                  <a:pt x="740181" y="73253"/>
                </a:lnTo>
                <a:lnTo>
                  <a:pt x="740181" y="83921"/>
                </a:lnTo>
                <a:lnTo>
                  <a:pt x="805815" y="83921"/>
                </a:lnTo>
                <a:lnTo>
                  <a:pt x="805815" y="126593"/>
                </a:lnTo>
                <a:lnTo>
                  <a:pt x="772287" y="105257"/>
                </a:lnTo>
                <a:lnTo>
                  <a:pt x="775335" y="100685"/>
                </a:lnTo>
                <a:lnTo>
                  <a:pt x="778383" y="91541"/>
                </a:lnTo>
                <a:lnTo>
                  <a:pt x="767715" y="88493"/>
                </a:lnTo>
                <a:lnTo>
                  <a:pt x="762266" y="102717"/>
                </a:lnTo>
                <a:lnTo>
                  <a:pt x="755091" y="115354"/>
                </a:lnTo>
                <a:lnTo>
                  <a:pt x="746201" y="126009"/>
                </a:lnTo>
                <a:lnTo>
                  <a:pt x="735609" y="134213"/>
                </a:lnTo>
                <a:lnTo>
                  <a:pt x="738657" y="138785"/>
                </a:lnTo>
                <a:lnTo>
                  <a:pt x="767715" y="115925"/>
                </a:lnTo>
                <a:lnTo>
                  <a:pt x="775690" y="125056"/>
                </a:lnTo>
                <a:lnTo>
                  <a:pt x="811911" y="137261"/>
                </a:lnTo>
                <a:lnTo>
                  <a:pt x="877531" y="138785"/>
                </a:lnTo>
                <a:lnTo>
                  <a:pt x="877531" y="134213"/>
                </a:lnTo>
                <a:lnTo>
                  <a:pt x="879068" y="131165"/>
                </a:lnTo>
                <a:lnTo>
                  <a:pt x="880071" y="128117"/>
                </a:lnTo>
                <a:lnTo>
                  <a:pt x="880579" y="126593"/>
                </a:lnTo>
                <a:close/>
              </a:path>
              <a:path w="2548890" h="145414">
                <a:moveTo>
                  <a:pt x="914209" y="115925"/>
                </a:moveTo>
                <a:lnTo>
                  <a:pt x="906589" y="109829"/>
                </a:lnTo>
                <a:lnTo>
                  <a:pt x="900861" y="116382"/>
                </a:lnTo>
                <a:lnTo>
                  <a:pt x="895146" y="122224"/>
                </a:lnTo>
                <a:lnTo>
                  <a:pt x="889406" y="127190"/>
                </a:lnTo>
                <a:lnTo>
                  <a:pt x="883640" y="131165"/>
                </a:lnTo>
                <a:lnTo>
                  <a:pt x="891349" y="138785"/>
                </a:lnTo>
                <a:lnTo>
                  <a:pt x="897064" y="133934"/>
                </a:lnTo>
                <a:lnTo>
                  <a:pt x="902766" y="128498"/>
                </a:lnTo>
                <a:lnTo>
                  <a:pt x="908494" y="122504"/>
                </a:lnTo>
                <a:lnTo>
                  <a:pt x="914209" y="115925"/>
                </a:lnTo>
                <a:close/>
              </a:path>
              <a:path w="2548890" h="145414">
                <a:moveTo>
                  <a:pt x="963066" y="77825"/>
                </a:moveTo>
                <a:lnTo>
                  <a:pt x="952309" y="77825"/>
                </a:lnTo>
                <a:lnTo>
                  <a:pt x="952309" y="85445"/>
                </a:lnTo>
                <a:lnTo>
                  <a:pt x="952309" y="97637"/>
                </a:lnTo>
                <a:lnTo>
                  <a:pt x="905065" y="97637"/>
                </a:lnTo>
                <a:lnTo>
                  <a:pt x="905065" y="85445"/>
                </a:lnTo>
                <a:lnTo>
                  <a:pt x="952309" y="85445"/>
                </a:lnTo>
                <a:lnTo>
                  <a:pt x="952309" y="77825"/>
                </a:lnTo>
                <a:lnTo>
                  <a:pt x="894397" y="77825"/>
                </a:lnTo>
                <a:lnTo>
                  <a:pt x="894397" y="106781"/>
                </a:lnTo>
                <a:lnTo>
                  <a:pt x="905065" y="106781"/>
                </a:lnTo>
                <a:lnTo>
                  <a:pt x="905065" y="105257"/>
                </a:lnTo>
                <a:lnTo>
                  <a:pt x="924877" y="105257"/>
                </a:lnTo>
                <a:lnTo>
                  <a:pt x="924877" y="129641"/>
                </a:lnTo>
                <a:lnTo>
                  <a:pt x="921829" y="132689"/>
                </a:lnTo>
                <a:lnTo>
                  <a:pt x="909637" y="132689"/>
                </a:lnTo>
                <a:lnTo>
                  <a:pt x="905065" y="131165"/>
                </a:lnTo>
                <a:lnTo>
                  <a:pt x="905065" y="134213"/>
                </a:lnTo>
                <a:lnTo>
                  <a:pt x="906589" y="138785"/>
                </a:lnTo>
                <a:lnTo>
                  <a:pt x="906589" y="141833"/>
                </a:lnTo>
                <a:lnTo>
                  <a:pt x="929449" y="141833"/>
                </a:lnTo>
                <a:lnTo>
                  <a:pt x="934021" y="135737"/>
                </a:lnTo>
                <a:lnTo>
                  <a:pt x="934021" y="132689"/>
                </a:lnTo>
                <a:lnTo>
                  <a:pt x="934021" y="105257"/>
                </a:lnTo>
                <a:lnTo>
                  <a:pt x="952309" y="105257"/>
                </a:lnTo>
                <a:lnTo>
                  <a:pt x="952309" y="106781"/>
                </a:lnTo>
                <a:lnTo>
                  <a:pt x="963066" y="106781"/>
                </a:lnTo>
                <a:lnTo>
                  <a:pt x="963066" y="105257"/>
                </a:lnTo>
                <a:lnTo>
                  <a:pt x="963066" y="97637"/>
                </a:lnTo>
                <a:lnTo>
                  <a:pt x="963066" y="85445"/>
                </a:lnTo>
                <a:lnTo>
                  <a:pt x="963066" y="77825"/>
                </a:lnTo>
                <a:close/>
              </a:path>
              <a:path w="2548890" h="145414">
                <a:moveTo>
                  <a:pt x="967638" y="125069"/>
                </a:moveTo>
                <a:lnTo>
                  <a:pt x="962164" y="120523"/>
                </a:lnTo>
                <a:lnTo>
                  <a:pt x="952347" y="112001"/>
                </a:lnTo>
                <a:lnTo>
                  <a:pt x="947737" y="108305"/>
                </a:lnTo>
                <a:lnTo>
                  <a:pt x="941641" y="114401"/>
                </a:lnTo>
                <a:lnTo>
                  <a:pt x="960031" y="132689"/>
                </a:lnTo>
                <a:lnTo>
                  <a:pt x="967638" y="125069"/>
                </a:lnTo>
                <a:close/>
              </a:path>
              <a:path w="2548890" h="145414">
                <a:moveTo>
                  <a:pt x="973734" y="61061"/>
                </a:moveTo>
                <a:lnTo>
                  <a:pt x="935545" y="61061"/>
                </a:lnTo>
                <a:lnTo>
                  <a:pt x="934021" y="56489"/>
                </a:lnTo>
                <a:lnTo>
                  <a:pt x="930973" y="53340"/>
                </a:lnTo>
                <a:lnTo>
                  <a:pt x="929449" y="50292"/>
                </a:lnTo>
                <a:lnTo>
                  <a:pt x="953833" y="50292"/>
                </a:lnTo>
                <a:lnTo>
                  <a:pt x="953833" y="53340"/>
                </a:lnTo>
                <a:lnTo>
                  <a:pt x="964603" y="53340"/>
                </a:lnTo>
                <a:lnTo>
                  <a:pt x="964603" y="7620"/>
                </a:lnTo>
                <a:lnTo>
                  <a:pt x="953833" y="7620"/>
                </a:lnTo>
                <a:lnTo>
                  <a:pt x="953833" y="15240"/>
                </a:lnTo>
                <a:lnTo>
                  <a:pt x="953833" y="24384"/>
                </a:lnTo>
                <a:lnTo>
                  <a:pt x="953833" y="32004"/>
                </a:lnTo>
                <a:lnTo>
                  <a:pt x="953833" y="42672"/>
                </a:lnTo>
                <a:lnTo>
                  <a:pt x="902017" y="42672"/>
                </a:lnTo>
                <a:lnTo>
                  <a:pt x="902017" y="32004"/>
                </a:lnTo>
                <a:lnTo>
                  <a:pt x="953833" y="32004"/>
                </a:lnTo>
                <a:lnTo>
                  <a:pt x="953833" y="24384"/>
                </a:lnTo>
                <a:lnTo>
                  <a:pt x="902017" y="24384"/>
                </a:lnTo>
                <a:lnTo>
                  <a:pt x="902017" y="15240"/>
                </a:lnTo>
                <a:lnTo>
                  <a:pt x="953833" y="15240"/>
                </a:lnTo>
                <a:lnTo>
                  <a:pt x="953833" y="7620"/>
                </a:lnTo>
                <a:lnTo>
                  <a:pt x="892873" y="7620"/>
                </a:lnTo>
                <a:lnTo>
                  <a:pt x="892873" y="53340"/>
                </a:lnTo>
                <a:lnTo>
                  <a:pt x="902017" y="53340"/>
                </a:lnTo>
                <a:lnTo>
                  <a:pt x="902017" y="50292"/>
                </a:lnTo>
                <a:lnTo>
                  <a:pt x="926401" y="50292"/>
                </a:lnTo>
                <a:lnTo>
                  <a:pt x="918781" y="53340"/>
                </a:lnTo>
                <a:lnTo>
                  <a:pt x="920305" y="54864"/>
                </a:lnTo>
                <a:lnTo>
                  <a:pt x="921829" y="58013"/>
                </a:lnTo>
                <a:lnTo>
                  <a:pt x="923353" y="61061"/>
                </a:lnTo>
                <a:lnTo>
                  <a:pt x="885151" y="61061"/>
                </a:lnTo>
                <a:lnTo>
                  <a:pt x="885151" y="68681"/>
                </a:lnTo>
                <a:lnTo>
                  <a:pt x="973734" y="68681"/>
                </a:lnTo>
                <a:lnTo>
                  <a:pt x="973734" y="61061"/>
                </a:lnTo>
                <a:close/>
              </a:path>
              <a:path w="2548890" h="145414">
                <a:moveTo>
                  <a:pt x="1016406" y="10668"/>
                </a:moveTo>
                <a:lnTo>
                  <a:pt x="1008786" y="3048"/>
                </a:lnTo>
                <a:lnTo>
                  <a:pt x="999375" y="14770"/>
                </a:lnTo>
                <a:lnTo>
                  <a:pt x="989545" y="24777"/>
                </a:lnTo>
                <a:lnTo>
                  <a:pt x="979424" y="33058"/>
                </a:lnTo>
                <a:lnTo>
                  <a:pt x="969175" y="39624"/>
                </a:lnTo>
                <a:lnTo>
                  <a:pt x="970686" y="42672"/>
                </a:lnTo>
                <a:lnTo>
                  <a:pt x="976782" y="48768"/>
                </a:lnTo>
                <a:lnTo>
                  <a:pt x="987894" y="40462"/>
                </a:lnTo>
                <a:lnTo>
                  <a:pt x="998308" y="31432"/>
                </a:lnTo>
                <a:lnTo>
                  <a:pt x="1007846" y="21551"/>
                </a:lnTo>
                <a:lnTo>
                  <a:pt x="1016406" y="10668"/>
                </a:lnTo>
                <a:close/>
              </a:path>
              <a:path w="2548890" h="145414">
                <a:moveTo>
                  <a:pt x="1024128" y="47244"/>
                </a:moveTo>
                <a:lnTo>
                  <a:pt x="1014882" y="39624"/>
                </a:lnTo>
                <a:lnTo>
                  <a:pt x="1004544" y="51930"/>
                </a:lnTo>
                <a:lnTo>
                  <a:pt x="993927" y="63334"/>
                </a:lnTo>
                <a:lnTo>
                  <a:pt x="982726" y="73596"/>
                </a:lnTo>
                <a:lnTo>
                  <a:pt x="970686" y="82397"/>
                </a:lnTo>
                <a:lnTo>
                  <a:pt x="972210" y="85445"/>
                </a:lnTo>
                <a:lnTo>
                  <a:pt x="978306" y="91541"/>
                </a:lnTo>
                <a:lnTo>
                  <a:pt x="989736" y="81851"/>
                </a:lnTo>
                <a:lnTo>
                  <a:pt x="1001179" y="71145"/>
                </a:lnTo>
                <a:lnTo>
                  <a:pt x="1012634" y="59575"/>
                </a:lnTo>
                <a:lnTo>
                  <a:pt x="1024128" y="47244"/>
                </a:lnTo>
                <a:close/>
              </a:path>
              <a:path w="2548890" h="145414">
                <a:moveTo>
                  <a:pt x="1027176" y="90017"/>
                </a:moveTo>
                <a:lnTo>
                  <a:pt x="1017930" y="83921"/>
                </a:lnTo>
                <a:lnTo>
                  <a:pt x="1007021" y="98450"/>
                </a:lnTo>
                <a:lnTo>
                  <a:pt x="994689" y="112128"/>
                </a:lnTo>
                <a:lnTo>
                  <a:pt x="980643" y="124650"/>
                </a:lnTo>
                <a:lnTo>
                  <a:pt x="964603" y="135737"/>
                </a:lnTo>
                <a:lnTo>
                  <a:pt x="967638" y="137261"/>
                </a:lnTo>
                <a:lnTo>
                  <a:pt x="970686" y="140309"/>
                </a:lnTo>
                <a:lnTo>
                  <a:pt x="972210" y="143357"/>
                </a:lnTo>
                <a:lnTo>
                  <a:pt x="987640" y="132461"/>
                </a:lnTo>
                <a:lnTo>
                  <a:pt x="1001941" y="120116"/>
                </a:lnTo>
                <a:lnTo>
                  <a:pt x="1015111" y="106070"/>
                </a:lnTo>
                <a:lnTo>
                  <a:pt x="1027176" y="90017"/>
                </a:lnTo>
                <a:close/>
              </a:path>
              <a:path w="2548890" h="145414">
                <a:moveTo>
                  <a:pt x="1074420" y="19812"/>
                </a:moveTo>
                <a:lnTo>
                  <a:pt x="1063752" y="19812"/>
                </a:lnTo>
                <a:lnTo>
                  <a:pt x="1063752" y="30480"/>
                </a:lnTo>
                <a:lnTo>
                  <a:pt x="1063752" y="99161"/>
                </a:lnTo>
                <a:lnTo>
                  <a:pt x="1048512" y="99161"/>
                </a:lnTo>
                <a:lnTo>
                  <a:pt x="1048512" y="30480"/>
                </a:lnTo>
                <a:lnTo>
                  <a:pt x="1063752" y="30480"/>
                </a:lnTo>
                <a:lnTo>
                  <a:pt x="1063752" y="19812"/>
                </a:lnTo>
                <a:lnTo>
                  <a:pt x="1039368" y="19812"/>
                </a:lnTo>
                <a:lnTo>
                  <a:pt x="1039368" y="122021"/>
                </a:lnTo>
                <a:lnTo>
                  <a:pt x="1048512" y="122021"/>
                </a:lnTo>
                <a:lnTo>
                  <a:pt x="1048512" y="108305"/>
                </a:lnTo>
                <a:lnTo>
                  <a:pt x="1063752" y="108305"/>
                </a:lnTo>
                <a:lnTo>
                  <a:pt x="1063752" y="120497"/>
                </a:lnTo>
                <a:lnTo>
                  <a:pt x="1074420" y="120497"/>
                </a:lnTo>
                <a:lnTo>
                  <a:pt x="1074420" y="108305"/>
                </a:lnTo>
                <a:lnTo>
                  <a:pt x="1074420" y="99161"/>
                </a:lnTo>
                <a:lnTo>
                  <a:pt x="1074420" y="30480"/>
                </a:lnTo>
                <a:lnTo>
                  <a:pt x="1074420" y="19812"/>
                </a:lnTo>
                <a:close/>
              </a:path>
              <a:path w="2548890" h="145414">
                <a:moveTo>
                  <a:pt x="1144612" y="50292"/>
                </a:moveTo>
                <a:lnTo>
                  <a:pt x="1133944" y="50292"/>
                </a:lnTo>
                <a:lnTo>
                  <a:pt x="1133944" y="59537"/>
                </a:lnTo>
                <a:lnTo>
                  <a:pt x="1133944" y="97637"/>
                </a:lnTo>
                <a:lnTo>
                  <a:pt x="1115656" y="97637"/>
                </a:lnTo>
                <a:lnTo>
                  <a:pt x="1115656" y="59537"/>
                </a:lnTo>
                <a:lnTo>
                  <a:pt x="1133944" y="59537"/>
                </a:lnTo>
                <a:lnTo>
                  <a:pt x="1133944" y="50292"/>
                </a:lnTo>
                <a:lnTo>
                  <a:pt x="1106512" y="50292"/>
                </a:lnTo>
                <a:lnTo>
                  <a:pt x="1106512" y="112877"/>
                </a:lnTo>
                <a:lnTo>
                  <a:pt x="1115656" y="112877"/>
                </a:lnTo>
                <a:lnTo>
                  <a:pt x="1115656" y="106781"/>
                </a:lnTo>
                <a:lnTo>
                  <a:pt x="1144612" y="106781"/>
                </a:lnTo>
                <a:lnTo>
                  <a:pt x="1144612" y="97637"/>
                </a:lnTo>
                <a:lnTo>
                  <a:pt x="1144612" y="59537"/>
                </a:lnTo>
                <a:lnTo>
                  <a:pt x="1144612" y="50292"/>
                </a:lnTo>
                <a:close/>
              </a:path>
              <a:path w="2548890" h="145414">
                <a:moveTo>
                  <a:pt x="1164526" y="21336"/>
                </a:moveTo>
                <a:lnTo>
                  <a:pt x="1121765" y="21336"/>
                </a:lnTo>
                <a:lnTo>
                  <a:pt x="1124800" y="15240"/>
                </a:lnTo>
                <a:lnTo>
                  <a:pt x="1127848" y="10668"/>
                </a:lnTo>
                <a:lnTo>
                  <a:pt x="1129372" y="4572"/>
                </a:lnTo>
                <a:lnTo>
                  <a:pt x="1118704" y="1524"/>
                </a:lnTo>
                <a:lnTo>
                  <a:pt x="1115656" y="7620"/>
                </a:lnTo>
                <a:lnTo>
                  <a:pt x="1114132" y="15240"/>
                </a:lnTo>
                <a:lnTo>
                  <a:pt x="1111084" y="21336"/>
                </a:lnTo>
                <a:lnTo>
                  <a:pt x="1085088" y="21336"/>
                </a:lnTo>
                <a:lnTo>
                  <a:pt x="1085088" y="143357"/>
                </a:lnTo>
                <a:lnTo>
                  <a:pt x="1095844" y="143357"/>
                </a:lnTo>
                <a:lnTo>
                  <a:pt x="1095844" y="30480"/>
                </a:lnTo>
                <a:lnTo>
                  <a:pt x="1155293" y="30480"/>
                </a:lnTo>
                <a:lnTo>
                  <a:pt x="1155293" y="128117"/>
                </a:lnTo>
                <a:lnTo>
                  <a:pt x="1152232" y="131165"/>
                </a:lnTo>
                <a:lnTo>
                  <a:pt x="1136992" y="131165"/>
                </a:lnTo>
                <a:lnTo>
                  <a:pt x="1129372" y="129641"/>
                </a:lnTo>
                <a:lnTo>
                  <a:pt x="1130896" y="134213"/>
                </a:lnTo>
                <a:lnTo>
                  <a:pt x="1130896" y="137261"/>
                </a:lnTo>
                <a:lnTo>
                  <a:pt x="1132420" y="141833"/>
                </a:lnTo>
                <a:lnTo>
                  <a:pt x="1159954" y="141833"/>
                </a:lnTo>
                <a:lnTo>
                  <a:pt x="1164526" y="135737"/>
                </a:lnTo>
                <a:lnTo>
                  <a:pt x="1164526" y="131165"/>
                </a:lnTo>
                <a:lnTo>
                  <a:pt x="1164526" y="30480"/>
                </a:lnTo>
                <a:lnTo>
                  <a:pt x="1164526" y="21336"/>
                </a:lnTo>
                <a:close/>
              </a:path>
              <a:path w="2548890" h="145414">
                <a:moveTo>
                  <a:pt x="1217866" y="44196"/>
                </a:moveTo>
                <a:lnTo>
                  <a:pt x="1208722" y="38100"/>
                </a:lnTo>
                <a:lnTo>
                  <a:pt x="1201839" y="45859"/>
                </a:lnTo>
                <a:lnTo>
                  <a:pt x="1194816" y="53200"/>
                </a:lnTo>
                <a:lnTo>
                  <a:pt x="1187500" y="60261"/>
                </a:lnTo>
                <a:lnTo>
                  <a:pt x="1179766" y="67157"/>
                </a:lnTo>
                <a:lnTo>
                  <a:pt x="1185862" y="73253"/>
                </a:lnTo>
                <a:lnTo>
                  <a:pt x="1188910" y="74777"/>
                </a:lnTo>
                <a:lnTo>
                  <a:pt x="1195781" y="67881"/>
                </a:lnTo>
                <a:lnTo>
                  <a:pt x="1202817" y="60667"/>
                </a:lnTo>
                <a:lnTo>
                  <a:pt x="1210119" y="52882"/>
                </a:lnTo>
                <a:lnTo>
                  <a:pt x="1217866" y="44196"/>
                </a:lnTo>
                <a:close/>
              </a:path>
              <a:path w="2548890" h="145414">
                <a:moveTo>
                  <a:pt x="1320165" y="67157"/>
                </a:moveTo>
                <a:lnTo>
                  <a:pt x="1313891" y="60261"/>
                </a:lnTo>
                <a:lnTo>
                  <a:pt x="1306614" y="53200"/>
                </a:lnTo>
                <a:lnTo>
                  <a:pt x="1298473" y="45859"/>
                </a:lnTo>
                <a:lnTo>
                  <a:pt x="1289583" y="38100"/>
                </a:lnTo>
                <a:lnTo>
                  <a:pt x="1281963" y="44196"/>
                </a:lnTo>
                <a:lnTo>
                  <a:pt x="1289710" y="51981"/>
                </a:lnTo>
                <a:lnTo>
                  <a:pt x="1297063" y="59486"/>
                </a:lnTo>
                <a:lnTo>
                  <a:pt x="1304112" y="67005"/>
                </a:lnTo>
                <a:lnTo>
                  <a:pt x="1311021" y="74777"/>
                </a:lnTo>
                <a:lnTo>
                  <a:pt x="1320165" y="67157"/>
                </a:lnTo>
                <a:close/>
              </a:path>
              <a:path w="2548890" h="145414">
                <a:moveTo>
                  <a:pt x="1320165" y="19812"/>
                </a:moveTo>
                <a:lnTo>
                  <a:pt x="1254531" y="19812"/>
                </a:lnTo>
                <a:lnTo>
                  <a:pt x="1259103" y="16764"/>
                </a:lnTo>
                <a:lnTo>
                  <a:pt x="1257579" y="12192"/>
                </a:lnTo>
                <a:lnTo>
                  <a:pt x="1254531" y="7620"/>
                </a:lnTo>
                <a:lnTo>
                  <a:pt x="1249959" y="0"/>
                </a:lnTo>
                <a:lnTo>
                  <a:pt x="1239291" y="4572"/>
                </a:lnTo>
                <a:lnTo>
                  <a:pt x="1245387" y="13716"/>
                </a:lnTo>
                <a:lnTo>
                  <a:pt x="1248435" y="19812"/>
                </a:lnTo>
                <a:lnTo>
                  <a:pt x="1182814" y="19812"/>
                </a:lnTo>
                <a:lnTo>
                  <a:pt x="1182814" y="28956"/>
                </a:lnTo>
                <a:lnTo>
                  <a:pt x="1228623" y="28956"/>
                </a:lnTo>
                <a:lnTo>
                  <a:pt x="1228623" y="70205"/>
                </a:lnTo>
                <a:lnTo>
                  <a:pt x="1239291" y="70205"/>
                </a:lnTo>
                <a:lnTo>
                  <a:pt x="1239291" y="28956"/>
                </a:lnTo>
                <a:lnTo>
                  <a:pt x="1262151" y="28956"/>
                </a:lnTo>
                <a:lnTo>
                  <a:pt x="1262151" y="70205"/>
                </a:lnTo>
                <a:lnTo>
                  <a:pt x="1272819" y="70205"/>
                </a:lnTo>
                <a:lnTo>
                  <a:pt x="1272819" y="28956"/>
                </a:lnTo>
                <a:lnTo>
                  <a:pt x="1320165" y="28956"/>
                </a:lnTo>
                <a:lnTo>
                  <a:pt x="1320165" y="19812"/>
                </a:lnTo>
                <a:close/>
              </a:path>
              <a:path w="2548890" h="145414">
                <a:moveTo>
                  <a:pt x="1321689" y="129641"/>
                </a:moveTo>
                <a:lnTo>
                  <a:pt x="1277251" y="122021"/>
                </a:lnTo>
                <a:lnTo>
                  <a:pt x="1260627" y="115925"/>
                </a:lnTo>
                <a:lnTo>
                  <a:pt x="1270101" y="109829"/>
                </a:lnTo>
                <a:lnTo>
                  <a:pt x="1270368" y="109664"/>
                </a:lnTo>
                <a:lnTo>
                  <a:pt x="1279118" y="102412"/>
                </a:lnTo>
                <a:lnTo>
                  <a:pt x="1287030" y="94284"/>
                </a:lnTo>
                <a:lnTo>
                  <a:pt x="1294257" y="85445"/>
                </a:lnTo>
                <a:lnTo>
                  <a:pt x="1294257" y="76301"/>
                </a:lnTo>
                <a:lnTo>
                  <a:pt x="1280439" y="76301"/>
                </a:lnTo>
                <a:lnTo>
                  <a:pt x="1280439" y="85445"/>
                </a:lnTo>
                <a:lnTo>
                  <a:pt x="1273530" y="92900"/>
                </a:lnTo>
                <a:lnTo>
                  <a:pt x="1266342" y="99352"/>
                </a:lnTo>
                <a:lnTo>
                  <a:pt x="1258570" y="104952"/>
                </a:lnTo>
                <a:lnTo>
                  <a:pt x="1249959" y="109829"/>
                </a:lnTo>
                <a:lnTo>
                  <a:pt x="1243355" y="105600"/>
                </a:lnTo>
                <a:lnTo>
                  <a:pt x="1237183" y="99923"/>
                </a:lnTo>
                <a:lnTo>
                  <a:pt x="1231277" y="93116"/>
                </a:lnTo>
                <a:lnTo>
                  <a:pt x="1225486" y="85445"/>
                </a:lnTo>
                <a:lnTo>
                  <a:pt x="1280439" y="85445"/>
                </a:lnTo>
                <a:lnTo>
                  <a:pt x="1280439" y="76301"/>
                </a:lnTo>
                <a:lnTo>
                  <a:pt x="1196530" y="76301"/>
                </a:lnTo>
                <a:lnTo>
                  <a:pt x="1196530" y="85445"/>
                </a:lnTo>
                <a:lnTo>
                  <a:pt x="1213294" y="85445"/>
                </a:lnTo>
                <a:lnTo>
                  <a:pt x="1219060" y="94284"/>
                </a:lnTo>
                <a:lnTo>
                  <a:pt x="1225143" y="102412"/>
                </a:lnTo>
                <a:lnTo>
                  <a:pt x="1231798" y="109664"/>
                </a:lnTo>
                <a:lnTo>
                  <a:pt x="1239291" y="115925"/>
                </a:lnTo>
                <a:lnTo>
                  <a:pt x="1226947" y="121119"/>
                </a:lnTo>
                <a:lnTo>
                  <a:pt x="1212913" y="125463"/>
                </a:lnTo>
                <a:lnTo>
                  <a:pt x="1197190" y="129222"/>
                </a:lnTo>
                <a:lnTo>
                  <a:pt x="1179766" y="132689"/>
                </a:lnTo>
                <a:lnTo>
                  <a:pt x="1181290" y="135737"/>
                </a:lnTo>
                <a:lnTo>
                  <a:pt x="1184338" y="140309"/>
                </a:lnTo>
                <a:lnTo>
                  <a:pt x="1187386" y="143357"/>
                </a:lnTo>
                <a:lnTo>
                  <a:pt x="1205941" y="138747"/>
                </a:lnTo>
                <a:lnTo>
                  <a:pt x="1222667" y="133832"/>
                </a:lnTo>
                <a:lnTo>
                  <a:pt x="1237386" y="128358"/>
                </a:lnTo>
                <a:lnTo>
                  <a:pt x="1249959" y="122021"/>
                </a:lnTo>
                <a:lnTo>
                  <a:pt x="1263446" y="129222"/>
                </a:lnTo>
                <a:lnTo>
                  <a:pt x="1278534" y="134785"/>
                </a:lnTo>
                <a:lnTo>
                  <a:pt x="1295425" y="138963"/>
                </a:lnTo>
                <a:lnTo>
                  <a:pt x="1314069" y="141833"/>
                </a:lnTo>
                <a:lnTo>
                  <a:pt x="1315593" y="138785"/>
                </a:lnTo>
                <a:lnTo>
                  <a:pt x="1318641" y="135737"/>
                </a:lnTo>
                <a:lnTo>
                  <a:pt x="1321689" y="129641"/>
                </a:lnTo>
                <a:close/>
              </a:path>
              <a:path w="2548890" h="145414">
                <a:moveTo>
                  <a:pt x="1381213" y="106781"/>
                </a:moveTo>
                <a:lnTo>
                  <a:pt x="1380693" y="105257"/>
                </a:lnTo>
                <a:lnTo>
                  <a:pt x="1379689" y="102209"/>
                </a:lnTo>
                <a:lnTo>
                  <a:pt x="1379689" y="99161"/>
                </a:lnTo>
                <a:lnTo>
                  <a:pt x="1373606" y="100685"/>
                </a:lnTo>
                <a:lnTo>
                  <a:pt x="1365973" y="103733"/>
                </a:lnTo>
                <a:lnTo>
                  <a:pt x="1359789" y="105257"/>
                </a:lnTo>
                <a:lnTo>
                  <a:pt x="1359789" y="67157"/>
                </a:lnTo>
                <a:lnTo>
                  <a:pt x="1378165" y="67157"/>
                </a:lnTo>
                <a:lnTo>
                  <a:pt x="1378165" y="56489"/>
                </a:lnTo>
                <a:lnTo>
                  <a:pt x="1359789" y="56489"/>
                </a:lnTo>
                <a:lnTo>
                  <a:pt x="1359789" y="22860"/>
                </a:lnTo>
                <a:lnTo>
                  <a:pt x="1379689" y="22860"/>
                </a:lnTo>
                <a:lnTo>
                  <a:pt x="1379689" y="12192"/>
                </a:lnTo>
                <a:lnTo>
                  <a:pt x="1327785" y="12192"/>
                </a:lnTo>
                <a:lnTo>
                  <a:pt x="1327785" y="22860"/>
                </a:lnTo>
                <a:lnTo>
                  <a:pt x="1347597" y="22860"/>
                </a:lnTo>
                <a:lnTo>
                  <a:pt x="1347597" y="56489"/>
                </a:lnTo>
                <a:lnTo>
                  <a:pt x="1329309" y="56489"/>
                </a:lnTo>
                <a:lnTo>
                  <a:pt x="1329309" y="67157"/>
                </a:lnTo>
                <a:lnTo>
                  <a:pt x="1347597" y="67157"/>
                </a:lnTo>
                <a:lnTo>
                  <a:pt x="1347597" y="108305"/>
                </a:lnTo>
                <a:lnTo>
                  <a:pt x="1339977" y="111353"/>
                </a:lnTo>
                <a:lnTo>
                  <a:pt x="1332357" y="112877"/>
                </a:lnTo>
                <a:lnTo>
                  <a:pt x="1326261" y="114401"/>
                </a:lnTo>
                <a:lnTo>
                  <a:pt x="1330833" y="125069"/>
                </a:lnTo>
                <a:lnTo>
                  <a:pt x="1343418" y="121412"/>
                </a:lnTo>
                <a:lnTo>
                  <a:pt x="1368628" y="113499"/>
                </a:lnTo>
                <a:lnTo>
                  <a:pt x="1381213" y="109829"/>
                </a:lnTo>
                <a:lnTo>
                  <a:pt x="1381213" y="106781"/>
                </a:lnTo>
                <a:close/>
              </a:path>
              <a:path w="2548890" h="145414">
                <a:moveTo>
                  <a:pt x="1457515" y="7620"/>
                </a:moveTo>
                <a:lnTo>
                  <a:pt x="1384274" y="7620"/>
                </a:lnTo>
                <a:lnTo>
                  <a:pt x="1384274" y="96113"/>
                </a:lnTo>
                <a:lnTo>
                  <a:pt x="1394929" y="96113"/>
                </a:lnTo>
                <a:lnTo>
                  <a:pt x="1394929" y="18288"/>
                </a:lnTo>
                <a:lnTo>
                  <a:pt x="1446847" y="18288"/>
                </a:lnTo>
                <a:lnTo>
                  <a:pt x="1446847" y="94589"/>
                </a:lnTo>
                <a:lnTo>
                  <a:pt x="1457515" y="94589"/>
                </a:lnTo>
                <a:lnTo>
                  <a:pt x="1457515" y="18288"/>
                </a:lnTo>
                <a:lnTo>
                  <a:pt x="1457515" y="7620"/>
                </a:lnTo>
                <a:close/>
              </a:path>
              <a:path w="2548890" h="145414">
                <a:moveTo>
                  <a:pt x="1469707" y="106781"/>
                </a:moveTo>
                <a:lnTo>
                  <a:pt x="1460563" y="103733"/>
                </a:lnTo>
                <a:lnTo>
                  <a:pt x="1457515" y="102209"/>
                </a:lnTo>
                <a:lnTo>
                  <a:pt x="1457515" y="115925"/>
                </a:lnTo>
                <a:lnTo>
                  <a:pt x="1455991" y="120497"/>
                </a:lnTo>
                <a:lnTo>
                  <a:pt x="1455991" y="126593"/>
                </a:lnTo>
                <a:lnTo>
                  <a:pt x="1452943" y="128117"/>
                </a:lnTo>
                <a:lnTo>
                  <a:pt x="1434655" y="128117"/>
                </a:lnTo>
                <a:lnTo>
                  <a:pt x="1431607" y="126593"/>
                </a:lnTo>
                <a:lnTo>
                  <a:pt x="1431607" y="91541"/>
                </a:lnTo>
                <a:lnTo>
                  <a:pt x="1431607" y="85445"/>
                </a:lnTo>
                <a:lnTo>
                  <a:pt x="1422374" y="85445"/>
                </a:lnTo>
                <a:lnTo>
                  <a:pt x="1423479" y="78066"/>
                </a:lnTo>
                <a:lnTo>
                  <a:pt x="1424457" y="69811"/>
                </a:lnTo>
                <a:lnTo>
                  <a:pt x="1425143" y="60972"/>
                </a:lnTo>
                <a:lnTo>
                  <a:pt x="1425359" y="53340"/>
                </a:lnTo>
                <a:lnTo>
                  <a:pt x="1425409" y="28956"/>
                </a:lnTo>
                <a:lnTo>
                  <a:pt x="1414741" y="28956"/>
                </a:lnTo>
                <a:lnTo>
                  <a:pt x="1414741" y="53340"/>
                </a:lnTo>
                <a:lnTo>
                  <a:pt x="1413929" y="68529"/>
                </a:lnTo>
                <a:lnTo>
                  <a:pt x="1397241" y="110832"/>
                </a:lnTo>
                <a:lnTo>
                  <a:pt x="1364462" y="132689"/>
                </a:lnTo>
                <a:lnTo>
                  <a:pt x="1370545" y="138785"/>
                </a:lnTo>
                <a:lnTo>
                  <a:pt x="1405712" y="118071"/>
                </a:lnTo>
                <a:lnTo>
                  <a:pt x="1420850" y="91541"/>
                </a:lnTo>
                <a:lnTo>
                  <a:pt x="1420850" y="134213"/>
                </a:lnTo>
                <a:lnTo>
                  <a:pt x="1426933" y="138785"/>
                </a:lnTo>
                <a:lnTo>
                  <a:pt x="1459039" y="138785"/>
                </a:lnTo>
                <a:lnTo>
                  <a:pt x="1465135" y="134213"/>
                </a:lnTo>
                <a:lnTo>
                  <a:pt x="1466151" y="128117"/>
                </a:lnTo>
                <a:lnTo>
                  <a:pt x="1466659" y="125069"/>
                </a:lnTo>
                <a:lnTo>
                  <a:pt x="1468183" y="122021"/>
                </a:lnTo>
                <a:lnTo>
                  <a:pt x="1468183" y="114401"/>
                </a:lnTo>
                <a:lnTo>
                  <a:pt x="1469707" y="106781"/>
                </a:lnTo>
                <a:close/>
              </a:path>
              <a:path w="2548890" h="145414">
                <a:moveTo>
                  <a:pt x="1539913" y="56489"/>
                </a:moveTo>
                <a:lnTo>
                  <a:pt x="1529245" y="56489"/>
                </a:lnTo>
                <a:lnTo>
                  <a:pt x="1529245" y="65633"/>
                </a:lnTo>
                <a:lnTo>
                  <a:pt x="1529245" y="79349"/>
                </a:lnTo>
                <a:lnTo>
                  <a:pt x="1529245" y="88493"/>
                </a:lnTo>
                <a:lnTo>
                  <a:pt x="1529245" y="102209"/>
                </a:lnTo>
                <a:lnTo>
                  <a:pt x="1494091" y="102209"/>
                </a:lnTo>
                <a:lnTo>
                  <a:pt x="1494091" y="88493"/>
                </a:lnTo>
                <a:lnTo>
                  <a:pt x="1529245" y="88493"/>
                </a:lnTo>
                <a:lnTo>
                  <a:pt x="1529245" y="79349"/>
                </a:lnTo>
                <a:lnTo>
                  <a:pt x="1494091" y="79349"/>
                </a:lnTo>
                <a:lnTo>
                  <a:pt x="1494091" y="65633"/>
                </a:lnTo>
                <a:lnTo>
                  <a:pt x="1529245" y="65633"/>
                </a:lnTo>
                <a:lnTo>
                  <a:pt x="1529245" y="56489"/>
                </a:lnTo>
                <a:lnTo>
                  <a:pt x="1481899" y="56489"/>
                </a:lnTo>
                <a:lnTo>
                  <a:pt x="1481899" y="140309"/>
                </a:lnTo>
                <a:lnTo>
                  <a:pt x="1494091" y="140309"/>
                </a:lnTo>
                <a:lnTo>
                  <a:pt x="1494091" y="109829"/>
                </a:lnTo>
                <a:lnTo>
                  <a:pt x="1529245" y="109829"/>
                </a:lnTo>
                <a:lnTo>
                  <a:pt x="1529245" y="126593"/>
                </a:lnTo>
                <a:lnTo>
                  <a:pt x="1527708" y="129641"/>
                </a:lnTo>
                <a:lnTo>
                  <a:pt x="1507896" y="129641"/>
                </a:lnTo>
                <a:lnTo>
                  <a:pt x="1509420" y="132689"/>
                </a:lnTo>
                <a:lnTo>
                  <a:pt x="1509420" y="140309"/>
                </a:lnTo>
                <a:lnTo>
                  <a:pt x="1535328" y="140309"/>
                </a:lnTo>
                <a:lnTo>
                  <a:pt x="1539913" y="134213"/>
                </a:lnTo>
                <a:lnTo>
                  <a:pt x="1539913" y="109829"/>
                </a:lnTo>
                <a:lnTo>
                  <a:pt x="1539913" y="102209"/>
                </a:lnTo>
                <a:lnTo>
                  <a:pt x="1539913" y="88493"/>
                </a:lnTo>
                <a:lnTo>
                  <a:pt x="1539913" y="79349"/>
                </a:lnTo>
                <a:lnTo>
                  <a:pt x="1539913" y="65633"/>
                </a:lnTo>
                <a:lnTo>
                  <a:pt x="1539913" y="56489"/>
                </a:lnTo>
                <a:close/>
              </a:path>
              <a:path w="2548890" h="145414">
                <a:moveTo>
                  <a:pt x="1550581" y="45720"/>
                </a:moveTo>
                <a:lnTo>
                  <a:pt x="1527708" y="13716"/>
                </a:lnTo>
                <a:lnTo>
                  <a:pt x="1520101" y="19812"/>
                </a:lnTo>
                <a:lnTo>
                  <a:pt x="1529245" y="33528"/>
                </a:lnTo>
                <a:lnTo>
                  <a:pt x="1520037" y="34442"/>
                </a:lnTo>
                <a:lnTo>
                  <a:pt x="1500466" y="35674"/>
                </a:lnTo>
                <a:lnTo>
                  <a:pt x="1489519" y="36576"/>
                </a:lnTo>
                <a:lnTo>
                  <a:pt x="1496187" y="28562"/>
                </a:lnTo>
                <a:lnTo>
                  <a:pt x="1502549" y="20383"/>
                </a:lnTo>
                <a:lnTo>
                  <a:pt x="1515516" y="3048"/>
                </a:lnTo>
                <a:lnTo>
                  <a:pt x="1503337" y="0"/>
                </a:lnTo>
                <a:lnTo>
                  <a:pt x="1499857" y="5727"/>
                </a:lnTo>
                <a:lnTo>
                  <a:pt x="1496225" y="11442"/>
                </a:lnTo>
                <a:lnTo>
                  <a:pt x="1492313" y="17145"/>
                </a:lnTo>
                <a:lnTo>
                  <a:pt x="1487995" y="22860"/>
                </a:lnTo>
                <a:lnTo>
                  <a:pt x="1483423" y="28956"/>
                </a:lnTo>
                <a:lnTo>
                  <a:pt x="1478851" y="33528"/>
                </a:lnTo>
                <a:lnTo>
                  <a:pt x="1474279" y="35052"/>
                </a:lnTo>
                <a:lnTo>
                  <a:pt x="1478851" y="47244"/>
                </a:lnTo>
                <a:lnTo>
                  <a:pt x="1490027" y="46101"/>
                </a:lnTo>
                <a:lnTo>
                  <a:pt x="1503083" y="44958"/>
                </a:lnTo>
                <a:lnTo>
                  <a:pt x="1535328" y="42672"/>
                </a:lnTo>
                <a:lnTo>
                  <a:pt x="1536852" y="45720"/>
                </a:lnTo>
                <a:lnTo>
                  <a:pt x="1539913" y="50292"/>
                </a:lnTo>
                <a:lnTo>
                  <a:pt x="1541437" y="53340"/>
                </a:lnTo>
                <a:lnTo>
                  <a:pt x="1544472" y="51816"/>
                </a:lnTo>
                <a:lnTo>
                  <a:pt x="1550581" y="45720"/>
                </a:lnTo>
                <a:close/>
              </a:path>
              <a:path w="2548890" h="145414">
                <a:moveTo>
                  <a:pt x="1614678" y="85445"/>
                </a:moveTo>
                <a:lnTo>
                  <a:pt x="1608582" y="74777"/>
                </a:lnTo>
                <a:lnTo>
                  <a:pt x="1597406" y="81114"/>
                </a:lnTo>
                <a:lnTo>
                  <a:pt x="1586674" y="86588"/>
                </a:lnTo>
                <a:lnTo>
                  <a:pt x="1576209" y="91503"/>
                </a:lnTo>
                <a:lnTo>
                  <a:pt x="1565910" y="96113"/>
                </a:lnTo>
                <a:lnTo>
                  <a:pt x="1565910" y="71729"/>
                </a:lnTo>
                <a:lnTo>
                  <a:pt x="1555140" y="71729"/>
                </a:lnTo>
                <a:lnTo>
                  <a:pt x="1555140" y="132689"/>
                </a:lnTo>
                <a:lnTo>
                  <a:pt x="1559725" y="138785"/>
                </a:lnTo>
                <a:lnTo>
                  <a:pt x="1605534" y="138785"/>
                </a:lnTo>
                <a:lnTo>
                  <a:pt x="1611630" y="134213"/>
                </a:lnTo>
                <a:lnTo>
                  <a:pt x="1612849" y="128117"/>
                </a:lnTo>
                <a:lnTo>
                  <a:pt x="1613154" y="126593"/>
                </a:lnTo>
                <a:lnTo>
                  <a:pt x="1613154" y="122021"/>
                </a:lnTo>
                <a:lnTo>
                  <a:pt x="1614678" y="115925"/>
                </a:lnTo>
                <a:lnTo>
                  <a:pt x="1614678" y="106781"/>
                </a:lnTo>
                <a:lnTo>
                  <a:pt x="1608582" y="103733"/>
                </a:lnTo>
                <a:lnTo>
                  <a:pt x="1604010" y="102209"/>
                </a:lnTo>
                <a:lnTo>
                  <a:pt x="1604010" y="111353"/>
                </a:lnTo>
                <a:lnTo>
                  <a:pt x="1602486" y="117449"/>
                </a:lnTo>
                <a:lnTo>
                  <a:pt x="1602486" y="122021"/>
                </a:lnTo>
                <a:lnTo>
                  <a:pt x="1600962" y="126593"/>
                </a:lnTo>
                <a:lnTo>
                  <a:pt x="1599438" y="128117"/>
                </a:lnTo>
                <a:lnTo>
                  <a:pt x="1567434" y="128117"/>
                </a:lnTo>
                <a:lnTo>
                  <a:pt x="1565910" y="125069"/>
                </a:lnTo>
                <a:lnTo>
                  <a:pt x="1565910" y="106781"/>
                </a:lnTo>
                <a:lnTo>
                  <a:pt x="1578457" y="101955"/>
                </a:lnTo>
                <a:lnTo>
                  <a:pt x="1590865" y="96685"/>
                </a:lnTo>
                <a:lnTo>
                  <a:pt x="1592110" y="96113"/>
                </a:lnTo>
                <a:lnTo>
                  <a:pt x="1602981" y="91147"/>
                </a:lnTo>
                <a:lnTo>
                  <a:pt x="1614678" y="85445"/>
                </a:lnTo>
                <a:close/>
              </a:path>
              <a:path w="2548890" h="145414">
                <a:moveTo>
                  <a:pt x="1614678" y="35052"/>
                </a:moveTo>
                <a:lnTo>
                  <a:pt x="1611630" y="33528"/>
                </a:lnTo>
                <a:lnTo>
                  <a:pt x="1607058" y="32004"/>
                </a:lnTo>
                <a:lnTo>
                  <a:pt x="1604010" y="30480"/>
                </a:lnTo>
                <a:lnTo>
                  <a:pt x="1604010" y="38100"/>
                </a:lnTo>
                <a:lnTo>
                  <a:pt x="1602486" y="44196"/>
                </a:lnTo>
                <a:lnTo>
                  <a:pt x="1602486" y="48768"/>
                </a:lnTo>
                <a:lnTo>
                  <a:pt x="1600962" y="53340"/>
                </a:lnTo>
                <a:lnTo>
                  <a:pt x="1597914" y="56489"/>
                </a:lnTo>
                <a:lnTo>
                  <a:pt x="1568958" y="56489"/>
                </a:lnTo>
                <a:lnTo>
                  <a:pt x="1565910" y="53340"/>
                </a:lnTo>
                <a:lnTo>
                  <a:pt x="1565910" y="38100"/>
                </a:lnTo>
                <a:lnTo>
                  <a:pt x="1577340" y="33274"/>
                </a:lnTo>
                <a:lnTo>
                  <a:pt x="1588770" y="28003"/>
                </a:lnTo>
                <a:lnTo>
                  <a:pt x="1593075" y="25908"/>
                </a:lnTo>
                <a:lnTo>
                  <a:pt x="1600200" y="22466"/>
                </a:lnTo>
                <a:lnTo>
                  <a:pt x="1611630" y="16764"/>
                </a:lnTo>
                <a:lnTo>
                  <a:pt x="1605534" y="7620"/>
                </a:lnTo>
                <a:lnTo>
                  <a:pt x="1595475" y="13055"/>
                </a:lnTo>
                <a:lnTo>
                  <a:pt x="1585722" y="17907"/>
                </a:lnTo>
                <a:lnTo>
                  <a:pt x="1575955" y="22199"/>
                </a:lnTo>
                <a:lnTo>
                  <a:pt x="1565910" y="25908"/>
                </a:lnTo>
                <a:lnTo>
                  <a:pt x="1565910" y="1524"/>
                </a:lnTo>
                <a:lnTo>
                  <a:pt x="1555140" y="1524"/>
                </a:lnTo>
                <a:lnTo>
                  <a:pt x="1555140" y="59537"/>
                </a:lnTo>
                <a:lnTo>
                  <a:pt x="1561236" y="65633"/>
                </a:lnTo>
                <a:lnTo>
                  <a:pt x="1605534" y="65633"/>
                </a:lnTo>
                <a:lnTo>
                  <a:pt x="1611630" y="61061"/>
                </a:lnTo>
                <a:lnTo>
                  <a:pt x="1612531" y="56489"/>
                </a:lnTo>
                <a:lnTo>
                  <a:pt x="1613154" y="53340"/>
                </a:lnTo>
                <a:lnTo>
                  <a:pt x="1613154" y="48768"/>
                </a:lnTo>
                <a:lnTo>
                  <a:pt x="1614678" y="42672"/>
                </a:lnTo>
                <a:lnTo>
                  <a:pt x="1614678" y="35052"/>
                </a:lnTo>
                <a:close/>
              </a:path>
              <a:path w="2548890" h="145414">
                <a:moveTo>
                  <a:pt x="1753552" y="33528"/>
                </a:moveTo>
                <a:lnTo>
                  <a:pt x="1686407" y="33528"/>
                </a:lnTo>
                <a:lnTo>
                  <a:pt x="1687283" y="25323"/>
                </a:lnTo>
                <a:lnTo>
                  <a:pt x="1687741" y="16954"/>
                </a:lnTo>
                <a:lnTo>
                  <a:pt x="1687893" y="9525"/>
                </a:lnTo>
                <a:lnTo>
                  <a:pt x="1687931" y="1524"/>
                </a:lnTo>
                <a:lnTo>
                  <a:pt x="1675726" y="1524"/>
                </a:lnTo>
                <a:lnTo>
                  <a:pt x="1675701" y="9525"/>
                </a:lnTo>
                <a:lnTo>
                  <a:pt x="1675523" y="17526"/>
                </a:lnTo>
                <a:lnTo>
                  <a:pt x="1675079" y="25527"/>
                </a:lnTo>
                <a:lnTo>
                  <a:pt x="1674202" y="33528"/>
                </a:lnTo>
                <a:lnTo>
                  <a:pt x="1628394" y="33528"/>
                </a:lnTo>
                <a:lnTo>
                  <a:pt x="1628394" y="45720"/>
                </a:lnTo>
                <a:lnTo>
                  <a:pt x="1674202" y="45720"/>
                </a:lnTo>
                <a:lnTo>
                  <a:pt x="1672742" y="61785"/>
                </a:lnTo>
                <a:lnTo>
                  <a:pt x="1656664" y="105029"/>
                </a:lnTo>
                <a:lnTo>
                  <a:pt x="1622298" y="131165"/>
                </a:lnTo>
                <a:lnTo>
                  <a:pt x="1625346" y="134213"/>
                </a:lnTo>
                <a:lnTo>
                  <a:pt x="1628394" y="138785"/>
                </a:lnTo>
                <a:lnTo>
                  <a:pt x="1629918" y="141833"/>
                </a:lnTo>
                <a:lnTo>
                  <a:pt x="1645437" y="132435"/>
                </a:lnTo>
                <a:lnTo>
                  <a:pt x="1674202" y="102209"/>
                </a:lnTo>
                <a:lnTo>
                  <a:pt x="1685569" y="62953"/>
                </a:lnTo>
                <a:lnTo>
                  <a:pt x="1686407" y="45720"/>
                </a:lnTo>
                <a:lnTo>
                  <a:pt x="1739836" y="45720"/>
                </a:lnTo>
                <a:lnTo>
                  <a:pt x="1739595" y="64363"/>
                </a:lnTo>
                <a:lnTo>
                  <a:pt x="1739049" y="81813"/>
                </a:lnTo>
                <a:lnTo>
                  <a:pt x="1738553" y="96113"/>
                </a:lnTo>
                <a:lnTo>
                  <a:pt x="1738312" y="109829"/>
                </a:lnTo>
                <a:lnTo>
                  <a:pt x="1736788" y="120497"/>
                </a:lnTo>
                <a:lnTo>
                  <a:pt x="1730692" y="125069"/>
                </a:lnTo>
                <a:lnTo>
                  <a:pt x="1721548" y="125069"/>
                </a:lnTo>
                <a:lnTo>
                  <a:pt x="1716379" y="125056"/>
                </a:lnTo>
                <a:lnTo>
                  <a:pt x="1709915" y="124879"/>
                </a:lnTo>
                <a:lnTo>
                  <a:pt x="1702003" y="124434"/>
                </a:lnTo>
                <a:lnTo>
                  <a:pt x="1692490" y="123545"/>
                </a:lnTo>
                <a:lnTo>
                  <a:pt x="1694014" y="129641"/>
                </a:lnTo>
                <a:lnTo>
                  <a:pt x="1694014" y="134213"/>
                </a:lnTo>
                <a:lnTo>
                  <a:pt x="1695538" y="137261"/>
                </a:lnTo>
                <a:lnTo>
                  <a:pt x="1723072" y="137261"/>
                </a:lnTo>
                <a:lnTo>
                  <a:pt x="1734210" y="135813"/>
                </a:lnTo>
                <a:lnTo>
                  <a:pt x="1742503" y="131356"/>
                </a:lnTo>
                <a:lnTo>
                  <a:pt x="1746986" y="125069"/>
                </a:lnTo>
                <a:lnTo>
                  <a:pt x="1747926" y="123761"/>
                </a:lnTo>
                <a:lnTo>
                  <a:pt x="1750504" y="112877"/>
                </a:lnTo>
                <a:lnTo>
                  <a:pt x="1750758" y="99428"/>
                </a:lnTo>
                <a:lnTo>
                  <a:pt x="1751482" y="81241"/>
                </a:lnTo>
                <a:lnTo>
                  <a:pt x="1752422" y="59905"/>
                </a:lnTo>
                <a:lnTo>
                  <a:pt x="1753552" y="33528"/>
                </a:lnTo>
                <a:close/>
              </a:path>
              <a:path w="2548890" h="145414">
                <a:moveTo>
                  <a:pt x="1829841" y="24384"/>
                </a:moveTo>
                <a:lnTo>
                  <a:pt x="1817662" y="24384"/>
                </a:lnTo>
                <a:lnTo>
                  <a:pt x="1817662" y="35052"/>
                </a:lnTo>
                <a:lnTo>
                  <a:pt x="1817662" y="70205"/>
                </a:lnTo>
                <a:lnTo>
                  <a:pt x="1817662" y="80873"/>
                </a:lnTo>
                <a:lnTo>
                  <a:pt x="1817662" y="117449"/>
                </a:lnTo>
                <a:lnTo>
                  <a:pt x="1785645" y="117449"/>
                </a:lnTo>
                <a:lnTo>
                  <a:pt x="1785645" y="80873"/>
                </a:lnTo>
                <a:lnTo>
                  <a:pt x="1817662" y="80873"/>
                </a:lnTo>
                <a:lnTo>
                  <a:pt x="1817662" y="70205"/>
                </a:lnTo>
                <a:lnTo>
                  <a:pt x="1785645" y="70205"/>
                </a:lnTo>
                <a:lnTo>
                  <a:pt x="1785645" y="35052"/>
                </a:lnTo>
                <a:lnTo>
                  <a:pt x="1817662" y="35052"/>
                </a:lnTo>
                <a:lnTo>
                  <a:pt x="1817662" y="24384"/>
                </a:lnTo>
                <a:lnTo>
                  <a:pt x="1800885" y="24384"/>
                </a:lnTo>
                <a:lnTo>
                  <a:pt x="1806994" y="12192"/>
                </a:lnTo>
                <a:lnTo>
                  <a:pt x="1810029" y="4572"/>
                </a:lnTo>
                <a:lnTo>
                  <a:pt x="1797850" y="1524"/>
                </a:lnTo>
                <a:lnTo>
                  <a:pt x="1794789" y="7620"/>
                </a:lnTo>
                <a:lnTo>
                  <a:pt x="1791741" y="16764"/>
                </a:lnTo>
                <a:lnTo>
                  <a:pt x="1788706" y="24384"/>
                </a:lnTo>
                <a:lnTo>
                  <a:pt x="1774977" y="24384"/>
                </a:lnTo>
                <a:lnTo>
                  <a:pt x="1774977" y="140309"/>
                </a:lnTo>
                <a:lnTo>
                  <a:pt x="1785645" y="140309"/>
                </a:lnTo>
                <a:lnTo>
                  <a:pt x="1785645" y="128117"/>
                </a:lnTo>
                <a:lnTo>
                  <a:pt x="1817662" y="128117"/>
                </a:lnTo>
                <a:lnTo>
                  <a:pt x="1817662" y="138785"/>
                </a:lnTo>
                <a:lnTo>
                  <a:pt x="1829841" y="138785"/>
                </a:lnTo>
                <a:lnTo>
                  <a:pt x="1829841" y="128117"/>
                </a:lnTo>
                <a:lnTo>
                  <a:pt x="1829841" y="117449"/>
                </a:lnTo>
                <a:lnTo>
                  <a:pt x="1829841" y="80873"/>
                </a:lnTo>
                <a:lnTo>
                  <a:pt x="1829841" y="70205"/>
                </a:lnTo>
                <a:lnTo>
                  <a:pt x="1829841" y="35052"/>
                </a:lnTo>
                <a:lnTo>
                  <a:pt x="1829841" y="24384"/>
                </a:lnTo>
                <a:close/>
              </a:path>
              <a:path w="2548890" h="145414">
                <a:moveTo>
                  <a:pt x="1878711" y="90017"/>
                </a:moveTo>
                <a:lnTo>
                  <a:pt x="1873580" y="82880"/>
                </a:lnTo>
                <a:lnTo>
                  <a:pt x="1867471" y="75158"/>
                </a:lnTo>
                <a:lnTo>
                  <a:pt x="1860486" y="66878"/>
                </a:lnTo>
                <a:lnTo>
                  <a:pt x="1852803" y="58013"/>
                </a:lnTo>
                <a:lnTo>
                  <a:pt x="1845183" y="64109"/>
                </a:lnTo>
                <a:lnTo>
                  <a:pt x="1851101" y="72999"/>
                </a:lnTo>
                <a:lnTo>
                  <a:pt x="1857184" y="81445"/>
                </a:lnTo>
                <a:lnTo>
                  <a:pt x="1862963" y="89623"/>
                </a:lnTo>
                <a:lnTo>
                  <a:pt x="1868043" y="97637"/>
                </a:lnTo>
                <a:lnTo>
                  <a:pt x="1878711" y="90017"/>
                </a:lnTo>
                <a:close/>
              </a:path>
              <a:path w="2548890" h="145414">
                <a:moveTo>
                  <a:pt x="1906244" y="24384"/>
                </a:moveTo>
                <a:lnTo>
                  <a:pt x="1858899" y="24384"/>
                </a:lnTo>
                <a:lnTo>
                  <a:pt x="1861947" y="18288"/>
                </a:lnTo>
                <a:lnTo>
                  <a:pt x="1864995" y="10668"/>
                </a:lnTo>
                <a:lnTo>
                  <a:pt x="1866519" y="4572"/>
                </a:lnTo>
                <a:lnTo>
                  <a:pt x="1854327" y="1524"/>
                </a:lnTo>
                <a:lnTo>
                  <a:pt x="1849462" y="16725"/>
                </a:lnTo>
                <a:lnTo>
                  <a:pt x="1844027" y="30492"/>
                </a:lnTo>
                <a:lnTo>
                  <a:pt x="1837994" y="43103"/>
                </a:lnTo>
                <a:lnTo>
                  <a:pt x="1831365" y="54864"/>
                </a:lnTo>
                <a:lnTo>
                  <a:pt x="1836039" y="56489"/>
                </a:lnTo>
                <a:lnTo>
                  <a:pt x="1854327" y="35052"/>
                </a:lnTo>
                <a:lnTo>
                  <a:pt x="1893951" y="35052"/>
                </a:lnTo>
                <a:lnTo>
                  <a:pt x="1892909" y="66878"/>
                </a:lnTo>
                <a:lnTo>
                  <a:pt x="1892414" y="84683"/>
                </a:lnTo>
                <a:lnTo>
                  <a:pt x="1891804" y="101803"/>
                </a:lnTo>
                <a:lnTo>
                  <a:pt x="1890903" y="114401"/>
                </a:lnTo>
                <a:lnTo>
                  <a:pt x="1890903" y="123545"/>
                </a:lnTo>
                <a:lnTo>
                  <a:pt x="1886331" y="128117"/>
                </a:lnTo>
                <a:lnTo>
                  <a:pt x="1877187" y="128117"/>
                </a:lnTo>
                <a:lnTo>
                  <a:pt x="1871205" y="128104"/>
                </a:lnTo>
                <a:lnTo>
                  <a:pt x="1864804" y="127927"/>
                </a:lnTo>
                <a:lnTo>
                  <a:pt x="1858111" y="127482"/>
                </a:lnTo>
                <a:lnTo>
                  <a:pt x="1851279" y="126593"/>
                </a:lnTo>
                <a:lnTo>
                  <a:pt x="1849755" y="126593"/>
                </a:lnTo>
                <a:lnTo>
                  <a:pt x="1851279" y="129641"/>
                </a:lnTo>
                <a:lnTo>
                  <a:pt x="1851393" y="134594"/>
                </a:lnTo>
                <a:lnTo>
                  <a:pt x="1852803" y="138785"/>
                </a:lnTo>
                <a:lnTo>
                  <a:pt x="1859635" y="139674"/>
                </a:lnTo>
                <a:lnTo>
                  <a:pt x="1866328" y="140119"/>
                </a:lnTo>
                <a:lnTo>
                  <a:pt x="1872729" y="140296"/>
                </a:lnTo>
                <a:lnTo>
                  <a:pt x="1878711" y="140309"/>
                </a:lnTo>
                <a:lnTo>
                  <a:pt x="1888744" y="138887"/>
                </a:lnTo>
                <a:lnTo>
                  <a:pt x="1896084" y="134594"/>
                </a:lnTo>
                <a:lnTo>
                  <a:pt x="1900402" y="128117"/>
                </a:lnTo>
                <a:lnTo>
                  <a:pt x="1900859" y="127457"/>
                </a:lnTo>
                <a:lnTo>
                  <a:pt x="1903183" y="117449"/>
                </a:lnTo>
                <a:lnTo>
                  <a:pt x="1903437" y="104648"/>
                </a:lnTo>
                <a:lnTo>
                  <a:pt x="1905228" y="54394"/>
                </a:lnTo>
                <a:lnTo>
                  <a:pt x="1905876" y="35052"/>
                </a:lnTo>
                <a:lnTo>
                  <a:pt x="1906244" y="24384"/>
                </a:lnTo>
                <a:close/>
              </a:path>
              <a:path w="2548890" h="145414">
                <a:moveTo>
                  <a:pt x="2057298" y="28956"/>
                </a:moveTo>
                <a:lnTo>
                  <a:pt x="1991677" y="28956"/>
                </a:lnTo>
                <a:lnTo>
                  <a:pt x="1991677" y="16764"/>
                </a:lnTo>
                <a:lnTo>
                  <a:pt x="2006003" y="16535"/>
                </a:lnTo>
                <a:lnTo>
                  <a:pt x="2032431" y="15481"/>
                </a:lnTo>
                <a:lnTo>
                  <a:pt x="2045119" y="15240"/>
                </a:lnTo>
                <a:lnTo>
                  <a:pt x="2043582" y="4572"/>
                </a:lnTo>
                <a:lnTo>
                  <a:pt x="2019833" y="6578"/>
                </a:lnTo>
                <a:lnTo>
                  <a:pt x="1992249" y="8001"/>
                </a:lnTo>
                <a:lnTo>
                  <a:pt x="1960943" y="8864"/>
                </a:lnTo>
                <a:lnTo>
                  <a:pt x="1926056" y="9144"/>
                </a:lnTo>
                <a:lnTo>
                  <a:pt x="1926056" y="12192"/>
                </a:lnTo>
                <a:lnTo>
                  <a:pt x="1927567" y="15240"/>
                </a:lnTo>
                <a:lnTo>
                  <a:pt x="1927567" y="18288"/>
                </a:lnTo>
                <a:lnTo>
                  <a:pt x="1982533" y="18288"/>
                </a:lnTo>
                <a:lnTo>
                  <a:pt x="1982533" y="28956"/>
                </a:lnTo>
                <a:lnTo>
                  <a:pt x="1916912" y="28956"/>
                </a:lnTo>
                <a:lnTo>
                  <a:pt x="1916912" y="38100"/>
                </a:lnTo>
                <a:lnTo>
                  <a:pt x="1982533" y="38100"/>
                </a:lnTo>
                <a:lnTo>
                  <a:pt x="1982533" y="48768"/>
                </a:lnTo>
                <a:lnTo>
                  <a:pt x="1982533" y="56489"/>
                </a:lnTo>
                <a:lnTo>
                  <a:pt x="1982533" y="68681"/>
                </a:lnTo>
                <a:lnTo>
                  <a:pt x="1982533" y="76301"/>
                </a:lnTo>
                <a:lnTo>
                  <a:pt x="1982533" y="88493"/>
                </a:lnTo>
                <a:lnTo>
                  <a:pt x="1942807" y="88493"/>
                </a:lnTo>
                <a:lnTo>
                  <a:pt x="1942807" y="76301"/>
                </a:lnTo>
                <a:lnTo>
                  <a:pt x="1982533" y="76301"/>
                </a:lnTo>
                <a:lnTo>
                  <a:pt x="1982533" y="68681"/>
                </a:lnTo>
                <a:lnTo>
                  <a:pt x="1942807" y="68681"/>
                </a:lnTo>
                <a:lnTo>
                  <a:pt x="1942807" y="56489"/>
                </a:lnTo>
                <a:lnTo>
                  <a:pt x="1982533" y="56489"/>
                </a:lnTo>
                <a:lnTo>
                  <a:pt x="1982533" y="48768"/>
                </a:lnTo>
                <a:lnTo>
                  <a:pt x="1933663" y="48768"/>
                </a:lnTo>
                <a:lnTo>
                  <a:pt x="1933663" y="102209"/>
                </a:lnTo>
                <a:lnTo>
                  <a:pt x="1942807" y="102209"/>
                </a:lnTo>
                <a:lnTo>
                  <a:pt x="1942807" y="97637"/>
                </a:lnTo>
                <a:lnTo>
                  <a:pt x="1982533" y="97637"/>
                </a:lnTo>
                <a:lnTo>
                  <a:pt x="1982533" y="109829"/>
                </a:lnTo>
                <a:lnTo>
                  <a:pt x="1927567" y="109829"/>
                </a:lnTo>
                <a:lnTo>
                  <a:pt x="1927567" y="117449"/>
                </a:lnTo>
                <a:lnTo>
                  <a:pt x="1982533" y="117449"/>
                </a:lnTo>
                <a:lnTo>
                  <a:pt x="1982533" y="128117"/>
                </a:lnTo>
                <a:lnTo>
                  <a:pt x="1915388" y="128117"/>
                </a:lnTo>
                <a:lnTo>
                  <a:pt x="1915388" y="137261"/>
                </a:lnTo>
                <a:lnTo>
                  <a:pt x="2057298" y="137261"/>
                </a:lnTo>
                <a:lnTo>
                  <a:pt x="2057298" y="128117"/>
                </a:lnTo>
                <a:lnTo>
                  <a:pt x="1991677" y="128117"/>
                </a:lnTo>
                <a:lnTo>
                  <a:pt x="1991677" y="117449"/>
                </a:lnTo>
                <a:lnTo>
                  <a:pt x="2046630" y="117449"/>
                </a:lnTo>
                <a:lnTo>
                  <a:pt x="2046630" y="109829"/>
                </a:lnTo>
                <a:lnTo>
                  <a:pt x="1991677" y="109829"/>
                </a:lnTo>
                <a:lnTo>
                  <a:pt x="1991677" y="97637"/>
                </a:lnTo>
                <a:lnTo>
                  <a:pt x="2031301" y="97637"/>
                </a:lnTo>
                <a:lnTo>
                  <a:pt x="2031301" y="102209"/>
                </a:lnTo>
                <a:lnTo>
                  <a:pt x="2042058" y="102209"/>
                </a:lnTo>
                <a:lnTo>
                  <a:pt x="2042058" y="48768"/>
                </a:lnTo>
                <a:lnTo>
                  <a:pt x="2031301" y="48768"/>
                </a:lnTo>
                <a:lnTo>
                  <a:pt x="2031301" y="56489"/>
                </a:lnTo>
                <a:lnTo>
                  <a:pt x="2031301" y="68681"/>
                </a:lnTo>
                <a:lnTo>
                  <a:pt x="2031301" y="76301"/>
                </a:lnTo>
                <a:lnTo>
                  <a:pt x="2031301" y="88493"/>
                </a:lnTo>
                <a:lnTo>
                  <a:pt x="1991677" y="88493"/>
                </a:lnTo>
                <a:lnTo>
                  <a:pt x="1991677" y="76301"/>
                </a:lnTo>
                <a:lnTo>
                  <a:pt x="2031301" y="76301"/>
                </a:lnTo>
                <a:lnTo>
                  <a:pt x="2031301" y="68681"/>
                </a:lnTo>
                <a:lnTo>
                  <a:pt x="1991677" y="68681"/>
                </a:lnTo>
                <a:lnTo>
                  <a:pt x="1991677" y="56489"/>
                </a:lnTo>
                <a:lnTo>
                  <a:pt x="2031301" y="56489"/>
                </a:lnTo>
                <a:lnTo>
                  <a:pt x="2031301" y="48768"/>
                </a:lnTo>
                <a:lnTo>
                  <a:pt x="1991677" y="48768"/>
                </a:lnTo>
                <a:lnTo>
                  <a:pt x="1991677" y="38100"/>
                </a:lnTo>
                <a:lnTo>
                  <a:pt x="2057298" y="38100"/>
                </a:lnTo>
                <a:lnTo>
                  <a:pt x="2057298" y="28956"/>
                </a:lnTo>
                <a:close/>
              </a:path>
              <a:path w="2548890" h="145414">
                <a:moveTo>
                  <a:pt x="2200745" y="6096"/>
                </a:moveTo>
                <a:lnTo>
                  <a:pt x="2147316" y="6096"/>
                </a:lnTo>
                <a:lnTo>
                  <a:pt x="2147316" y="16764"/>
                </a:lnTo>
                <a:lnTo>
                  <a:pt x="2147316" y="32004"/>
                </a:lnTo>
                <a:lnTo>
                  <a:pt x="2147316" y="41148"/>
                </a:lnTo>
                <a:lnTo>
                  <a:pt x="2147316" y="59537"/>
                </a:lnTo>
                <a:lnTo>
                  <a:pt x="2121408" y="59537"/>
                </a:lnTo>
                <a:lnTo>
                  <a:pt x="2121408" y="41148"/>
                </a:lnTo>
                <a:lnTo>
                  <a:pt x="2147316" y="41148"/>
                </a:lnTo>
                <a:lnTo>
                  <a:pt x="2147316" y="32004"/>
                </a:lnTo>
                <a:lnTo>
                  <a:pt x="2121408" y="32004"/>
                </a:lnTo>
                <a:lnTo>
                  <a:pt x="2121408" y="16764"/>
                </a:lnTo>
                <a:lnTo>
                  <a:pt x="2147316" y="16764"/>
                </a:lnTo>
                <a:lnTo>
                  <a:pt x="2147316" y="6096"/>
                </a:lnTo>
                <a:lnTo>
                  <a:pt x="2067966" y="6096"/>
                </a:lnTo>
                <a:lnTo>
                  <a:pt x="2067966" y="16764"/>
                </a:lnTo>
                <a:lnTo>
                  <a:pt x="2110740" y="16764"/>
                </a:lnTo>
                <a:lnTo>
                  <a:pt x="2110740" y="32004"/>
                </a:lnTo>
                <a:lnTo>
                  <a:pt x="2110740" y="41148"/>
                </a:lnTo>
                <a:lnTo>
                  <a:pt x="2110740" y="59537"/>
                </a:lnTo>
                <a:lnTo>
                  <a:pt x="2086254" y="59537"/>
                </a:lnTo>
                <a:lnTo>
                  <a:pt x="2086254" y="41148"/>
                </a:lnTo>
                <a:lnTo>
                  <a:pt x="2110740" y="41148"/>
                </a:lnTo>
                <a:lnTo>
                  <a:pt x="2110740" y="32004"/>
                </a:lnTo>
                <a:lnTo>
                  <a:pt x="2075586" y="32004"/>
                </a:lnTo>
                <a:lnTo>
                  <a:pt x="2075586" y="74777"/>
                </a:lnTo>
                <a:lnTo>
                  <a:pt x="2086254" y="74777"/>
                </a:lnTo>
                <a:lnTo>
                  <a:pt x="2086254" y="70205"/>
                </a:lnTo>
                <a:lnTo>
                  <a:pt x="2113788" y="70205"/>
                </a:lnTo>
                <a:lnTo>
                  <a:pt x="2183993" y="70205"/>
                </a:lnTo>
                <a:lnTo>
                  <a:pt x="2183993" y="74777"/>
                </a:lnTo>
                <a:lnTo>
                  <a:pt x="2193137" y="74777"/>
                </a:lnTo>
                <a:lnTo>
                  <a:pt x="2193137" y="70205"/>
                </a:lnTo>
                <a:lnTo>
                  <a:pt x="2193137" y="59537"/>
                </a:lnTo>
                <a:lnTo>
                  <a:pt x="2193137" y="41148"/>
                </a:lnTo>
                <a:lnTo>
                  <a:pt x="2193137" y="32004"/>
                </a:lnTo>
                <a:lnTo>
                  <a:pt x="2183993" y="32004"/>
                </a:lnTo>
                <a:lnTo>
                  <a:pt x="2183993" y="41148"/>
                </a:lnTo>
                <a:lnTo>
                  <a:pt x="2183993" y="59537"/>
                </a:lnTo>
                <a:lnTo>
                  <a:pt x="2157984" y="59537"/>
                </a:lnTo>
                <a:lnTo>
                  <a:pt x="2157984" y="41148"/>
                </a:lnTo>
                <a:lnTo>
                  <a:pt x="2183993" y="41148"/>
                </a:lnTo>
                <a:lnTo>
                  <a:pt x="2183993" y="32004"/>
                </a:lnTo>
                <a:lnTo>
                  <a:pt x="2157984" y="32004"/>
                </a:lnTo>
                <a:lnTo>
                  <a:pt x="2157984" y="16764"/>
                </a:lnTo>
                <a:lnTo>
                  <a:pt x="2200745" y="16764"/>
                </a:lnTo>
                <a:lnTo>
                  <a:pt x="2200745" y="6096"/>
                </a:lnTo>
                <a:close/>
              </a:path>
              <a:path w="2548890" h="145414">
                <a:moveTo>
                  <a:pt x="2205317" y="83921"/>
                </a:moveTo>
                <a:lnTo>
                  <a:pt x="2159508" y="83921"/>
                </a:lnTo>
                <a:lnTo>
                  <a:pt x="2159508" y="93065"/>
                </a:lnTo>
                <a:lnTo>
                  <a:pt x="2154859" y="98767"/>
                </a:lnTo>
                <a:lnTo>
                  <a:pt x="2149792" y="104305"/>
                </a:lnTo>
                <a:lnTo>
                  <a:pt x="2143861" y="109575"/>
                </a:lnTo>
                <a:lnTo>
                  <a:pt x="2136648" y="114401"/>
                </a:lnTo>
                <a:lnTo>
                  <a:pt x="2128647" y="111239"/>
                </a:lnTo>
                <a:lnTo>
                  <a:pt x="2120646" y="108496"/>
                </a:lnTo>
                <a:lnTo>
                  <a:pt x="2112645" y="106045"/>
                </a:lnTo>
                <a:lnTo>
                  <a:pt x="2104644" y="103733"/>
                </a:lnTo>
                <a:lnTo>
                  <a:pt x="2107692" y="100685"/>
                </a:lnTo>
                <a:lnTo>
                  <a:pt x="2109216" y="97637"/>
                </a:lnTo>
                <a:lnTo>
                  <a:pt x="2112264" y="93065"/>
                </a:lnTo>
                <a:lnTo>
                  <a:pt x="2159508" y="93065"/>
                </a:lnTo>
                <a:lnTo>
                  <a:pt x="2159508" y="83921"/>
                </a:lnTo>
                <a:lnTo>
                  <a:pt x="2118360" y="83921"/>
                </a:lnTo>
                <a:lnTo>
                  <a:pt x="2121408" y="80873"/>
                </a:lnTo>
                <a:lnTo>
                  <a:pt x="2122932" y="77825"/>
                </a:lnTo>
                <a:lnTo>
                  <a:pt x="2125980" y="74777"/>
                </a:lnTo>
                <a:lnTo>
                  <a:pt x="2113788" y="70205"/>
                </a:lnTo>
                <a:lnTo>
                  <a:pt x="2112264" y="74777"/>
                </a:lnTo>
                <a:lnTo>
                  <a:pt x="2106168" y="83921"/>
                </a:lnTo>
                <a:lnTo>
                  <a:pt x="2063407" y="83921"/>
                </a:lnTo>
                <a:lnTo>
                  <a:pt x="2063407" y="93065"/>
                </a:lnTo>
                <a:lnTo>
                  <a:pt x="2099970" y="93065"/>
                </a:lnTo>
                <a:lnTo>
                  <a:pt x="2095398" y="99161"/>
                </a:lnTo>
                <a:lnTo>
                  <a:pt x="2092363" y="103733"/>
                </a:lnTo>
                <a:lnTo>
                  <a:pt x="2087778" y="108305"/>
                </a:lnTo>
                <a:lnTo>
                  <a:pt x="2096935" y="111506"/>
                </a:lnTo>
                <a:lnTo>
                  <a:pt x="2115286" y="117309"/>
                </a:lnTo>
                <a:lnTo>
                  <a:pt x="2124456" y="120497"/>
                </a:lnTo>
                <a:lnTo>
                  <a:pt x="2112403" y="124764"/>
                </a:lnTo>
                <a:lnTo>
                  <a:pt x="2099056" y="128308"/>
                </a:lnTo>
                <a:lnTo>
                  <a:pt x="2084285" y="131000"/>
                </a:lnTo>
                <a:lnTo>
                  <a:pt x="2067966" y="132689"/>
                </a:lnTo>
                <a:lnTo>
                  <a:pt x="2069490" y="135737"/>
                </a:lnTo>
                <a:lnTo>
                  <a:pt x="2071014" y="140309"/>
                </a:lnTo>
                <a:lnTo>
                  <a:pt x="2072551" y="143357"/>
                </a:lnTo>
                <a:lnTo>
                  <a:pt x="2092007" y="140500"/>
                </a:lnTo>
                <a:lnTo>
                  <a:pt x="2109355" y="136499"/>
                </a:lnTo>
                <a:lnTo>
                  <a:pt x="2124697" y="131356"/>
                </a:lnTo>
                <a:lnTo>
                  <a:pt x="2138172" y="125069"/>
                </a:lnTo>
                <a:lnTo>
                  <a:pt x="2151634" y="129641"/>
                </a:lnTo>
                <a:lnTo>
                  <a:pt x="2164689" y="134213"/>
                </a:lnTo>
                <a:lnTo>
                  <a:pt x="2190077" y="143357"/>
                </a:lnTo>
                <a:lnTo>
                  <a:pt x="2196173" y="131165"/>
                </a:lnTo>
                <a:lnTo>
                  <a:pt x="2175802" y="125069"/>
                </a:lnTo>
                <a:lnTo>
                  <a:pt x="2150364" y="117449"/>
                </a:lnTo>
                <a:lnTo>
                  <a:pt x="2154466" y="114401"/>
                </a:lnTo>
                <a:lnTo>
                  <a:pt x="2156930" y="112572"/>
                </a:lnTo>
                <a:lnTo>
                  <a:pt x="2162949" y="106972"/>
                </a:lnTo>
                <a:lnTo>
                  <a:pt x="2168398" y="100520"/>
                </a:lnTo>
                <a:lnTo>
                  <a:pt x="2173325" y="93065"/>
                </a:lnTo>
                <a:lnTo>
                  <a:pt x="2205317" y="93065"/>
                </a:lnTo>
                <a:lnTo>
                  <a:pt x="2205317" y="83921"/>
                </a:lnTo>
                <a:close/>
              </a:path>
              <a:path w="2548890" h="145414">
                <a:moveTo>
                  <a:pt x="2325903" y="105257"/>
                </a:moveTo>
                <a:lnTo>
                  <a:pt x="2294966" y="78473"/>
                </a:lnTo>
                <a:lnTo>
                  <a:pt x="2284666" y="70205"/>
                </a:lnTo>
                <a:lnTo>
                  <a:pt x="2286190" y="67157"/>
                </a:lnTo>
                <a:lnTo>
                  <a:pt x="2286190" y="59537"/>
                </a:lnTo>
                <a:lnTo>
                  <a:pt x="2322855" y="59537"/>
                </a:lnTo>
                <a:lnTo>
                  <a:pt x="2322855" y="50292"/>
                </a:lnTo>
                <a:lnTo>
                  <a:pt x="2286190" y="50292"/>
                </a:lnTo>
                <a:lnTo>
                  <a:pt x="2286190" y="25908"/>
                </a:lnTo>
                <a:lnTo>
                  <a:pt x="2275522" y="25908"/>
                </a:lnTo>
                <a:lnTo>
                  <a:pt x="2275522" y="50292"/>
                </a:lnTo>
                <a:lnTo>
                  <a:pt x="2240470" y="50292"/>
                </a:lnTo>
                <a:lnTo>
                  <a:pt x="2240470" y="59537"/>
                </a:lnTo>
                <a:lnTo>
                  <a:pt x="2275522" y="59537"/>
                </a:lnTo>
                <a:lnTo>
                  <a:pt x="2272322" y="74447"/>
                </a:lnTo>
                <a:lnTo>
                  <a:pt x="2264841" y="87350"/>
                </a:lnTo>
                <a:lnTo>
                  <a:pt x="2252751" y="98552"/>
                </a:lnTo>
                <a:lnTo>
                  <a:pt x="2235797" y="108305"/>
                </a:lnTo>
                <a:lnTo>
                  <a:pt x="2238946" y="111353"/>
                </a:lnTo>
                <a:lnTo>
                  <a:pt x="2240470" y="114401"/>
                </a:lnTo>
                <a:lnTo>
                  <a:pt x="2243518" y="117449"/>
                </a:lnTo>
                <a:lnTo>
                  <a:pt x="2256967" y="110020"/>
                </a:lnTo>
                <a:lnTo>
                  <a:pt x="2267712" y="101447"/>
                </a:lnTo>
                <a:lnTo>
                  <a:pt x="2275878" y="91732"/>
                </a:lnTo>
                <a:lnTo>
                  <a:pt x="2281618" y="80873"/>
                </a:lnTo>
                <a:lnTo>
                  <a:pt x="2290749" y="89115"/>
                </a:lnTo>
                <a:lnTo>
                  <a:pt x="2299754" y="97637"/>
                </a:lnTo>
                <a:lnTo>
                  <a:pt x="2308479" y="106172"/>
                </a:lnTo>
                <a:lnTo>
                  <a:pt x="2316759" y="114401"/>
                </a:lnTo>
                <a:lnTo>
                  <a:pt x="2325903" y="105257"/>
                </a:lnTo>
                <a:close/>
              </a:path>
              <a:path w="2548890" h="145414">
                <a:moveTo>
                  <a:pt x="2342667" y="10668"/>
                </a:moveTo>
                <a:lnTo>
                  <a:pt x="2332012" y="10668"/>
                </a:lnTo>
                <a:lnTo>
                  <a:pt x="2332012" y="21336"/>
                </a:lnTo>
                <a:lnTo>
                  <a:pt x="2332012" y="123545"/>
                </a:lnTo>
                <a:lnTo>
                  <a:pt x="2231237" y="123545"/>
                </a:lnTo>
                <a:lnTo>
                  <a:pt x="2231237" y="21336"/>
                </a:lnTo>
                <a:lnTo>
                  <a:pt x="2332012" y="21336"/>
                </a:lnTo>
                <a:lnTo>
                  <a:pt x="2332012" y="10668"/>
                </a:lnTo>
                <a:lnTo>
                  <a:pt x="2220569" y="10668"/>
                </a:lnTo>
                <a:lnTo>
                  <a:pt x="2220569" y="143357"/>
                </a:lnTo>
                <a:lnTo>
                  <a:pt x="2231237" y="143357"/>
                </a:lnTo>
                <a:lnTo>
                  <a:pt x="2231237" y="134213"/>
                </a:lnTo>
                <a:lnTo>
                  <a:pt x="2332012" y="134213"/>
                </a:lnTo>
                <a:lnTo>
                  <a:pt x="2332012" y="143357"/>
                </a:lnTo>
                <a:lnTo>
                  <a:pt x="2342667" y="143357"/>
                </a:lnTo>
                <a:lnTo>
                  <a:pt x="2342667" y="134213"/>
                </a:lnTo>
                <a:lnTo>
                  <a:pt x="2342667" y="123545"/>
                </a:lnTo>
                <a:lnTo>
                  <a:pt x="2342667" y="21336"/>
                </a:lnTo>
                <a:lnTo>
                  <a:pt x="2342667" y="10668"/>
                </a:lnTo>
                <a:close/>
              </a:path>
              <a:path w="2548890" h="145414">
                <a:moveTo>
                  <a:pt x="2403729" y="118973"/>
                </a:moveTo>
                <a:lnTo>
                  <a:pt x="2397633" y="111353"/>
                </a:lnTo>
                <a:lnTo>
                  <a:pt x="2378138" y="122402"/>
                </a:lnTo>
                <a:lnTo>
                  <a:pt x="2369248" y="127215"/>
                </a:lnTo>
                <a:lnTo>
                  <a:pt x="2360955" y="131165"/>
                </a:lnTo>
                <a:lnTo>
                  <a:pt x="2362479" y="134213"/>
                </a:lnTo>
                <a:lnTo>
                  <a:pt x="2365527" y="137261"/>
                </a:lnTo>
                <a:lnTo>
                  <a:pt x="2367051" y="140309"/>
                </a:lnTo>
                <a:lnTo>
                  <a:pt x="2384285" y="130784"/>
                </a:lnTo>
                <a:lnTo>
                  <a:pt x="2393721" y="125310"/>
                </a:lnTo>
                <a:lnTo>
                  <a:pt x="2403729" y="118973"/>
                </a:lnTo>
                <a:close/>
              </a:path>
              <a:path w="2548890" h="145414">
                <a:moveTo>
                  <a:pt x="2493734" y="129641"/>
                </a:moveTo>
                <a:lnTo>
                  <a:pt x="2482875" y="123977"/>
                </a:lnTo>
                <a:lnTo>
                  <a:pt x="2464587" y="113792"/>
                </a:lnTo>
                <a:lnTo>
                  <a:pt x="2457158" y="109829"/>
                </a:lnTo>
                <a:lnTo>
                  <a:pt x="2449550" y="117449"/>
                </a:lnTo>
                <a:lnTo>
                  <a:pt x="2476106" y="133096"/>
                </a:lnTo>
                <a:lnTo>
                  <a:pt x="2486114" y="138785"/>
                </a:lnTo>
                <a:lnTo>
                  <a:pt x="2493734" y="129641"/>
                </a:lnTo>
                <a:close/>
              </a:path>
              <a:path w="2548890" h="145414">
                <a:moveTo>
                  <a:pt x="2498318" y="50292"/>
                </a:moveTo>
                <a:lnTo>
                  <a:pt x="2434209" y="50292"/>
                </a:lnTo>
                <a:lnTo>
                  <a:pt x="2434209" y="41148"/>
                </a:lnTo>
                <a:lnTo>
                  <a:pt x="2483066" y="41148"/>
                </a:lnTo>
                <a:lnTo>
                  <a:pt x="2483066" y="32004"/>
                </a:lnTo>
                <a:lnTo>
                  <a:pt x="2434209" y="32004"/>
                </a:lnTo>
                <a:lnTo>
                  <a:pt x="2434209" y="21336"/>
                </a:lnTo>
                <a:lnTo>
                  <a:pt x="2493734" y="21336"/>
                </a:lnTo>
                <a:lnTo>
                  <a:pt x="2493734" y="12192"/>
                </a:lnTo>
                <a:lnTo>
                  <a:pt x="2434209" y="12192"/>
                </a:lnTo>
                <a:lnTo>
                  <a:pt x="2434209" y="0"/>
                </a:lnTo>
                <a:lnTo>
                  <a:pt x="2423541" y="0"/>
                </a:lnTo>
                <a:lnTo>
                  <a:pt x="2423541" y="12192"/>
                </a:lnTo>
                <a:lnTo>
                  <a:pt x="2365527" y="12192"/>
                </a:lnTo>
                <a:lnTo>
                  <a:pt x="2365527" y="21336"/>
                </a:lnTo>
                <a:lnTo>
                  <a:pt x="2423541" y="21336"/>
                </a:lnTo>
                <a:lnTo>
                  <a:pt x="2423541" y="32004"/>
                </a:lnTo>
                <a:lnTo>
                  <a:pt x="2373249" y="32004"/>
                </a:lnTo>
                <a:lnTo>
                  <a:pt x="2373249" y="41148"/>
                </a:lnTo>
                <a:lnTo>
                  <a:pt x="2423541" y="41148"/>
                </a:lnTo>
                <a:lnTo>
                  <a:pt x="2423541" y="50292"/>
                </a:lnTo>
                <a:lnTo>
                  <a:pt x="2359444" y="50292"/>
                </a:lnTo>
                <a:lnTo>
                  <a:pt x="2359444" y="59537"/>
                </a:lnTo>
                <a:lnTo>
                  <a:pt x="2403729" y="59537"/>
                </a:lnTo>
                <a:lnTo>
                  <a:pt x="2397633" y="62585"/>
                </a:lnTo>
                <a:lnTo>
                  <a:pt x="2393061" y="65633"/>
                </a:lnTo>
                <a:lnTo>
                  <a:pt x="2386965" y="68681"/>
                </a:lnTo>
                <a:lnTo>
                  <a:pt x="2382393" y="71729"/>
                </a:lnTo>
                <a:lnTo>
                  <a:pt x="2377821" y="73253"/>
                </a:lnTo>
                <a:lnTo>
                  <a:pt x="2373249" y="73253"/>
                </a:lnTo>
                <a:lnTo>
                  <a:pt x="2377821" y="83921"/>
                </a:lnTo>
                <a:lnTo>
                  <a:pt x="2385441" y="83921"/>
                </a:lnTo>
                <a:lnTo>
                  <a:pt x="2388489" y="82397"/>
                </a:lnTo>
                <a:lnTo>
                  <a:pt x="2395626" y="82169"/>
                </a:lnTo>
                <a:lnTo>
                  <a:pt x="2411628" y="81114"/>
                </a:lnTo>
                <a:lnTo>
                  <a:pt x="2420493" y="80873"/>
                </a:lnTo>
                <a:lnTo>
                  <a:pt x="2412720" y="84074"/>
                </a:lnTo>
                <a:lnTo>
                  <a:pt x="2397772" y="89877"/>
                </a:lnTo>
                <a:lnTo>
                  <a:pt x="2390013" y="93065"/>
                </a:lnTo>
                <a:lnTo>
                  <a:pt x="2383917" y="94589"/>
                </a:lnTo>
                <a:lnTo>
                  <a:pt x="2377821" y="97637"/>
                </a:lnTo>
                <a:lnTo>
                  <a:pt x="2370112" y="97637"/>
                </a:lnTo>
                <a:lnTo>
                  <a:pt x="2376297" y="109829"/>
                </a:lnTo>
                <a:lnTo>
                  <a:pt x="2380869" y="108305"/>
                </a:lnTo>
                <a:lnTo>
                  <a:pt x="2393061" y="108305"/>
                </a:lnTo>
                <a:lnTo>
                  <a:pt x="2400198" y="107429"/>
                </a:lnTo>
                <a:lnTo>
                  <a:pt x="2407920" y="106972"/>
                </a:lnTo>
                <a:lnTo>
                  <a:pt x="2416200" y="106807"/>
                </a:lnTo>
                <a:lnTo>
                  <a:pt x="2425065" y="106807"/>
                </a:lnTo>
                <a:lnTo>
                  <a:pt x="2425065" y="128117"/>
                </a:lnTo>
                <a:lnTo>
                  <a:pt x="2422017" y="129641"/>
                </a:lnTo>
                <a:lnTo>
                  <a:pt x="2406777" y="129641"/>
                </a:lnTo>
                <a:lnTo>
                  <a:pt x="2400681" y="128117"/>
                </a:lnTo>
                <a:lnTo>
                  <a:pt x="2400681" y="137261"/>
                </a:lnTo>
                <a:lnTo>
                  <a:pt x="2402205" y="140309"/>
                </a:lnTo>
                <a:lnTo>
                  <a:pt x="2431161" y="140309"/>
                </a:lnTo>
                <a:lnTo>
                  <a:pt x="2437257" y="135737"/>
                </a:lnTo>
                <a:lnTo>
                  <a:pt x="2437257" y="129641"/>
                </a:lnTo>
                <a:lnTo>
                  <a:pt x="2437257" y="106781"/>
                </a:lnTo>
                <a:lnTo>
                  <a:pt x="2437257" y="105257"/>
                </a:lnTo>
                <a:lnTo>
                  <a:pt x="2445829" y="105029"/>
                </a:lnTo>
                <a:lnTo>
                  <a:pt x="2465197" y="103974"/>
                </a:lnTo>
                <a:lnTo>
                  <a:pt x="2475446" y="103733"/>
                </a:lnTo>
                <a:lnTo>
                  <a:pt x="2484590" y="112877"/>
                </a:lnTo>
                <a:lnTo>
                  <a:pt x="2490686" y="106781"/>
                </a:lnTo>
                <a:lnTo>
                  <a:pt x="2493734" y="105257"/>
                </a:lnTo>
                <a:lnTo>
                  <a:pt x="2492146" y="103733"/>
                </a:lnTo>
                <a:lnTo>
                  <a:pt x="2487396" y="99161"/>
                </a:lnTo>
                <a:lnTo>
                  <a:pt x="2486609" y="98412"/>
                </a:lnTo>
                <a:lnTo>
                  <a:pt x="2479065" y="91541"/>
                </a:lnTo>
                <a:lnTo>
                  <a:pt x="2471229" y="84683"/>
                </a:lnTo>
                <a:lnTo>
                  <a:pt x="2463254" y="77825"/>
                </a:lnTo>
                <a:lnTo>
                  <a:pt x="2455634" y="83921"/>
                </a:lnTo>
                <a:lnTo>
                  <a:pt x="2467838" y="96113"/>
                </a:lnTo>
                <a:lnTo>
                  <a:pt x="2450401" y="97028"/>
                </a:lnTo>
                <a:lnTo>
                  <a:pt x="2414384" y="98259"/>
                </a:lnTo>
                <a:lnTo>
                  <a:pt x="2396109" y="99161"/>
                </a:lnTo>
                <a:lnTo>
                  <a:pt x="2414409" y="92024"/>
                </a:lnTo>
                <a:lnTo>
                  <a:pt x="2432723" y="84302"/>
                </a:lnTo>
                <a:lnTo>
                  <a:pt x="2440305" y="80873"/>
                </a:lnTo>
                <a:lnTo>
                  <a:pt x="2451049" y="76022"/>
                </a:lnTo>
                <a:lnTo>
                  <a:pt x="2453602" y="74777"/>
                </a:lnTo>
                <a:lnTo>
                  <a:pt x="2469362" y="67157"/>
                </a:lnTo>
                <a:lnTo>
                  <a:pt x="2461730" y="61061"/>
                </a:lnTo>
                <a:lnTo>
                  <a:pt x="2454110" y="64109"/>
                </a:lnTo>
                <a:lnTo>
                  <a:pt x="2446490" y="68681"/>
                </a:lnTo>
                <a:lnTo>
                  <a:pt x="2438781" y="71729"/>
                </a:lnTo>
                <a:lnTo>
                  <a:pt x="2426462" y="72644"/>
                </a:lnTo>
                <a:lnTo>
                  <a:pt x="2402979" y="73875"/>
                </a:lnTo>
                <a:lnTo>
                  <a:pt x="2391537" y="74777"/>
                </a:lnTo>
                <a:lnTo>
                  <a:pt x="2399271" y="71335"/>
                </a:lnTo>
                <a:lnTo>
                  <a:pt x="2406573" y="67729"/>
                </a:lnTo>
                <a:lnTo>
                  <a:pt x="2413609" y="63855"/>
                </a:lnTo>
                <a:lnTo>
                  <a:pt x="2420493" y="59537"/>
                </a:lnTo>
                <a:lnTo>
                  <a:pt x="2498318" y="59537"/>
                </a:lnTo>
                <a:lnTo>
                  <a:pt x="2498318" y="50292"/>
                </a:lnTo>
                <a:close/>
              </a:path>
              <a:path w="2548890" h="145414">
                <a:moveTo>
                  <a:pt x="2548699" y="117449"/>
                </a:moveTo>
                <a:lnTo>
                  <a:pt x="2547683" y="114401"/>
                </a:lnTo>
                <a:lnTo>
                  <a:pt x="2547175" y="112877"/>
                </a:lnTo>
                <a:lnTo>
                  <a:pt x="2542603" y="109829"/>
                </a:lnTo>
                <a:lnTo>
                  <a:pt x="2539555" y="105257"/>
                </a:lnTo>
                <a:lnTo>
                  <a:pt x="2538031" y="104749"/>
                </a:lnTo>
                <a:lnTo>
                  <a:pt x="2538031" y="117449"/>
                </a:lnTo>
                <a:lnTo>
                  <a:pt x="2538031" y="125069"/>
                </a:lnTo>
                <a:lnTo>
                  <a:pt x="2533459" y="129641"/>
                </a:lnTo>
                <a:lnTo>
                  <a:pt x="2527363" y="129641"/>
                </a:lnTo>
                <a:lnTo>
                  <a:pt x="2525839" y="128117"/>
                </a:lnTo>
                <a:lnTo>
                  <a:pt x="2522791" y="126593"/>
                </a:lnTo>
                <a:lnTo>
                  <a:pt x="2522791" y="117449"/>
                </a:lnTo>
                <a:lnTo>
                  <a:pt x="2525839" y="114401"/>
                </a:lnTo>
                <a:lnTo>
                  <a:pt x="2534983" y="114401"/>
                </a:lnTo>
                <a:lnTo>
                  <a:pt x="2534983" y="115925"/>
                </a:lnTo>
                <a:lnTo>
                  <a:pt x="2538031" y="117449"/>
                </a:lnTo>
                <a:lnTo>
                  <a:pt x="2538031" y="104749"/>
                </a:lnTo>
                <a:lnTo>
                  <a:pt x="2534983" y="103733"/>
                </a:lnTo>
                <a:lnTo>
                  <a:pt x="2525839" y="103733"/>
                </a:lnTo>
                <a:lnTo>
                  <a:pt x="2521267" y="105257"/>
                </a:lnTo>
                <a:lnTo>
                  <a:pt x="2513647" y="112877"/>
                </a:lnTo>
                <a:lnTo>
                  <a:pt x="2512123" y="117449"/>
                </a:lnTo>
                <a:lnTo>
                  <a:pt x="2512123" y="126593"/>
                </a:lnTo>
                <a:lnTo>
                  <a:pt x="2513647" y="131165"/>
                </a:lnTo>
                <a:lnTo>
                  <a:pt x="2521267" y="138785"/>
                </a:lnTo>
                <a:lnTo>
                  <a:pt x="2525839" y="140309"/>
                </a:lnTo>
                <a:lnTo>
                  <a:pt x="2534983" y="140309"/>
                </a:lnTo>
                <a:lnTo>
                  <a:pt x="2539555" y="138785"/>
                </a:lnTo>
                <a:lnTo>
                  <a:pt x="2547175" y="131165"/>
                </a:lnTo>
                <a:lnTo>
                  <a:pt x="2547937" y="129641"/>
                </a:lnTo>
                <a:lnTo>
                  <a:pt x="2548699" y="128117"/>
                </a:lnTo>
                <a:lnTo>
                  <a:pt x="2548699" y="117449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30642" y="6153632"/>
            <a:ext cx="819785" cy="143510"/>
          </a:xfrm>
          <a:custGeom>
            <a:avLst/>
            <a:gdLst/>
            <a:ahLst/>
            <a:cxnLst/>
            <a:rect l="l" t="t" r="r" b="b"/>
            <a:pathLst>
              <a:path w="819785" h="143510">
                <a:moveTo>
                  <a:pt x="64096" y="88480"/>
                </a:moveTo>
                <a:lnTo>
                  <a:pt x="41910" y="57150"/>
                </a:lnTo>
                <a:lnTo>
                  <a:pt x="25908" y="54864"/>
                </a:lnTo>
                <a:lnTo>
                  <a:pt x="15240" y="54864"/>
                </a:lnTo>
                <a:lnTo>
                  <a:pt x="18288" y="24384"/>
                </a:lnTo>
                <a:lnTo>
                  <a:pt x="58000" y="24384"/>
                </a:lnTo>
                <a:lnTo>
                  <a:pt x="58000" y="12192"/>
                </a:lnTo>
                <a:lnTo>
                  <a:pt x="6096" y="12192"/>
                </a:lnTo>
                <a:lnTo>
                  <a:pt x="1524" y="68580"/>
                </a:lnTo>
                <a:lnTo>
                  <a:pt x="7620" y="67056"/>
                </a:lnTo>
                <a:lnTo>
                  <a:pt x="30480" y="67056"/>
                </a:lnTo>
                <a:lnTo>
                  <a:pt x="36576" y="68580"/>
                </a:lnTo>
                <a:lnTo>
                  <a:pt x="41148" y="73152"/>
                </a:lnTo>
                <a:lnTo>
                  <a:pt x="47244" y="76288"/>
                </a:lnTo>
                <a:lnTo>
                  <a:pt x="48768" y="82384"/>
                </a:lnTo>
                <a:lnTo>
                  <a:pt x="48768" y="96100"/>
                </a:lnTo>
                <a:lnTo>
                  <a:pt x="47244" y="102196"/>
                </a:lnTo>
                <a:lnTo>
                  <a:pt x="42672" y="106768"/>
                </a:lnTo>
                <a:lnTo>
                  <a:pt x="36576" y="111340"/>
                </a:lnTo>
                <a:lnTo>
                  <a:pt x="30480" y="112864"/>
                </a:lnTo>
                <a:lnTo>
                  <a:pt x="15240" y="112864"/>
                </a:lnTo>
                <a:lnTo>
                  <a:pt x="7620" y="111340"/>
                </a:lnTo>
                <a:lnTo>
                  <a:pt x="0" y="105244"/>
                </a:lnTo>
                <a:lnTo>
                  <a:pt x="0" y="120484"/>
                </a:lnTo>
                <a:lnTo>
                  <a:pt x="6096" y="123532"/>
                </a:lnTo>
                <a:lnTo>
                  <a:pt x="13716" y="125056"/>
                </a:lnTo>
                <a:lnTo>
                  <a:pt x="22860" y="125056"/>
                </a:lnTo>
                <a:lnTo>
                  <a:pt x="57658" y="109270"/>
                </a:lnTo>
                <a:lnTo>
                  <a:pt x="63284" y="96177"/>
                </a:lnTo>
                <a:lnTo>
                  <a:pt x="64096" y="88480"/>
                </a:lnTo>
                <a:close/>
              </a:path>
              <a:path w="819785" h="143510">
                <a:moveTo>
                  <a:pt x="154114" y="67056"/>
                </a:moveTo>
                <a:lnTo>
                  <a:pt x="151841" y="41935"/>
                </a:lnTo>
                <a:lnTo>
                  <a:pt x="145161" y="23812"/>
                </a:lnTo>
                <a:lnTo>
                  <a:pt x="142684" y="21336"/>
                </a:lnTo>
                <a:lnTo>
                  <a:pt x="138785" y="17449"/>
                </a:lnTo>
                <a:lnTo>
                  <a:pt x="138785" y="67056"/>
                </a:lnTo>
                <a:lnTo>
                  <a:pt x="138772" y="70104"/>
                </a:lnTo>
                <a:lnTo>
                  <a:pt x="137680" y="87757"/>
                </a:lnTo>
                <a:lnTo>
                  <a:pt x="133908" y="101625"/>
                </a:lnTo>
                <a:lnTo>
                  <a:pt x="127254" y="110032"/>
                </a:lnTo>
                <a:lnTo>
                  <a:pt x="117436" y="112864"/>
                </a:lnTo>
                <a:lnTo>
                  <a:pt x="107429" y="110032"/>
                </a:lnTo>
                <a:lnTo>
                  <a:pt x="100291" y="101625"/>
                </a:lnTo>
                <a:lnTo>
                  <a:pt x="95999" y="87757"/>
                </a:lnTo>
                <a:lnTo>
                  <a:pt x="94678" y="70104"/>
                </a:lnTo>
                <a:lnTo>
                  <a:pt x="94678" y="67056"/>
                </a:lnTo>
                <a:lnTo>
                  <a:pt x="95999" y="47701"/>
                </a:lnTo>
                <a:lnTo>
                  <a:pt x="100279" y="32969"/>
                </a:lnTo>
                <a:lnTo>
                  <a:pt x="107429" y="24218"/>
                </a:lnTo>
                <a:lnTo>
                  <a:pt x="117436" y="21336"/>
                </a:lnTo>
                <a:lnTo>
                  <a:pt x="127254" y="24218"/>
                </a:lnTo>
                <a:lnTo>
                  <a:pt x="133908" y="32969"/>
                </a:lnTo>
                <a:lnTo>
                  <a:pt x="137680" y="47701"/>
                </a:lnTo>
                <a:lnTo>
                  <a:pt x="138785" y="67056"/>
                </a:lnTo>
                <a:lnTo>
                  <a:pt x="138785" y="17449"/>
                </a:lnTo>
                <a:lnTo>
                  <a:pt x="134175" y="12839"/>
                </a:lnTo>
                <a:lnTo>
                  <a:pt x="119062" y="9144"/>
                </a:lnTo>
                <a:lnTo>
                  <a:pt x="110185" y="10248"/>
                </a:lnTo>
                <a:lnTo>
                  <a:pt x="83146" y="43815"/>
                </a:lnTo>
                <a:lnTo>
                  <a:pt x="80860" y="70104"/>
                </a:lnTo>
                <a:lnTo>
                  <a:pt x="81432" y="82169"/>
                </a:lnTo>
                <a:lnTo>
                  <a:pt x="101244" y="121627"/>
                </a:lnTo>
                <a:lnTo>
                  <a:pt x="115912" y="125056"/>
                </a:lnTo>
                <a:lnTo>
                  <a:pt x="124536" y="124180"/>
                </a:lnTo>
                <a:lnTo>
                  <a:pt x="132003" y="121450"/>
                </a:lnTo>
                <a:lnTo>
                  <a:pt x="138290" y="116700"/>
                </a:lnTo>
                <a:lnTo>
                  <a:pt x="141160" y="112864"/>
                </a:lnTo>
                <a:lnTo>
                  <a:pt x="143446" y="109816"/>
                </a:lnTo>
                <a:lnTo>
                  <a:pt x="148323" y="101231"/>
                </a:lnTo>
                <a:lnTo>
                  <a:pt x="151638" y="91338"/>
                </a:lnTo>
                <a:lnTo>
                  <a:pt x="153517" y="79997"/>
                </a:lnTo>
                <a:lnTo>
                  <a:pt x="154114" y="67056"/>
                </a:lnTo>
                <a:close/>
              </a:path>
              <a:path w="819785" h="143510">
                <a:moveTo>
                  <a:pt x="241071" y="67056"/>
                </a:moveTo>
                <a:lnTo>
                  <a:pt x="238785" y="41935"/>
                </a:lnTo>
                <a:lnTo>
                  <a:pt x="231927" y="23812"/>
                </a:lnTo>
                <a:lnTo>
                  <a:pt x="229349" y="21336"/>
                </a:lnTo>
                <a:lnTo>
                  <a:pt x="225717" y="17856"/>
                </a:lnTo>
                <a:lnTo>
                  <a:pt x="225717" y="67056"/>
                </a:lnTo>
                <a:lnTo>
                  <a:pt x="225717" y="70104"/>
                </a:lnTo>
                <a:lnTo>
                  <a:pt x="224421" y="87757"/>
                </a:lnTo>
                <a:lnTo>
                  <a:pt x="220306" y="101625"/>
                </a:lnTo>
                <a:lnTo>
                  <a:pt x="213614" y="110032"/>
                </a:lnTo>
                <a:lnTo>
                  <a:pt x="204495" y="112864"/>
                </a:lnTo>
                <a:lnTo>
                  <a:pt x="194475" y="110032"/>
                </a:lnTo>
                <a:lnTo>
                  <a:pt x="187299" y="101625"/>
                </a:lnTo>
                <a:lnTo>
                  <a:pt x="182981" y="87757"/>
                </a:lnTo>
                <a:lnTo>
                  <a:pt x="181660" y="70104"/>
                </a:lnTo>
                <a:lnTo>
                  <a:pt x="181648" y="67056"/>
                </a:lnTo>
                <a:lnTo>
                  <a:pt x="182981" y="47701"/>
                </a:lnTo>
                <a:lnTo>
                  <a:pt x="187299" y="32969"/>
                </a:lnTo>
                <a:lnTo>
                  <a:pt x="194475" y="24218"/>
                </a:lnTo>
                <a:lnTo>
                  <a:pt x="204495" y="21336"/>
                </a:lnTo>
                <a:lnTo>
                  <a:pt x="213614" y="24218"/>
                </a:lnTo>
                <a:lnTo>
                  <a:pt x="220306" y="32969"/>
                </a:lnTo>
                <a:lnTo>
                  <a:pt x="224421" y="47701"/>
                </a:lnTo>
                <a:lnTo>
                  <a:pt x="225717" y="67056"/>
                </a:lnTo>
                <a:lnTo>
                  <a:pt x="225717" y="17856"/>
                </a:lnTo>
                <a:lnTo>
                  <a:pt x="220497" y="12839"/>
                </a:lnTo>
                <a:lnTo>
                  <a:pt x="204495" y="9144"/>
                </a:lnTo>
                <a:lnTo>
                  <a:pt x="195897" y="10248"/>
                </a:lnTo>
                <a:lnTo>
                  <a:pt x="168783" y="43815"/>
                </a:lnTo>
                <a:lnTo>
                  <a:pt x="166306" y="70104"/>
                </a:lnTo>
                <a:lnTo>
                  <a:pt x="166878" y="82169"/>
                </a:lnTo>
                <a:lnTo>
                  <a:pt x="187490" y="121627"/>
                </a:lnTo>
                <a:lnTo>
                  <a:pt x="202971" y="125056"/>
                </a:lnTo>
                <a:lnTo>
                  <a:pt x="211543" y="124180"/>
                </a:lnTo>
                <a:lnTo>
                  <a:pt x="218973" y="121450"/>
                </a:lnTo>
                <a:lnTo>
                  <a:pt x="225259" y="116700"/>
                </a:lnTo>
                <a:lnTo>
                  <a:pt x="228117" y="112864"/>
                </a:lnTo>
                <a:lnTo>
                  <a:pt x="230403" y="109816"/>
                </a:lnTo>
                <a:lnTo>
                  <a:pt x="234632" y="101231"/>
                </a:lnTo>
                <a:lnTo>
                  <a:pt x="238023" y="91338"/>
                </a:lnTo>
                <a:lnTo>
                  <a:pt x="240258" y="79997"/>
                </a:lnTo>
                <a:lnTo>
                  <a:pt x="241071" y="67056"/>
                </a:lnTo>
                <a:close/>
              </a:path>
              <a:path w="819785" h="143510">
                <a:moveTo>
                  <a:pt x="326593" y="67056"/>
                </a:moveTo>
                <a:lnTo>
                  <a:pt x="324319" y="41935"/>
                </a:lnTo>
                <a:lnTo>
                  <a:pt x="317601" y="23812"/>
                </a:lnTo>
                <a:lnTo>
                  <a:pt x="315112" y="21336"/>
                </a:lnTo>
                <a:lnTo>
                  <a:pt x="312686" y="18923"/>
                </a:lnTo>
                <a:lnTo>
                  <a:pt x="312686" y="67056"/>
                </a:lnTo>
                <a:lnTo>
                  <a:pt x="312686" y="70104"/>
                </a:lnTo>
                <a:lnTo>
                  <a:pt x="311365" y="87757"/>
                </a:lnTo>
                <a:lnTo>
                  <a:pt x="307086" y="101625"/>
                </a:lnTo>
                <a:lnTo>
                  <a:pt x="299935" y="110032"/>
                </a:lnTo>
                <a:lnTo>
                  <a:pt x="289941" y="112864"/>
                </a:lnTo>
                <a:lnTo>
                  <a:pt x="279933" y="110032"/>
                </a:lnTo>
                <a:lnTo>
                  <a:pt x="272796" y="101625"/>
                </a:lnTo>
                <a:lnTo>
                  <a:pt x="268503" y="87757"/>
                </a:lnTo>
                <a:lnTo>
                  <a:pt x="267182" y="70104"/>
                </a:lnTo>
                <a:lnTo>
                  <a:pt x="267182" y="67056"/>
                </a:lnTo>
                <a:lnTo>
                  <a:pt x="268503" y="47701"/>
                </a:lnTo>
                <a:lnTo>
                  <a:pt x="272796" y="32969"/>
                </a:lnTo>
                <a:lnTo>
                  <a:pt x="279933" y="24218"/>
                </a:lnTo>
                <a:lnTo>
                  <a:pt x="289941" y="21336"/>
                </a:lnTo>
                <a:lnTo>
                  <a:pt x="299935" y="24218"/>
                </a:lnTo>
                <a:lnTo>
                  <a:pt x="307073" y="32969"/>
                </a:lnTo>
                <a:lnTo>
                  <a:pt x="311365" y="47701"/>
                </a:lnTo>
                <a:lnTo>
                  <a:pt x="312686" y="67056"/>
                </a:lnTo>
                <a:lnTo>
                  <a:pt x="312686" y="18923"/>
                </a:lnTo>
                <a:lnTo>
                  <a:pt x="306590" y="12839"/>
                </a:lnTo>
                <a:lnTo>
                  <a:pt x="291465" y="9144"/>
                </a:lnTo>
                <a:lnTo>
                  <a:pt x="282867" y="10248"/>
                </a:lnTo>
                <a:lnTo>
                  <a:pt x="255600" y="43815"/>
                </a:lnTo>
                <a:lnTo>
                  <a:pt x="253263" y="70104"/>
                </a:lnTo>
                <a:lnTo>
                  <a:pt x="253847" y="82169"/>
                </a:lnTo>
                <a:lnTo>
                  <a:pt x="273748" y="121627"/>
                </a:lnTo>
                <a:lnTo>
                  <a:pt x="288417" y="125056"/>
                </a:lnTo>
                <a:lnTo>
                  <a:pt x="297002" y="124180"/>
                </a:lnTo>
                <a:lnTo>
                  <a:pt x="304596" y="121450"/>
                </a:lnTo>
                <a:lnTo>
                  <a:pt x="311340" y="116700"/>
                </a:lnTo>
                <a:lnTo>
                  <a:pt x="314693" y="112864"/>
                </a:lnTo>
                <a:lnTo>
                  <a:pt x="317360" y="109816"/>
                </a:lnTo>
                <a:lnTo>
                  <a:pt x="321424" y="101231"/>
                </a:lnTo>
                <a:lnTo>
                  <a:pt x="324307" y="91338"/>
                </a:lnTo>
                <a:lnTo>
                  <a:pt x="326034" y="79997"/>
                </a:lnTo>
                <a:lnTo>
                  <a:pt x="326593" y="67056"/>
                </a:lnTo>
                <a:close/>
              </a:path>
              <a:path w="819785" h="143510">
                <a:moveTo>
                  <a:pt x="355561" y="41148"/>
                </a:moveTo>
                <a:lnTo>
                  <a:pt x="352386" y="31483"/>
                </a:lnTo>
                <a:lnTo>
                  <a:pt x="349656" y="23241"/>
                </a:lnTo>
                <a:lnTo>
                  <a:pt x="347205" y="16725"/>
                </a:lnTo>
                <a:lnTo>
                  <a:pt x="344893" y="12192"/>
                </a:lnTo>
                <a:lnTo>
                  <a:pt x="337286" y="15240"/>
                </a:lnTo>
                <a:lnTo>
                  <a:pt x="337820" y="18910"/>
                </a:lnTo>
                <a:lnTo>
                  <a:pt x="339369" y="25146"/>
                </a:lnTo>
                <a:lnTo>
                  <a:pt x="341769" y="33680"/>
                </a:lnTo>
                <a:lnTo>
                  <a:pt x="344893" y="44196"/>
                </a:lnTo>
                <a:lnTo>
                  <a:pt x="355561" y="41148"/>
                </a:lnTo>
                <a:close/>
              </a:path>
              <a:path w="819785" h="143510">
                <a:moveTo>
                  <a:pt x="390715" y="94576"/>
                </a:moveTo>
                <a:lnTo>
                  <a:pt x="373849" y="71628"/>
                </a:lnTo>
                <a:lnTo>
                  <a:pt x="369277" y="74676"/>
                </a:lnTo>
                <a:lnTo>
                  <a:pt x="369277" y="62484"/>
                </a:lnTo>
                <a:lnTo>
                  <a:pt x="387565" y="62484"/>
                </a:lnTo>
                <a:lnTo>
                  <a:pt x="387565" y="51816"/>
                </a:lnTo>
                <a:lnTo>
                  <a:pt x="369277" y="51816"/>
                </a:lnTo>
                <a:lnTo>
                  <a:pt x="369277" y="1524"/>
                </a:lnTo>
                <a:lnTo>
                  <a:pt x="358609" y="1524"/>
                </a:lnTo>
                <a:lnTo>
                  <a:pt x="358609" y="51816"/>
                </a:lnTo>
                <a:lnTo>
                  <a:pt x="337286" y="51816"/>
                </a:lnTo>
                <a:lnTo>
                  <a:pt x="337286" y="62484"/>
                </a:lnTo>
                <a:lnTo>
                  <a:pt x="357098" y="62484"/>
                </a:lnTo>
                <a:lnTo>
                  <a:pt x="353085" y="75069"/>
                </a:lnTo>
                <a:lnTo>
                  <a:pt x="347941" y="87337"/>
                </a:lnTo>
                <a:lnTo>
                  <a:pt x="341655" y="99009"/>
                </a:lnTo>
                <a:lnTo>
                  <a:pt x="334225" y="109816"/>
                </a:lnTo>
                <a:lnTo>
                  <a:pt x="337286" y="114388"/>
                </a:lnTo>
                <a:lnTo>
                  <a:pt x="338797" y="117436"/>
                </a:lnTo>
                <a:lnTo>
                  <a:pt x="340321" y="122008"/>
                </a:lnTo>
                <a:lnTo>
                  <a:pt x="345744" y="113703"/>
                </a:lnTo>
                <a:lnTo>
                  <a:pt x="350608" y="104673"/>
                </a:lnTo>
                <a:lnTo>
                  <a:pt x="354888" y="94792"/>
                </a:lnTo>
                <a:lnTo>
                  <a:pt x="358609" y="83908"/>
                </a:lnTo>
                <a:lnTo>
                  <a:pt x="358609" y="141820"/>
                </a:lnTo>
                <a:lnTo>
                  <a:pt x="369277" y="141820"/>
                </a:lnTo>
                <a:lnTo>
                  <a:pt x="369277" y="83908"/>
                </a:lnTo>
                <a:lnTo>
                  <a:pt x="369277" y="79336"/>
                </a:lnTo>
                <a:lnTo>
                  <a:pt x="372325" y="83908"/>
                </a:lnTo>
                <a:lnTo>
                  <a:pt x="376897" y="91528"/>
                </a:lnTo>
                <a:lnTo>
                  <a:pt x="382993" y="100672"/>
                </a:lnTo>
                <a:lnTo>
                  <a:pt x="390715" y="94576"/>
                </a:lnTo>
                <a:close/>
              </a:path>
              <a:path w="819785" h="143510">
                <a:moveTo>
                  <a:pt x="392239" y="13716"/>
                </a:moveTo>
                <a:lnTo>
                  <a:pt x="381482" y="10668"/>
                </a:lnTo>
                <a:lnTo>
                  <a:pt x="380034" y="18440"/>
                </a:lnTo>
                <a:lnTo>
                  <a:pt x="377977" y="26085"/>
                </a:lnTo>
                <a:lnTo>
                  <a:pt x="375462" y="33388"/>
                </a:lnTo>
                <a:lnTo>
                  <a:pt x="372325" y="41148"/>
                </a:lnTo>
                <a:lnTo>
                  <a:pt x="381482" y="45720"/>
                </a:lnTo>
                <a:lnTo>
                  <a:pt x="387934" y="25908"/>
                </a:lnTo>
                <a:lnTo>
                  <a:pt x="389978" y="19812"/>
                </a:lnTo>
                <a:lnTo>
                  <a:pt x="392239" y="13716"/>
                </a:lnTo>
                <a:close/>
              </a:path>
              <a:path w="819785" h="143510">
                <a:moveTo>
                  <a:pt x="425767" y="10668"/>
                </a:moveTo>
                <a:lnTo>
                  <a:pt x="413575" y="7620"/>
                </a:lnTo>
                <a:lnTo>
                  <a:pt x="409549" y="21894"/>
                </a:lnTo>
                <a:lnTo>
                  <a:pt x="404241" y="34861"/>
                </a:lnTo>
                <a:lnTo>
                  <a:pt x="397497" y="46418"/>
                </a:lnTo>
                <a:lnTo>
                  <a:pt x="389191" y="56388"/>
                </a:lnTo>
                <a:lnTo>
                  <a:pt x="393763" y="57912"/>
                </a:lnTo>
                <a:lnTo>
                  <a:pt x="396811" y="60960"/>
                </a:lnTo>
                <a:lnTo>
                  <a:pt x="398335" y="64008"/>
                </a:lnTo>
                <a:lnTo>
                  <a:pt x="406908" y="52895"/>
                </a:lnTo>
                <a:lnTo>
                  <a:pt x="414337" y="40195"/>
                </a:lnTo>
                <a:lnTo>
                  <a:pt x="420624" y="26085"/>
                </a:lnTo>
                <a:lnTo>
                  <a:pt x="425767" y="10668"/>
                </a:lnTo>
                <a:close/>
              </a:path>
              <a:path w="819785" h="143510">
                <a:moveTo>
                  <a:pt x="463956" y="65532"/>
                </a:moveTo>
                <a:lnTo>
                  <a:pt x="398335" y="65532"/>
                </a:lnTo>
                <a:lnTo>
                  <a:pt x="398335" y="74676"/>
                </a:lnTo>
                <a:lnTo>
                  <a:pt x="413575" y="74676"/>
                </a:lnTo>
                <a:lnTo>
                  <a:pt x="410705" y="94475"/>
                </a:lnTo>
                <a:lnTo>
                  <a:pt x="404418" y="110388"/>
                </a:lnTo>
                <a:lnTo>
                  <a:pt x="394677" y="122567"/>
                </a:lnTo>
                <a:lnTo>
                  <a:pt x="381482" y="131152"/>
                </a:lnTo>
                <a:lnTo>
                  <a:pt x="387565" y="137248"/>
                </a:lnTo>
                <a:lnTo>
                  <a:pt x="421970" y="96761"/>
                </a:lnTo>
                <a:lnTo>
                  <a:pt x="424243" y="74676"/>
                </a:lnTo>
                <a:lnTo>
                  <a:pt x="451675" y="74676"/>
                </a:lnTo>
                <a:lnTo>
                  <a:pt x="451434" y="88709"/>
                </a:lnTo>
                <a:lnTo>
                  <a:pt x="450913" y="100863"/>
                </a:lnTo>
                <a:lnTo>
                  <a:pt x="450380" y="110985"/>
                </a:lnTo>
                <a:lnTo>
                  <a:pt x="450265" y="114960"/>
                </a:lnTo>
                <a:lnTo>
                  <a:pt x="450151" y="125056"/>
                </a:lnTo>
                <a:lnTo>
                  <a:pt x="447103" y="129628"/>
                </a:lnTo>
                <a:lnTo>
                  <a:pt x="434911" y="129628"/>
                </a:lnTo>
                <a:lnTo>
                  <a:pt x="430339" y="128104"/>
                </a:lnTo>
                <a:lnTo>
                  <a:pt x="422719" y="128104"/>
                </a:lnTo>
                <a:lnTo>
                  <a:pt x="424243" y="131152"/>
                </a:lnTo>
                <a:lnTo>
                  <a:pt x="424243" y="138772"/>
                </a:lnTo>
                <a:lnTo>
                  <a:pt x="431863" y="140296"/>
                </a:lnTo>
                <a:lnTo>
                  <a:pt x="444055" y="140296"/>
                </a:lnTo>
                <a:lnTo>
                  <a:pt x="451180" y="138925"/>
                </a:lnTo>
                <a:lnTo>
                  <a:pt x="462432" y="98767"/>
                </a:lnTo>
                <a:lnTo>
                  <a:pt x="463054" y="83591"/>
                </a:lnTo>
                <a:lnTo>
                  <a:pt x="463956" y="65532"/>
                </a:lnTo>
                <a:close/>
              </a:path>
              <a:path w="819785" h="143510">
                <a:moveTo>
                  <a:pt x="477672" y="54864"/>
                </a:moveTo>
                <a:lnTo>
                  <a:pt x="466267" y="42862"/>
                </a:lnTo>
                <a:lnTo>
                  <a:pt x="457428" y="29718"/>
                </a:lnTo>
                <a:lnTo>
                  <a:pt x="451446" y="15430"/>
                </a:lnTo>
                <a:lnTo>
                  <a:pt x="448627" y="0"/>
                </a:lnTo>
                <a:lnTo>
                  <a:pt x="437959" y="1524"/>
                </a:lnTo>
                <a:lnTo>
                  <a:pt x="441617" y="19812"/>
                </a:lnTo>
                <a:lnTo>
                  <a:pt x="447878" y="35814"/>
                </a:lnTo>
                <a:lnTo>
                  <a:pt x="456425" y="49530"/>
                </a:lnTo>
                <a:lnTo>
                  <a:pt x="467017" y="60960"/>
                </a:lnTo>
                <a:lnTo>
                  <a:pt x="470052" y="57912"/>
                </a:lnTo>
                <a:lnTo>
                  <a:pt x="474624" y="56388"/>
                </a:lnTo>
                <a:lnTo>
                  <a:pt x="477672" y="54864"/>
                </a:lnTo>
                <a:close/>
              </a:path>
              <a:path w="819785" h="143510">
                <a:moveTo>
                  <a:pt x="547878" y="94576"/>
                </a:moveTo>
                <a:lnTo>
                  <a:pt x="546354" y="90004"/>
                </a:lnTo>
                <a:lnTo>
                  <a:pt x="546354" y="83908"/>
                </a:lnTo>
                <a:lnTo>
                  <a:pt x="534327" y="91363"/>
                </a:lnTo>
                <a:lnTo>
                  <a:pt x="523443" y="97815"/>
                </a:lnTo>
                <a:lnTo>
                  <a:pt x="505117" y="108292"/>
                </a:lnTo>
                <a:lnTo>
                  <a:pt x="505117" y="6096"/>
                </a:lnTo>
                <a:lnTo>
                  <a:pt x="494449" y="6096"/>
                </a:lnTo>
                <a:lnTo>
                  <a:pt x="494449" y="111340"/>
                </a:lnTo>
                <a:lnTo>
                  <a:pt x="491388" y="115912"/>
                </a:lnTo>
                <a:lnTo>
                  <a:pt x="486816" y="120484"/>
                </a:lnTo>
                <a:lnTo>
                  <a:pt x="495960" y="131152"/>
                </a:lnTo>
                <a:lnTo>
                  <a:pt x="499008" y="129628"/>
                </a:lnTo>
                <a:lnTo>
                  <a:pt x="502056" y="126580"/>
                </a:lnTo>
                <a:lnTo>
                  <a:pt x="505117" y="125056"/>
                </a:lnTo>
                <a:lnTo>
                  <a:pt x="547878" y="97624"/>
                </a:lnTo>
                <a:lnTo>
                  <a:pt x="547878" y="94576"/>
                </a:lnTo>
                <a:close/>
              </a:path>
              <a:path w="819785" h="143510">
                <a:moveTo>
                  <a:pt x="561594" y="36576"/>
                </a:moveTo>
                <a:lnTo>
                  <a:pt x="555891" y="26581"/>
                </a:lnTo>
                <a:lnTo>
                  <a:pt x="550354" y="17145"/>
                </a:lnTo>
                <a:lnTo>
                  <a:pt x="545084" y="8293"/>
                </a:lnTo>
                <a:lnTo>
                  <a:pt x="540258" y="0"/>
                </a:lnTo>
                <a:lnTo>
                  <a:pt x="531114" y="6096"/>
                </a:lnTo>
                <a:lnTo>
                  <a:pt x="535698" y="14414"/>
                </a:lnTo>
                <a:lnTo>
                  <a:pt x="540448" y="23431"/>
                </a:lnTo>
                <a:lnTo>
                  <a:pt x="545465" y="33324"/>
                </a:lnTo>
                <a:lnTo>
                  <a:pt x="550926" y="44196"/>
                </a:lnTo>
                <a:lnTo>
                  <a:pt x="561594" y="36576"/>
                </a:lnTo>
                <a:close/>
              </a:path>
              <a:path w="819785" h="143510">
                <a:moveTo>
                  <a:pt x="625690" y="129628"/>
                </a:moveTo>
                <a:lnTo>
                  <a:pt x="592162" y="93052"/>
                </a:lnTo>
                <a:lnTo>
                  <a:pt x="597039" y="80492"/>
                </a:lnTo>
                <a:lnTo>
                  <a:pt x="600354" y="65773"/>
                </a:lnTo>
                <a:lnTo>
                  <a:pt x="602234" y="49047"/>
                </a:lnTo>
                <a:lnTo>
                  <a:pt x="602729" y="33324"/>
                </a:lnTo>
                <a:lnTo>
                  <a:pt x="602830" y="4572"/>
                </a:lnTo>
                <a:lnTo>
                  <a:pt x="590550" y="4572"/>
                </a:lnTo>
                <a:lnTo>
                  <a:pt x="590600" y="49288"/>
                </a:lnTo>
                <a:lnTo>
                  <a:pt x="588479" y="66916"/>
                </a:lnTo>
                <a:lnTo>
                  <a:pt x="570306" y="104825"/>
                </a:lnTo>
                <a:lnTo>
                  <a:pt x="529590" y="132676"/>
                </a:lnTo>
                <a:lnTo>
                  <a:pt x="532638" y="137248"/>
                </a:lnTo>
                <a:lnTo>
                  <a:pt x="535686" y="140296"/>
                </a:lnTo>
                <a:lnTo>
                  <a:pt x="537210" y="143344"/>
                </a:lnTo>
                <a:lnTo>
                  <a:pt x="552996" y="135661"/>
                </a:lnTo>
                <a:lnTo>
                  <a:pt x="566356" y="126390"/>
                </a:lnTo>
                <a:lnTo>
                  <a:pt x="577710" y="115709"/>
                </a:lnTo>
                <a:lnTo>
                  <a:pt x="587502" y="103720"/>
                </a:lnTo>
                <a:lnTo>
                  <a:pt x="594639" y="111988"/>
                </a:lnTo>
                <a:lnTo>
                  <a:pt x="602132" y="120777"/>
                </a:lnTo>
                <a:lnTo>
                  <a:pt x="609447" y="129654"/>
                </a:lnTo>
                <a:lnTo>
                  <a:pt x="616546" y="138772"/>
                </a:lnTo>
                <a:lnTo>
                  <a:pt x="625690" y="129628"/>
                </a:lnTo>
                <a:close/>
              </a:path>
              <a:path w="819785" h="143510">
                <a:moveTo>
                  <a:pt x="770661" y="12192"/>
                </a:moveTo>
                <a:lnTo>
                  <a:pt x="631786" y="12192"/>
                </a:lnTo>
                <a:lnTo>
                  <a:pt x="631786" y="24384"/>
                </a:lnTo>
                <a:lnTo>
                  <a:pt x="688276" y="24384"/>
                </a:lnTo>
                <a:lnTo>
                  <a:pt x="688276" y="141820"/>
                </a:lnTo>
                <a:lnTo>
                  <a:pt x="700468" y="141820"/>
                </a:lnTo>
                <a:lnTo>
                  <a:pt x="700468" y="56388"/>
                </a:lnTo>
                <a:lnTo>
                  <a:pt x="730034" y="75298"/>
                </a:lnTo>
                <a:lnTo>
                  <a:pt x="742759" y="84112"/>
                </a:lnTo>
                <a:lnTo>
                  <a:pt x="753897" y="93052"/>
                </a:lnTo>
                <a:lnTo>
                  <a:pt x="763041" y="80860"/>
                </a:lnTo>
                <a:lnTo>
                  <a:pt x="751039" y="73406"/>
                </a:lnTo>
                <a:lnTo>
                  <a:pt x="708088" y="45720"/>
                </a:lnTo>
                <a:lnTo>
                  <a:pt x="700468" y="54864"/>
                </a:lnTo>
                <a:lnTo>
                  <a:pt x="700468" y="24384"/>
                </a:lnTo>
                <a:lnTo>
                  <a:pt x="770661" y="24384"/>
                </a:lnTo>
                <a:lnTo>
                  <a:pt x="770661" y="12192"/>
                </a:lnTo>
                <a:close/>
              </a:path>
              <a:path w="819785" h="143510">
                <a:moveTo>
                  <a:pt x="819531" y="105244"/>
                </a:moveTo>
                <a:lnTo>
                  <a:pt x="805815" y="105244"/>
                </a:lnTo>
                <a:lnTo>
                  <a:pt x="796671" y="143344"/>
                </a:lnTo>
                <a:lnTo>
                  <a:pt x="807339" y="143344"/>
                </a:lnTo>
                <a:lnTo>
                  <a:pt x="819531" y="1052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5" name="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255418" y="6153632"/>
            <a:ext cx="438061" cy="143344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30642" y="6594449"/>
            <a:ext cx="1260538" cy="14497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2698051" y="6594449"/>
            <a:ext cx="1662023" cy="144970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4465320" y="6594449"/>
            <a:ext cx="630555" cy="145415"/>
          </a:xfrm>
          <a:custGeom>
            <a:avLst/>
            <a:gdLst/>
            <a:ahLst/>
            <a:cxnLst/>
            <a:rect l="l" t="t" r="r" b="b"/>
            <a:pathLst>
              <a:path w="630554" h="145415">
                <a:moveTo>
                  <a:pt x="33616" y="73240"/>
                </a:moveTo>
                <a:lnTo>
                  <a:pt x="29044" y="71716"/>
                </a:lnTo>
                <a:lnTo>
                  <a:pt x="25996" y="70192"/>
                </a:lnTo>
                <a:lnTo>
                  <a:pt x="21437" y="68668"/>
                </a:lnTo>
                <a:lnTo>
                  <a:pt x="16560" y="84378"/>
                </a:lnTo>
                <a:lnTo>
                  <a:pt x="11442" y="99390"/>
                </a:lnTo>
                <a:lnTo>
                  <a:pt x="6324" y="113550"/>
                </a:lnTo>
                <a:lnTo>
                  <a:pt x="1524" y="126682"/>
                </a:lnTo>
                <a:lnTo>
                  <a:pt x="12192" y="132778"/>
                </a:lnTo>
                <a:lnTo>
                  <a:pt x="17716" y="117906"/>
                </a:lnTo>
                <a:lnTo>
                  <a:pt x="28130" y="88125"/>
                </a:lnTo>
                <a:lnTo>
                  <a:pt x="33616" y="73240"/>
                </a:lnTo>
                <a:close/>
              </a:path>
              <a:path w="630554" h="145415">
                <a:moveTo>
                  <a:pt x="33616" y="38188"/>
                </a:moveTo>
                <a:lnTo>
                  <a:pt x="27647" y="30454"/>
                </a:lnTo>
                <a:lnTo>
                  <a:pt x="21374" y="23139"/>
                </a:lnTo>
                <a:lnTo>
                  <a:pt x="15100" y="16116"/>
                </a:lnTo>
                <a:lnTo>
                  <a:pt x="9144" y="9232"/>
                </a:lnTo>
                <a:lnTo>
                  <a:pt x="0" y="16852"/>
                </a:lnTo>
                <a:lnTo>
                  <a:pt x="6565" y="23977"/>
                </a:lnTo>
                <a:lnTo>
                  <a:pt x="12585" y="31521"/>
                </a:lnTo>
                <a:lnTo>
                  <a:pt x="18034" y="39357"/>
                </a:lnTo>
                <a:lnTo>
                  <a:pt x="22961" y="47332"/>
                </a:lnTo>
                <a:lnTo>
                  <a:pt x="29044" y="41236"/>
                </a:lnTo>
                <a:lnTo>
                  <a:pt x="32105" y="39712"/>
                </a:lnTo>
                <a:lnTo>
                  <a:pt x="33616" y="38188"/>
                </a:lnTo>
                <a:close/>
              </a:path>
              <a:path w="630554" h="145415">
                <a:moveTo>
                  <a:pt x="109918" y="16852"/>
                </a:moveTo>
                <a:lnTo>
                  <a:pt x="100774" y="4660"/>
                </a:lnTo>
                <a:lnTo>
                  <a:pt x="96202" y="0"/>
                </a:lnTo>
                <a:lnTo>
                  <a:pt x="87058" y="6184"/>
                </a:lnTo>
                <a:lnTo>
                  <a:pt x="91630" y="10756"/>
                </a:lnTo>
                <a:lnTo>
                  <a:pt x="94678" y="16852"/>
                </a:lnTo>
                <a:lnTo>
                  <a:pt x="99250" y="24472"/>
                </a:lnTo>
                <a:lnTo>
                  <a:pt x="109918" y="16852"/>
                </a:lnTo>
                <a:close/>
              </a:path>
              <a:path w="630554" h="145415">
                <a:moveTo>
                  <a:pt x="141922" y="122110"/>
                </a:moveTo>
                <a:lnTo>
                  <a:pt x="105346" y="122110"/>
                </a:lnTo>
                <a:lnTo>
                  <a:pt x="105346" y="99250"/>
                </a:lnTo>
                <a:lnTo>
                  <a:pt x="135826" y="99250"/>
                </a:lnTo>
                <a:lnTo>
                  <a:pt x="135826" y="88480"/>
                </a:lnTo>
                <a:lnTo>
                  <a:pt x="105346" y="88480"/>
                </a:lnTo>
                <a:lnTo>
                  <a:pt x="105346" y="67144"/>
                </a:lnTo>
                <a:lnTo>
                  <a:pt x="135826" y="67144"/>
                </a:lnTo>
                <a:lnTo>
                  <a:pt x="135826" y="58000"/>
                </a:lnTo>
                <a:lnTo>
                  <a:pt x="105346" y="58000"/>
                </a:lnTo>
                <a:lnTo>
                  <a:pt x="105346" y="36664"/>
                </a:lnTo>
                <a:lnTo>
                  <a:pt x="138874" y="36664"/>
                </a:lnTo>
                <a:lnTo>
                  <a:pt x="138874" y="25996"/>
                </a:lnTo>
                <a:lnTo>
                  <a:pt x="93154" y="25996"/>
                </a:lnTo>
                <a:lnTo>
                  <a:pt x="93154" y="36664"/>
                </a:lnTo>
                <a:lnTo>
                  <a:pt x="93154" y="58000"/>
                </a:lnTo>
                <a:lnTo>
                  <a:pt x="93154" y="67144"/>
                </a:lnTo>
                <a:lnTo>
                  <a:pt x="93154" y="88480"/>
                </a:lnTo>
                <a:lnTo>
                  <a:pt x="93154" y="99250"/>
                </a:lnTo>
                <a:lnTo>
                  <a:pt x="93154" y="122110"/>
                </a:lnTo>
                <a:lnTo>
                  <a:pt x="61061" y="122110"/>
                </a:lnTo>
                <a:lnTo>
                  <a:pt x="61061" y="99250"/>
                </a:lnTo>
                <a:lnTo>
                  <a:pt x="93154" y="99250"/>
                </a:lnTo>
                <a:lnTo>
                  <a:pt x="93154" y="88480"/>
                </a:lnTo>
                <a:lnTo>
                  <a:pt x="61061" y="88480"/>
                </a:lnTo>
                <a:lnTo>
                  <a:pt x="61061" y="67144"/>
                </a:lnTo>
                <a:lnTo>
                  <a:pt x="93154" y="67144"/>
                </a:lnTo>
                <a:lnTo>
                  <a:pt x="93154" y="58000"/>
                </a:lnTo>
                <a:lnTo>
                  <a:pt x="61061" y="58000"/>
                </a:lnTo>
                <a:lnTo>
                  <a:pt x="61061" y="51904"/>
                </a:lnTo>
                <a:lnTo>
                  <a:pt x="61061" y="36664"/>
                </a:lnTo>
                <a:lnTo>
                  <a:pt x="93154" y="36664"/>
                </a:lnTo>
                <a:lnTo>
                  <a:pt x="93154" y="25996"/>
                </a:lnTo>
                <a:lnTo>
                  <a:pt x="64096" y="25996"/>
                </a:lnTo>
                <a:lnTo>
                  <a:pt x="67144" y="19900"/>
                </a:lnTo>
                <a:lnTo>
                  <a:pt x="73240" y="4660"/>
                </a:lnTo>
                <a:lnTo>
                  <a:pt x="62572" y="1524"/>
                </a:lnTo>
                <a:lnTo>
                  <a:pt x="56045" y="17272"/>
                </a:lnTo>
                <a:lnTo>
                  <a:pt x="48094" y="32283"/>
                </a:lnTo>
                <a:lnTo>
                  <a:pt x="38989" y="46405"/>
                </a:lnTo>
                <a:lnTo>
                  <a:pt x="29044" y="59524"/>
                </a:lnTo>
                <a:lnTo>
                  <a:pt x="33616" y="62572"/>
                </a:lnTo>
                <a:lnTo>
                  <a:pt x="35140" y="65620"/>
                </a:lnTo>
                <a:lnTo>
                  <a:pt x="38188" y="68668"/>
                </a:lnTo>
                <a:lnTo>
                  <a:pt x="41249" y="64096"/>
                </a:lnTo>
                <a:lnTo>
                  <a:pt x="45808" y="58000"/>
                </a:lnTo>
                <a:lnTo>
                  <a:pt x="48856" y="51904"/>
                </a:lnTo>
                <a:lnTo>
                  <a:pt x="48856" y="143446"/>
                </a:lnTo>
                <a:lnTo>
                  <a:pt x="61061" y="143446"/>
                </a:lnTo>
                <a:lnTo>
                  <a:pt x="61061" y="131254"/>
                </a:lnTo>
                <a:lnTo>
                  <a:pt x="141922" y="131254"/>
                </a:lnTo>
                <a:lnTo>
                  <a:pt x="141922" y="122110"/>
                </a:lnTo>
                <a:close/>
              </a:path>
              <a:path w="630554" h="145415">
                <a:moveTo>
                  <a:pt x="201447" y="15328"/>
                </a:moveTo>
                <a:lnTo>
                  <a:pt x="149542" y="15328"/>
                </a:lnTo>
                <a:lnTo>
                  <a:pt x="149542" y="24472"/>
                </a:lnTo>
                <a:lnTo>
                  <a:pt x="169456" y="24472"/>
                </a:lnTo>
                <a:lnTo>
                  <a:pt x="164553" y="41071"/>
                </a:lnTo>
                <a:lnTo>
                  <a:pt x="158953" y="56667"/>
                </a:lnTo>
                <a:lnTo>
                  <a:pt x="152463" y="71412"/>
                </a:lnTo>
                <a:lnTo>
                  <a:pt x="144970" y="85432"/>
                </a:lnTo>
                <a:lnTo>
                  <a:pt x="148018" y="88480"/>
                </a:lnTo>
                <a:lnTo>
                  <a:pt x="151066" y="90004"/>
                </a:lnTo>
                <a:lnTo>
                  <a:pt x="152590" y="93052"/>
                </a:lnTo>
                <a:lnTo>
                  <a:pt x="155727" y="86956"/>
                </a:lnTo>
                <a:lnTo>
                  <a:pt x="158775" y="82384"/>
                </a:lnTo>
                <a:lnTo>
                  <a:pt x="161823" y="76288"/>
                </a:lnTo>
                <a:lnTo>
                  <a:pt x="161823" y="131254"/>
                </a:lnTo>
                <a:lnTo>
                  <a:pt x="170980" y="131254"/>
                </a:lnTo>
                <a:lnTo>
                  <a:pt x="170980" y="120586"/>
                </a:lnTo>
                <a:lnTo>
                  <a:pt x="195351" y="120586"/>
                </a:lnTo>
                <a:lnTo>
                  <a:pt x="195351" y="111442"/>
                </a:lnTo>
                <a:lnTo>
                  <a:pt x="195351" y="64096"/>
                </a:lnTo>
                <a:lnTo>
                  <a:pt x="195351" y="54952"/>
                </a:lnTo>
                <a:lnTo>
                  <a:pt x="186207" y="54952"/>
                </a:lnTo>
                <a:lnTo>
                  <a:pt x="186207" y="64096"/>
                </a:lnTo>
                <a:lnTo>
                  <a:pt x="186207" y="111442"/>
                </a:lnTo>
                <a:lnTo>
                  <a:pt x="170980" y="111442"/>
                </a:lnTo>
                <a:lnTo>
                  <a:pt x="170980" y="76288"/>
                </a:lnTo>
                <a:lnTo>
                  <a:pt x="170980" y="64096"/>
                </a:lnTo>
                <a:lnTo>
                  <a:pt x="186207" y="64096"/>
                </a:lnTo>
                <a:lnTo>
                  <a:pt x="186207" y="54952"/>
                </a:lnTo>
                <a:lnTo>
                  <a:pt x="170980" y="54952"/>
                </a:lnTo>
                <a:lnTo>
                  <a:pt x="173228" y="47840"/>
                </a:lnTo>
                <a:lnTo>
                  <a:pt x="175348" y="40284"/>
                </a:lnTo>
                <a:lnTo>
                  <a:pt x="177177" y="32461"/>
                </a:lnTo>
                <a:lnTo>
                  <a:pt x="178600" y="24472"/>
                </a:lnTo>
                <a:lnTo>
                  <a:pt x="201447" y="24472"/>
                </a:lnTo>
                <a:lnTo>
                  <a:pt x="201447" y="15328"/>
                </a:lnTo>
                <a:close/>
              </a:path>
              <a:path w="630554" h="145415">
                <a:moveTo>
                  <a:pt x="283845" y="39712"/>
                </a:moveTo>
                <a:lnTo>
                  <a:pt x="273177" y="39712"/>
                </a:lnTo>
                <a:lnTo>
                  <a:pt x="273177" y="48856"/>
                </a:lnTo>
                <a:lnTo>
                  <a:pt x="273177" y="68668"/>
                </a:lnTo>
                <a:lnTo>
                  <a:pt x="273177" y="77812"/>
                </a:lnTo>
                <a:lnTo>
                  <a:pt x="273177" y="97726"/>
                </a:lnTo>
                <a:lnTo>
                  <a:pt x="250317" y="97726"/>
                </a:lnTo>
                <a:lnTo>
                  <a:pt x="250317" y="77812"/>
                </a:lnTo>
                <a:lnTo>
                  <a:pt x="273177" y="77812"/>
                </a:lnTo>
                <a:lnTo>
                  <a:pt x="273177" y="68668"/>
                </a:lnTo>
                <a:lnTo>
                  <a:pt x="250317" y="68668"/>
                </a:lnTo>
                <a:lnTo>
                  <a:pt x="250317" y="48856"/>
                </a:lnTo>
                <a:lnTo>
                  <a:pt x="273177" y="48856"/>
                </a:lnTo>
                <a:lnTo>
                  <a:pt x="273177" y="39712"/>
                </a:lnTo>
                <a:lnTo>
                  <a:pt x="257937" y="39712"/>
                </a:lnTo>
                <a:lnTo>
                  <a:pt x="270129" y="24472"/>
                </a:lnTo>
                <a:lnTo>
                  <a:pt x="270129" y="15328"/>
                </a:lnTo>
                <a:lnTo>
                  <a:pt x="256413" y="15328"/>
                </a:lnTo>
                <a:lnTo>
                  <a:pt x="256413" y="24472"/>
                </a:lnTo>
                <a:lnTo>
                  <a:pt x="245745" y="39712"/>
                </a:lnTo>
                <a:lnTo>
                  <a:pt x="239649" y="39712"/>
                </a:lnTo>
                <a:lnTo>
                  <a:pt x="239649" y="48856"/>
                </a:lnTo>
                <a:lnTo>
                  <a:pt x="239649" y="68668"/>
                </a:lnTo>
                <a:lnTo>
                  <a:pt x="239649" y="77812"/>
                </a:lnTo>
                <a:lnTo>
                  <a:pt x="239649" y="97726"/>
                </a:lnTo>
                <a:lnTo>
                  <a:pt x="216700" y="97726"/>
                </a:lnTo>
                <a:lnTo>
                  <a:pt x="218224" y="86956"/>
                </a:lnTo>
                <a:lnTo>
                  <a:pt x="218224" y="77812"/>
                </a:lnTo>
                <a:lnTo>
                  <a:pt x="239649" y="77812"/>
                </a:lnTo>
                <a:lnTo>
                  <a:pt x="239649" y="68668"/>
                </a:lnTo>
                <a:lnTo>
                  <a:pt x="218224" y="68668"/>
                </a:lnTo>
                <a:lnTo>
                  <a:pt x="218224" y="48856"/>
                </a:lnTo>
                <a:lnTo>
                  <a:pt x="239649" y="48856"/>
                </a:lnTo>
                <a:lnTo>
                  <a:pt x="239649" y="39712"/>
                </a:lnTo>
                <a:lnTo>
                  <a:pt x="210591" y="39712"/>
                </a:lnTo>
                <a:lnTo>
                  <a:pt x="215163" y="35140"/>
                </a:lnTo>
                <a:lnTo>
                  <a:pt x="218224" y="29044"/>
                </a:lnTo>
                <a:lnTo>
                  <a:pt x="221361" y="24472"/>
                </a:lnTo>
                <a:lnTo>
                  <a:pt x="256413" y="24472"/>
                </a:lnTo>
                <a:lnTo>
                  <a:pt x="256413" y="15328"/>
                </a:lnTo>
                <a:lnTo>
                  <a:pt x="227457" y="15328"/>
                </a:lnTo>
                <a:lnTo>
                  <a:pt x="230505" y="10756"/>
                </a:lnTo>
                <a:lnTo>
                  <a:pt x="232029" y="6184"/>
                </a:lnTo>
                <a:lnTo>
                  <a:pt x="235077" y="3136"/>
                </a:lnTo>
                <a:lnTo>
                  <a:pt x="224409" y="0"/>
                </a:lnTo>
                <a:lnTo>
                  <a:pt x="218059" y="12103"/>
                </a:lnTo>
                <a:lnTo>
                  <a:pt x="210604" y="23329"/>
                </a:lnTo>
                <a:lnTo>
                  <a:pt x="202018" y="33959"/>
                </a:lnTo>
                <a:lnTo>
                  <a:pt x="192303" y="44284"/>
                </a:lnTo>
                <a:lnTo>
                  <a:pt x="195351" y="47332"/>
                </a:lnTo>
                <a:lnTo>
                  <a:pt x="198412" y="48856"/>
                </a:lnTo>
                <a:lnTo>
                  <a:pt x="199923" y="51904"/>
                </a:lnTo>
                <a:lnTo>
                  <a:pt x="206019" y="45808"/>
                </a:lnTo>
                <a:lnTo>
                  <a:pt x="207556" y="42760"/>
                </a:lnTo>
                <a:lnTo>
                  <a:pt x="207467" y="82384"/>
                </a:lnTo>
                <a:lnTo>
                  <a:pt x="206667" y="98069"/>
                </a:lnTo>
                <a:lnTo>
                  <a:pt x="203923" y="112953"/>
                </a:lnTo>
                <a:lnTo>
                  <a:pt x="199186" y="125539"/>
                </a:lnTo>
                <a:lnTo>
                  <a:pt x="192303" y="135826"/>
                </a:lnTo>
                <a:lnTo>
                  <a:pt x="199923" y="143446"/>
                </a:lnTo>
                <a:lnTo>
                  <a:pt x="205333" y="136029"/>
                </a:lnTo>
                <a:lnTo>
                  <a:pt x="210019" y="127444"/>
                </a:lnTo>
                <a:lnTo>
                  <a:pt x="213855" y="117741"/>
                </a:lnTo>
                <a:lnTo>
                  <a:pt x="216700" y="106870"/>
                </a:lnTo>
                <a:lnTo>
                  <a:pt x="239649" y="106870"/>
                </a:lnTo>
                <a:lnTo>
                  <a:pt x="239649" y="138874"/>
                </a:lnTo>
                <a:lnTo>
                  <a:pt x="250317" y="138874"/>
                </a:lnTo>
                <a:lnTo>
                  <a:pt x="250317" y="106870"/>
                </a:lnTo>
                <a:lnTo>
                  <a:pt x="273177" y="106870"/>
                </a:lnTo>
                <a:lnTo>
                  <a:pt x="273177" y="128206"/>
                </a:lnTo>
                <a:lnTo>
                  <a:pt x="271653" y="131254"/>
                </a:lnTo>
                <a:lnTo>
                  <a:pt x="264033" y="131254"/>
                </a:lnTo>
                <a:lnTo>
                  <a:pt x="260985" y="129730"/>
                </a:lnTo>
                <a:lnTo>
                  <a:pt x="254889" y="129730"/>
                </a:lnTo>
                <a:lnTo>
                  <a:pt x="256413" y="132778"/>
                </a:lnTo>
                <a:lnTo>
                  <a:pt x="256413" y="137350"/>
                </a:lnTo>
                <a:lnTo>
                  <a:pt x="257937" y="140398"/>
                </a:lnTo>
                <a:lnTo>
                  <a:pt x="279273" y="140398"/>
                </a:lnTo>
                <a:lnTo>
                  <a:pt x="283845" y="135826"/>
                </a:lnTo>
                <a:lnTo>
                  <a:pt x="283845" y="131254"/>
                </a:lnTo>
                <a:lnTo>
                  <a:pt x="283845" y="106870"/>
                </a:lnTo>
                <a:lnTo>
                  <a:pt x="283845" y="42760"/>
                </a:lnTo>
                <a:lnTo>
                  <a:pt x="283845" y="39712"/>
                </a:lnTo>
                <a:close/>
              </a:path>
              <a:path w="630554" h="145415">
                <a:moveTo>
                  <a:pt x="344893" y="58000"/>
                </a:moveTo>
                <a:lnTo>
                  <a:pt x="340080" y="52311"/>
                </a:lnTo>
                <a:lnTo>
                  <a:pt x="334987" y="46761"/>
                </a:lnTo>
                <a:lnTo>
                  <a:pt x="329882" y="41503"/>
                </a:lnTo>
                <a:lnTo>
                  <a:pt x="325081" y="36664"/>
                </a:lnTo>
                <a:lnTo>
                  <a:pt x="315937" y="42760"/>
                </a:lnTo>
                <a:lnTo>
                  <a:pt x="321602" y="49364"/>
                </a:lnTo>
                <a:lnTo>
                  <a:pt x="326986" y="55524"/>
                </a:lnTo>
                <a:lnTo>
                  <a:pt x="331800" y="61417"/>
                </a:lnTo>
                <a:lnTo>
                  <a:pt x="335762" y="67144"/>
                </a:lnTo>
                <a:lnTo>
                  <a:pt x="344893" y="58000"/>
                </a:lnTo>
                <a:close/>
              </a:path>
              <a:path w="630554" h="145415">
                <a:moveTo>
                  <a:pt x="415099" y="42760"/>
                </a:moveTo>
                <a:lnTo>
                  <a:pt x="405955" y="35140"/>
                </a:lnTo>
                <a:lnTo>
                  <a:pt x="401967" y="40881"/>
                </a:lnTo>
                <a:lnTo>
                  <a:pt x="396989" y="46761"/>
                </a:lnTo>
                <a:lnTo>
                  <a:pt x="391160" y="52933"/>
                </a:lnTo>
                <a:lnTo>
                  <a:pt x="384619" y="59524"/>
                </a:lnTo>
                <a:lnTo>
                  <a:pt x="393763" y="67144"/>
                </a:lnTo>
                <a:lnTo>
                  <a:pt x="399453" y="61417"/>
                </a:lnTo>
                <a:lnTo>
                  <a:pt x="404990" y="55524"/>
                </a:lnTo>
                <a:lnTo>
                  <a:pt x="410260" y="49364"/>
                </a:lnTo>
                <a:lnTo>
                  <a:pt x="415099" y="42760"/>
                </a:lnTo>
                <a:close/>
              </a:path>
              <a:path w="630554" h="145415">
                <a:moveTo>
                  <a:pt x="436537" y="120586"/>
                </a:moveTo>
                <a:lnTo>
                  <a:pt x="417918" y="112877"/>
                </a:lnTo>
                <a:lnTo>
                  <a:pt x="401205" y="103428"/>
                </a:lnTo>
                <a:lnTo>
                  <a:pt x="386499" y="92265"/>
                </a:lnTo>
                <a:lnTo>
                  <a:pt x="382828" y="88480"/>
                </a:lnTo>
                <a:lnTo>
                  <a:pt x="381342" y="86956"/>
                </a:lnTo>
                <a:lnTo>
                  <a:pt x="373951" y="79336"/>
                </a:lnTo>
                <a:lnTo>
                  <a:pt x="435000" y="79336"/>
                </a:lnTo>
                <a:lnTo>
                  <a:pt x="435000" y="70192"/>
                </a:lnTo>
                <a:lnTo>
                  <a:pt x="370903" y="70192"/>
                </a:lnTo>
                <a:lnTo>
                  <a:pt x="370903" y="32092"/>
                </a:lnTo>
                <a:lnTo>
                  <a:pt x="427393" y="32092"/>
                </a:lnTo>
                <a:lnTo>
                  <a:pt x="427393" y="21424"/>
                </a:lnTo>
                <a:lnTo>
                  <a:pt x="370903" y="21424"/>
                </a:lnTo>
                <a:lnTo>
                  <a:pt x="370903" y="1524"/>
                </a:lnTo>
                <a:lnTo>
                  <a:pt x="360235" y="1524"/>
                </a:lnTo>
                <a:lnTo>
                  <a:pt x="360235" y="21424"/>
                </a:lnTo>
                <a:lnTo>
                  <a:pt x="303745" y="21424"/>
                </a:lnTo>
                <a:lnTo>
                  <a:pt x="303745" y="32092"/>
                </a:lnTo>
                <a:lnTo>
                  <a:pt x="360235" y="32092"/>
                </a:lnTo>
                <a:lnTo>
                  <a:pt x="360235" y="70192"/>
                </a:lnTo>
                <a:lnTo>
                  <a:pt x="296125" y="70192"/>
                </a:lnTo>
                <a:lnTo>
                  <a:pt x="296125" y="79336"/>
                </a:lnTo>
                <a:lnTo>
                  <a:pt x="355663" y="79336"/>
                </a:lnTo>
                <a:lnTo>
                  <a:pt x="342404" y="91668"/>
                </a:lnTo>
                <a:lnTo>
                  <a:pt x="327761" y="103238"/>
                </a:lnTo>
                <a:lnTo>
                  <a:pt x="311404" y="113944"/>
                </a:lnTo>
                <a:lnTo>
                  <a:pt x="293077" y="123634"/>
                </a:lnTo>
                <a:lnTo>
                  <a:pt x="299186" y="129730"/>
                </a:lnTo>
                <a:lnTo>
                  <a:pt x="335000" y="111048"/>
                </a:lnTo>
                <a:lnTo>
                  <a:pt x="360235" y="86956"/>
                </a:lnTo>
                <a:lnTo>
                  <a:pt x="360235" y="143446"/>
                </a:lnTo>
                <a:lnTo>
                  <a:pt x="370903" y="143446"/>
                </a:lnTo>
                <a:lnTo>
                  <a:pt x="370903" y="88480"/>
                </a:lnTo>
                <a:lnTo>
                  <a:pt x="382308" y="100787"/>
                </a:lnTo>
                <a:lnTo>
                  <a:pt x="395859" y="112191"/>
                </a:lnTo>
                <a:lnTo>
                  <a:pt x="411441" y="122453"/>
                </a:lnTo>
                <a:lnTo>
                  <a:pt x="428904" y="131254"/>
                </a:lnTo>
                <a:lnTo>
                  <a:pt x="431952" y="128206"/>
                </a:lnTo>
                <a:lnTo>
                  <a:pt x="433476" y="125158"/>
                </a:lnTo>
                <a:lnTo>
                  <a:pt x="436537" y="120586"/>
                </a:lnTo>
                <a:close/>
              </a:path>
              <a:path w="630554" h="145415">
                <a:moveTo>
                  <a:pt x="479196" y="25996"/>
                </a:moveTo>
                <a:lnTo>
                  <a:pt x="473710" y="20078"/>
                </a:lnTo>
                <a:lnTo>
                  <a:pt x="468528" y="13995"/>
                </a:lnTo>
                <a:lnTo>
                  <a:pt x="463334" y="8216"/>
                </a:lnTo>
                <a:lnTo>
                  <a:pt x="457860" y="3136"/>
                </a:lnTo>
                <a:lnTo>
                  <a:pt x="448716" y="9232"/>
                </a:lnTo>
                <a:lnTo>
                  <a:pt x="453555" y="14338"/>
                </a:lnTo>
                <a:lnTo>
                  <a:pt x="458812" y="20294"/>
                </a:lnTo>
                <a:lnTo>
                  <a:pt x="464362" y="26809"/>
                </a:lnTo>
                <a:lnTo>
                  <a:pt x="470052" y="33616"/>
                </a:lnTo>
                <a:lnTo>
                  <a:pt x="479196" y="25996"/>
                </a:lnTo>
                <a:close/>
              </a:path>
              <a:path w="630554" h="145415">
                <a:moveTo>
                  <a:pt x="489864" y="108394"/>
                </a:moveTo>
                <a:lnTo>
                  <a:pt x="488340" y="103822"/>
                </a:lnTo>
                <a:lnTo>
                  <a:pt x="488340" y="97726"/>
                </a:lnTo>
                <a:lnTo>
                  <a:pt x="480720" y="102298"/>
                </a:lnTo>
                <a:lnTo>
                  <a:pt x="474637" y="108394"/>
                </a:lnTo>
                <a:lnTo>
                  <a:pt x="468528" y="112966"/>
                </a:lnTo>
                <a:lnTo>
                  <a:pt x="468528" y="48856"/>
                </a:lnTo>
                <a:lnTo>
                  <a:pt x="441096" y="48856"/>
                </a:lnTo>
                <a:lnTo>
                  <a:pt x="441096" y="59524"/>
                </a:lnTo>
                <a:lnTo>
                  <a:pt x="457860" y="59524"/>
                </a:lnTo>
                <a:lnTo>
                  <a:pt x="457860" y="117538"/>
                </a:lnTo>
                <a:lnTo>
                  <a:pt x="456349" y="122110"/>
                </a:lnTo>
                <a:lnTo>
                  <a:pt x="453288" y="125158"/>
                </a:lnTo>
                <a:lnTo>
                  <a:pt x="460908" y="134302"/>
                </a:lnTo>
                <a:lnTo>
                  <a:pt x="462432" y="131254"/>
                </a:lnTo>
                <a:lnTo>
                  <a:pt x="467004" y="126682"/>
                </a:lnTo>
                <a:lnTo>
                  <a:pt x="484149" y="112966"/>
                </a:lnTo>
                <a:lnTo>
                  <a:pt x="489864" y="108394"/>
                </a:lnTo>
                <a:close/>
              </a:path>
              <a:path w="630554" h="145415">
                <a:moveTo>
                  <a:pt x="521970" y="21424"/>
                </a:moveTo>
                <a:lnTo>
                  <a:pt x="518248" y="17691"/>
                </a:lnTo>
                <a:lnTo>
                  <a:pt x="513930" y="13195"/>
                </a:lnTo>
                <a:lnTo>
                  <a:pt x="509104" y="7886"/>
                </a:lnTo>
                <a:lnTo>
                  <a:pt x="503682" y="1524"/>
                </a:lnTo>
                <a:lnTo>
                  <a:pt x="494538" y="7708"/>
                </a:lnTo>
                <a:lnTo>
                  <a:pt x="500049" y="14338"/>
                </a:lnTo>
                <a:lnTo>
                  <a:pt x="503478" y="18376"/>
                </a:lnTo>
                <a:lnTo>
                  <a:pt x="507682" y="23698"/>
                </a:lnTo>
                <a:lnTo>
                  <a:pt x="511302" y="29044"/>
                </a:lnTo>
                <a:lnTo>
                  <a:pt x="521970" y="21424"/>
                </a:lnTo>
                <a:close/>
              </a:path>
              <a:path w="630554" h="145415">
                <a:moveTo>
                  <a:pt x="584555" y="108394"/>
                </a:moveTo>
                <a:lnTo>
                  <a:pt x="575411" y="105346"/>
                </a:lnTo>
                <a:lnTo>
                  <a:pt x="572350" y="103822"/>
                </a:lnTo>
                <a:lnTo>
                  <a:pt x="572350" y="117538"/>
                </a:lnTo>
                <a:lnTo>
                  <a:pt x="570826" y="122110"/>
                </a:lnTo>
                <a:lnTo>
                  <a:pt x="570826" y="126682"/>
                </a:lnTo>
                <a:lnTo>
                  <a:pt x="567778" y="129730"/>
                </a:lnTo>
                <a:lnTo>
                  <a:pt x="549402" y="129730"/>
                </a:lnTo>
                <a:lnTo>
                  <a:pt x="546354" y="126682"/>
                </a:lnTo>
                <a:lnTo>
                  <a:pt x="546354" y="83908"/>
                </a:lnTo>
                <a:lnTo>
                  <a:pt x="560158" y="83908"/>
                </a:lnTo>
                <a:lnTo>
                  <a:pt x="560158" y="88480"/>
                </a:lnTo>
                <a:lnTo>
                  <a:pt x="570826" y="88480"/>
                </a:lnTo>
                <a:lnTo>
                  <a:pt x="570826" y="83908"/>
                </a:lnTo>
                <a:lnTo>
                  <a:pt x="570826" y="73240"/>
                </a:lnTo>
                <a:lnTo>
                  <a:pt x="570826" y="39712"/>
                </a:lnTo>
                <a:lnTo>
                  <a:pt x="570826" y="30568"/>
                </a:lnTo>
                <a:lnTo>
                  <a:pt x="560158" y="30568"/>
                </a:lnTo>
                <a:lnTo>
                  <a:pt x="560158" y="39712"/>
                </a:lnTo>
                <a:lnTo>
                  <a:pt x="560158" y="73240"/>
                </a:lnTo>
                <a:lnTo>
                  <a:pt x="500634" y="73240"/>
                </a:lnTo>
                <a:lnTo>
                  <a:pt x="500634" y="39712"/>
                </a:lnTo>
                <a:lnTo>
                  <a:pt x="560158" y="39712"/>
                </a:lnTo>
                <a:lnTo>
                  <a:pt x="560158" y="30568"/>
                </a:lnTo>
                <a:lnTo>
                  <a:pt x="546354" y="30568"/>
                </a:lnTo>
                <a:lnTo>
                  <a:pt x="554164" y="20294"/>
                </a:lnTo>
                <a:lnTo>
                  <a:pt x="558596" y="14287"/>
                </a:lnTo>
                <a:lnTo>
                  <a:pt x="563206" y="7708"/>
                </a:lnTo>
                <a:lnTo>
                  <a:pt x="552450" y="1524"/>
                </a:lnTo>
                <a:lnTo>
                  <a:pt x="547878" y="9321"/>
                </a:lnTo>
                <a:lnTo>
                  <a:pt x="543306" y="16662"/>
                </a:lnTo>
                <a:lnTo>
                  <a:pt x="538734" y="23698"/>
                </a:lnTo>
                <a:lnTo>
                  <a:pt x="534162" y="30568"/>
                </a:lnTo>
                <a:lnTo>
                  <a:pt x="489864" y="30568"/>
                </a:lnTo>
                <a:lnTo>
                  <a:pt x="489864" y="88480"/>
                </a:lnTo>
                <a:lnTo>
                  <a:pt x="500634" y="88480"/>
                </a:lnTo>
                <a:lnTo>
                  <a:pt x="500634" y="83908"/>
                </a:lnTo>
                <a:lnTo>
                  <a:pt x="509778" y="83908"/>
                </a:lnTo>
                <a:lnTo>
                  <a:pt x="493344" y="124777"/>
                </a:lnTo>
                <a:lnTo>
                  <a:pt x="476148" y="132778"/>
                </a:lnTo>
                <a:lnTo>
                  <a:pt x="479196" y="135826"/>
                </a:lnTo>
                <a:lnTo>
                  <a:pt x="480720" y="140398"/>
                </a:lnTo>
                <a:lnTo>
                  <a:pt x="482244" y="143446"/>
                </a:lnTo>
                <a:lnTo>
                  <a:pt x="492874" y="137718"/>
                </a:lnTo>
                <a:lnTo>
                  <a:pt x="519099" y="104381"/>
                </a:lnTo>
                <a:lnTo>
                  <a:pt x="520446" y="83908"/>
                </a:lnTo>
                <a:lnTo>
                  <a:pt x="535686" y="83908"/>
                </a:lnTo>
                <a:lnTo>
                  <a:pt x="535686" y="134302"/>
                </a:lnTo>
                <a:lnTo>
                  <a:pt x="541782" y="138874"/>
                </a:lnTo>
                <a:lnTo>
                  <a:pt x="575411" y="138874"/>
                </a:lnTo>
                <a:lnTo>
                  <a:pt x="579970" y="135826"/>
                </a:lnTo>
                <a:lnTo>
                  <a:pt x="580986" y="129730"/>
                </a:lnTo>
                <a:lnTo>
                  <a:pt x="581494" y="126682"/>
                </a:lnTo>
                <a:lnTo>
                  <a:pt x="583018" y="120586"/>
                </a:lnTo>
                <a:lnTo>
                  <a:pt x="583018" y="114490"/>
                </a:lnTo>
                <a:lnTo>
                  <a:pt x="584555" y="108394"/>
                </a:lnTo>
                <a:close/>
              </a:path>
              <a:path w="630554" h="145415">
                <a:moveTo>
                  <a:pt x="630364" y="105346"/>
                </a:moveTo>
                <a:lnTo>
                  <a:pt x="616546" y="105346"/>
                </a:lnTo>
                <a:lnTo>
                  <a:pt x="608926" y="144970"/>
                </a:lnTo>
                <a:lnTo>
                  <a:pt x="618070" y="144970"/>
                </a:lnTo>
                <a:lnTo>
                  <a:pt x="630364" y="10534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9" name="object 4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199405" y="6594449"/>
            <a:ext cx="1223962" cy="14497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319974" y="6815709"/>
            <a:ext cx="1368933" cy="144881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792641" y="6815709"/>
            <a:ext cx="1665058" cy="143357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1330642" y="7258151"/>
            <a:ext cx="819785" cy="143510"/>
          </a:xfrm>
          <a:custGeom>
            <a:avLst/>
            <a:gdLst/>
            <a:ahLst/>
            <a:cxnLst/>
            <a:rect l="l" t="t" r="r" b="b"/>
            <a:pathLst>
              <a:path w="819785" h="143509">
                <a:moveTo>
                  <a:pt x="64096" y="88480"/>
                </a:moveTo>
                <a:lnTo>
                  <a:pt x="41910" y="57150"/>
                </a:lnTo>
                <a:lnTo>
                  <a:pt x="25908" y="54864"/>
                </a:lnTo>
                <a:lnTo>
                  <a:pt x="15240" y="54864"/>
                </a:lnTo>
                <a:lnTo>
                  <a:pt x="18288" y="24384"/>
                </a:lnTo>
                <a:lnTo>
                  <a:pt x="58000" y="24384"/>
                </a:lnTo>
                <a:lnTo>
                  <a:pt x="58000" y="10668"/>
                </a:lnTo>
                <a:lnTo>
                  <a:pt x="6096" y="10668"/>
                </a:lnTo>
                <a:lnTo>
                  <a:pt x="1524" y="68580"/>
                </a:lnTo>
                <a:lnTo>
                  <a:pt x="7620" y="67056"/>
                </a:lnTo>
                <a:lnTo>
                  <a:pt x="30480" y="67056"/>
                </a:lnTo>
                <a:lnTo>
                  <a:pt x="36576" y="68580"/>
                </a:lnTo>
                <a:lnTo>
                  <a:pt x="41148" y="73152"/>
                </a:lnTo>
                <a:lnTo>
                  <a:pt x="47244" y="76200"/>
                </a:lnTo>
                <a:lnTo>
                  <a:pt x="48768" y="82384"/>
                </a:lnTo>
                <a:lnTo>
                  <a:pt x="48768" y="96100"/>
                </a:lnTo>
                <a:lnTo>
                  <a:pt x="47244" y="102196"/>
                </a:lnTo>
                <a:lnTo>
                  <a:pt x="42672" y="106768"/>
                </a:lnTo>
                <a:lnTo>
                  <a:pt x="36576" y="111340"/>
                </a:lnTo>
                <a:lnTo>
                  <a:pt x="30480" y="112864"/>
                </a:lnTo>
                <a:lnTo>
                  <a:pt x="15240" y="112864"/>
                </a:lnTo>
                <a:lnTo>
                  <a:pt x="7620" y="109816"/>
                </a:lnTo>
                <a:lnTo>
                  <a:pt x="0" y="105244"/>
                </a:lnTo>
                <a:lnTo>
                  <a:pt x="0" y="120497"/>
                </a:lnTo>
                <a:lnTo>
                  <a:pt x="6096" y="123545"/>
                </a:lnTo>
                <a:lnTo>
                  <a:pt x="13716" y="125056"/>
                </a:lnTo>
                <a:lnTo>
                  <a:pt x="22860" y="125056"/>
                </a:lnTo>
                <a:lnTo>
                  <a:pt x="57658" y="109270"/>
                </a:lnTo>
                <a:lnTo>
                  <a:pt x="63284" y="96177"/>
                </a:lnTo>
                <a:lnTo>
                  <a:pt x="64096" y="88480"/>
                </a:lnTo>
                <a:close/>
              </a:path>
              <a:path w="819785" h="143509">
                <a:moveTo>
                  <a:pt x="154114" y="67056"/>
                </a:moveTo>
                <a:lnTo>
                  <a:pt x="151841" y="41935"/>
                </a:lnTo>
                <a:lnTo>
                  <a:pt x="145161" y="23812"/>
                </a:lnTo>
                <a:lnTo>
                  <a:pt x="142684" y="21336"/>
                </a:lnTo>
                <a:lnTo>
                  <a:pt x="138874" y="17538"/>
                </a:lnTo>
                <a:lnTo>
                  <a:pt x="138874" y="68580"/>
                </a:lnTo>
                <a:lnTo>
                  <a:pt x="137680" y="87757"/>
                </a:lnTo>
                <a:lnTo>
                  <a:pt x="133908" y="101625"/>
                </a:lnTo>
                <a:lnTo>
                  <a:pt x="127254" y="110032"/>
                </a:lnTo>
                <a:lnTo>
                  <a:pt x="117436" y="112864"/>
                </a:lnTo>
                <a:lnTo>
                  <a:pt x="107429" y="110032"/>
                </a:lnTo>
                <a:lnTo>
                  <a:pt x="100291" y="101625"/>
                </a:lnTo>
                <a:lnTo>
                  <a:pt x="95999" y="87757"/>
                </a:lnTo>
                <a:lnTo>
                  <a:pt x="94576" y="68580"/>
                </a:lnTo>
                <a:lnTo>
                  <a:pt x="95999" y="47701"/>
                </a:lnTo>
                <a:lnTo>
                  <a:pt x="100291" y="32956"/>
                </a:lnTo>
                <a:lnTo>
                  <a:pt x="107429" y="24218"/>
                </a:lnTo>
                <a:lnTo>
                  <a:pt x="117436" y="21336"/>
                </a:lnTo>
                <a:lnTo>
                  <a:pt x="127254" y="24218"/>
                </a:lnTo>
                <a:lnTo>
                  <a:pt x="133908" y="32956"/>
                </a:lnTo>
                <a:lnTo>
                  <a:pt x="137680" y="47701"/>
                </a:lnTo>
                <a:lnTo>
                  <a:pt x="138874" y="68580"/>
                </a:lnTo>
                <a:lnTo>
                  <a:pt x="138874" y="17538"/>
                </a:lnTo>
                <a:lnTo>
                  <a:pt x="134175" y="12839"/>
                </a:lnTo>
                <a:lnTo>
                  <a:pt x="119062" y="9144"/>
                </a:lnTo>
                <a:lnTo>
                  <a:pt x="110185" y="10248"/>
                </a:lnTo>
                <a:lnTo>
                  <a:pt x="83146" y="43624"/>
                </a:lnTo>
                <a:lnTo>
                  <a:pt x="80860" y="68580"/>
                </a:lnTo>
                <a:lnTo>
                  <a:pt x="81432" y="81495"/>
                </a:lnTo>
                <a:lnTo>
                  <a:pt x="101244" y="121437"/>
                </a:lnTo>
                <a:lnTo>
                  <a:pt x="115912" y="125056"/>
                </a:lnTo>
                <a:lnTo>
                  <a:pt x="124536" y="123964"/>
                </a:lnTo>
                <a:lnTo>
                  <a:pt x="151638" y="91338"/>
                </a:lnTo>
                <a:lnTo>
                  <a:pt x="153517" y="79997"/>
                </a:lnTo>
                <a:lnTo>
                  <a:pt x="154114" y="67056"/>
                </a:lnTo>
                <a:close/>
              </a:path>
              <a:path w="819785" h="143509">
                <a:moveTo>
                  <a:pt x="241071" y="67056"/>
                </a:moveTo>
                <a:lnTo>
                  <a:pt x="238785" y="41935"/>
                </a:lnTo>
                <a:lnTo>
                  <a:pt x="231927" y="23812"/>
                </a:lnTo>
                <a:lnTo>
                  <a:pt x="229349" y="21336"/>
                </a:lnTo>
                <a:lnTo>
                  <a:pt x="225831" y="17970"/>
                </a:lnTo>
                <a:lnTo>
                  <a:pt x="225831" y="68580"/>
                </a:lnTo>
                <a:lnTo>
                  <a:pt x="224421" y="87757"/>
                </a:lnTo>
                <a:lnTo>
                  <a:pt x="220306" y="101625"/>
                </a:lnTo>
                <a:lnTo>
                  <a:pt x="213614" y="110032"/>
                </a:lnTo>
                <a:lnTo>
                  <a:pt x="204495" y="112864"/>
                </a:lnTo>
                <a:lnTo>
                  <a:pt x="194475" y="110032"/>
                </a:lnTo>
                <a:lnTo>
                  <a:pt x="187299" y="101625"/>
                </a:lnTo>
                <a:lnTo>
                  <a:pt x="182981" y="87757"/>
                </a:lnTo>
                <a:lnTo>
                  <a:pt x="181546" y="68580"/>
                </a:lnTo>
                <a:lnTo>
                  <a:pt x="182981" y="47701"/>
                </a:lnTo>
                <a:lnTo>
                  <a:pt x="187299" y="32956"/>
                </a:lnTo>
                <a:lnTo>
                  <a:pt x="194475" y="24218"/>
                </a:lnTo>
                <a:lnTo>
                  <a:pt x="204495" y="21336"/>
                </a:lnTo>
                <a:lnTo>
                  <a:pt x="213614" y="24218"/>
                </a:lnTo>
                <a:lnTo>
                  <a:pt x="220306" y="32956"/>
                </a:lnTo>
                <a:lnTo>
                  <a:pt x="224421" y="47701"/>
                </a:lnTo>
                <a:lnTo>
                  <a:pt x="225831" y="68580"/>
                </a:lnTo>
                <a:lnTo>
                  <a:pt x="225831" y="17970"/>
                </a:lnTo>
                <a:lnTo>
                  <a:pt x="220497" y="12839"/>
                </a:lnTo>
                <a:lnTo>
                  <a:pt x="204495" y="9144"/>
                </a:lnTo>
                <a:lnTo>
                  <a:pt x="195897" y="10248"/>
                </a:lnTo>
                <a:lnTo>
                  <a:pt x="168783" y="43624"/>
                </a:lnTo>
                <a:lnTo>
                  <a:pt x="166306" y="68580"/>
                </a:lnTo>
                <a:lnTo>
                  <a:pt x="166878" y="81495"/>
                </a:lnTo>
                <a:lnTo>
                  <a:pt x="187490" y="121437"/>
                </a:lnTo>
                <a:lnTo>
                  <a:pt x="202971" y="125056"/>
                </a:lnTo>
                <a:lnTo>
                  <a:pt x="211543" y="123964"/>
                </a:lnTo>
                <a:lnTo>
                  <a:pt x="218973" y="120865"/>
                </a:lnTo>
                <a:lnTo>
                  <a:pt x="225259" y="116065"/>
                </a:lnTo>
                <a:lnTo>
                  <a:pt x="227888" y="112864"/>
                </a:lnTo>
                <a:lnTo>
                  <a:pt x="230403" y="109816"/>
                </a:lnTo>
                <a:lnTo>
                  <a:pt x="234632" y="101231"/>
                </a:lnTo>
                <a:lnTo>
                  <a:pt x="238023" y="91338"/>
                </a:lnTo>
                <a:lnTo>
                  <a:pt x="240258" y="79997"/>
                </a:lnTo>
                <a:lnTo>
                  <a:pt x="241071" y="67056"/>
                </a:lnTo>
                <a:close/>
              </a:path>
              <a:path w="819785" h="143509">
                <a:moveTo>
                  <a:pt x="326593" y="67056"/>
                </a:moveTo>
                <a:lnTo>
                  <a:pt x="324319" y="41935"/>
                </a:lnTo>
                <a:lnTo>
                  <a:pt x="317601" y="23812"/>
                </a:lnTo>
                <a:lnTo>
                  <a:pt x="315112" y="21336"/>
                </a:lnTo>
                <a:lnTo>
                  <a:pt x="312801" y="19037"/>
                </a:lnTo>
                <a:lnTo>
                  <a:pt x="312801" y="68580"/>
                </a:lnTo>
                <a:lnTo>
                  <a:pt x="311365" y="87757"/>
                </a:lnTo>
                <a:lnTo>
                  <a:pt x="307086" y="101625"/>
                </a:lnTo>
                <a:lnTo>
                  <a:pt x="299935" y="110032"/>
                </a:lnTo>
                <a:lnTo>
                  <a:pt x="289941" y="112864"/>
                </a:lnTo>
                <a:lnTo>
                  <a:pt x="279933" y="110032"/>
                </a:lnTo>
                <a:lnTo>
                  <a:pt x="272796" y="101625"/>
                </a:lnTo>
                <a:lnTo>
                  <a:pt x="268503" y="87757"/>
                </a:lnTo>
                <a:lnTo>
                  <a:pt x="267081" y="68580"/>
                </a:lnTo>
                <a:lnTo>
                  <a:pt x="268503" y="47701"/>
                </a:lnTo>
                <a:lnTo>
                  <a:pt x="272796" y="32956"/>
                </a:lnTo>
                <a:lnTo>
                  <a:pt x="279933" y="24218"/>
                </a:lnTo>
                <a:lnTo>
                  <a:pt x="289941" y="21336"/>
                </a:lnTo>
                <a:lnTo>
                  <a:pt x="299935" y="24218"/>
                </a:lnTo>
                <a:lnTo>
                  <a:pt x="307073" y="32956"/>
                </a:lnTo>
                <a:lnTo>
                  <a:pt x="311365" y="47701"/>
                </a:lnTo>
                <a:lnTo>
                  <a:pt x="312801" y="68580"/>
                </a:lnTo>
                <a:lnTo>
                  <a:pt x="312801" y="19037"/>
                </a:lnTo>
                <a:lnTo>
                  <a:pt x="306590" y="12839"/>
                </a:lnTo>
                <a:lnTo>
                  <a:pt x="291465" y="9144"/>
                </a:lnTo>
                <a:lnTo>
                  <a:pt x="282867" y="10248"/>
                </a:lnTo>
                <a:lnTo>
                  <a:pt x="255600" y="43624"/>
                </a:lnTo>
                <a:lnTo>
                  <a:pt x="253263" y="68580"/>
                </a:lnTo>
                <a:lnTo>
                  <a:pt x="253847" y="81495"/>
                </a:lnTo>
                <a:lnTo>
                  <a:pt x="273748" y="121437"/>
                </a:lnTo>
                <a:lnTo>
                  <a:pt x="288417" y="125056"/>
                </a:lnTo>
                <a:lnTo>
                  <a:pt x="297002" y="123964"/>
                </a:lnTo>
                <a:lnTo>
                  <a:pt x="324307" y="91338"/>
                </a:lnTo>
                <a:lnTo>
                  <a:pt x="326034" y="79997"/>
                </a:lnTo>
                <a:lnTo>
                  <a:pt x="326593" y="67056"/>
                </a:lnTo>
                <a:close/>
              </a:path>
              <a:path w="819785" h="143509">
                <a:moveTo>
                  <a:pt x="355561" y="41148"/>
                </a:moveTo>
                <a:lnTo>
                  <a:pt x="352386" y="30822"/>
                </a:lnTo>
                <a:lnTo>
                  <a:pt x="349656" y="22491"/>
                </a:lnTo>
                <a:lnTo>
                  <a:pt x="347205" y="15862"/>
                </a:lnTo>
                <a:lnTo>
                  <a:pt x="344893" y="10668"/>
                </a:lnTo>
                <a:lnTo>
                  <a:pt x="337286" y="13716"/>
                </a:lnTo>
                <a:lnTo>
                  <a:pt x="337820" y="18275"/>
                </a:lnTo>
                <a:lnTo>
                  <a:pt x="339369" y="24955"/>
                </a:lnTo>
                <a:lnTo>
                  <a:pt x="341769" y="33655"/>
                </a:lnTo>
                <a:lnTo>
                  <a:pt x="344893" y="44196"/>
                </a:lnTo>
                <a:lnTo>
                  <a:pt x="355561" y="41148"/>
                </a:lnTo>
                <a:close/>
              </a:path>
              <a:path w="819785" h="143509">
                <a:moveTo>
                  <a:pt x="390715" y="94576"/>
                </a:moveTo>
                <a:lnTo>
                  <a:pt x="373849" y="71628"/>
                </a:lnTo>
                <a:lnTo>
                  <a:pt x="369277" y="74676"/>
                </a:lnTo>
                <a:lnTo>
                  <a:pt x="369277" y="62484"/>
                </a:lnTo>
                <a:lnTo>
                  <a:pt x="387565" y="62484"/>
                </a:lnTo>
                <a:lnTo>
                  <a:pt x="387565" y="51816"/>
                </a:lnTo>
                <a:lnTo>
                  <a:pt x="369277" y="51816"/>
                </a:lnTo>
                <a:lnTo>
                  <a:pt x="369277" y="1524"/>
                </a:lnTo>
                <a:lnTo>
                  <a:pt x="358609" y="1524"/>
                </a:lnTo>
                <a:lnTo>
                  <a:pt x="358609" y="51816"/>
                </a:lnTo>
                <a:lnTo>
                  <a:pt x="337286" y="51816"/>
                </a:lnTo>
                <a:lnTo>
                  <a:pt x="337286" y="62484"/>
                </a:lnTo>
                <a:lnTo>
                  <a:pt x="357098" y="62484"/>
                </a:lnTo>
                <a:lnTo>
                  <a:pt x="353085" y="75069"/>
                </a:lnTo>
                <a:lnTo>
                  <a:pt x="347941" y="87337"/>
                </a:lnTo>
                <a:lnTo>
                  <a:pt x="341655" y="99009"/>
                </a:lnTo>
                <a:lnTo>
                  <a:pt x="334225" y="109816"/>
                </a:lnTo>
                <a:lnTo>
                  <a:pt x="337286" y="114388"/>
                </a:lnTo>
                <a:lnTo>
                  <a:pt x="338797" y="117436"/>
                </a:lnTo>
                <a:lnTo>
                  <a:pt x="340321" y="122021"/>
                </a:lnTo>
                <a:lnTo>
                  <a:pt x="345744" y="113487"/>
                </a:lnTo>
                <a:lnTo>
                  <a:pt x="350608" y="104101"/>
                </a:lnTo>
                <a:lnTo>
                  <a:pt x="354888" y="94157"/>
                </a:lnTo>
                <a:lnTo>
                  <a:pt x="358609" y="83908"/>
                </a:lnTo>
                <a:lnTo>
                  <a:pt x="358609" y="140309"/>
                </a:lnTo>
                <a:lnTo>
                  <a:pt x="369277" y="140309"/>
                </a:lnTo>
                <a:lnTo>
                  <a:pt x="369277" y="83908"/>
                </a:lnTo>
                <a:lnTo>
                  <a:pt x="369277" y="79336"/>
                </a:lnTo>
                <a:lnTo>
                  <a:pt x="372325" y="83908"/>
                </a:lnTo>
                <a:lnTo>
                  <a:pt x="376897" y="91528"/>
                </a:lnTo>
                <a:lnTo>
                  <a:pt x="382993" y="100672"/>
                </a:lnTo>
                <a:lnTo>
                  <a:pt x="390715" y="94576"/>
                </a:lnTo>
                <a:close/>
              </a:path>
              <a:path w="819785" h="143509">
                <a:moveTo>
                  <a:pt x="392239" y="13716"/>
                </a:moveTo>
                <a:lnTo>
                  <a:pt x="381482" y="10668"/>
                </a:lnTo>
                <a:lnTo>
                  <a:pt x="380034" y="17792"/>
                </a:lnTo>
                <a:lnTo>
                  <a:pt x="378040" y="25336"/>
                </a:lnTo>
                <a:lnTo>
                  <a:pt x="375462" y="33172"/>
                </a:lnTo>
                <a:lnTo>
                  <a:pt x="372325" y="41148"/>
                </a:lnTo>
                <a:lnTo>
                  <a:pt x="381482" y="44196"/>
                </a:lnTo>
                <a:lnTo>
                  <a:pt x="384657" y="35369"/>
                </a:lnTo>
                <a:lnTo>
                  <a:pt x="389966" y="19824"/>
                </a:lnTo>
                <a:lnTo>
                  <a:pt x="392239" y="13716"/>
                </a:lnTo>
                <a:close/>
              </a:path>
              <a:path w="819785" h="143509">
                <a:moveTo>
                  <a:pt x="425767" y="9144"/>
                </a:moveTo>
                <a:lnTo>
                  <a:pt x="413575" y="7620"/>
                </a:lnTo>
                <a:lnTo>
                  <a:pt x="409549" y="21894"/>
                </a:lnTo>
                <a:lnTo>
                  <a:pt x="404241" y="34861"/>
                </a:lnTo>
                <a:lnTo>
                  <a:pt x="397497" y="46418"/>
                </a:lnTo>
                <a:lnTo>
                  <a:pt x="389191" y="56388"/>
                </a:lnTo>
                <a:lnTo>
                  <a:pt x="393763" y="57912"/>
                </a:lnTo>
                <a:lnTo>
                  <a:pt x="396811" y="60960"/>
                </a:lnTo>
                <a:lnTo>
                  <a:pt x="398335" y="64008"/>
                </a:lnTo>
                <a:lnTo>
                  <a:pt x="406908" y="52222"/>
                </a:lnTo>
                <a:lnTo>
                  <a:pt x="414337" y="39433"/>
                </a:lnTo>
                <a:lnTo>
                  <a:pt x="420624" y="25222"/>
                </a:lnTo>
                <a:lnTo>
                  <a:pt x="425767" y="9144"/>
                </a:lnTo>
                <a:close/>
              </a:path>
              <a:path w="819785" h="143509">
                <a:moveTo>
                  <a:pt x="463956" y="65532"/>
                </a:moveTo>
                <a:lnTo>
                  <a:pt x="398335" y="65532"/>
                </a:lnTo>
                <a:lnTo>
                  <a:pt x="398335" y="74676"/>
                </a:lnTo>
                <a:lnTo>
                  <a:pt x="413575" y="74676"/>
                </a:lnTo>
                <a:lnTo>
                  <a:pt x="410756" y="94157"/>
                </a:lnTo>
                <a:lnTo>
                  <a:pt x="410667" y="94576"/>
                </a:lnTo>
                <a:lnTo>
                  <a:pt x="404418" y="110388"/>
                </a:lnTo>
                <a:lnTo>
                  <a:pt x="394677" y="122567"/>
                </a:lnTo>
                <a:lnTo>
                  <a:pt x="381482" y="131152"/>
                </a:lnTo>
                <a:lnTo>
                  <a:pt x="387565" y="137248"/>
                </a:lnTo>
                <a:lnTo>
                  <a:pt x="421970" y="96761"/>
                </a:lnTo>
                <a:lnTo>
                  <a:pt x="424243" y="74676"/>
                </a:lnTo>
                <a:lnTo>
                  <a:pt x="451675" y="74676"/>
                </a:lnTo>
                <a:lnTo>
                  <a:pt x="451434" y="88709"/>
                </a:lnTo>
                <a:lnTo>
                  <a:pt x="450913" y="100863"/>
                </a:lnTo>
                <a:lnTo>
                  <a:pt x="450380" y="110985"/>
                </a:lnTo>
                <a:lnTo>
                  <a:pt x="450265" y="114960"/>
                </a:lnTo>
                <a:lnTo>
                  <a:pt x="450151" y="125056"/>
                </a:lnTo>
                <a:lnTo>
                  <a:pt x="447103" y="129628"/>
                </a:lnTo>
                <a:lnTo>
                  <a:pt x="434911" y="129628"/>
                </a:lnTo>
                <a:lnTo>
                  <a:pt x="430339" y="128104"/>
                </a:lnTo>
                <a:lnTo>
                  <a:pt x="422719" y="128104"/>
                </a:lnTo>
                <a:lnTo>
                  <a:pt x="424243" y="131152"/>
                </a:lnTo>
                <a:lnTo>
                  <a:pt x="424243" y="138785"/>
                </a:lnTo>
                <a:lnTo>
                  <a:pt x="431863" y="140309"/>
                </a:lnTo>
                <a:lnTo>
                  <a:pt x="444055" y="140309"/>
                </a:lnTo>
                <a:lnTo>
                  <a:pt x="451180" y="138925"/>
                </a:lnTo>
                <a:lnTo>
                  <a:pt x="462432" y="98767"/>
                </a:lnTo>
                <a:lnTo>
                  <a:pt x="463054" y="83591"/>
                </a:lnTo>
                <a:lnTo>
                  <a:pt x="463956" y="65532"/>
                </a:lnTo>
                <a:close/>
              </a:path>
              <a:path w="819785" h="143509">
                <a:moveTo>
                  <a:pt x="477672" y="54864"/>
                </a:moveTo>
                <a:lnTo>
                  <a:pt x="466267" y="42862"/>
                </a:lnTo>
                <a:lnTo>
                  <a:pt x="457428" y="29718"/>
                </a:lnTo>
                <a:lnTo>
                  <a:pt x="451446" y="15430"/>
                </a:lnTo>
                <a:lnTo>
                  <a:pt x="448627" y="0"/>
                </a:lnTo>
                <a:lnTo>
                  <a:pt x="437959" y="1524"/>
                </a:lnTo>
                <a:lnTo>
                  <a:pt x="441617" y="19824"/>
                </a:lnTo>
                <a:lnTo>
                  <a:pt x="447878" y="35826"/>
                </a:lnTo>
                <a:lnTo>
                  <a:pt x="456425" y="49530"/>
                </a:lnTo>
                <a:lnTo>
                  <a:pt x="467017" y="60960"/>
                </a:lnTo>
                <a:lnTo>
                  <a:pt x="470052" y="57912"/>
                </a:lnTo>
                <a:lnTo>
                  <a:pt x="474624" y="56388"/>
                </a:lnTo>
                <a:lnTo>
                  <a:pt x="477672" y="54864"/>
                </a:lnTo>
                <a:close/>
              </a:path>
              <a:path w="819785" h="143509">
                <a:moveTo>
                  <a:pt x="547878" y="94576"/>
                </a:moveTo>
                <a:lnTo>
                  <a:pt x="546354" y="90004"/>
                </a:lnTo>
                <a:lnTo>
                  <a:pt x="546354" y="83908"/>
                </a:lnTo>
                <a:lnTo>
                  <a:pt x="534327" y="91363"/>
                </a:lnTo>
                <a:lnTo>
                  <a:pt x="523443" y="97815"/>
                </a:lnTo>
                <a:lnTo>
                  <a:pt x="505117" y="108292"/>
                </a:lnTo>
                <a:lnTo>
                  <a:pt x="505117" y="6096"/>
                </a:lnTo>
                <a:lnTo>
                  <a:pt x="494449" y="6096"/>
                </a:lnTo>
                <a:lnTo>
                  <a:pt x="494449" y="111340"/>
                </a:lnTo>
                <a:lnTo>
                  <a:pt x="491388" y="115912"/>
                </a:lnTo>
                <a:lnTo>
                  <a:pt x="486816" y="120497"/>
                </a:lnTo>
                <a:lnTo>
                  <a:pt x="495960" y="131152"/>
                </a:lnTo>
                <a:lnTo>
                  <a:pt x="499008" y="129628"/>
                </a:lnTo>
                <a:lnTo>
                  <a:pt x="502056" y="126580"/>
                </a:lnTo>
                <a:lnTo>
                  <a:pt x="505117" y="125056"/>
                </a:lnTo>
                <a:lnTo>
                  <a:pt x="547878" y="97624"/>
                </a:lnTo>
                <a:lnTo>
                  <a:pt x="547878" y="94576"/>
                </a:lnTo>
                <a:close/>
              </a:path>
              <a:path w="819785" h="143509">
                <a:moveTo>
                  <a:pt x="561594" y="36576"/>
                </a:moveTo>
                <a:lnTo>
                  <a:pt x="555891" y="26581"/>
                </a:lnTo>
                <a:lnTo>
                  <a:pt x="550354" y="17145"/>
                </a:lnTo>
                <a:lnTo>
                  <a:pt x="545084" y="8293"/>
                </a:lnTo>
                <a:lnTo>
                  <a:pt x="540258" y="0"/>
                </a:lnTo>
                <a:lnTo>
                  <a:pt x="531114" y="6096"/>
                </a:lnTo>
                <a:lnTo>
                  <a:pt x="535698" y="14389"/>
                </a:lnTo>
                <a:lnTo>
                  <a:pt x="545465" y="32677"/>
                </a:lnTo>
                <a:lnTo>
                  <a:pt x="550926" y="42672"/>
                </a:lnTo>
                <a:lnTo>
                  <a:pt x="561594" y="36576"/>
                </a:lnTo>
                <a:close/>
              </a:path>
              <a:path w="819785" h="143509">
                <a:moveTo>
                  <a:pt x="625690" y="129628"/>
                </a:moveTo>
                <a:lnTo>
                  <a:pt x="592162" y="93052"/>
                </a:lnTo>
                <a:lnTo>
                  <a:pt x="597039" y="80467"/>
                </a:lnTo>
                <a:lnTo>
                  <a:pt x="600354" y="65582"/>
                </a:lnTo>
                <a:lnTo>
                  <a:pt x="602234" y="48412"/>
                </a:lnTo>
                <a:lnTo>
                  <a:pt x="602716" y="32677"/>
                </a:lnTo>
                <a:lnTo>
                  <a:pt x="602830" y="4572"/>
                </a:lnTo>
                <a:lnTo>
                  <a:pt x="590550" y="4572"/>
                </a:lnTo>
                <a:lnTo>
                  <a:pt x="590600" y="49288"/>
                </a:lnTo>
                <a:lnTo>
                  <a:pt x="588479" y="66916"/>
                </a:lnTo>
                <a:lnTo>
                  <a:pt x="570306" y="104825"/>
                </a:lnTo>
                <a:lnTo>
                  <a:pt x="529590" y="132676"/>
                </a:lnTo>
                <a:lnTo>
                  <a:pt x="532638" y="137248"/>
                </a:lnTo>
                <a:lnTo>
                  <a:pt x="535686" y="140309"/>
                </a:lnTo>
                <a:lnTo>
                  <a:pt x="537210" y="143344"/>
                </a:lnTo>
                <a:lnTo>
                  <a:pt x="552996" y="135013"/>
                </a:lnTo>
                <a:lnTo>
                  <a:pt x="566356" y="125818"/>
                </a:lnTo>
                <a:lnTo>
                  <a:pt x="577710" y="115493"/>
                </a:lnTo>
                <a:lnTo>
                  <a:pt x="587502" y="103720"/>
                </a:lnTo>
                <a:lnTo>
                  <a:pt x="594639" y="111988"/>
                </a:lnTo>
                <a:lnTo>
                  <a:pt x="602132" y="120777"/>
                </a:lnTo>
                <a:lnTo>
                  <a:pt x="609447" y="129654"/>
                </a:lnTo>
                <a:lnTo>
                  <a:pt x="616546" y="138785"/>
                </a:lnTo>
                <a:lnTo>
                  <a:pt x="625690" y="129628"/>
                </a:lnTo>
                <a:close/>
              </a:path>
              <a:path w="819785" h="143509">
                <a:moveTo>
                  <a:pt x="770661" y="121691"/>
                </a:moveTo>
                <a:lnTo>
                  <a:pt x="700468" y="121691"/>
                </a:lnTo>
                <a:lnTo>
                  <a:pt x="700468" y="58191"/>
                </a:lnTo>
                <a:lnTo>
                  <a:pt x="759993" y="58191"/>
                </a:lnTo>
                <a:lnTo>
                  <a:pt x="759993" y="45491"/>
                </a:lnTo>
                <a:lnTo>
                  <a:pt x="700468" y="45491"/>
                </a:lnTo>
                <a:lnTo>
                  <a:pt x="700468" y="3581"/>
                </a:lnTo>
                <a:lnTo>
                  <a:pt x="688276" y="3581"/>
                </a:lnTo>
                <a:lnTo>
                  <a:pt x="688276" y="45491"/>
                </a:lnTo>
                <a:lnTo>
                  <a:pt x="688276" y="58191"/>
                </a:lnTo>
                <a:lnTo>
                  <a:pt x="688276" y="121691"/>
                </a:lnTo>
                <a:lnTo>
                  <a:pt x="631786" y="121691"/>
                </a:lnTo>
                <a:lnTo>
                  <a:pt x="631786" y="133121"/>
                </a:lnTo>
                <a:lnTo>
                  <a:pt x="770661" y="133121"/>
                </a:lnTo>
                <a:lnTo>
                  <a:pt x="770661" y="121691"/>
                </a:lnTo>
                <a:close/>
              </a:path>
              <a:path w="819785" h="143509">
                <a:moveTo>
                  <a:pt x="819531" y="105244"/>
                </a:moveTo>
                <a:lnTo>
                  <a:pt x="805815" y="105244"/>
                </a:lnTo>
                <a:lnTo>
                  <a:pt x="796671" y="143344"/>
                </a:lnTo>
                <a:lnTo>
                  <a:pt x="807339" y="143344"/>
                </a:lnTo>
                <a:lnTo>
                  <a:pt x="819531" y="1052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55418" y="7258151"/>
            <a:ext cx="731520" cy="143510"/>
          </a:xfrm>
          <a:custGeom>
            <a:avLst/>
            <a:gdLst/>
            <a:ahLst/>
            <a:cxnLst/>
            <a:rect l="l" t="t" r="r" b="b"/>
            <a:pathLst>
              <a:path w="731519" h="143509">
                <a:moveTo>
                  <a:pt x="47345" y="28956"/>
                </a:moveTo>
                <a:lnTo>
                  <a:pt x="30581" y="28956"/>
                </a:lnTo>
                <a:lnTo>
                  <a:pt x="30581" y="1524"/>
                </a:lnTo>
                <a:lnTo>
                  <a:pt x="19913" y="1524"/>
                </a:lnTo>
                <a:lnTo>
                  <a:pt x="19913" y="28956"/>
                </a:lnTo>
                <a:lnTo>
                  <a:pt x="1524" y="28956"/>
                </a:lnTo>
                <a:lnTo>
                  <a:pt x="1524" y="39624"/>
                </a:lnTo>
                <a:lnTo>
                  <a:pt x="19913" y="39624"/>
                </a:lnTo>
                <a:lnTo>
                  <a:pt x="19913" y="71628"/>
                </a:lnTo>
                <a:lnTo>
                  <a:pt x="13817" y="73152"/>
                </a:lnTo>
                <a:lnTo>
                  <a:pt x="6197" y="76200"/>
                </a:lnTo>
                <a:lnTo>
                  <a:pt x="0" y="77812"/>
                </a:lnTo>
                <a:lnTo>
                  <a:pt x="1524" y="90004"/>
                </a:lnTo>
                <a:lnTo>
                  <a:pt x="6197" y="88480"/>
                </a:lnTo>
                <a:lnTo>
                  <a:pt x="12293" y="85432"/>
                </a:lnTo>
                <a:lnTo>
                  <a:pt x="19913" y="83908"/>
                </a:lnTo>
                <a:lnTo>
                  <a:pt x="19913" y="126580"/>
                </a:lnTo>
                <a:lnTo>
                  <a:pt x="16865" y="129628"/>
                </a:lnTo>
                <a:lnTo>
                  <a:pt x="10769" y="129628"/>
                </a:lnTo>
                <a:lnTo>
                  <a:pt x="6197" y="128104"/>
                </a:lnTo>
                <a:lnTo>
                  <a:pt x="1524" y="128104"/>
                </a:lnTo>
                <a:lnTo>
                  <a:pt x="1524" y="132676"/>
                </a:lnTo>
                <a:lnTo>
                  <a:pt x="3149" y="135724"/>
                </a:lnTo>
                <a:lnTo>
                  <a:pt x="3149" y="140309"/>
                </a:lnTo>
                <a:lnTo>
                  <a:pt x="26009" y="140309"/>
                </a:lnTo>
                <a:lnTo>
                  <a:pt x="30581" y="134200"/>
                </a:lnTo>
                <a:lnTo>
                  <a:pt x="30581" y="129628"/>
                </a:lnTo>
                <a:lnTo>
                  <a:pt x="30581" y="83908"/>
                </a:lnTo>
                <a:lnTo>
                  <a:pt x="30581" y="80860"/>
                </a:lnTo>
                <a:lnTo>
                  <a:pt x="35153" y="77812"/>
                </a:lnTo>
                <a:lnTo>
                  <a:pt x="39725" y="76200"/>
                </a:lnTo>
                <a:lnTo>
                  <a:pt x="44297" y="74676"/>
                </a:lnTo>
                <a:lnTo>
                  <a:pt x="44297" y="68580"/>
                </a:lnTo>
                <a:lnTo>
                  <a:pt x="44297" y="64008"/>
                </a:lnTo>
                <a:lnTo>
                  <a:pt x="30581" y="68580"/>
                </a:lnTo>
                <a:lnTo>
                  <a:pt x="30581" y="39624"/>
                </a:lnTo>
                <a:lnTo>
                  <a:pt x="47345" y="39624"/>
                </a:lnTo>
                <a:lnTo>
                  <a:pt x="47345" y="28956"/>
                </a:lnTo>
                <a:close/>
              </a:path>
              <a:path w="731519" h="143509">
                <a:moveTo>
                  <a:pt x="84010" y="45720"/>
                </a:moveTo>
                <a:lnTo>
                  <a:pt x="74879" y="33528"/>
                </a:lnTo>
                <a:lnTo>
                  <a:pt x="70205" y="28956"/>
                </a:lnTo>
                <a:lnTo>
                  <a:pt x="62585" y="33528"/>
                </a:lnTo>
                <a:lnTo>
                  <a:pt x="67157" y="39624"/>
                </a:lnTo>
                <a:lnTo>
                  <a:pt x="71818" y="45720"/>
                </a:lnTo>
                <a:lnTo>
                  <a:pt x="74879" y="51816"/>
                </a:lnTo>
                <a:lnTo>
                  <a:pt x="84010" y="45720"/>
                </a:lnTo>
                <a:close/>
              </a:path>
              <a:path w="731519" h="143509">
                <a:moveTo>
                  <a:pt x="138976" y="16764"/>
                </a:moveTo>
                <a:lnTo>
                  <a:pt x="97726" y="16764"/>
                </a:lnTo>
                <a:lnTo>
                  <a:pt x="100774" y="15240"/>
                </a:lnTo>
                <a:lnTo>
                  <a:pt x="99263" y="10668"/>
                </a:lnTo>
                <a:lnTo>
                  <a:pt x="96202" y="4572"/>
                </a:lnTo>
                <a:lnTo>
                  <a:pt x="93154" y="0"/>
                </a:lnTo>
                <a:lnTo>
                  <a:pt x="82486" y="4572"/>
                </a:lnTo>
                <a:lnTo>
                  <a:pt x="85534" y="9144"/>
                </a:lnTo>
                <a:lnTo>
                  <a:pt x="88582" y="12192"/>
                </a:lnTo>
                <a:lnTo>
                  <a:pt x="90119" y="16764"/>
                </a:lnTo>
                <a:lnTo>
                  <a:pt x="48869" y="16764"/>
                </a:lnTo>
                <a:lnTo>
                  <a:pt x="48869" y="27432"/>
                </a:lnTo>
                <a:lnTo>
                  <a:pt x="138976" y="27432"/>
                </a:lnTo>
                <a:lnTo>
                  <a:pt x="138976" y="16764"/>
                </a:lnTo>
                <a:close/>
              </a:path>
              <a:path w="731519" h="143509">
                <a:moveTo>
                  <a:pt x="140500" y="79336"/>
                </a:moveTo>
                <a:lnTo>
                  <a:pt x="109918" y="79336"/>
                </a:lnTo>
                <a:lnTo>
                  <a:pt x="109918" y="88480"/>
                </a:lnTo>
                <a:lnTo>
                  <a:pt x="107315" y="95059"/>
                </a:lnTo>
                <a:lnTo>
                  <a:pt x="104013" y="101053"/>
                </a:lnTo>
                <a:lnTo>
                  <a:pt x="99847" y="106489"/>
                </a:lnTo>
                <a:lnTo>
                  <a:pt x="94691" y="111340"/>
                </a:lnTo>
                <a:lnTo>
                  <a:pt x="88722" y="109054"/>
                </a:lnTo>
                <a:lnTo>
                  <a:pt x="76200" y="104482"/>
                </a:lnTo>
                <a:lnTo>
                  <a:pt x="70205" y="102196"/>
                </a:lnTo>
                <a:lnTo>
                  <a:pt x="73342" y="97624"/>
                </a:lnTo>
                <a:lnTo>
                  <a:pt x="79438" y="88480"/>
                </a:lnTo>
                <a:lnTo>
                  <a:pt x="109918" y="88480"/>
                </a:lnTo>
                <a:lnTo>
                  <a:pt x="109918" y="79336"/>
                </a:lnTo>
                <a:lnTo>
                  <a:pt x="85534" y="79336"/>
                </a:lnTo>
                <a:lnTo>
                  <a:pt x="87058" y="76200"/>
                </a:lnTo>
                <a:lnTo>
                  <a:pt x="90119" y="71628"/>
                </a:lnTo>
                <a:lnTo>
                  <a:pt x="91630" y="68580"/>
                </a:lnTo>
                <a:lnTo>
                  <a:pt x="80962" y="64008"/>
                </a:lnTo>
                <a:lnTo>
                  <a:pt x="79438" y="68580"/>
                </a:lnTo>
                <a:lnTo>
                  <a:pt x="76390" y="74676"/>
                </a:lnTo>
                <a:lnTo>
                  <a:pt x="73342" y="79336"/>
                </a:lnTo>
                <a:lnTo>
                  <a:pt x="42773" y="79336"/>
                </a:lnTo>
                <a:lnTo>
                  <a:pt x="42773" y="88480"/>
                </a:lnTo>
                <a:lnTo>
                  <a:pt x="67157" y="88480"/>
                </a:lnTo>
                <a:lnTo>
                  <a:pt x="64109" y="94576"/>
                </a:lnTo>
                <a:lnTo>
                  <a:pt x="59537" y="99148"/>
                </a:lnTo>
                <a:lnTo>
                  <a:pt x="54965" y="105244"/>
                </a:lnTo>
                <a:lnTo>
                  <a:pt x="70053" y="111912"/>
                </a:lnTo>
                <a:lnTo>
                  <a:pt x="77114" y="114896"/>
                </a:lnTo>
                <a:lnTo>
                  <a:pt x="84010" y="117436"/>
                </a:lnTo>
                <a:lnTo>
                  <a:pt x="75133" y="121729"/>
                </a:lnTo>
                <a:lnTo>
                  <a:pt x="64528" y="125437"/>
                </a:lnTo>
                <a:lnTo>
                  <a:pt x="52209" y="128587"/>
                </a:lnTo>
                <a:lnTo>
                  <a:pt x="38201" y="131152"/>
                </a:lnTo>
                <a:lnTo>
                  <a:pt x="41249" y="135724"/>
                </a:lnTo>
                <a:lnTo>
                  <a:pt x="44297" y="141833"/>
                </a:lnTo>
                <a:lnTo>
                  <a:pt x="59690" y="138112"/>
                </a:lnTo>
                <a:lnTo>
                  <a:pt x="73672" y="133832"/>
                </a:lnTo>
                <a:lnTo>
                  <a:pt x="85940" y="128968"/>
                </a:lnTo>
                <a:lnTo>
                  <a:pt x="96202" y="123545"/>
                </a:lnTo>
                <a:lnTo>
                  <a:pt x="107073" y="128104"/>
                </a:lnTo>
                <a:lnTo>
                  <a:pt x="116967" y="132676"/>
                </a:lnTo>
                <a:lnTo>
                  <a:pt x="125984" y="137248"/>
                </a:lnTo>
                <a:lnTo>
                  <a:pt x="134302" y="141833"/>
                </a:lnTo>
                <a:lnTo>
                  <a:pt x="140500" y="131152"/>
                </a:lnTo>
                <a:lnTo>
                  <a:pt x="132168" y="127495"/>
                </a:lnTo>
                <a:lnTo>
                  <a:pt x="123456" y="123545"/>
                </a:lnTo>
                <a:lnTo>
                  <a:pt x="114465" y="119583"/>
                </a:lnTo>
                <a:lnTo>
                  <a:pt x="105346" y="115912"/>
                </a:lnTo>
                <a:lnTo>
                  <a:pt x="109296" y="111340"/>
                </a:lnTo>
                <a:lnTo>
                  <a:pt x="110540" y="109918"/>
                </a:lnTo>
                <a:lnTo>
                  <a:pt x="114871" y="103339"/>
                </a:lnTo>
                <a:lnTo>
                  <a:pt x="118630" y="96202"/>
                </a:lnTo>
                <a:lnTo>
                  <a:pt x="122110" y="88480"/>
                </a:lnTo>
                <a:lnTo>
                  <a:pt x="140500" y="88480"/>
                </a:lnTo>
                <a:lnTo>
                  <a:pt x="140500" y="79336"/>
                </a:lnTo>
                <a:close/>
              </a:path>
              <a:path w="731519" h="143509">
                <a:moveTo>
                  <a:pt x="142024" y="51816"/>
                </a:moveTo>
                <a:lnTo>
                  <a:pt x="111442" y="51816"/>
                </a:lnTo>
                <a:lnTo>
                  <a:pt x="117538" y="45720"/>
                </a:lnTo>
                <a:lnTo>
                  <a:pt x="126682" y="33528"/>
                </a:lnTo>
                <a:lnTo>
                  <a:pt x="116014" y="28956"/>
                </a:lnTo>
                <a:lnTo>
                  <a:pt x="112318" y="34036"/>
                </a:lnTo>
                <a:lnTo>
                  <a:pt x="108204" y="39827"/>
                </a:lnTo>
                <a:lnTo>
                  <a:pt x="103797" y="45897"/>
                </a:lnTo>
                <a:lnTo>
                  <a:pt x="99263" y="51816"/>
                </a:lnTo>
                <a:lnTo>
                  <a:pt x="74879" y="51816"/>
                </a:lnTo>
                <a:lnTo>
                  <a:pt x="44297" y="51816"/>
                </a:lnTo>
                <a:lnTo>
                  <a:pt x="44297" y="60960"/>
                </a:lnTo>
                <a:lnTo>
                  <a:pt x="142024" y="60960"/>
                </a:lnTo>
                <a:lnTo>
                  <a:pt x="142024" y="51816"/>
                </a:lnTo>
                <a:close/>
              </a:path>
              <a:path w="731519" h="143509">
                <a:moveTo>
                  <a:pt x="270141" y="93052"/>
                </a:moveTo>
                <a:lnTo>
                  <a:pt x="257937" y="93052"/>
                </a:lnTo>
                <a:lnTo>
                  <a:pt x="257937" y="103720"/>
                </a:lnTo>
                <a:lnTo>
                  <a:pt x="257937" y="123545"/>
                </a:lnTo>
                <a:lnTo>
                  <a:pt x="183172" y="123545"/>
                </a:lnTo>
                <a:lnTo>
                  <a:pt x="183172" y="103720"/>
                </a:lnTo>
                <a:lnTo>
                  <a:pt x="257937" y="103720"/>
                </a:lnTo>
                <a:lnTo>
                  <a:pt x="257937" y="93052"/>
                </a:lnTo>
                <a:lnTo>
                  <a:pt x="183172" y="93052"/>
                </a:lnTo>
                <a:lnTo>
                  <a:pt x="183172" y="79336"/>
                </a:lnTo>
                <a:lnTo>
                  <a:pt x="253365" y="79336"/>
                </a:lnTo>
                <a:lnTo>
                  <a:pt x="253365" y="83908"/>
                </a:lnTo>
                <a:lnTo>
                  <a:pt x="264033" y="83908"/>
                </a:lnTo>
                <a:lnTo>
                  <a:pt x="264033" y="79336"/>
                </a:lnTo>
                <a:lnTo>
                  <a:pt x="264033" y="70104"/>
                </a:lnTo>
                <a:lnTo>
                  <a:pt x="264033" y="51816"/>
                </a:lnTo>
                <a:lnTo>
                  <a:pt x="264033" y="42672"/>
                </a:lnTo>
                <a:lnTo>
                  <a:pt x="253365" y="42672"/>
                </a:lnTo>
                <a:lnTo>
                  <a:pt x="253365" y="51816"/>
                </a:lnTo>
                <a:lnTo>
                  <a:pt x="253365" y="70104"/>
                </a:lnTo>
                <a:lnTo>
                  <a:pt x="183172" y="70104"/>
                </a:lnTo>
                <a:lnTo>
                  <a:pt x="183172" y="51816"/>
                </a:lnTo>
                <a:lnTo>
                  <a:pt x="253365" y="51816"/>
                </a:lnTo>
                <a:lnTo>
                  <a:pt x="253365" y="42672"/>
                </a:lnTo>
                <a:lnTo>
                  <a:pt x="172504" y="42672"/>
                </a:lnTo>
                <a:lnTo>
                  <a:pt x="172504" y="141833"/>
                </a:lnTo>
                <a:lnTo>
                  <a:pt x="183172" y="141833"/>
                </a:lnTo>
                <a:lnTo>
                  <a:pt x="183172" y="134200"/>
                </a:lnTo>
                <a:lnTo>
                  <a:pt x="257937" y="134200"/>
                </a:lnTo>
                <a:lnTo>
                  <a:pt x="257937" y="141833"/>
                </a:lnTo>
                <a:lnTo>
                  <a:pt x="270141" y="141833"/>
                </a:lnTo>
                <a:lnTo>
                  <a:pt x="270141" y="134200"/>
                </a:lnTo>
                <a:lnTo>
                  <a:pt x="270141" y="123545"/>
                </a:lnTo>
                <a:lnTo>
                  <a:pt x="270141" y="103720"/>
                </a:lnTo>
                <a:lnTo>
                  <a:pt x="270141" y="93052"/>
                </a:lnTo>
                <a:close/>
              </a:path>
              <a:path w="731519" h="143509">
                <a:moveTo>
                  <a:pt x="283946" y="18288"/>
                </a:moveTo>
                <a:lnTo>
                  <a:pt x="222897" y="18288"/>
                </a:lnTo>
                <a:lnTo>
                  <a:pt x="230505" y="15240"/>
                </a:lnTo>
                <a:lnTo>
                  <a:pt x="225933" y="9144"/>
                </a:lnTo>
                <a:lnTo>
                  <a:pt x="222897" y="3048"/>
                </a:lnTo>
                <a:lnTo>
                  <a:pt x="219837" y="0"/>
                </a:lnTo>
                <a:lnTo>
                  <a:pt x="209181" y="4572"/>
                </a:lnTo>
                <a:lnTo>
                  <a:pt x="218325" y="18288"/>
                </a:lnTo>
                <a:lnTo>
                  <a:pt x="152692" y="18288"/>
                </a:lnTo>
                <a:lnTo>
                  <a:pt x="152692" y="45720"/>
                </a:lnTo>
                <a:lnTo>
                  <a:pt x="164884" y="45720"/>
                </a:lnTo>
                <a:lnTo>
                  <a:pt x="164884" y="28956"/>
                </a:lnTo>
                <a:lnTo>
                  <a:pt x="273278" y="28956"/>
                </a:lnTo>
                <a:lnTo>
                  <a:pt x="273278" y="45720"/>
                </a:lnTo>
                <a:lnTo>
                  <a:pt x="283946" y="45720"/>
                </a:lnTo>
                <a:lnTo>
                  <a:pt x="283946" y="28956"/>
                </a:lnTo>
                <a:lnTo>
                  <a:pt x="283946" y="18288"/>
                </a:lnTo>
                <a:close/>
              </a:path>
              <a:path w="731519" h="143509">
                <a:moveTo>
                  <a:pt x="435013" y="25908"/>
                </a:moveTo>
                <a:lnTo>
                  <a:pt x="366344" y="25908"/>
                </a:lnTo>
                <a:lnTo>
                  <a:pt x="376999" y="19812"/>
                </a:lnTo>
                <a:lnTo>
                  <a:pt x="372427" y="10668"/>
                </a:lnTo>
                <a:lnTo>
                  <a:pt x="367855" y="4572"/>
                </a:lnTo>
                <a:lnTo>
                  <a:pt x="364807" y="0"/>
                </a:lnTo>
                <a:lnTo>
                  <a:pt x="354139" y="4572"/>
                </a:lnTo>
                <a:lnTo>
                  <a:pt x="357187" y="9144"/>
                </a:lnTo>
                <a:lnTo>
                  <a:pt x="360235" y="16764"/>
                </a:lnTo>
                <a:lnTo>
                  <a:pt x="364807" y="25908"/>
                </a:lnTo>
                <a:lnTo>
                  <a:pt x="296138" y="25908"/>
                </a:lnTo>
                <a:lnTo>
                  <a:pt x="296138" y="36576"/>
                </a:lnTo>
                <a:lnTo>
                  <a:pt x="335762" y="36576"/>
                </a:lnTo>
                <a:lnTo>
                  <a:pt x="335521" y="45173"/>
                </a:lnTo>
                <a:lnTo>
                  <a:pt x="330809" y="85928"/>
                </a:lnTo>
                <a:lnTo>
                  <a:pt x="310235" y="119202"/>
                </a:lnTo>
                <a:lnTo>
                  <a:pt x="293090" y="132676"/>
                </a:lnTo>
                <a:lnTo>
                  <a:pt x="296138" y="137248"/>
                </a:lnTo>
                <a:lnTo>
                  <a:pt x="332943" y="111150"/>
                </a:lnTo>
                <a:lnTo>
                  <a:pt x="346532" y="68580"/>
                </a:lnTo>
                <a:lnTo>
                  <a:pt x="402907" y="68580"/>
                </a:lnTo>
                <a:lnTo>
                  <a:pt x="402640" y="80657"/>
                </a:lnTo>
                <a:lnTo>
                  <a:pt x="401955" y="91719"/>
                </a:lnTo>
                <a:lnTo>
                  <a:pt x="399859" y="111340"/>
                </a:lnTo>
                <a:lnTo>
                  <a:pt x="399859" y="122021"/>
                </a:lnTo>
                <a:lnTo>
                  <a:pt x="393763" y="126580"/>
                </a:lnTo>
                <a:lnTo>
                  <a:pt x="379869" y="126542"/>
                </a:lnTo>
                <a:lnTo>
                  <a:pt x="372618" y="126199"/>
                </a:lnTo>
                <a:lnTo>
                  <a:pt x="364490" y="125298"/>
                </a:lnTo>
                <a:lnTo>
                  <a:pt x="355663" y="123545"/>
                </a:lnTo>
                <a:lnTo>
                  <a:pt x="357187" y="129628"/>
                </a:lnTo>
                <a:lnTo>
                  <a:pt x="387667" y="138785"/>
                </a:lnTo>
                <a:lnTo>
                  <a:pt x="397916" y="137083"/>
                </a:lnTo>
                <a:lnTo>
                  <a:pt x="413296" y="100863"/>
                </a:lnTo>
                <a:lnTo>
                  <a:pt x="416725" y="57912"/>
                </a:lnTo>
                <a:lnTo>
                  <a:pt x="346532" y="57912"/>
                </a:lnTo>
                <a:lnTo>
                  <a:pt x="346532" y="51816"/>
                </a:lnTo>
                <a:lnTo>
                  <a:pt x="348043" y="44196"/>
                </a:lnTo>
                <a:lnTo>
                  <a:pt x="348043" y="36576"/>
                </a:lnTo>
                <a:lnTo>
                  <a:pt x="435013" y="36576"/>
                </a:lnTo>
                <a:lnTo>
                  <a:pt x="435013" y="25908"/>
                </a:lnTo>
                <a:close/>
              </a:path>
              <a:path w="731519" h="143509">
                <a:moveTo>
                  <a:pt x="583031" y="21336"/>
                </a:moveTo>
                <a:lnTo>
                  <a:pt x="523506" y="21336"/>
                </a:lnTo>
                <a:lnTo>
                  <a:pt x="531114" y="16764"/>
                </a:lnTo>
                <a:lnTo>
                  <a:pt x="528078" y="10668"/>
                </a:lnTo>
                <a:lnTo>
                  <a:pt x="523506" y="6096"/>
                </a:lnTo>
                <a:lnTo>
                  <a:pt x="518922" y="0"/>
                </a:lnTo>
                <a:lnTo>
                  <a:pt x="508254" y="6096"/>
                </a:lnTo>
                <a:lnTo>
                  <a:pt x="512826" y="12192"/>
                </a:lnTo>
                <a:lnTo>
                  <a:pt x="518922" y="21336"/>
                </a:lnTo>
                <a:lnTo>
                  <a:pt x="462445" y="21336"/>
                </a:lnTo>
                <a:lnTo>
                  <a:pt x="462445" y="67056"/>
                </a:lnTo>
                <a:lnTo>
                  <a:pt x="461035" y="87426"/>
                </a:lnTo>
                <a:lnTo>
                  <a:pt x="456920" y="105054"/>
                </a:lnTo>
                <a:lnTo>
                  <a:pt x="450227" y="120091"/>
                </a:lnTo>
                <a:lnTo>
                  <a:pt x="441109" y="132676"/>
                </a:lnTo>
                <a:lnTo>
                  <a:pt x="445681" y="135724"/>
                </a:lnTo>
                <a:lnTo>
                  <a:pt x="473202" y="90360"/>
                </a:lnTo>
                <a:lnTo>
                  <a:pt x="474637" y="68580"/>
                </a:lnTo>
                <a:lnTo>
                  <a:pt x="474637" y="33528"/>
                </a:lnTo>
                <a:lnTo>
                  <a:pt x="583031" y="33528"/>
                </a:lnTo>
                <a:lnTo>
                  <a:pt x="583031" y="21336"/>
                </a:lnTo>
                <a:close/>
              </a:path>
              <a:path w="731519" h="143509">
                <a:moveTo>
                  <a:pt x="712762" y="82384"/>
                </a:moveTo>
                <a:lnTo>
                  <a:pt x="700570" y="82384"/>
                </a:lnTo>
                <a:lnTo>
                  <a:pt x="700570" y="93052"/>
                </a:lnTo>
                <a:lnTo>
                  <a:pt x="700570" y="123545"/>
                </a:lnTo>
                <a:lnTo>
                  <a:pt x="621220" y="123545"/>
                </a:lnTo>
                <a:lnTo>
                  <a:pt x="621220" y="93052"/>
                </a:lnTo>
                <a:lnTo>
                  <a:pt x="700570" y="93052"/>
                </a:lnTo>
                <a:lnTo>
                  <a:pt x="700570" y="82384"/>
                </a:lnTo>
                <a:lnTo>
                  <a:pt x="610552" y="82384"/>
                </a:lnTo>
                <a:lnTo>
                  <a:pt x="610552" y="140309"/>
                </a:lnTo>
                <a:lnTo>
                  <a:pt x="621220" y="140309"/>
                </a:lnTo>
                <a:lnTo>
                  <a:pt x="621220" y="132676"/>
                </a:lnTo>
                <a:lnTo>
                  <a:pt x="700570" y="132676"/>
                </a:lnTo>
                <a:lnTo>
                  <a:pt x="700570" y="140309"/>
                </a:lnTo>
                <a:lnTo>
                  <a:pt x="712762" y="140309"/>
                </a:lnTo>
                <a:lnTo>
                  <a:pt x="712762" y="132676"/>
                </a:lnTo>
                <a:lnTo>
                  <a:pt x="712762" y="123545"/>
                </a:lnTo>
                <a:lnTo>
                  <a:pt x="712762" y="93052"/>
                </a:lnTo>
                <a:lnTo>
                  <a:pt x="712762" y="82384"/>
                </a:lnTo>
                <a:close/>
              </a:path>
              <a:path w="731519" h="143509">
                <a:moveTo>
                  <a:pt x="731050" y="56388"/>
                </a:moveTo>
                <a:lnTo>
                  <a:pt x="669988" y="56388"/>
                </a:lnTo>
                <a:lnTo>
                  <a:pt x="669988" y="33528"/>
                </a:lnTo>
                <a:lnTo>
                  <a:pt x="720382" y="33528"/>
                </a:lnTo>
                <a:lnTo>
                  <a:pt x="720382" y="22860"/>
                </a:lnTo>
                <a:lnTo>
                  <a:pt x="669988" y="22860"/>
                </a:lnTo>
                <a:lnTo>
                  <a:pt x="669988" y="0"/>
                </a:lnTo>
                <a:lnTo>
                  <a:pt x="659320" y="0"/>
                </a:lnTo>
                <a:lnTo>
                  <a:pt x="659320" y="22860"/>
                </a:lnTo>
                <a:lnTo>
                  <a:pt x="625792" y="22860"/>
                </a:lnTo>
                <a:lnTo>
                  <a:pt x="627316" y="16764"/>
                </a:lnTo>
                <a:lnTo>
                  <a:pt x="630364" y="12192"/>
                </a:lnTo>
                <a:lnTo>
                  <a:pt x="631888" y="6096"/>
                </a:lnTo>
                <a:lnTo>
                  <a:pt x="619696" y="3048"/>
                </a:lnTo>
                <a:lnTo>
                  <a:pt x="615670" y="14465"/>
                </a:lnTo>
                <a:lnTo>
                  <a:pt x="610501" y="25717"/>
                </a:lnTo>
                <a:lnTo>
                  <a:pt x="604189" y="36703"/>
                </a:lnTo>
                <a:lnTo>
                  <a:pt x="596747" y="47244"/>
                </a:lnTo>
                <a:lnTo>
                  <a:pt x="599795" y="50292"/>
                </a:lnTo>
                <a:lnTo>
                  <a:pt x="604367" y="51816"/>
                </a:lnTo>
                <a:lnTo>
                  <a:pt x="607415" y="54864"/>
                </a:lnTo>
                <a:lnTo>
                  <a:pt x="612076" y="47244"/>
                </a:lnTo>
                <a:lnTo>
                  <a:pt x="616648" y="41148"/>
                </a:lnTo>
                <a:lnTo>
                  <a:pt x="619696" y="33528"/>
                </a:lnTo>
                <a:lnTo>
                  <a:pt x="659320" y="33528"/>
                </a:lnTo>
                <a:lnTo>
                  <a:pt x="659320" y="56388"/>
                </a:lnTo>
                <a:lnTo>
                  <a:pt x="590651" y="56388"/>
                </a:lnTo>
                <a:lnTo>
                  <a:pt x="590651" y="67056"/>
                </a:lnTo>
                <a:lnTo>
                  <a:pt x="731050" y="67056"/>
                </a:lnTo>
                <a:lnTo>
                  <a:pt x="731050" y="5638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319974" y="7698968"/>
            <a:ext cx="1125220" cy="143510"/>
          </a:xfrm>
          <a:custGeom>
            <a:avLst/>
            <a:gdLst/>
            <a:ahLst/>
            <a:cxnLst/>
            <a:rect l="l" t="t" r="r" b="b"/>
            <a:pathLst>
              <a:path w="1125220" h="143509">
                <a:moveTo>
                  <a:pt x="21336" y="41236"/>
                </a:moveTo>
                <a:lnTo>
                  <a:pt x="17945" y="31788"/>
                </a:lnTo>
                <a:lnTo>
                  <a:pt x="12331" y="17449"/>
                </a:lnTo>
                <a:lnTo>
                  <a:pt x="10668" y="12280"/>
                </a:lnTo>
                <a:lnTo>
                  <a:pt x="1524" y="15328"/>
                </a:lnTo>
                <a:lnTo>
                  <a:pt x="2946" y="19672"/>
                </a:lnTo>
                <a:lnTo>
                  <a:pt x="4991" y="26174"/>
                </a:lnTo>
                <a:lnTo>
                  <a:pt x="7569" y="34785"/>
                </a:lnTo>
                <a:lnTo>
                  <a:pt x="10668" y="45808"/>
                </a:lnTo>
                <a:lnTo>
                  <a:pt x="21336" y="41236"/>
                </a:lnTo>
                <a:close/>
              </a:path>
              <a:path w="1125220" h="143509">
                <a:moveTo>
                  <a:pt x="56388" y="94576"/>
                </a:moveTo>
                <a:lnTo>
                  <a:pt x="50977" y="87147"/>
                </a:lnTo>
                <a:lnTo>
                  <a:pt x="45148" y="79336"/>
                </a:lnTo>
                <a:lnTo>
                  <a:pt x="42875" y="76288"/>
                </a:lnTo>
                <a:lnTo>
                  <a:pt x="42456" y="75717"/>
                </a:lnTo>
                <a:lnTo>
                  <a:pt x="39624" y="71716"/>
                </a:lnTo>
                <a:lnTo>
                  <a:pt x="33528" y="76288"/>
                </a:lnTo>
                <a:lnTo>
                  <a:pt x="33528" y="62572"/>
                </a:lnTo>
                <a:lnTo>
                  <a:pt x="53340" y="62572"/>
                </a:lnTo>
                <a:lnTo>
                  <a:pt x="53340" y="53428"/>
                </a:lnTo>
                <a:lnTo>
                  <a:pt x="33528" y="53428"/>
                </a:lnTo>
                <a:lnTo>
                  <a:pt x="33528" y="1524"/>
                </a:lnTo>
                <a:lnTo>
                  <a:pt x="24384" y="1524"/>
                </a:lnTo>
                <a:lnTo>
                  <a:pt x="24384" y="53428"/>
                </a:lnTo>
                <a:lnTo>
                  <a:pt x="1524" y="53428"/>
                </a:lnTo>
                <a:lnTo>
                  <a:pt x="1524" y="62572"/>
                </a:lnTo>
                <a:lnTo>
                  <a:pt x="22860" y="62572"/>
                </a:lnTo>
                <a:lnTo>
                  <a:pt x="18859" y="75768"/>
                </a:lnTo>
                <a:lnTo>
                  <a:pt x="13716" y="88112"/>
                </a:lnTo>
                <a:lnTo>
                  <a:pt x="7429" y="99910"/>
                </a:lnTo>
                <a:lnTo>
                  <a:pt x="0" y="111442"/>
                </a:lnTo>
                <a:lnTo>
                  <a:pt x="1524" y="114490"/>
                </a:lnTo>
                <a:lnTo>
                  <a:pt x="4572" y="119062"/>
                </a:lnTo>
                <a:lnTo>
                  <a:pt x="4572" y="122110"/>
                </a:lnTo>
                <a:lnTo>
                  <a:pt x="10236" y="113804"/>
                </a:lnTo>
                <a:lnTo>
                  <a:pt x="15621" y="104762"/>
                </a:lnTo>
                <a:lnTo>
                  <a:pt x="20421" y="94856"/>
                </a:lnTo>
                <a:lnTo>
                  <a:pt x="24384" y="83908"/>
                </a:lnTo>
                <a:lnTo>
                  <a:pt x="24384" y="141922"/>
                </a:lnTo>
                <a:lnTo>
                  <a:pt x="33528" y="141922"/>
                </a:lnTo>
                <a:lnTo>
                  <a:pt x="33528" y="83908"/>
                </a:lnTo>
                <a:lnTo>
                  <a:pt x="33528" y="79336"/>
                </a:lnTo>
                <a:lnTo>
                  <a:pt x="36957" y="83985"/>
                </a:lnTo>
                <a:lnTo>
                  <a:pt x="40386" y="89065"/>
                </a:lnTo>
                <a:lnTo>
                  <a:pt x="43815" y="95034"/>
                </a:lnTo>
                <a:lnTo>
                  <a:pt x="47244" y="102298"/>
                </a:lnTo>
                <a:lnTo>
                  <a:pt x="56388" y="94576"/>
                </a:lnTo>
                <a:close/>
              </a:path>
              <a:path w="1125220" h="143509">
                <a:moveTo>
                  <a:pt x="57912" y="15328"/>
                </a:moveTo>
                <a:lnTo>
                  <a:pt x="38100" y="42760"/>
                </a:lnTo>
                <a:lnTo>
                  <a:pt x="47244" y="45808"/>
                </a:lnTo>
                <a:lnTo>
                  <a:pt x="50507" y="36664"/>
                </a:lnTo>
                <a:lnTo>
                  <a:pt x="55600" y="21602"/>
                </a:lnTo>
                <a:lnTo>
                  <a:pt x="57912" y="15328"/>
                </a:lnTo>
                <a:close/>
              </a:path>
              <a:path w="1125220" h="143509">
                <a:moveTo>
                  <a:pt x="90004" y="10756"/>
                </a:moveTo>
                <a:lnTo>
                  <a:pt x="79336" y="9232"/>
                </a:lnTo>
                <a:lnTo>
                  <a:pt x="75311" y="23266"/>
                </a:lnTo>
                <a:lnTo>
                  <a:pt x="69989" y="35725"/>
                </a:lnTo>
                <a:lnTo>
                  <a:pt x="63220" y="46748"/>
                </a:lnTo>
                <a:lnTo>
                  <a:pt x="54864" y="56476"/>
                </a:lnTo>
                <a:lnTo>
                  <a:pt x="60960" y="62572"/>
                </a:lnTo>
                <a:lnTo>
                  <a:pt x="64096" y="64096"/>
                </a:lnTo>
                <a:lnTo>
                  <a:pt x="72644" y="52984"/>
                </a:lnTo>
                <a:lnTo>
                  <a:pt x="79895" y="40284"/>
                </a:lnTo>
                <a:lnTo>
                  <a:pt x="85737" y="26174"/>
                </a:lnTo>
                <a:lnTo>
                  <a:pt x="90004" y="10756"/>
                </a:lnTo>
                <a:close/>
              </a:path>
              <a:path w="1125220" h="143509">
                <a:moveTo>
                  <a:pt x="128104" y="65620"/>
                </a:moveTo>
                <a:lnTo>
                  <a:pt x="64096" y="65620"/>
                </a:lnTo>
                <a:lnTo>
                  <a:pt x="64096" y="76288"/>
                </a:lnTo>
                <a:lnTo>
                  <a:pt x="79336" y="76288"/>
                </a:lnTo>
                <a:lnTo>
                  <a:pt x="76479" y="95453"/>
                </a:lnTo>
                <a:lnTo>
                  <a:pt x="70167" y="111442"/>
                </a:lnTo>
                <a:lnTo>
                  <a:pt x="60439" y="123977"/>
                </a:lnTo>
                <a:lnTo>
                  <a:pt x="47244" y="132778"/>
                </a:lnTo>
                <a:lnTo>
                  <a:pt x="53340" y="138874"/>
                </a:lnTo>
                <a:lnTo>
                  <a:pt x="87731" y="97739"/>
                </a:lnTo>
                <a:lnTo>
                  <a:pt x="90004" y="76288"/>
                </a:lnTo>
                <a:lnTo>
                  <a:pt x="117436" y="76288"/>
                </a:lnTo>
                <a:lnTo>
                  <a:pt x="117195" y="90055"/>
                </a:lnTo>
                <a:lnTo>
                  <a:pt x="116636" y="102298"/>
                </a:lnTo>
                <a:lnTo>
                  <a:pt x="116154" y="111315"/>
                </a:lnTo>
                <a:lnTo>
                  <a:pt x="115925" y="119062"/>
                </a:lnTo>
                <a:lnTo>
                  <a:pt x="114388" y="126682"/>
                </a:lnTo>
                <a:lnTo>
                  <a:pt x="111340" y="129730"/>
                </a:lnTo>
                <a:lnTo>
                  <a:pt x="94576" y="129730"/>
                </a:lnTo>
                <a:lnTo>
                  <a:pt x="88480" y="128206"/>
                </a:lnTo>
                <a:lnTo>
                  <a:pt x="88480" y="131254"/>
                </a:lnTo>
                <a:lnTo>
                  <a:pt x="89941" y="135636"/>
                </a:lnTo>
                <a:lnTo>
                  <a:pt x="90004" y="140398"/>
                </a:lnTo>
                <a:lnTo>
                  <a:pt x="108292" y="140398"/>
                </a:lnTo>
                <a:lnTo>
                  <a:pt x="126809" y="111315"/>
                </a:lnTo>
                <a:lnTo>
                  <a:pt x="127393" y="97739"/>
                </a:lnTo>
                <a:lnTo>
                  <a:pt x="127863" y="83908"/>
                </a:lnTo>
                <a:lnTo>
                  <a:pt x="128104" y="65620"/>
                </a:lnTo>
                <a:close/>
              </a:path>
              <a:path w="1125220" h="143509">
                <a:moveTo>
                  <a:pt x="143446" y="54952"/>
                </a:moveTo>
                <a:lnTo>
                  <a:pt x="131368" y="42951"/>
                </a:lnTo>
                <a:lnTo>
                  <a:pt x="122593" y="29806"/>
                </a:lnTo>
                <a:lnTo>
                  <a:pt x="116992" y="15494"/>
                </a:lnTo>
                <a:lnTo>
                  <a:pt x="114388" y="0"/>
                </a:lnTo>
                <a:lnTo>
                  <a:pt x="102196" y="1524"/>
                </a:lnTo>
                <a:lnTo>
                  <a:pt x="106527" y="20104"/>
                </a:lnTo>
                <a:lnTo>
                  <a:pt x="112877" y="36664"/>
                </a:lnTo>
                <a:lnTo>
                  <a:pt x="121526" y="50914"/>
                </a:lnTo>
                <a:lnTo>
                  <a:pt x="132778" y="62572"/>
                </a:lnTo>
                <a:lnTo>
                  <a:pt x="138874" y="56476"/>
                </a:lnTo>
                <a:lnTo>
                  <a:pt x="143446" y="54952"/>
                </a:lnTo>
                <a:close/>
              </a:path>
              <a:path w="1125220" h="143509">
                <a:moveTo>
                  <a:pt x="216687" y="33616"/>
                </a:moveTo>
                <a:lnTo>
                  <a:pt x="204495" y="27520"/>
                </a:lnTo>
                <a:lnTo>
                  <a:pt x="201460" y="35140"/>
                </a:lnTo>
                <a:lnTo>
                  <a:pt x="196786" y="42760"/>
                </a:lnTo>
                <a:lnTo>
                  <a:pt x="192214" y="48856"/>
                </a:lnTo>
                <a:lnTo>
                  <a:pt x="184594" y="48856"/>
                </a:lnTo>
                <a:lnTo>
                  <a:pt x="176974" y="50380"/>
                </a:lnTo>
                <a:lnTo>
                  <a:pt x="169354" y="50380"/>
                </a:lnTo>
                <a:lnTo>
                  <a:pt x="176199" y="40055"/>
                </a:lnTo>
                <a:lnTo>
                  <a:pt x="183070" y="29425"/>
                </a:lnTo>
                <a:lnTo>
                  <a:pt x="189928" y="18237"/>
                </a:lnTo>
                <a:lnTo>
                  <a:pt x="196786" y="6184"/>
                </a:lnTo>
                <a:lnTo>
                  <a:pt x="184594" y="1524"/>
                </a:lnTo>
                <a:lnTo>
                  <a:pt x="178854" y="13627"/>
                </a:lnTo>
                <a:lnTo>
                  <a:pt x="172961" y="24853"/>
                </a:lnTo>
                <a:lnTo>
                  <a:pt x="166801" y="35483"/>
                </a:lnTo>
                <a:lnTo>
                  <a:pt x="160210" y="45808"/>
                </a:lnTo>
                <a:lnTo>
                  <a:pt x="157162" y="48856"/>
                </a:lnTo>
                <a:lnTo>
                  <a:pt x="151066" y="51904"/>
                </a:lnTo>
                <a:lnTo>
                  <a:pt x="155638" y="62572"/>
                </a:lnTo>
                <a:lnTo>
                  <a:pt x="158686" y="62572"/>
                </a:lnTo>
                <a:lnTo>
                  <a:pt x="163258" y="61048"/>
                </a:lnTo>
                <a:lnTo>
                  <a:pt x="166306" y="61048"/>
                </a:lnTo>
                <a:lnTo>
                  <a:pt x="172402" y="59524"/>
                </a:lnTo>
                <a:lnTo>
                  <a:pt x="186118" y="59524"/>
                </a:lnTo>
                <a:lnTo>
                  <a:pt x="163258" y="90004"/>
                </a:lnTo>
                <a:lnTo>
                  <a:pt x="155638" y="93052"/>
                </a:lnTo>
                <a:lnTo>
                  <a:pt x="160210" y="105346"/>
                </a:lnTo>
                <a:lnTo>
                  <a:pt x="164782" y="105346"/>
                </a:lnTo>
                <a:lnTo>
                  <a:pt x="167830" y="103822"/>
                </a:lnTo>
                <a:lnTo>
                  <a:pt x="170878" y="103822"/>
                </a:lnTo>
                <a:lnTo>
                  <a:pt x="180924" y="102704"/>
                </a:lnTo>
                <a:lnTo>
                  <a:pt x="190690" y="101727"/>
                </a:lnTo>
                <a:lnTo>
                  <a:pt x="200482" y="101041"/>
                </a:lnTo>
                <a:lnTo>
                  <a:pt x="210591" y="100774"/>
                </a:lnTo>
                <a:lnTo>
                  <a:pt x="210591" y="93052"/>
                </a:lnTo>
                <a:lnTo>
                  <a:pt x="210591" y="90004"/>
                </a:lnTo>
                <a:lnTo>
                  <a:pt x="201447" y="90919"/>
                </a:lnTo>
                <a:lnTo>
                  <a:pt x="183718" y="92151"/>
                </a:lnTo>
                <a:lnTo>
                  <a:pt x="175450" y="93052"/>
                </a:lnTo>
                <a:lnTo>
                  <a:pt x="198704" y="59524"/>
                </a:lnTo>
                <a:lnTo>
                  <a:pt x="205054" y="50380"/>
                </a:lnTo>
                <a:lnTo>
                  <a:pt x="216687" y="33616"/>
                </a:lnTo>
                <a:close/>
              </a:path>
              <a:path w="1125220" h="143509">
                <a:moveTo>
                  <a:pt x="283845" y="90004"/>
                </a:moveTo>
                <a:lnTo>
                  <a:pt x="272389" y="90271"/>
                </a:lnTo>
                <a:lnTo>
                  <a:pt x="260934" y="90957"/>
                </a:lnTo>
                <a:lnTo>
                  <a:pt x="249466" y="91935"/>
                </a:lnTo>
                <a:lnTo>
                  <a:pt x="238023" y="93052"/>
                </a:lnTo>
                <a:lnTo>
                  <a:pt x="249199" y="79908"/>
                </a:lnTo>
                <a:lnTo>
                  <a:pt x="259981" y="65620"/>
                </a:lnTo>
                <a:lnTo>
                  <a:pt x="263080" y="61048"/>
                </a:lnTo>
                <a:lnTo>
                  <a:pt x="269303" y="51904"/>
                </a:lnTo>
                <a:lnTo>
                  <a:pt x="270459" y="50190"/>
                </a:lnTo>
                <a:lnTo>
                  <a:pt x="280797" y="33616"/>
                </a:lnTo>
                <a:lnTo>
                  <a:pt x="270129" y="29044"/>
                </a:lnTo>
                <a:lnTo>
                  <a:pt x="256324" y="51904"/>
                </a:lnTo>
                <a:lnTo>
                  <a:pt x="231927" y="51904"/>
                </a:lnTo>
                <a:lnTo>
                  <a:pt x="237921" y="42214"/>
                </a:lnTo>
                <a:lnTo>
                  <a:pt x="251637" y="19977"/>
                </a:lnTo>
                <a:lnTo>
                  <a:pt x="259359" y="7708"/>
                </a:lnTo>
                <a:lnTo>
                  <a:pt x="247167" y="1524"/>
                </a:lnTo>
                <a:lnTo>
                  <a:pt x="241185" y="15582"/>
                </a:lnTo>
                <a:lnTo>
                  <a:pt x="234784" y="27901"/>
                </a:lnTo>
                <a:lnTo>
                  <a:pt x="228092" y="38481"/>
                </a:lnTo>
                <a:lnTo>
                  <a:pt x="221259" y="47332"/>
                </a:lnTo>
                <a:lnTo>
                  <a:pt x="215163" y="53428"/>
                </a:lnTo>
                <a:lnTo>
                  <a:pt x="212115" y="53428"/>
                </a:lnTo>
                <a:lnTo>
                  <a:pt x="218224" y="64096"/>
                </a:lnTo>
                <a:lnTo>
                  <a:pt x="222796" y="64096"/>
                </a:lnTo>
                <a:lnTo>
                  <a:pt x="225831" y="62572"/>
                </a:lnTo>
                <a:lnTo>
                  <a:pt x="233451" y="62572"/>
                </a:lnTo>
                <a:lnTo>
                  <a:pt x="241071" y="61048"/>
                </a:lnTo>
                <a:lnTo>
                  <a:pt x="250215" y="61048"/>
                </a:lnTo>
                <a:lnTo>
                  <a:pt x="245618" y="67005"/>
                </a:lnTo>
                <a:lnTo>
                  <a:pt x="240880" y="73240"/>
                </a:lnTo>
                <a:lnTo>
                  <a:pt x="235851" y="79489"/>
                </a:lnTo>
                <a:lnTo>
                  <a:pt x="230403" y="85432"/>
                </a:lnTo>
                <a:lnTo>
                  <a:pt x="228879" y="88480"/>
                </a:lnTo>
                <a:lnTo>
                  <a:pt x="224307" y="91528"/>
                </a:lnTo>
                <a:lnTo>
                  <a:pt x="219735" y="93052"/>
                </a:lnTo>
                <a:lnTo>
                  <a:pt x="224307" y="105346"/>
                </a:lnTo>
                <a:lnTo>
                  <a:pt x="227355" y="105346"/>
                </a:lnTo>
                <a:lnTo>
                  <a:pt x="230403" y="103822"/>
                </a:lnTo>
                <a:lnTo>
                  <a:pt x="234988" y="103822"/>
                </a:lnTo>
                <a:lnTo>
                  <a:pt x="283845" y="99250"/>
                </a:lnTo>
                <a:lnTo>
                  <a:pt x="283845" y="93052"/>
                </a:lnTo>
                <a:lnTo>
                  <a:pt x="283845" y="90004"/>
                </a:lnTo>
                <a:close/>
              </a:path>
              <a:path w="1125220" h="143509">
                <a:moveTo>
                  <a:pt x="289941" y="125158"/>
                </a:moveTo>
                <a:lnTo>
                  <a:pt x="149542" y="125158"/>
                </a:lnTo>
                <a:lnTo>
                  <a:pt x="149542" y="135826"/>
                </a:lnTo>
                <a:lnTo>
                  <a:pt x="289941" y="135826"/>
                </a:lnTo>
                <a:lnTo>
                  <a:pt x="289941" y="125158"/>
                </a:lnTo>
                <a:close/>
              </a:path>
              <a:path w="1125220" h="143509">
                <a:moveTo>
                  <a:pt x="415099" y="44284"/>
                </a:moveTo>
                <a:lnTo>
                  <a:pt x="405955" y="44284"/>
                </a:lnTo>
                <a:lnTo>
                  <a:pt x="405955" y="48856"/>
                </a:lnTo>
                <a:lnTo>
                  <a:pt x="415099" y="48856"/>
                </a:lnTo>
                <a:lnTo>
                  <a:pt x="415099" y="44284"/>
                </a:lnTo>
                <a:close/>
              </a:path>
              <a:path w="1125220" h="143509">
                <a:moveTo>
                  <a:pt x="415099" y="7264"/>
                </a:moveTo>
                <a:lnTo>
                  <a:pt x="318884" y="7264"/>
                </a:lnTo>
                <a:lnTo>
                  <a:pt x="318884" y="13614"/>
                </a:lnTo>
                <a:lnTo>
                  <a:pt x="318884" y="21234"/>
                </a:lnTo>
                <a:lnTo>
                  <a:pt x="318884" y="28854"/>
                </a:lnTo>
                <a:lnTo>
                  <a:pt x="318884" y="36474"/>
                </a:lnTo>
                <a:lnTo>
                  <a:pt x="318884" y="44094"/>
                </a:lnTo>
                <a:lnTo>
                  <a:pt x="318884" y="49174"/>
                </a:lnTo>
                <a:lnTo>
                  <a:pt x="328028" y="49174"/>
                </a:lnTo>
                <a:lnTo>
                  <a:pt x="328028" y="44094"/>
                </a:lnTo>
                <a:lnTo>
                  <a:pt x="415099" y="44094"/>
                </a:lnTo>
                <a:lnTo>
                  <a:pt x="415099" y="36664"/>
                </a:lnTo>
                <a:lnTo>
                  <a:pt x="415099" y="36474"/>
                </a:lnTo>
                <a:lnTo>
                  <a:pt x="415099" y="29044"/>
                </a:lnTo>
                <a:lnTo>
                  <a:pt x="405955" y="29044"/>
                </a:lnTo>
                <a:lnTo>
                  <a:pt x="405955" y="36474"/>
                </a:lnTo>
                <a:lnTo>
                  <a:pt x="328028" y="36474"/>
                </a:lnTo>
                <a:lnTo>
                  <a:pt x="328028" y="28854"/>
                </a:lnTo>
                <a:lnTo>
                  <a:pt x="415099" y="28854"/>
                </a:lnTo>
                <a:lnTo>
                  <a:pt x="415099" y="21424"/>
                </a:lnTo>
                <a:lnTo>
                  <a:pt x="415099" y="21234"/>
                </a:lnTo>
                <a:lnTo>
                  <a:pt x="415099" y="13804"/>
                </a:lnTo>
                <a:lnTo>
                  <a:pt x="405955" y="13804"/>
                </a:lnTo>
                <a:lnTo>
                  <a:pt x="405955" y="21234"/>
                </a:lnTo>
                <a:lnTo>
                  <a:pt x="328028" y="21234"/>
                </a:lnTo>
                <a:lnTo>
                  <a:pt x="328028" y="13614"/>
                </a:lnTo>
                <a:lnTo>
                  <a:pt x="415099" y="13614"/>
                </a:lnTo>
                <a:lnTo>
                  <a:pt x="415099" y="7264"/>
                </a:lnTo>
                <a:close/>
              </a:path>
              <a:path w="1125220" h="143509">
                <a:moveTo>
                  <a:pt x="416623" y="106870"/>
                </a:moveTo>
                <a:lnTo>
                  <a:pt x="405955" y="106870"/>
                </a:lnTo>
                <a:lnTo>
                  <a:pt x="405955" y="109918"/>
                </a:lnTo>
                <a:lnTo>
                  <a:pt x="416623" y="109918"/>
                </a:lnTo>
                <a:lnTo>
                  <a:pt x="416623" y="106870"/>
                </a:lnTo>
                <a:close/>
              </a:path>
              <a:path w="1125220" h="143509">
                <a:moveTo>
                  <a:pt x="416623" y="65684"/>
                </a:moveTo>
                <a:lnTo>
                  <a:pt x="405955" y="65684"/>
                </a:lnTo>
                <a:lnTo>
                  <a:pt x="405955" y="73304"/>
                </a:lnTo>
                <a:lnTo>
                  <a:pt x="405955" y="82194"/>
                </a:lnTo>
                <a:lnTo>
                  <a:pt x="372338" y="82194"/>
                </a:lnTo>
                <a:lnTo>
                  <a:pt x="372338" y="73304"/>
                </a:lnTo>
                <a:lnTo>
                  <a:pt x="405955" y="73304"/>
                </a:lnTo>
                <a:lnTo>
                  <a:pt x="405955" y="65684"/>
                </a:lnTo>
                <a:lnTo>
                  <a:pt x="361657" y="65684"/>
                </a:lnTo>
                <a:lnTo>
                  <a:pt x="361657" y="73304"/>
                </a:lnTo>
                <a:lnTo>
                  <a:pt x="361657" y="82194"/>
                </a:lnTo>
                <a:lnTo>
                  <a:pt x="328028" y="82194"/>
                </a:lnTo>
                <a:lnTo>
                  <a:pt x="328028" y="73304"/>
                </a:lnTo>
                <a:lnTo>
                  <a:pt x="361657" y="73304"/>
                </a:lnTo>
                <a:lnTo>
                  <a:pt x="361657" y="65684"/>
                </a:lnTo>
                <a:lnTo>
                  <a:pt x="317373" y="65684"/>
                </a:lnTo>
                <a:lnTo>
                  <a:pt x="317373" y="73304"/>
                </a:lnTo>
                <a:lnTo>
                  <a:pt x="317373" y="82194"/>
                </a:lnTo>
                <a:lnTo>
                  <a:pt x="317373" y="89814"/>
                </a:lnTo>
                <a:lnTo>
                  <a:pt x="317373" y="98704"/>
                </a:lnTo>
                <a:lnTo>
                  <a:pt x="317373" y="106324"/>
                </a:lnTo>
                <a:lnTo>
                  <a:pt x="317373" y="110134"/>
                </a:lnTo>
                <a:lnTo>
                  <a:pt x="328028" y="110134"/>
                </a:lnTo>
                <a:lnTo>
                  <a:pt x="328028" y="106324"/>
                </a:lnTo>
                <a:lnTo>
                  <a:pt x="416623" y="106324"/>
                </a:lnTo>
                <a:lnTo>
                  <a:pt x="416623" y="99250"/>
                </a:lnTo>
                <a:lnTo>
                  <a:pt x="416623" y="98704"/>
                </a:lnTo>
                <a:lnTo>
                  <a:pt x="416623" y="90004"/>
                </a:lnTo>
                <a:lnTo>
                  <a:pt x="405955" y="90004"/>
                </a:lnTo>
                <a:lnTo>
                  <a:pt x="405955" y="98704"/>
                </a:lnTo>
                <a:lnTo>
                  <a:pt x="372338" y="98704"/>
                </a:lnTo>
                <a:lnTo>
                  <a:pt x="372338" y="90004"/>
                </a:lnTo>
                <a:lnTo>
                  <a:pt x="361657" y="90004"/>
                </a:lnTo>
                <a:lnTo>
                  <a:pt x="361657" y="98704"/>
                </a:lnTo>
                <a:lnTo>
                  <a:pt x="328028" y="98704"/>
                </a:lnTo>
                <a:lnTo>
                  <a:pt x="328028" y="89814"/>
                </a:lnTo>
                <a:lnTo>
                  <a:pt x="416623" y="89814"/>
                </a:lnTo>
                <a:lnTo>
                  <a:pt x="416623" y="82384"/>
                </a:lnTo>
                <a:lnTo>
                  <a:pt x="416623" y="82194"/>
                </a:lnTo>
                <a:lnTo>
                  <a:pt x="416623" y="73304"/>
                </a:lnTo>
                <a:lnTo>
                  <a:pt x="416623" y="65684"/>
                </a:lnTo>
                <a:close/>
              </a:path>
              <a:path w="1125220" h="143509">
                <a:moveTo>
                  <a:pt x="436435" y="51904"/>
                </a:moveTo>
                <a:lnTo>
                  <a:pt x="296037" y="51904"/>
                </a:lnTo>
                <a:lnTo>
                  <a:pt x="296037" y="59524"/>
                </a:lnTo>
                <a:lnTo>
                  <a:pt x="436435" y="59524"/>
                </a:lnTo>
                <a:lnTo>
                  <a:pt x="436435" y="51904"/>
                </a:lnTo>
                <a:close/>
              </a:path>
              <a:path w="1125220" h="143509">
                <a:moveTo>
                  <a:pt x="437959" y="129730"/>
                </a:moveTo>
                <a:lnTo>
                  <a:pt x="372338" y="129730"/>
                </a:lnTo>
                <a:lnTo>
                  <a:pt x="372338" y="122110"/>
                </a:lnTo>
                <a:lnTo>
                  <a:pt x="428815" y="122110"/>
                </a:lnTo>
                <a:lnTo>
                  <a:pt x="428815" y="114490"/>
                </a:lnTo>
                <a:lnTo>
                  <a:pt x="372338" y="114490"/>
                </a:lnTo>
                <a:lnTo>
                  <a:pt x="372338" y="106870"/>
                </a:lnTo>
                <a:lnTo>
                  <a:pt x="361657" y="106870"/>
                </a:lnTo>
                <a:lnTo>
                  <a:pt x="361657" y="114490"/>
                </a:lnTo>
                <a:lnTo>
                  <a:pt x="303657" y="114490"/>
                </a:lnTo>
                <a:lnTo>
                  <a:pt x="303657" y="122110"/>
                </a:lnTo>
                <a:lnTo>
                  <a:pt x="361657" y="122110"/>
                </a:lnTo>
                <a:lnTo>
                  <a:pt x="361657" y="129730"/>
                </a:lnTo>
                <a:lnTo>
                  <a:pt x="296037" y="129730"/>
                </a:lnTo>
                <a:lnTo>
                  <a:pt x="296037" y="137350"/>
                </a:lnTo>
                <a:lnTo>
                  <a:pt x="437959" y="137350"/>
                </a:lnTo>
                <a:lnTo>
                  <a:pt x="437959" y="129730"/>
                </a:lnTo>
                <a:close/>
              </a:path>
              <a:path w="1125220" h="143509">
                <a:moveTo>
                  <a:pt x="575310" y="67144"/>
                </a:moveTo>
                <a:lnTo>
                  <a:pt x="564642" y="67144"/>
                </a:lnTo>
                <a:lnTo>
                  <a:pt x="564642" y="77812"/>
                </a:lnTo>
                <a:lnTo>
                  <a:pt x="564642" y="102298"/>
                </a:lnTo>
                <a:lnTo>
                  <a:pt x="526440" y="102298"/>
                </a:lnTo>
                <a:lnTo>
                  <a:pt x="526440" y="77812"/>
                </a:lnTo>
                <a:lnTo>
                  <a:pt x="564642" y="77812"/>
                </a:lnTo>
                <a:lnTo>
                  <a:pt x="564642" y="67144"/>
                </a:lnTo>
                <a:lnTo>
                  <a:pt x="515785" y="67144"/>
                </a:lnTo>
                <a:lnTo>
                  <a:pt x="515785" y="119062"/>
                </a:lnTo>
                <a:lnTo>
                  <a:pt x="526440" y="119062"/>
                </a:lnTo>
                <a:lnTo>
                  <a:pt x="526440" y="112966"/>
                </a:lnTo>
                <a:lnTo>
                  <a:pt x="564642" y="112966"/>
                </a:lnTo>
                <a:lnTo>
                  <a:pt x="564642" y="119062"/>
                </a:lnTo>
                <a:lnTo>
                  <a:pt x="575310" y="119062"/>
                </a:lnTo>
                <a:lnTo>
                  <a:pt x="575310" y="112966"/>
                </a:lnTo>
                <a:lnTo>
                  <a:pt x="575310" y="102298"/>
                </a:lnTo>
                <a:lnTo>
                  <a:pt x="575310" y="77812"/>
                </a:lnTo>
                <a:lnTo>
                  <a:pt x="575310" y="67144"/>
                </a:lnTo>
                <a:close/>
              </a:path>
              <a:path w="1125220" h="143509">
                <a:moveTo>
                  <a:pt x="576834" y="7708"/>
                </a:moveTo>
                <a:lnTo>
                  <a:pt x="508152" y="7708"/>
                </a:lnTo>
                <a:lnTo>
                  <a:pt x="508152" y="16852"/>
                </a:lnTo>
                <a:lnTo>
                  <a:pt x="527964" y="16852"/>
                </a:lnTo>
                <a:lnTo>
                  <a:pt x="526796" y="29222"/>
                </a:lnTo>
                <a:lnTo>
                  <a:pt x="523201" y="39154"/>
                </a:lnTo>
                <a:lnTo>
                  <a:pt x="517029" y="47078"/>
                </a:lnTo>
                <a:lnTo>
                  <a:pt x="508152" y="53428"/>
                </a:lnTo>
                <a:lnTo>
                  <a:pt x="511213" y="56476"/>
                </a:lnTo>
                <a:lnTo>
                  <a:pt x="512724" y="59524"/>
                </a:lnTo>
                <a:lnTo>
                  <a:pt x="515785" y="62572"/>
                </a:lnTo>
                <a:lnTo>
                  <a:pt x="525792" y="55435"/>
                </a:lnTo>
                <a:lnTo>
                  <a:pt x="532968" y="45427"/>
                </a:lnTo>
                <a:lnTo>
                  <a:pt x="537286" y="32575"/>
                </a:lnTo>
                <a:lnTo>
                  <a:pt x="538734" y="16852"/>
                </a:lnTo>
                <a:lnTo>
                  <a:pt x="566166" y="16852"/>
                </a:lnTo>
                <a:lnTo>
                  <a:pt x="566039" y="32575"/>
                </a:lnTo>
                <a:lnTo>
                  <a:pt x="564642" y="38188"/>
                </a:lnTo>
                <a:lnTo>
                  <a:pt x="564642" y="44284"/>
                </a:lnTo>
                <a:lnTo>
                  <a:pt x="561594" y="47332"/>
                </a:lnTo>
                <a:lnTo>
                  <a:pt x="544830" y="47332"/>
                </a:lnTo>
                <a:lnTo>
                  <a:pt x="538734" y="45808"/>
                </a:lnTo>
                <a:lnTo>
                  <a:pt x="538734" y="50380"/>
                </a:lnTo>
                <a:lnTo>
                  <a:pt x="540258" y="53428"/>
                </a:lnTo>
                <a:lnTo>
                  <a:pt x="540258" y="58000"/>
                </a:lnTo>
                <a:lnTo>
                  <a:pt x="569214" y="58000"/>
                </a:lnTo>
                <a:lnTo>
                  <a:pt x="573786" y="51904"/>
                </a:lnTo>
                <a:lnTo>
                  <a:pt x="574433" y="47332"/>
                </a:lnTo>
                <a:lnTo>
                  <a:pt x="575310" y="41236"/>
                </a:lnTo>
                <a:lnTo>
                  <a:pt x="576186" y="34074"/>
                </a:lnTo>
                <a:lnTo>
                  <a:pt x="576630" y="26187"/>
                </a:lnTo>
                <a:lnTo>
                  <a:pt x="576732" y="21424"/>
                </a:lnTo>
                <a:lnTo>
                  <a:pt x="576834" y="7708"/>
                </a:lnTo>
                <a:close/>
              </a:path>
              <a:path w="1125220" h="143509">
                <a:moveTo>
                  <a:pt x="585978" y="126682"/>
                </a:moveTo>
                <a:lnTo>
                  <a:pt x="563359" y="127571"/>
                </a:lnTo>
                <a:lnTo>
                  <a:pt x="543445" y="128016"/>
                </a:lnTo>
                <a:lnTo>
                  <a:pt x="511213" y="128206"/>
                </a:lnTo>
                <a:lnTo>
                  <a:pt x="502056" y="126682"/>
                </a:lnTo>
                <a:lnTo>
                  <a:pt x="494436" y="126682"/>
                </a:lnTo>
                <a:lnTo>
                  <a:pt x="486829" y="123634"/>
                </a:lnTo>
                <a:lnTo>
                  <a:pt x="486829" y="116014"/>
                </a:lnTo>
                <a:lnTo>
                  <a:pt x="486829" y="96100"/>
                </a:lnTo>
                <a:lnTo>
                  <a:pt x="508152" y="96100"/>
                </a:lnTo>
                <a:lnTo>
                  <a:pt x="508152" y="85432"/>
                </a:lnTo>
                <a:lnTo>
                  <a:pt x="486829" y="85432"/>
                </a:lnTo>
                <a:lnTo>
                  <a:pt x="486829" y="64096"/>
                </a:lnTo>
                <a:lnTo>
                  <a:pt x="506628" y="64096"/>
                </a:lnTo>
                <a:lnTo>
                  <a:pt x="506628" y="53428"/>
                </a:lnTo>
                <a:lnTo>
                  <a:pt x="483768" y="53428"/>
                </a:lnTo>
                <a:lnTo>
                  <a:pt x="483768" y="32092"/>
                </a:lnTo>
                <a:lnTo>
                  <a:pt x="505117" y="32092"/>
                </a:lnTo>
                <a:lnTo>
                  <a:pt x="505117" y="21424"/>
                </a:lnTo>
                <a:lnTo>
                  <a:pt x="483768" y="21424"/>
                </a:lnTo>
                <a:lnTo>
                  <a:pt x="483768" y="1524"/>
                </a:lnTo>
                <a:lnTo>
                  <a:pt x="471576" y="1524"/>
                </a:lnTo>
                <a:lnTo>
                  <a:pt x="471576" y="21424"/>
                </a:lnTo>
                <a:lnTo>
                  <a:pt x="448627" y="21424"/>
                </a:lnTo>
                <a:lnTo>
                  <a:pt x="448627" y="32092"/>
                </a:lnTo>
                <a:lnTo>
                  <a:pt x="471576" y="32092"/>
                </a:lnTo>
                <a:lnTo>
                  <a:pt x="471576" y="53428"/>
                </a:lnTo>
                <a:lnTo>
                  <a:pt x="444055" y="53428"/>
                </a:lnTo>
                <a:lnTo>
                  <a:pt x="444055" y="64096"/>
                </a:lnTo>
                <a:lnTo>
                  <a:pt x="476148" y="64096"/>
                </a:lnTo>
                <a:lnTo>
                  <a:pt x="476148" y="116014"/>
                </a:lnTo>
                <a:lnTo>
                  <a:pt x="473100" y="112966"/>
                </a:lnTo>
                <a:lnTo>
                  <a:pt x="467017" y="106870"/>
                </a:lnTo>
                <a:lnTo>
                  <a:pt x="462343" y="99250"/>
                </a:lnTo>
                <a:lnTo>
                  <a:pt x="463461" y="92583"/>
                </a:lnTo>
                <a:lnTo>
                  <a:pt x="464439" y="86207"/>
                </a:lnTo>
                <a:lnTo>
                  <a:pt x="465124" y="79870"/>
                </a:lnTo>
                <a:lnTo>
                  <a:pt x="465391" y="73240"/>
                </a:lnTo>
                <a:lnTo>
                  <a:pt x="454723" y="71716"/>
                </a:lnTo>
                <a:lnTo>
                  <a:pt x="453237" y="90004"/>
                </a:lnTo>
                <a:lnTo>
                  <a:pt x="450913" y="105879"/>
                </a:lnTo>
                <a:lnTo>
                  <a:pt x="447433" y="119176"/>
                </a:lnTo>
                <a:lnTo>
                  <a:pt x="442531" y="129730"/>
                </a:lnTo>
                <a:lnTo>
                  <a:pt x="445579" y="134302"/>
                </a:lnTo>
                <a:lnTo>
                  <a:pt x="448627" y="143446"/>
                </a:lnTo>
                <a:lnTo>
                  <a:pt x="452666" y="137185"/>
                </a:lnTo>
                <a:lnTo>
                  <a:pt x="455853" y="129921"/>
                </a:lnTo>
                <a:lnTo>
                  <a:pt x="458482" y="121805"/>
                </a:lnTo>
                <a:lnTo>
                  <a:pt x="460819" y="112966"/>
                </a:lnTo>
                <a:lnTo>
                  <a:pt x="468249" y="123850"/>
                </a:lnTo>
                <a:lnTo>
                  <a:pt x="508152" y="137350"/>
                </a:lnTo>
                <a:lnTo>
                  <a:pt x="581406" y="138874"/>
                </a:lnTo>
                <a:lnTo>
                  <a:pt x="582930" y="134302"/>
                </a:lnTo>
                <a:lnTo>
                  <a:pt x="584454" y="131254"/>
                </a:lnTo>
                <a:lnTo>
                  <a:pt x="585470" y="128206"/>
                </a:lnTo>
                <a:lnTo>
                  <a:pt x="585978" y="126682"/>
                </a:lnTo>
                <a:close/>
              </a:path>
              <a:path w="1125220" h="143509">
                <a:moveTo>
                  <a:pt x="625690" y="29044"/>
                </a:moveTo>
                <a:lnTo>
                  <a:pt x="620204" y="21336"/>
                </a:lnTo>
                <a:lnTo>
                  <a:pt x="615022" y="14185"/>
                </a:lnTo>
                <a:lnTo>
                  <a:pt x="609828" y="7581"/>
                </a:lnTo>
                <a:lnTo>
                  <a:pt x="604354" y="1524"/>
                </a:lnTo>
                <a:lnTo>
                  <a:pt x="596646" y="9232"/>
                </a:lnTo>
                <a:lnTo>
                  <a:pt x="601268" y="15240"/>
                </a:lnTo>
                <a:lnTo>
                  <a:pt x="605866" y="21818"/>
                </a:lnTo>
                <a:lnTo>
                  <a:pt x="610501" y="29044"/>
                </a:lnTo>
                <a:lnTo>
                  <a:pt x="615035" y="36664"/>
                </a:lnTo>
                <a:lnTo>
                  <a:pt x="618070" y="33616"/>
                </a:lnTo>
                <a:lnTo>
                  <a:pt x="622642" y="32092"/>
                </a:lnTo>
                <a:lnTo>
                  <a:pt x="625690" y="29044"/>
                </a:lnTo>
                <a:close/>
              </a:path>
              <a:path w="1125220" h="143509">
                <a:moveTo>
                  <a:pt x="671512" y="82384"/>
                </a:moveTo>
                <a:lnTo>
                  <a:pt x="666572" y="76111"/>
                </a:lnTo>
                <a:lnTo>
                  <a:pt x="654481" y="60096"/>
                </a:lnTo>
                <a:lnTo>
                  <a:pt x="647026" y="50380"/>
                </a:lnTo>
                <a:lnTo>
                  <a:pt x="637882" y="56476"/>
                </a:lnTo>
                <a:lnTo>
                  <a:pt x="643597" y="63842"/>
                </a:lnTo>
                <a:lnTo>
                  <a:pt x="649312" y="71907"/>
                </a:lnTo>
                <a:lnTo>
                  <a:pt x="655027" y="80276"/>
                </a:lnTo>
                <a:lnTo>
                  <a:pt x="660742" y="88480"/>
                </a:lnTo>
                <a:lnTo>
                  <a:pt x="671512" y="82384"/>
                </a:lnTo>
                <a:close/>
              </a:path>
              <a:path w="1125220" h="143509">
                <a:moveTo>
                  <a:pt x="730948" y="29044"/>
                </a:moveTo>
                <a:lnTo>
                  <a:pt x="706564" y="29044"/>
                </a:lnTo>
                <a:lnTo>
                  <a:pt x="706564" y="1524"/>
                </a:lnTo>
                <a:lnTo>
                  <a:pt x="694372" y="1524"/>
                </a:lnTo>
                <a:lnTo>
                  <a:pt x="694372" y="29044"/>
                </a:lnTo>
                <a:lnTo>
                  <a:pt x="633310" y="29044"/>
                </a:lnTo>
                <a:lnTo>
                  <a:pt x="633310" y="39712"/>
                </a:lnTo>
                <a:lnTo>
                  <a:pt x="694372" y="39712"/>
                </a:lnTo>
                <a:lnTo>
                  <a:pt x="694372" y="102298"/>
                </a:lnTo>
                <a:lnTo>
                  <a:pt x="691324" y="105346"/>
                </a:lnTo>
                <a:lnTo>
                  <a:pt x="663790" y="105346"/>
                </a:lnTo>
                <a:lnTo>
                  <a:pt x="665314" y="109918"/>
                </a:lnTo>
                <a:lnTo>
                  <a:pt x="665314" y="114490"/>
                </a:lnTo>
                <a:lnTo>
                  <a:pt x="666838" y="117538"/>
                </a:lnTo>
                <a:lnTo>
                  <a:pt x="688276" y="117538"/>
                </a:lnTo>
                <a:lnTo>
                  <a:pt x="696277" y="116395"/>
                </a:lnTo>
                <a:lnTo>
                  <a:pt x="701979" y="112966"/>
                </a:lnTo>
                <a:lnTo>
                  <a:pt x="705421" y="107251"/>
                </a:lnTo>
                <a:lnTo>
                  <a:pt x="706564" y="99250"/>
                </a:lnTo>
                <a:lnTo>
                  <a:pt x="706564" y="39712"/>
                </a:lnTo>
                <a:lnTo>
                  <a:pt x="730948" y="39712"/>
                </a:lnTo>
                <a:lnTo>
                  <a:pt x="730948" y="29044"/>
                </a:lnTo>
                <a:close/>
              </a:path>
              <a:path w="1125220" h="143509">
                <a:moveTo>
                  <a:pt x="732472" y="126682"/>
                </a:moveTo>
                <a:lnTo>
                  <a:pt x="689800" y="128206"/>
                </a:lnTo>
                <a:lnTo>
                  <a:pt x="650074" y="126682"/>
                </a:lnTo>
                <a:lnTo>
                  <a:pt x="640372" y="125857"/>
                </a:lnTo>
                <a:lnTo>
                  <a:pt x="631977" y="123444"/>
                </a:lnTo>
                <a:lnTo>
                  <a:pt x="626770" y="120586"/>
                </a:lnTo>
                <a:lnTo>
                  <a:pt x="625005" y="119621"/>
                </a:lnTo>
                <a:lnTo>
                  <a:pt x="619607" y="114490"/>
                </a:lnTo>
                <a:lnTo>
                  <a:pt x="619607" y="51904"/>
                </a:lnTo>
                <a:lnTo>
                  <a:pt x="590550" y="51904"/>
                </a:lnTo>
                <a:lnTo>
                  <a:pt x="590550" y="62572"/>
                </a:lnTo>
                <a:lnTo>
                  <a:pt x="607402" y="62572"/>
                </a:lnTo>
                <a:lnTo>
                  <a:pt x="607402" y="111442"/>
                </a:lnTo>
                <a:lnTo>
                  <a:pt x="602830" y="114490"/>
                </a:lnTo>
                <a:lnTo>
                  <a:pt x="598170" y="120586"/>
                </a:lnTo>
                <a:lnTo>
                  <a:pt x="590550" y="126682"/>
                </a:lnTo>
                <a:lnTo>
                  <a:pt x="596646" y="138874"/>
                </a:lnTo>
                <a:lnTo>
                  <a:pt x="604354" y="129730"/>
                </a:lnTo>
                <a:lnTo>
                  <a:pt x="613498" y="120586"/>
                </a:lnTo>
                <a:lnTo>
                  <a:pt x="648563" y="137350"/>
                </a:lnTo>
                <a:lnTo>
                  <a:pt x="686752" y="138874"/>
                </a:lnTo>
                <a:lnTo>
                  <a:pt x="727900" y="137350"/>
                </a:lnTo>
                <a:lnTo>
                  <a:pt x="729424" y="134302"/>
                </a:lnTo>
                <a:lnTo>
                  <a:pt x="730948" y="129730"/>
                </a:lnTo>
                <a:lnTo>
                  <a:pt x="731710" y="128206"/>
                </a:lnTo>
                <a:lnTo>
                  <a:pt x="732472" y="126682"/>
                </a:lnTo>
                <a:close/>
              </a:path>
              <a:path w="1125220" h="143509">
                <a:moveTo>
                  <a:pt x="810387" y="90004"/>
                </a:moveTo>
                <a:lnTo>
                  <a:pt x="788377" y="58000"/>
                </a:lnTo>
                <a:lnTo>
                  <a:pt x="772198" y="56476"/>
                </a:lnTo>
                <a:lnTo>
                  <a:pt x="763054" y="56476"/>
                </a:lnTo>
                <a:lnTo>
                  <a:pt x="764565" y="24472"/>
                </a:lnTo>
                <a:lnTo>
                  <a:pt x="805815" y="24472"/>
                </a:lnTo>
                <a:lnTo>
                  <a:pt x="805815" y="12280"/>
                </a:lnTo>
                <a:lnTo>
                  <a:pt x="752373" y="12280"/>
                </a:lnTo>
                <a:lnTo>
                  <a:pt x="749338" y="68668"/>
                </a:lnTo>
                <a:lnTo>
                  <a:pt x="753910" y="68668"/>
                </a:lnTo>
                <a:lnTo>
                  <a:pt x="761517" y="67144"/>
                </a:lnTo>
                <a:lnTo>
                  <a:pt x="776770" y="67144"/>
                </a:lnTo>
                <a:lnTo>
                  <a:pt x="784377" y="70192"/>
                </a:lnTo>
                <a:lnTo>
                  <a:pt x="788949" y="73240"/>
                </a:lnTo>
                <a:lnTo>
                  <a:pt x="793521" y="77812"/>
                </a:lnTo>
                <a:lnTo>
                  <a:pt x="796582" y="83908"/>
                </a:lnTo>
                <a:lnTo>
                  <a:pt x="796582" y="97624"/>
                </a:lnTo>
                <a:lnTo>
                  <a:pt x="793521" y="103822"/>
                </a:lnTo>
                <a:lnTo>
                  <a:pt x="788949" y="106870"/>
                </a:lnTo>
                <a:lnTo>
                  <a:pt x="784377" y="111442"/>
                </a:lnTo>
                <a:lnTo>
                  <a:pt x="778281" y="114490"/>
                </a:lnTo>
                <a:lnTo>
                  <a:pt x="763054" y="114490"/>
                </a:lnTo>
                <a:lnTo>
                  <a:pt x="755421" y="111442"/>
                </a:lnTo>
                <a:lnTo>
                  <a:pt x="747801" y="106870"/>
                </a:lnTo>
                <a:lnTo>
                  <a:pt x="747801" y="120586"/>
                </a:lnTo>
                <a:lnTo>
                  <a:pt x="752373" y="123634"/>
                </a:lnTo>
                <a:lnTo>
                  <a:pt x="759993" y="125158"/>
                </a:lnTo>
                <a:lnTo>
                  <a:pt x="770661" y="125158"/>
                </a:lnTo>
                <a:lnTo>
                  <a:pt x="807897" y="104190"/>
                </a:lnTo>
                <a:lnTo>
                  <a:pt x="809790" y="97548"/>
                </a:lnTo>
                <a:lnTo>
                  <a:pt x="810387" y="90004"/>
                </a:lnTo>
                <a:close/>
              </a:path>
              <a:path w="1125220" h="143509">
                <a:moveTo>
                  <a:pt x="901915" y="67144"/>
                </a:moveTo>
                <a:lnTo>
                  <a:pt x="899617" y="42265"/>
                </a:lnTo>
                <a:lnTo>
                  <a:pt x="892759" y="24663"/>
                </a:lnTo>
                <a:lnTo>
                  <a:pt x="890879" y="22948"/>
                </a:lnTo>
                <a:lnTo>
                  <a:pt x="886574" y="19024"/>
                </a:lnTo>
                <a:lnTo>
                  <a:pt x="886574" y="67144"/>
                </a:lnTo>
                <a:lnTo>
                  <a:pt x="886574" y="70192"/>
                </a:lnTo>
                <a:lnTo>
                  <a:pt x="885278" y="88734"/>
                </a:lnTo>
                <a:lnTo>
                  <a:pt x="881138" y="103047"/>
                </a:lnTo>
                <a:lnTo>
                  <a:pt x="874420" y="111633"/>
                </a:lnTo>
                <a:lnTo>
                  <a:pt x="865251" y="114490"/>
                </a:lnTo>
                <a:lnTo>
                  <a:pt x="855243" y="111658"/>
                </a:lnTo>
                <a:lnTo>
                  <a:pt x="848106" y="103238"/>
                </a:lnTo>
                <a:lnTo>
                  <a:pt x="843813" y="89382"/>
                </a:lnTo>
                <a:lnTo>
                  <a:pt x="842391" y="70192"/>
                </a:lnTo>
                <a:lnTo>
                  <a:pt x="843813" y="49314"/>
                </a:lnTo>
                <a:lnTo>
                  <a:pt x="848106" y="34569"/>
                </a:lnTo>
                <a:lnTo>
                  <a:pt x="855243" y="25831"/>
                </a:lnTo>
                <a:lnTo>
                  <a:pt x="865251" y="22948"/>
                </a:lnTo>
                <a:lnTo>
                  <a:pt x="874420" y="25806"/>
                </a:lnTo>
                <a:lnTo>
                  <a:pt x="881138" y="34378"/>
                </a:lnTo>
                <a:lnTo>
                  <a:pt x="885278" y="48666"/>
                </a:lnTo>
                <a:lnTo>
                  <a:pt x="886574" y="67144"/>
                </a:lnTo>
                <a:lnTo>
                  <a:pt x="886574" y="19024"/>
                </a:lnTo>
                <a:lnTo>
                  <a:pt x="881303" y="14211"/>
                </a:lnTo>
                <a:lnTo>
                  <a:pt x="865251" y="10756"/>
                </a:lnTo>
                <a:lnTo>
                  <a:pt x="856678" y="11645"/>
                </a:lnTo>
                <a:lnTo>
                  <a:pt x="830199" y="44094"/>
                </a:lnTo>
                <a:lnTo>
                  <a:pt x="827151" y="70192"/>
                </a:lnTo>
                <a:lnTo>
                  <a:pt x="827722" y="83070"/>
                </a:lnTo>
                <a:lnTo>
                  <a:pt x="848296" y="121729"/>
                </a:lnTo>
                <a:lnTo>
                  <a:pt x="863727" y="125158"/>
                </a:lnTo>
                <a:lnTo>
                  <a:pt x="872350" y="124307"/>
                </a:lnTo>
                <a:lnTo>
                  <a:pt x="879805" y="121729"/>
                </a:lnTo>
                <a:lnTo>
                  <a:pt x="886104" y="117449"/>
                </a:lnTo>
                <a:lnTo>
                  <a:pt x="888631" y="114490"/>
                </a:lnTo>
                <a:lnTo>
                  <a:pt x="891260" y="111442"/>
                </a:lnTo>
                <a:lnTo>
                  <a:pt x="895489" y="102819"/>
                </a:lnTo>
                <a:lnTo>
                  <a:pt x="898867" y="92735"/>
                </a:lnTo>
                <a:lnTo>
                  <a:pt x="901103" y="80937"/>
                </a:lnTo>
                <a:lnTo>
                  <a:pt x="901915" y="67144"/>
                </a:lnTo>
                <a:close/>
              </a:path>
              <a:path w="1125220" h="143509">
                <a:moveTo>
                  <a:pt x="987361" y="67144"/>
                </a:moveTo>
                <a:lnTo>
                  <a:pt x="985088" y="42265"/>
                </a:lnTo>
                <a:lnTo>
                  <a:pt x="978408" y="24663"/>
                </a:lnTo>
                <a:lnTo>
                  <a:pt x="976604" y="22948"/>
                </a:lnTo>
                <a:lnTo>
                  <a:pt x="973531" y="20027"/>
                </a:lnTo>
                <a:lnTo>
                  <a:pt x="973531" y="67144"/>
                </a:lnTo>
                <a:lnTo>
                  <a:pt x="973531" y="70192"/>
                </a:lnTo>
                <a:lnTo>
                  <a:pt x="972210" y="88734"/>
                </a:lnTo>
                <a:lnTo>
                  <a:pt x="967930" y="103047"/>
                </a:lnTo>
                <a:lnTo>
                  <a:pt x="960780" y="111633"/>
                </a:lnTo>
                <a:lnTo>
                  <a:pt x="950785" y="114490"/>
                </a:lnTo>
                <a:lnTo>
                  <a:pt x="940714" y="111658"/>
                </a:lnTo>
                <a:lnTo>
                  <a:pt x="933551" y="103238"/>
                </a:lnTo>
                <a:lnTo>
                  <a:pt x="929246" y="89382"/>
                </a:lnTo>
                <a:lnTo>
                  <a:pt x="927823" y="70192"/>
                </a:lnTo>
                <a:lnTo>
                  <a:pt x="929246" y="49314"/>
                </a:lnTo>
                <a:lnTo>
                  <a:pt x="933551" y="34569"/>
                </a:lnTo>
                <a:lnTo>
                  <a:pt x="940714" y="25831"/>
                </a:lnTo>
                <a:lnTo>
                  <a:pt x="950785" y="22948"/>
                </a:lnTo>
                <a:lnTo>
                  <a:pt x="960780" y="25806"/>
                </a:lnTo>
                <a:lnTo>
                  <a:pt x="967917" y="34378"/>
                </a:lnTo>
                <a:lnTo>
                  <a:pt x="972210" y="48666"/>
                </a:lnTo>
                <a:lnTo>
                  <a:pt x="973531" y="67144"/>
                </a:lnTo>
                <a:lnTo>
                  <a:pt x="973531" y="20027"/>
                </a:lnTo>
                <a:lnTo>
                  <a:pt x="967422" y="14211"/>
                </a:lnTo>
                <a:lnTo>
                  <a:pt x="952309" y="10756"/>
                </a:lnTo>
                <a:lnTo>
                  <a:pt x="943686" y="11645"/>
                </a:lnTo>
                <a:lnTo>
                  <a:pt x="916381" y="44094"/>
                </a:lnTo>
                <a:lnTo>
                  <a:pt x="914107" y="70192"/>
                </a:lnTo>
                <a:lnTo>
                  <a:pt x="914679" y="83070"/>
                </a:lnTo>
                <a:lnTo>
                  <a:pt x="934542" y="121729"/>
                </a:lnTo>
                <a:lnTo>
                  <a:pt x="949261" y="125158"/>
                </a:lnTo>
                <a:lnTo>
                  <a:pt x="957846" y="124307"/>
                </a:lnTo>
                <a:lnTo>
                  <a:pt x="985075" y="92735"/>
                </a:lnTo>
                <a:lnTo>
                  <a:pt x="986790" y="80937"/>
                </a:lnTo>
                <a:lnTo>
                  <a:pt x="987361" y="67144"/>
                </a:lnTo>
                <a:close/>
              </a:path>
              <a:path w="1125220" h="143509">
                <a:moveTo>
                  <a:pt x="1074420" y="67144"/>
                </a:moveTo>
                <a:lnTo>
                  <a:pt x="1072108" y="42265"/>
                </a:lnTo>
                <a:lnTo>
                  <a:pt x="1065225" y="24663"/>
                </a:lnTo>
                <a:lnTo>
                  <a:pt x="1063332" y="22948"/>
                </a:lnTo>
                <a:lnTo>
                  <a:pt x="1058964" y="18973"/>
                </a:lnTo>
                <a:lnTo>
                  <a:pt x="1058964" y="67144"/>
                </a:lnTo>
                <a:lnTo>
                  <a:pt x="1058964" y="70192"/>
                </a:lnTo>
                <a:lnTo>
                  <a:pt x="1057668" y="88734"/>
                </a:lnTo>
                <a:lnTo>
                  <a:pt x="1053553" y="103047"/>
                </a:lnTo>
                <a:lnTo>
                  <a:pt x="1046861" y="111633"/>
                </a:lnTo>
                <a:lnTo>
                  <a:pt x="1037742" y="114490"/>
                </a:lnTo>
                <a:lnTo>
                  <a:pt x="1027734" y="111658"/>
                </a:lnTo>
                <a:lnTo>
                  <a:pt x="1020597" y="103238"/>
                </a:lnTo>
                <a:lnTo>
                  <a:pt x="1016304" y="89382"/>
                </a:lnTo>
                <a:lnTo>
                  <a:pt x="1014882" y="70192"/>
                </a:lnTo>
                <a:lnTo>
                  <a:pt x="1016304" y="49314"/>
                </a:lnTo>
                <a:lnTo>
                  <a:pt x="1020597" y="34569"/>
                </a:lnTo>
                <a:lnTo>
                  <a:pt x="1027734" y="25831"/>
                </a:lnTo>
                <a:lnTo>
                  <a:pt x="1037742" y="22948"/>
                </a:lnTo>
                <a:lnTo>
                  <a:pt x="1046861" y="25806"/>
                </a:lnTo>
                <a:lnTo>
                  <a:pt x="1053553" y="34378"/>
                </a:lnTo>
                <a:lnTo>
                  <a:pt x="1057668" y="48666"/>
                </a:lnTo>
                <a:lnTo>
                  <a:pt x="1058964" y="67144"/>
                </a:lnTo>
                <a:lnTo>
                  <a:pt x="1058964" y="18973"/>
                </a:lnTo>
                <a:lnTo>
                  <a:pt x="1053757" y="14211"/>
                </a:lnTo>
                <a:lnTo>
                  <a:pt x="1037742" y="10756"/>
                </a:lnTo>
                <a:lnTo>
                  <a:pt x="1029169" y="11645"/>
                </a:lnTo>
                <a:lnTo>
                  <a:pt x="1003376" y="44094"/>
                </a:lnTo>
                <a:lnTo>
                  <a:pt x="1001077" y="70192"/>
                </a:lnTo>
                <a:lnTo>
                  <a:pt x="1001649" y="83070"/>
                </a:lnTo>
                <a:lnTo>
                  <a:pt x="1020978" y="121729"/>
                </a:lnTo>
                <a:lnTo>
                  <a:pt x="1036218" y="125158"/>
                </a:lnTo>
                <a:lnTo>
                  <a:pt x="1044790" y="124307"/>
                </a:lnTo>
                <a:lnTo>
                  <a:pt x="1071892" y="92735"/>
                </a:lnTo>
                <a:lnTo>
                  <a:pt x="1073797" y="80937"/>
                </a:lnTo>
                <a:lnTo>
                  <a:pt x="1074420" y="67144"/>
                </a:lnTo>
                <a:close/>
              </a:path>
              <a:path w="1125220" h="143509">
                <a:moveTo>
                  <a:pt x="1124712" y="132778"/>
                </a:moveTo>
                <a:lnTo>
                  <a:pt x="1119568" y="127901"/>
                </a:lnTo>
                <a:lnTo>
                  <a:pt x="1113282" y="122301"/>
                </a:lnTo>
                <a:lnTo>
                  <a:pt x="1097280" y="108394"/>
                </a:lnTo>
                <a:lnTo>
                  <a:pt x="1089660" y="116014"/>
                </a:lnTo>
                <a:lnTo>
                  <a:pt x="1096492" y="122643"/>
                </a:lnTo>
                <a:lnTo>
                  <a:pt x="1103185" y="128968"/>
                </a:lnTo>
                <a:lnTo>
                  <a:pt x="1109586" y="135305"/>
                </a:lnTo>
                <a:lnTo>
                  <a:pt x="1115568" y="141922"/>
                </a:lnTo>
                <a:lnTo>
                  <a:pt x="1124712" y="13277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5" name="object 55"/>
          <p:cNvGrpSpPr/>
          <p:nvPr/>
        </p:nvGrpSpPr>
        <p:grpSpPr>
          <a:xfrm>
            <a:off x="2550032" y="7698968"/>
            <a:ext cx="1921510" cy="145415"/>
            <a:chOff x="2550032" y="7698968"/>
            <a:chExt cx="1921510" cy="145415"/>
          </a:xfrm>
        </p:grpSpPr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550032" y="7698968"/>
              <a:ext cx="1727555" cy="14497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283773" y="7703693"/>
              <a:ext cx="187960" cy="137795"/>
            </a:xfrm>
            <a:custGeom>
              <a:avLst/>
              <a:gdLst/>
              <a:ahLst/>
              <a:cxnLst/>
              <a:rect l="l" t="t" r="r" b="b"/>
              <a:pathLst>
                <a:path w="187960" h="137795">
                  <a:moveTo>
                    <a:pt x="138874" y="116840"/>
                  </a:moveTo>
                  <a:lnTo>
                    <a:pt x="68668" y="116840"/>
                  </a:lnTo>
                  <a:lnTo>
                    <a:pt x="68668" y="53340"/>
                  </a:lnTo>
                  <a:lnTo>
                    <a:pt x="128104" y="53340"/>
                  </a:lnTo>
                  <a:lnTo>
                    <a:pt x="128104" y="43180"/>
                  </a:lnTo>
                  <a:lnTo>
                    <a:pt x="68668" y="43180"/>
                  </a:lnTo>
                  <a:lnTo>
                    <a:pt x="68668" y="0"/>
                  </a:lnTo>
                  <a:lnTo>
                    <a:pt x="56388" y="0"/>
                  </a:lnTo>
                  <a:lnTo>
                    <a:pt x="56388" y="43180"/>
                  </a:lnTo>
                  <a:lnTo>
                    <a:pt x="56388" y="53340"/>
                  </a:lnTo>
                  <a:lnTo>
                    <a:pt x="56388" y="116840"/>
                  </a:lnTo>
                  <a:lnTo>
                    <a:pt x="0" y="116840"/>
                  </a:lnTo>
                  <a:lnTo>
                    <a:pt x="0" y="129540"/>
                  </a:lnTo>
                  <a:lnTo>
                    <a:pt x="138874" y="129540"/>
                  </a:lnTo>
                  <a:lnTo>
                    <a:pt x="138874" y="116840"/>
                  </a:lnTo>
                  <a:close/>
                </a:path>
                <a:path w="187960" h="137795">
                  <a:moveTo>
                    <a:pt x="187642" y="128054"/>
                  </a:moveTo>
                  <a:lnTo>
                    <a:pt x="182499" y="123177"/>
                  </a:lnTo>
                  <a:lnTo>
                    <a:pt x="176212" y="117576"/>
                  </a:lnTo>
                  <a:lnTo>
                    <a:pt x="160210" y="103670"/>
                  </a:lnTo>
                  <a:lnTo>
                    <a:pt x="152590" y="111290"/>
                  </a:lnTo>
                  <a:lnTo>
                    <a:pt x="159423" y="117919"/>
                  </a:lnTo>
                  <a:lnTo>
                    <a:pt x="166116" y="124244"/>
                  </a:lnTo>
                  <a:lnTo>
                    <a:pt x="172516" y="130581"/>
                  </a:lnTo>
                  <a:lnTo>
                    <a:pt x="178498" y="137198"/>
                  </a:lnTo>
                  <a:lnTo>
                    <a:pt x="187642" y="12805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/>
          <p:nvPr/>
        </p:nvSpPr>
        <p:spPr>
          <a:xfrm>
            <a:off x="4592002" y="7700492"/>
            <a:ext cx="1944370" cy="142240"/>
          </a:xfrm>
          <a:custGeom>
            <a:avLst/>
            <a:gdLst/>
            <a:ahLst/>
            <a:cxnLst/>
            <a:rect l="l" t="t" r="r" b="b"/>
            <a:pathLst>
              <a:path w="1944370" h="142240">
                <a:moveTo>
                  <a:pt x="111442" y="19900"/>
                </a:moveTo>
                <a:lnTo>
                  <a:pt x="100774" y="19900"/>
                </a:lnTo>
                <a:lnTo>
                  <a:pt x="100774" y="30568"/>
                </a:lnTo>
                <a:lnTo>
                  <a:pt x="100774" y="53428"/>
                </a:lnTo>
                <a:lnTo>
                  <a:pt x="100774" y="64096"/>
                </a:lnTo>
                <a:lnTo>
                  <a:pt x="100774" y="86956"/>
                </a:lnTo>
                <a:lnTo>
                  <a:pt x="100774" y="97726"/>
                </a:lnTo>
                <a:lnTo>
                  <a:pt x="100774" y="122110"/>
                </a:lnTo>
                <a:lnTo>
                  <a:pt x="10668" y="122110"/>
                </a:lnTo>
                <a:lnTo>
                  <a:pt x="10668" y="97726"/>
                </a:lnTo>
                <a:lnTo>
                  <a:pt x="100774" y="97726"/>
                </a:lnTo>
                <a:lnTo>
                  <a:pt x="100774" y="86956"/>
                </a:lnTo>
                <a:lnTo>
                  <a:pt x="10668" y="86956"/>
                </a:lnTo>
                <a:lnTo>
                  <a:pt x="10668" y="64096"/>
                </a:lnTo>
                <a:lnTo>
                  <a:pt x="100774" y="64096"/>
                </a:lnTo>
                <a:lnTo>
                  <a:pt x="100774" y="53428"/>
                </a:lnTo>
                <a:lnTo>
                  <a:pt x="10668" y="53428"/>
                </a:lnTo>
                <a:lnTo>
                  <a:pt x="10668" y="30568"/>
                </a:lnTo>
                <a:lnTo>
                  <a:pt x="100774" y="30568"/>
                </a:lnTo>
                <a:lnTo>
                  <a:pt x="100774" y="19900"/>
                </a:lnTo>
                <a:lnTo>
                  <a:pt x="48856" y="19900"/>
                </a:lnTo>
                <a:lnTo>
                  <a:pt x="51917" y="15328"/>
                </a:lnTo>
                <a:lnTo>
                  <a:pt x="53441" y="9232"/>
                </a:lnTo>
                <a:lnTo>
                  <a:pt x="56476" y="3048"/>
                </a:lnTo>
                <a:lnTo>
                  <a:pt x="44297" y="0"/>
                </a:lnTo>
                <a:lnTo>
                  <a:pt x="41236" y="7708"/>
                </a:lnTo>
                <a:lnTo>
                  <a:pt x="39712" y="13804"/>
                </a:lnTo>
                <a:lnTo>
                  <a:pt x="36664" y="19900"/>
                </a:lnTo>
                <a:lnTo>
                  <a:pt x="0" y="19900"/>
                </a:lnTo>
                <a:lnTo>
                  <a:pt x="0" y="140398"/>
                </a:lnTo>
                <a:lnTo>
                  <a:pt x="10668" y="140398"/>
                </a:lnTo>
                <a:lnTo>
                  <a:pt x="10668" y="132778"/>
                </a:lnTo>
                <a:lnTo>
                  <a:pt x="100774" y="132778"/>
                </a:lnTo>
                <a:lnTo>
                  <a:pt x="100774" y="140398"/>
                </a:lnTo>
                <a:lnTo>
                  <a:pt x="111442" y="140398"/>
                </a:lnTo>
                <a:lnTo>
                  <a:pt x="111442" y="132778"/>
                </a:lnTo>
                <a:lnTo>
                  <a:pt x="111442" y="122110"/>
                </a:lnTo>
                <a:lnTo>
                  <a:pt x="111442" y="30568"/>
                </a:lnTo>
                <a:lnTo>
                  <a:pt x="111442" y="19900"/>
                </a:lnTo>
                <a:close/>
              </a:path>
              <a:path w="1944370" h="142240">
                <a:moveTo>
                  <a:pt x="160210" y="109918"/>
                </a:moveTo>
                <a:lnTo>
                  <a:pt x="151066" y="105346"/>
                </a:lnTo>
                <a:lnTo>
                  <a:pt x="147586" y="112471"/>
                </a:lnTo>
                <a:lnTo>
                  <a:pt x="143827" y="120015"/>
                </a:lnTo>
                <a:lnTo>
                  <a:pt x="139484" y="127850"/>
                </a:lnTo>
                <a:lnTo>
                  <a:pt x="134302" y="135826"/>
                </a:lnTo>
                <a:lnTo>
                  <a:pt x="138874" y="137350"/>
                </a:lnTo>
                <a:lnTo>
                  <a:pt x="144970" y="140398"/>
                </a:lnTo>
                <a:lnTo>
                  <a:pt x="150126" y="131787"/>
                </a:lnTo>
                <a:lnTo>
                  <a:pt x="154381" y="123825"/>
                </a:lnTo>
                <a:lnTo>
                  <a:pt x="157607" y="116827"/>
                </a:lnTo>
                <a:lnTo>
                  <a:pt x="160210" y="109918"/>
                </a:lnTo>
                <a:close/>
              </a:path>
              <a:path w="1944370" h="142240">
                <a:moveTo>
                  <a:pt x="196875" y="134302"/>
                </a:moveTo>
                <a:lnTo>
                  <a:pt x="191566" y="123825"/>
                </a:lnTo>
                <a:lnTo>
                  <a:pt x="190017" y="120777"/>
                </a:lnTo>
                <a:lnTo>
                  <a:pt x="186588" y="114376"/>
                </a:lnTo>
                <a:lnTo>
                  <a:pt x="183159" y="108394"/>
                </a:lnTo>
                <a:lnTo>
                  <a:pt x="174015" y="111442"/>
                </a:lnTo>
                <a:lnTo>
                  <a:pt x="177419" y="118948"/>
                </a:lnTo>
                <a:lnTo>
                  <a:pt x="180771" y="125945"/>
                </a:lnTo>
                <a:lnTo>
                  <a:pt x="183654" y="132232"/>
                </a:lnTo>
                <a:lnTo>
                  <a:pt x="186207" y="138874"/>
                </a:lnTo>
                <a:lnTo>
                  <a:pt x="196875" y="134302"/>
                </a:lnTo>
                <a:close/>
              </a:path>
              <a:path w="1944370" h="142240">
                <a:moveTo>
                  <a:pt x="201460" y="13804"/>
                </a:moveTo>
                <a:lnTo>
                  <a:pt x="167919" y="13804"/>
                </a:lnTo>
                <a:lnTo>
                  <a:pt x="169443" y="10756"/>
                </a:lnTo>
                <a:lnTo>
                  <a:pt x="170980" y="6184"/>
                </a:lnTo>
                <a:lnTo>
                  <a:pt x="172504" y="3048"/>
                </a:lnTo>
                <a:lnTo>
                  <a:pt x="161836" y="0"/>
                </a:lnTo>
                <a:lnTo>
                  <a:pt x="155486" y="14871"/>
                </a:lnTo>
                <a:lnTo>
                  <a:pt x="148031" y="29425"/>
                </a:lnTo>
                <a:lnTo>
                  <a:pt x="139446" y="43383"/>
                </a:lnTo>
                <a:lnTo>
                  <a:pt x="129730" y="56476"/>
                </a:lnTo>
                <a:lnTo>
                  <a:pt x="135826" y="62572"/>
                </a:lnTo>
                <a:lnTo>
                  <a:pt x="163360" y="24472"/>
                </a:lnTo>
                <a:lnTo>
                  <a:pt x="190792" y="24472"/>
                </a:lnTo>
                <a:lnTo>
                  <a:pt x="187731" y="39712"/>
                </a:lnTo>
                <a:lnTo>
                  <a:pt x="184683" y="47332"/>
                </a:lnTo>
                <a:lnTo>
                  <a:pt x="178587" y="42760"/>
                </a:lnTo>
                <a:lnTo>
                  <a:pt x="170980" y="38188"/>
                </a:lnTo>
                <a:lnTo>
                  <a:pt x="164871" y="35140"/>
                </a:lnTo>
                <a:lnTo>
                  <a:pt x="160210" y="42760"/>
                </a:lnTo>
                <a:lnTo>
                  <a:pt x="166395" y="47332"/>
                </a:lnTo>
                <a:lnTo>
                  <a:pt x="174015" y="50380"/>
                </a:lnTo>
                <a:lnTo>
                  <a:pt x="180111" y="54952"/>
                </a:lnTo>
                <a:lnTo>
                  <a:pt x="177063" y="59524"/>
                </a:lnTo>
                <a:lnTo>
                  <a:pt x="175539" y="62572"/>
                </a:lnTo>
                <a:lnTo>
                  <a:pt x="172504" y="65620"/>
                </a:lnTo>
                <a:lnTo>
                  <a:pt x="160210" y="56476"/>
                </a:lnTo>
                <a:lnTo>
                  <a:pt x="152590" y="53428"/>
                </a:lnTo>
                <a:lnTo>
                  <a:pt x="148018" y="61048"/>
                </a:lnTo>
                <a:lnTo>
                  <a:pt x="154114" y="64096"/>
                </a:lnTo>
                <a:lnTo>
                  <a:pt x="160210" y="68668"/>
                </a:lnTo>
                <a:lnTo>
                  <a:pt x="134302" y="97726"/>
                </a:lnTo>
                <a:lnTo>
                  <a:pt x="137350" y="102298"/>
                </a:lnTo>
                <a:lnTo>
                  <a:pt x="140398" y="103822"/>
                </a:lnTo>
                <a:lnTo>
                  <a:pt x="141922" y="106870"/>
                </a:lnTo>
                <a:lnTo>
                  <a:pt x="164541" y="91389"/>
                </a:lnTo>
                <a:lnTo>
                  <a:pt x="182003" y="72491"/>
                </a:lnTo>
                <a:lnTo>
                  <a:pt x="185788" y="65620"/>
                </a:lnTo>
                <a:lnTo>
                  <a:pt x="194297" y="50203"/>
                </a:lnTo>
                <a:lnTo>
                  <a:pt x="195097" y="47332"/>
                </a:lnTo>
                <a:lnTo>
                  <a:pt x="201460" y="24472"/>
                </a:lnTo>
                <a:lnTo>
                  <a:pt x="201460" y="13804"/>
                </a:lnTo>
                <a:close/>
              </a:path>
              <a:path w="1944370" h="142240">
                <a:moveTo>
                  <a:pt x="233553" y="132778"/>
                </a:moveTo>
                <a:lnTo>
                  <a:pt x="229997" y="125730"/>
                </a:lnTo>
                <a:lnTo>
                  <a:pt x="226644" y="119253"/>
                </a:lnTo>
                <a:lnTo>
                  <a:pt x="223177" y="112852"/>
                </a:lnTo>
                <a:lnTo>
                  <a:pt x="219748" y="106870"/>
                </a:lnTo>
                <a:lnTo>
                  <a:pt x="210604" y="111442"/>
                </a:lnTo>
                <a:lnTo>
                  <a:pt x="213995" y="117424"/>
                </a:lnTo>
                <a:lnTo>
                  <a:pt x="217347" y="124015"/>
                </a:lnTo>
                <a:lnTo>
                  <a:pt x="220230" y="130517"/>
                </a:lnTo>
                <a:lnTo>
                  <a:pt x="222783" y="137350"/>
                </a:lnTo>
                <a:lnTo>
                  <a:pt x="233553" y="132778"/>
                </a:lnTo>
                <a:close/>
              </a:path>
              <a:path w="1944370" h="142240">
                <a:moveTo>
                  <a:pt x="268605" y="19900"/>
                </a:moveTo>
                <a:lnTo>
                  <a:pt x="262509" y="15328"/>
                </a:lnTo>
                <a:lnTo>
                  <a:pt x="256413" y="9232"/>
                </a:lnTo>
                <a:lnTo>
                  <a:pt x="250317" y="3048"/>
                </a:lnTo>
                <a:lnTo>
                  <a:pt x="242697" y="9232"/>
                </a:lnTo>
                <a:lnTo>
                  <a:pt x="248119" y="13804"/>
                </a:lnTo>
                <a:lnTo>
                  <a:pt x="252984" y="18376"/>
                </a:lnTo>
                <a:lnTo>
                  <a:pt x="257263" y="22948"/>
                </a:lnTo>
                <a:lnTo>
                  <a:pt x="260985" y="27520"/>
                </a:lnTo>
                <a:lnTo>
                  <a:pt x="268605" y="19900"/>
                </a:lnTo>
                <a:close/>
              </a:path>
              <a:path w="1944370" h="142240">
                <a:moveTo>
                  <a:pt x="273177" y="131254"/>
                </a:moveTo>
                <a:lnTo>
                  <a:pt x="268732" y="123825"/>
                </a:lnTo>
                <a:lnTo>
                  <a:pt x="265176" y="117919"/>
                </a:lnTo>
                <a:lnTo>
                  <a:pt x="260311" y="110261"/>
                </a:lnTo>
                <a:lnTo>
                  <a:pt x="254889" y="102298"/>
                </a:lnTo>
                <a:lnTo>
                  <a:pt x="245745" y="108394"/>
                </a:lnTo>
                <a:lnTo>
                  <a:pt x="255816" y="125945"/>
                </a:lnTo>
                <a:lnTo>
                  <a:pt x="258902" y="131254"/>
                </a:lnTo>
                <a:lnTo>
                  <a:pt x="262509" y="137350"/>
                </a:lnTo>
                <a:lnTo>
                  <a:pt x="273177" y="131254"/>
                </a:lnTo>
                <a:close/>
              </a:path>
              <a:path w="1944370" h="142240">
                <a:moveTo>
                  <a:pt x="276225" y="93052"/>
                </a:moveTo>
                <a:lnTo>
                  <a:pt x="262763" y="84150"/>
                </a:lnTo>
                <a:lnTo>
                  <a:pt x="252031" y="73240"/>
                </a:lnTo>
                <a:lnTo>
                  <a:pt x="243852" y="60058"/>
                </a:lnTo>
                <a:lnTo>
                  <a:pt x="242557" y="56476"/>
                </a:lnTo>
                <a:lnTo>
                  <a:pt x="238125" y="44284"/>
                </a:lnTo>
                <a:lnTo>
                  <a:pt x="271653" y="44284"/>
                </a:lnTo>
                <a:lnTo>
                  <a:pt x="271653" y="33616"/>
                </a:lnTo>
                <a:lnTo>
                  <a:pt x="236601" y="33616"/>
                </a:lnTo>
                <a:lnTo>
                  <a:pt x="236601" y="0"/>
                </a:lnTo>
                <a:lnTo>
                  <a:pt x="225831" y="0"/>
                </a:lnTo>
                <a:lnTo>
                  <a:pt x="225831" y="33616"/>
                </a:lnTo>
                <a:lnTo>
                  <a:pt x="202971" y="33616"/>
                </a:lnTo>
                <a:lnTo>
                  <a:pt x="202971" y="44284"/>
                </a:lnTo>
                <a:lnTo>
                  <a:pt x="224307" y="44284"/>
                </a:lnTo>
                <a:lnTo>
                  <a:pt x="220040" y="58572"/>
                </a:lnTo>
                <a:lnTo>
                  <a:pt x="211924" y="71716"/>
                </a:lnTo>
                <a:lnTo>
                  <a:pt x="200088" y="83718"/>
                </a:lnTo>
                <a:lnTo>
                  <a:pt x="184683" y="94576"/>
                </a:lnTo>
                <a:lnTo>
                  <a:pt x="187731" y="97726"/>
                </a:lnTo>
                <a:lnTo>
                  <a:pt x="189255" y="100774"/>
                </a:lnTo>
                <a:lnTo>
                  <a:pt x="192303" y="103822"/>
                </a:lnTo>
                <a:lnTo>
                  <a:pt x="206844" y="93814"/>
                </a:lnTo>
                <a:lnTo>
                  <a:pt x="218401" y="82397"/>
                </a:lnTo>
                <a:lnTo>
                  <a:pt x="226847" y="69862"/>
                </a:lnTo>
                <a:lnTo>
                  <a:pt x="232029" y="56476"/>
                </a:lnTo>
                <a:lnTo>
                  <a:pt x="237718" y="70485"/>
                </a:lnTo>
                <a:lnTo>
                  <a:pt x="245554" y="82778"/>
                </a:lnTo>
                <a:lnTo>
                  <a:pt x="255384" y="93383"/>
                </a:lnTo>
                <a:lnTo>
                  <a:pt x="267081" y="102298"/>
                </a:lnTo>
                <a:lnTo>
                  <a:pt x="270129" y="99250"/>
                </a:lnTo>
                <a:lnTo>
                  <a:pt x="273177" y="96100"/>
                </a:lnTo>
                <a:lnTo>
                  <a:pt x="276225" y="93052"/>
                </a:lnTo>
                <a:close/>
              </a:path>
              <a:path w="1944370" h="142240">
                <a:moveTo>
                  <a:pt x="297649" y="27520"/>
                </a:moveTo>
                <a:lnTo>
                  <a:pt x="286893" y="27520"/>
                </a:lnTo>
                <a:lnTo>
                  <a:pt x="286893" y="140398"/>
                </a:lnTo>
                <a:lnTo>
                  <a:pt x="297649" y="140398"/>
                </a:lnTo>
                <a:lnTo>
                  <a:pt x="297649" y="27520"/>
                </a:lnTo>
                <a:close/>
              </a:path>
              <a:path w="1944370" h="142240">
                <a:moveTo>
                  <a:pt x="320522" y="19900"/>
                </a:moveTo>
                <a:lnTo>
                  <a:pt x="316801" y="15316"/>
                </a:lnTo>
                <a:lnTo>
                  <a:pt x="312508" y="10566"/>
                </a:lnTo>
                <a:lnTo>
                  <a:pt x="307644" y="5511"/>
                </a:lnTo>
                <a:lnTo>
                  <a:pt x="302221" y="0"/>
                </a:lnTo>
                <a:lnTo>
                  <a:pt x="292989" y="6184"/>
                </a:lnTo>
                <a:lnTo>
                  <a:pt x="298488" y="11887"/>
                </a:lnTo>
                <a:lnTo>
                  <a:pt x="303542" y="17424"/>
                </a:lnTo>
                <a:lnTo>
                  <a:pt x="308292" y="22694"/>
                </a:lnTo>
                <a:lnTo>
                  <a:pt x="312889" y="27520"/>
                </a:lnTo>
                <a:lnTo>
                  <a:pt x="320522" y="19900"/>
                </a:lnTo>
                <a:close/>
              </a:path>
              <a:path w="1944370" h="142240">
                <a:moveTo>
                  <a:pt x="396811" y="96100"/>
                </a:moveTo>
                <a:lnTo>
                  <a:pt x="392239" y="94576"/>
                </a:lnTo>
                <a:lnTo>
                  <a:pt x="389191" y="93052"/>
                </a:lnTo>
                <a:lnTo>
                  <a:pt x="386143" y="93052"/>
                </a:lnTo>
                <a:lnTo>
                  <a:pt x="386143" y="109918"/>
                </a:lnTo>
                <a:lnTo>
                  <a:pt x="383095" y="112966"/>
                </a:lnTo>
                <a:lnTo>
                  <a:pt x="367855" y="112966"/>
                </a:lnTo>
                <a:lnTo>
                  <a:pt x="366331" y="111442"/>
                </a:lnTo>
                <a:lnTo>
                  <a:pt x="366331" y="86956"/>
                </a:lnTo>
                <a:lnTo>
                  <a:pt x="386143" y="86956"/>
                </a:lnTo>
                <a:lnTo>
                  <a:pt x="386143" y="77812"/>
                </a:lnTo>
                <a:lnTo>
                  <a:pt x="386143" y="56476"/>
                </a:lnTo>
                <a:lnTo>
                  <a:pt x="386143" y="47332"/>
                </a:lnTo>
                <a:lnTo>
                  <a:pt x="375475" y="47332"/>
                </a:lnTo>
                <a:lnTo>
                  <a:pt x="375475" y="56476"/>
                </a:lnTo>
                <a:lnTo>
                  <a:pt x="375475" y="77812"/>
                </a:lnTo>
                <a:lnTo>
                  <a:pt x="325081" y="77812"/>
                </a:lnTo>
                <a:lnTo>
                  <a:pt x="325081" y="56476"/>
                </a:lnTo>
                <a:lnTo>
                  <a:pt x="375475" y="56476"/>
                </a:lnTo>
                <a:lnTo>
                  <a:pt x="375475" y="47332"/>
                </a:lnTo>
                <a:lnTo>
                  <a:pt x="366331" y="47332"/>
                </a:lnTo>
                <a:lnTo>
                  <a:pt x="375475" y="35140"/>
                </a:lnTo>
                <a:lnTo>
                  <a:pt x="378523" y="29044"/>
                </a:lnTo>
                <a:lnTo>
                  <a:pt x="369379" y="24472"/>
                </a:lnTo>
                <a:lnTo>
                  <a:pt x="365899" y="30187"/>
                </a:lnTo>
                <a:lnTo>
                  <a:pt x="362280" y="35902"/>
                </a:lnTo>
                <a:lnTo>
                  <a:pt x="358355" y="41617"/>
                </a:lnTo>
                <a:lnTo>
                  <a:pt x="354037" y="47332"/>
                </a:lnTo>
                <a:lnTo>
                  <a:pt x="338810" y="47332"/>
                </a:lnTo>
                <a:lnTo>
                  <a:pt x="344893" y="41236"/>
                </a:lnTo>
                <a:lnTo>
                  <a:pt x="340321" y="36664"/>
                </a:lnTo>
                <a:lnTo>
                  <a:pt x="335749" y="30568"/>
                </a:lnTo>
                <a:lnTo>
                  <a:pt x="329666" y="22948"/>
                </a:lnTo>
                <a:lnTo>
                  <a:pt x="322033" y="29044"/>
                </a:lnTo>
                <a:lnTo>
                  <a:pt x="335749" y="47332"/>
                </a:lnTo>
                <a:lnTo>
                  <a:pt x="315937" y="47332"/>
                </a:lnTo>
                <a:lnTo>
                  <a:pt x="315937" y="91528"/>
                </a:lnTo>
                <a:lnTo>
                  <a:pt x="325081" y="91528"/>
                </a:lnTo>
                <a:lnTo>
                  <a:pt x="325081" y="86956"/>
                </a:lnTo>
                <a:lnTo>
                  <a:pt x="334225" y="86956"/>
                </a:lnTo>
                <a:lnTo>
                  <a:pt x="331177" y="102298"/>
                </a:lnTo>
                <a:lnTo>
                  <a:pt x="328142" y="105346"/>
                </a:lnTo>
                <a:lnTo>
                  <a:pt x="323888" y="109664"/>
                </a:lnTo>
                <a:lnTo>
                  <a:pt x="318223" y="113538"/>
                </a:lnTo>
                <a:lnTo>
                  <a:pt x="311404" y="117144"/>
                </a:lnTo>
                <a:lnTo>
                  <a:pt x="303745" y="120586"/>
                </a:lnTo>
                <a:lnTo>
                  <a:pt x="306793" y="126682"/>
                </a:lnTo>
                <a:lnTo>
                  <a:pt x="341464" y="101714"/>
                </a:lnTo>
                <a:lnTo>
                  <a:pt x="344893" y="86956"/>
                </a:lnTo>
                <a:lnTo>
                  <a:pt x="355561" y="86956"/>
                </a:lnTo>
                <a:lnTo>
                  <a:pt x="355561" y="117538"/>
                </a:lnTo>
                <a:lnTo>
                  <a:pt x="360133" y="122110"/>
                </a:lnTo>
                <a:lnTo>
                  <a:pt x="389191" y="122110"/>
                </a:lnTo>
                <a:lnTo>
                  <a:pt x="393763" y="119062"/>
                </a:lnTo>
                <a:lnTo>
                  <a:pt x="394766" y="112966"/>
                </a:lnTo>
                <a:lnTo>
                  <a:pt x="395287" y="109918"/>
                </a:lnTo>
                <a:lnTo>
                  <a:pt x="395287" y="108394"/>
                </a:lnTo>
                <a:lnTo>
                  <a:pt x="396811" y="103822"/>
                </a:lnTo>
                <a:lnTo>
                  <a:pt x="396811" y="96100"/>
                </a:lnTo>
                <a:close/>
              </a:path>
              <a:path w="1944370" h="142240">
                <a:moveTo>
                  <a:pt x="415099" y="9232"/>
                </a:moveTo>
                <a:lnTo>
                  <a:pt x="331177" y="9232"/>
                </a:lnTo>
                <a:lnTo>
                  <a:pt x="331177" y="19900"/>
                </a:lnTo>
                <a:lnTo>
                  <a:pt x="404431" y="19900"/>
                </a:lnTo>
                <a:lnTo>
                  <a:pt x="404431" y="126682"/>
                </a:lnTo>
                <a:lnTo>
                  <a:pt x="399859" y="129730"/>
                </a:lnTo>
                <a:lnTo>
                  <a:pt x="370903" y="129730"/>
                </a:lnTo>
                <a:lnTo>
                  <a:pt x="370903" y="134302"/>
                </a:lnTo>
                <a:lnTo>
                  <a:pt x="372427" y="137350"/>
                </a:lnTo>
                <a:lnTo>
                  <a:pt x="372427" y="140398"/>
                </a:lnTo>
                <a:lnTo>
                  <a:pt x="393763" y="140398"/>
                </a:lnTo>
                <a:lnTo>
                  <a:pt x="402882" y="139255"/>
                </a:lnTo>
                <a:lnTo>
                  <a:pt x="409575" y="135826"/>
                </a:lnTo>
                <a:lnTo>
                  <a:pt x="413689" y="130111"/>
                </a:lnTo>
                <a:lnTo>
                  <a:pt x="415099" y="122110"/>
                </a:lnTo>
                <a:lnTo>
                  <a:pt x="415099" y="9232"/>
                </a:lnTo>
                <a:close/>
              </a:path>
              <a:path w="1944370" h="142240">
                <a:moveTo>
                  <a:pt x="463956" y="27520"/>
                </a:moveTo>
                <a:lnTo>
                  <a:pt x="459117" y="20929"/>
                </a:lnTo>
                <a:lnTo>
                  <a:pt x="453859" y="14757"/>
                </a:lnTo>
                <a:lnTo>
                  <a:pt x="448310" y="8839"/>
                </a:lnTo>
                <a:lnTo>
                  <a:pt x="442620" y="3048"/>
                </a:lnTo>
                <a:lnTo>
                  <a:pt x="433476" y="10756"/>
                </a:lnTo>
                <a:lnTo>
                  <a:pt x="438950" y="16497"/>
                </a:lnTo>
                <a:lnTo>
                  <a:pt x="444144" y="22377"/>
                </a:lnTo>
                <a:lnTo>
                  <a:pt x="449338" y="28549"/>
                </a:lnTo>
                <a:lnTo>
                  <a:pt x="454812" y="35140"/>
                </a:lnTo>
                <a:lnTo>
                  <a:pt x="463956" y="27520"/>
                </a:lnTo>
                <a:close/>
              </a:path>
              <a:path w="1944370" h="142240">
                <a:moveTo>
                  <a:pt x="471576" y="116014"/>
                </a:moveTo>
                <a:lnTo>
                  <a:pt x="470052" y="111442"/>
                </a:lnTo>
                <a:lnTo>
                  <a:pt x="470052" y="106870"/>
                </a:lnTo>
                <a:lnTo>
                  <a:pt x="463956" y="111442"/>
                </a:lnTo>
                <a:lnTo>
                  <a:pt x="459384" y="114490"/>
                </a:lnTo>
                <a:lnTo>
                  <a:pt x="453288" y="119062"/>
                </a:lnTo>
                <a:lnTo>
                  <a:pt x="453288" y="50380"/>
                </a:lnTo>
                <a:lnTo>
                  <a:pt x="425767" y="50380"/>
                </a:lnTo>
                <a:lnTo>
                  <a:pt x="425767" y="61048"/>
                </a:lnTo>
                <a:lnTo>
                  <a:pt x="442620" y="61048"/>
                </a:lnTo>
                <a:lnTo>
                  <a:pt x="442620" y="122110"/>
                </a:lnTo>
                <a:lnTo>
                  <a:pt x="441096" y="125158"/>
                </a:lnTo>
                <a:lnTo>
                  <a:pt x="438061" y="128206"/>
                </a:lnTo>
                <a:lnTo>
                  <a:pt x="445668" y="137350"/>
                </a:lnTo>
                <a:lnTo>
                  <a:pt x="450786" y="133642"/>
                </a:lnTo>
                <a:lnTo>
                  <a:pt x="471576" y="119062"/>
                </a:lnTo>
                <a:lnTo>
                  <a:pt x="471576" y="116014"/>
                </a:lnTo>
                <a:close/>
              </a:path>
              <a:path w="1944370" h="142240">
                <a:moveTo>
                  <a:pt x="502158" y="82384"/>
                </a:moveTo>
                <a:lnTo>
                  <a:pt x="496112" y="78968"/>
                </a:lnTo>
                <a:lnTo>
                  <a:pt x="489686" y="75526"/>
                </a:lnTo>
                <a:lnTo>
                  <a:pt x="482993" y="72097"/>
                </a:lnTo>
                <a:lnTo>
                  <a:pt x="476161" y="68668"/>
                </a:lnTo>
                <a:lnTo>
                  <a:pt x="471576" y="76288"/>
                </a:lnTo>
                <a:lnTo>
                  <a:pt x="478409" y="79743"/>
                </a:lnTo>
                <a:lnTo>
                  <a:pt x="485101" y="83350"/>
                </a:lnTo>
                <a:lnTo>
                  <a:pt x="491502" y="87223"/>
                </a:lnTo>
                <a:lnTo>
                  <a:pt x="497484" y="91528"/>
                </a:lnTo>
                <a:lnTo>
                  <a:pt x="502158" y="82384"/>
                </a:lnTo>
                <a:close/>
              </a:path>
              <a:path w="1944370" h="142240">
                <a:moveTo>
                  <a:pt x="512826" y="65620"/>
                </a:moveTo>
                <a:lnTo>
                  <a:pt x="506831" y="62204"/>
                </a:lnTo>
                <a:lnTo>
                  <a:pt x="500392" y="58775"/>
                </a:lnTo>
                <a:lnTo>
                  <a:pt x="486829" y="51904"/>
                </a:lnTo>
                <a:lnTo>
                  <a:pt x="482244" y="61048"/>
                </a:lnTo>
                <a:lnTo>
                  <a:pt x="488213" y="64477"/>
                </a:lnTo>
                <a:lnTo>
                  <a:pt x="500761" y="71335"/>
                </a:lnTo>
                <a:lnTo>
                  <a:pt x="506730" y="74764"/>
                </a:lnTo>
                <a:lnTo>
                  <a:pt x="512826" y="65620"/>
                </a:lnTo>
                <a:close/>
              </a:path>
              <a:path w="1944370" h="142240">
                <a:moveTo>
                  <a:pt x="564642" y="41236"/>
                </a:moveTo>
                <a:lnTo>
                  <a:pt x="520446" y="41236"/>
                </a:lnTo>
                <a:lnTo>
                  <a:pt x="520446" y="27520"/>
                </a:lnTo>
                <a:lnTo>
                  <a:pt x="561594" y="27520"/>
                </a:lnTo>
                <a:lnTo>
                  <a:pt x="561594" y="16852"/>
                </a:lnTo>
                <a:lnTo>
                  <a:pt x="520446" y="16852"/>
                </a:lnTo>
                <a:lnTo>
                  <a:pt x="520446" y="0"/>
                </a:lnTo>
                <a:lnTo>
                  <a:pt x="509778" y="0"/>
                </a:lnTo>
                <a:lnTo>
                  <a:pt x="509778" y="16852"/>
                </a:lnTo>
                <a:lnTo>
                  <a:pt x="471576" y="16852"/>
                </a:lnTo>
                <a:lnTo>
                  <a:pt x="471576" y="27520"/>
                </a:lnTo>
                <a:lnTo>
                  <a:pt x="509778" y="27520"/>
                </a:lnTo>
                <a:lnTo>
                  <a:pt x="509778" y="41236"/>
                </a:lnTo>
                <a:lnTo>
                  <a:pt x="467017" y="41236"/>
                </a:lnTo>
                <a:lnTo>
                  <a:pt x="467017" y="51904"/>
                </a:lnTo>
                <a:lnTo>
                  <a:pt x="486829" y="51904"/>
                </a:lnTo>
                <a:lnTo>
                  <a:pt x="553974" y="51904"/>
                </a:lnTo>
                <a:lnTo>
                  <a:pt x="552450" y="68668"/>
                </a:lnTo>
                <a:lnTo>
                  <a:pt x="560070" y="68668"/>
                </a:lnTo>
                <a:lnTo>
                  <a:pt x="563118" y="70192"/>
                </a:lnTo>
                <a:lnTo>
                  <a:pt x="564642" y="41236"/>
                </a:lnTo>
                <a:close/>
              </a:path>
              <a:path w="1944370" h="142240">
                <a:moveTo>
                  <a:pt x="567791" y="93052"/>
                </a:moveTo>
                <a:lnTo>
                  <a:pt x="528066" y="93052"/>
                </a:lnTo>
                <a:lnTo>
                  <a:pt x="529183" y="86461"/>
                </a:lnTo>
                <a:lnTo>
                  <a:pt x="530161" y="78003"/>
                </a:lnTo>
                <a:lnTo>
                  <a:pt x="530771" y="68668"/>
                </a:lnTo>
                <a:lnTo>
                  <a:pt x="530885" y="65620"/>
                </a:lnTo>
                <a:lnTo>
                  <a:pt x="531114" y="54952"/>
                </a:lnTo>
                <a:lnTo>
                  <a:pt x="518922" y="54952"/>
                </a:lnTo>
                <a:lnTo>
                  <a:pt x="519417" y="64477"/>
                </a:lnTo>
                <a:lnTo>
                  <a:pt x="519430" y="71335"/>
                </a:lnTo>
                <a:lnTo>
                  <a:pt x="519315" y="76288"/>
                </a:lnTo>
                <a:lnTo>
                  <a:pt x="519188" y="78003"/>
                </a:lnTo>
                <a:lnTo>
                  <a:pt x="518490" y="85610"/>
                </a:lnTo>
                <a:lnTo>
                  <a:pt x="517398" y="93052"/>
                </a:lnTo>
                <a:lnTo>
                  <a:pt x="465480" y="93052"/>
                </a:lnTo>
                <a:lnTo>
                  <a:pt x="465480" y="102298"/>
                </a:lnTo>
                <a:lnTo>
                  <a:pt x="514350" y="102298"/>
                </a:lnTo>
                <a:lnTo>
                  <a:pt x="507758" y="111137"/>
                </a:lnTo>
                <a:lnTo>
                  <a:pt x="497154" y="119253"/>
                </a:lnTo>
                <a:lnTo>
                  <a:pt x="482536" y="126517"/>
                </a:lnTo>
                <a:lnTo>
                  <a:pt x="463956" y="132778"/>
                </a:lnTo>
                <a:lnTo>
                  <a:pt x="467017" y="135826"/>
                </a:lnTo>
                <a:lnTo>
                  <a:pt x="468528" y="138874"/>
                </a:lnTo>
                <a:lnTo>
                  <a:pt x="471576" y="141922"/>
                </a:lnTo>
                <a:lnTo>
                  <a:pt x="487324" y="136804"/>
                </a:lnTo>
                <a:lnTo>
                  <a:pt x="500392" y="130683"/>
                </a:lnTo>
                <a:lnTo>
                  <a:pt x="510870" y="123710"/>
                </a:lnTo>
                <a:lnTo>
                  <a:pt x="518922" y="116014"/>
                </a:lnTo>
                <a:lnTo>
                  <a:pt x="528345" y="121754"/>
                </a:lnTo>
                <a:lnTo>
                  <a:pt x="560070" y="140398"/>
                </a:lnTo>
                <a:lnTo>
                  <a:pt x="566267" y="131254"/>
                </a:lnTo>
                <a:lnTo>
                  <a:pt x="538746" y="116014"/>
                </a:lnTo>
                <a:lnTo>
                  <a:pt x="525018" y="108394"/>
                </a:lnTo>
                <a:lnTo>
                  <a:pt x="525018" y="105346"/>
                </a:lnTo>
                <a:lnTo>
                  <a:pt x="526542" y="103822"/>
                </a:lnTo>
                <a:lnTo>
                  <a:pt x="526542" y="102298"/>
                </a:lnTo>
                <a:lnTo>
                  <a:pt x="567791" y="102298"/>
                </a:lnTo>
                <a:lnTo>
                  <a:pt x="567791" y="93052"/>
                </a:lnTo>
                <a:close/>
              </a:path>
              <a:path w="1944370" h="142240">
                <a:moveTo>
                  <a:pt x="692848" y="42760"/>
                </a:moveTo>
                <a:lnTo>
                  <a:pt x="683704" y="42760"/>
                </a:lnTo>
                <a:lnTo>
                  <a:pt x="683704" y="47332"/>
                </a:lnTo>
                <a:lnTo>
                  <a:pt x="692848" y="47332"/>
                </a:lnTo>
                <a:lnTo>
                  <a:pt x="692848" y="42760"/>
                </a:lnTo>
                <a:close/>
              </a:path>
              <a:path w="1944370" h="142240">
                <a:moveTo>
                  <a:pt x="692848" y="5740"/>
                </a:moveTo>
                <a:lnTo>
                  <a:pt x="596747" y="5740"/>
                </a:lnTo>
                <a:lnTo>
                  <a:pt x="596747" y="12090"/>
                </a:lnTo>
                <a:lnTo>
                  <a:pt x="596747" y="19710"/>
                </a:lnTo>
                <a:lnTo>
                  <a:pt x="596747" y="27330"/>
                </a:lnTo>
                <a:lnTo>
                  <a:pt x="596747" y="34950"/>
                </a:lnTo>
                <a:lnTo>
                  <a:pt x="596747" y="42570"/>
                </a:lnTo>
                <a:lnTo>
                  <a:pt x="596747" y="47650"/>
                </a:lnTo>
                <a:lnTo>
                  <a:pt x="607402" y="47650"/>
                </a:lnTo>
                <a:lnTo>
                  <a:pt x="607402" y="42570"/>
                </a:lnTo>
                <a:lnTo>
                  <a:pt x="692848" y="42570"/>
                </a:lnTo>
                <a:lnTo>
                  <a:pt x="692848" y="35140"/>
                </a:lnTo>
                <a:lnTo>
                  <a:pt x="692848" y="34950"/>
                </a:lnTo>
                <a:lnTo>
                  <a:pt x="692848" y="27520"/>
                </a:lnTo>
                <a:lnTo>
                  <a:pt x="683704" y="27520"/>
                </a:lnTo>
                <a:lnTo>
                  <a:pt x="683704" y="34950"/>
                </a:lnTo>
                <a:lnTo>
                  <a:pt x="607402" y="34950"/>
                </a:lnTo>
                <a:lnTo>
                  <a:pt x="607402" y="27330"/>
                </a:lnTo>
                <a:lnTo>
                  <a:pt x="692848" y="27330"/>
                </a:lnTo>
                <a:lnTo>
                  <a:pt x="692848" y="19900"/>
                </a:lnTo>
                <a:lnTo>
                  <a:pt x="692848" y="19710"/>
                </a:lnTo>
                <a:lnTo>
                  <a:pt x="692848" y="12280"/>
                </a:lnTo>
                <a:lnTo>
                  <a:pt x="683704" y="12280"/>
                </a:lnTo>
                <a:lnTo>
                  <a:pt x="683704" y="19710"/>
                </a:lnTo>
                <a:lnTo>
                  <a:pt x="607402" y="19710"/>
                </a:lnTo>
                <a:lnTo>
                  <a:pt x="607402" y="12090"/>
                </a:lnTo>
                <a:lnTo>
                  <a:pt x="692848" y="12090"/>
                </a:lnTo>
                <a:lnTo>
                  <a:pt x="692848" y="5740"/>
                </a:lnTo>
                <a:close/>
              </a:path>
              <a:path w="1944370" h="142240">
                <a:moveTo>
                  <a:pt x="694372" y="105346"/>
                </a:moveTo>
                <a:lnTo>
                  <a:pt x="685228" y="105346"/>
                </a:lnTo>
                <a:lnTo>
                  <a:pt x="685228" y="108394"/>
                </a:lnTo>
                <a:lnTo>
                  <a:pt x="694372" y="108394"/>
                </a:lnTo>
                <a:lnTo>
                  <a:pt x="694372" y="105346"/>
                </a:lnTo>
                <a:close/>
              </a:path>
              <a:path w="1944370" h="142240">
                <a:moveTo>
                  <a:pt x="694372" y="64160"/>
                </a:moveTo>
                <a:lnTo>
                  <a:pt x="685228" y="64160"/>
                </a:lnTo>
                <a:lnTo>
                  <a:pt x="685228" y="71780"/>
                </a:lnTo>
                <a:lnTo>
                  <a:pt x="685228" y="80670"/>
                </a:lnTo>
                <a:lnTo>
                  <a:pt x="650176" y="80670"/>
                </a:lnTo>
                <a:lnTo>
                  <a:pt x="650176" y="71780"/>
                </a:lnTo>
                <a:lnTo>
                  <a:pt x="685228" y="71780"/>
                </a:lnTo>
                <a:lnTo>
                  <a:pt x="685228" y="64160"/>
                </a:lnTo>
                <a:lnTo>
                  <a:pt x="639508" y="64160"/>
                </a:lnTo>
                <a:lnTo>
                  <a:pt x="639508" y="71780"/>
                </a:lnTo>
                <a:lnTo>
                  <a:pt x="639508" y="80670"/>
                </a:lnTo>
                <a:lnTo>
                  <a:pt x="605891" y="80670"/>
                </a:lnTo>
                <a:lnTo>
                  <a:pt x="605891" y="71780"/>
                </a:lnTo>
                <a:lnTo>
                  <a:pt x="639508" y="71780"/>
                </a:lnTo>
                <a:lnTo>
                  <a:pt x="639508" y="64160"/>
                </a:lnTo>
                <a:lnTo>
                  <a:pt x="595223" y="64160"/>
                </a:lnTo>
                <a:lnTo>
                  <a:pt x="595223" y="71780"/>
                </a:lnTo>
                <a:lnTo>
                  <a:pt x="595223" y="80670"/>
                </a:lnTo>
                <a:lnTo>
                  <a:pt x="595223" y="88290"/>
                </a:lnTo>
                <a:lnTo>
                  <a:pt x="595223" y="97180"/>
                </a:lnTo>
                <a:lnTo>
                  <a:pt x="595223" y="104800"/>
                </a:lnTo>
                <a:lnTo>
                  <a:pt x="595223" y="108610"/>
                </a:lnTo>
                <a:lnTo>
                  <a:pt x="605891" y="108610"/>
                </a:lnTo>
                <a:lnTo>
                  <a:pt x="605891" y="104800"/>
                </a:lnTo>
                <a:lnTo>
                  <a:pt x="694372" y="104800"/>
                </a:lnTo>
                <a:lnTo>
                  <a:pt x="694372" y="97726"/>
                </a:lnTo>
                <a:lnTo>
                  <a:pt x="694372" y="97180"/>
                </a:lnTo>
                <a:lnTo>
                  <a:pt x="694372" y="88480"/>
                </a:lnTo>
                <a:lnTo>
                  <a:pt x="685228" y="88480"/>
                </a:lnTo>
                <a:lnTo>
                  <a:pt x="685228" y="97180"/>
                </a:lnTo>
                <a:lnTo>
                  <a:pt x="650176" y="97180"/>
                </a:lnTo>
                <a:lnTo>
                  <a:pt x="650176" y="88480"/>
                </a:lnTo>
                <a:lnTo>
                  <a:pt x="639508" y="88480"/>
                </a:lnTo>
                <a:lnTo>
                  <a:pt x="639508" y="97180"/>
                </a:lnTo>
                <a:lnTo>
                  <a:pt x="605891" y="97180"/>
                </a:lnTo>
                <a:lnTo>
                  <a:pt x="605891" y="88290"/>
                </a:lnTo>
                <a:lnTo>
                  <a:pt x="694372" y="88290"/>
                </a:lnTo>
                <a:lnTo>
                  <a:pt x="694372" y="80860"/>
                </a:lnTo>
                <a:lnTo>
                  <a:pt x="694372" y="80670"/>
                </a:lnTo>
                <a:lnTo>
                  <a:pt x="694372" y="71780"/>
                </a:lnTo>
                <a:lnTo>
                  <a:pt x="694372" y="64160"/>
                </a:lnTo>
                <a:close/>
              </a:path>
              <a:path w="1944370" h="142240">
                <a:moveTo>
                  <a:pt x="715810" y="128206"/>
                </a:moveTo>
                <a:lnTo>
                  <a:pt x="650176" y="128206"/>
                </a:lnTo>
                <a:lnTo>
                  <a:pt x="650176" y="120586"/>
                </a:lnTo>
                <a:lnTo>
                  <a:pt x="708177" y="120586"/>
                </a:lnTo>
                <a:lnTo>
                  <a:pt x="708177" y="112966"/>
                </a:lnTo>
                <a:lnTo>
                  <a:pt x="650176" y="112966"/>
                </a:lnTo>
                <a:lnTo>
                  <a:pt x="650176" y="105346"/>
                </a:lnTo>
                <a:lnTo>
                  <a:pt x="639508" y="105346"/>
                </a:lnTo>
                <a:lnTo>
                  <a:pt x="639508" y="112966"/>
                </a:lnTo>
                <a:lnTo>
                  <a:pt x="581494" y="112966"/>
                </a:lnTo>
                <a:lnTo>
                  <a:pt x="581494" y="120586"/>
                </a:lnTo>
                <a:lnTo>
                  <a:pt x="639508" y="120586"/>
                </a:lnTo>
                <a:lnTo>
                  <a:pt x="639508" y="128206"/>
                </a:lnTo>
                <a:lnTo>
                  <a:pt x="573874" y="128206"/>
                </a:lnTo>
                <a:lnTo>
                  <a:pt x="573874" y="135826"/>
                </a:lnTo>
                <a:lnTo>
                  <a:pt x="715810" y="135826"/>
                </a:lnTo>
                <a:lnTo>
                  <a:pt x="715810" y="128206"/>
                </a:lnTo>
                <a:close/>
              </a:path>
              <a:path w="1944370" h="142240">
                <a:moveTo>
                  <a:pt x="715810" y="50380"/>
                </a:moveTo>
                <a:lnTo>
                  <a:pt x="575398" y="50380"/>
                </a:lnTo>
                <a:lnTo>
                  <a:pt x="575398" y="58000"/>
                </a:lnTo>
                <a:lnTo>
                  <a:pt x="715810" y="58000"/>
                </a:lnTo>
                <a:lnTo>
                  <a:pt x="715810" y="50380"/>
                </a:lnTo>
                <a:close/>
              </a:path>
              <a:path w="1944370" h="142240">
                <a:moveTo>
                  <a:pt x="854671" y="65620"/>
                </a:moveTo>
                <a:lnTo>
                  <a:pt x="844016" y="65620"/>
                </a:lnTo>
                <a:lnTo>
                  <a:pt x="844016" y="76288"/>
                </a:lnTo>
                <a:lnTo>
                  <a:pt x="844016" y="100774"/>
                </a:lnTo>
                <a:lnTo>
                  <a:pt x="804291" y="100774"/>
                </a:lnTo>
                <a:lnTo>
                  <a:pt x="804291" y="76288"/>
                </a:lnTo>
                <a:lnTo>
                  <a:pt x="844016" y="76288"/>
                </a:lnTo>
                <a:lnTo>
                  <a:pt x="844016" y="65620"/>
                </a:lnTo>
                <a:lnTo>
                  <a:pt x="793623" y="65620"/>
                </a:lnTo>
                <a:lnTo>
                  <a:pt x="793623" y="117538"/>
                </a:lnTo>
                <a:lnTo>
                  <a:pt x="804291" y="117538"/>
                </a:lnTo>
                <a:lnTo>
                  <a:pt x="804291" y="111442"/>
                </a:lnTo>
                <a:lnTo>
                  <a:pt x="844016" y="111442"/>
                </a:lnTo>
                <a:lnTo>
                  <a:pt x="844016" y="117538"/>
                </a:lnTo>
                <a:lnTo>
                  <a:pt x="854671" y="117538"/>
                </a:lnTo>
                <a:lnTo>
                  <a:pt x="854671" y="111442"/>
                </a:lnTo>
                <a:lnTo>
                  <a:pt x="854671" y="100774"/>
                </a:lnTo>
                <a:lnTo>
                  <a:pt x="854671" y="76288"/>
                </a:lnTo>
                <a:lnTo>
                  <a:pt x="854671" y="65620"/>
                </a:lnTo>
                <a:close/>
              </a:path>
              <a:path w="1944370" h="142240">
                <a:moveTo>
                  <a:pt x="856195" y="6184"/>
                </a:moveTo>
                <a:lnTo>
                  <a:pt x="787527" y="6184"/>
                </a:lnTo>
                <a:lnTo>
                  <a:pt x="787527" y="15328"/>
                </a:lnTo>
                <a:lnTo>
                  <a:pt x="807339" y="15328"/>
                </a:lnTo>
                <a:lnTo>
                  <a:pt x="805281" y="27698"/>
                </a:lnTo>
                <a:lnTo>
                  <a:pt x="801230" y="37630"/>
                </a:lnTo>
                <a:lnTo>
                  <a:pt x="794905" y="45554"/>
                </a:lnTo>
                <a:lnTo>
                  <a:pt x="786003" y="51904"/>
                </a:lnTo>
                <a:lnTo>
                  <a:pt x="792099" y="58000"/>
                </a:lnTo>
                <a:lnTo>
                  <a:pt x="818007" y="15328"/>
                </a:lnTo>
                <a:lnTo>
                  <a:pt x="845527" y="15328"/>
                </a:lnTo>
                <a:lnTo>
                  <a:pt x="844016" y="24472"/>
                </a:lnTo>
                <a:lnTo>
                  <a:pt x="844016" y="36664"/>
                </a:lnTo>
                <a:lnTo>
                  <a:pt x="842479" y="42760"/>
                </a:lnTo>
                <a:lnTo>
                  <a:pt x="839431" y="45808"/>
                </a:lnTo>
                <a:lnTo>
                  <a:pt x="824103" y="45808"/>
                </a:lnTo>
                <a:lnTo>
                  <a:pt x="816483" y="44284"/>
                </a:lnTo>
                <a:lnTo>
                  <a:pt x="816483" y="48856"/>
                </a:lnTo>
                <a:lnTo>
                  <a:pt x="818007" y="51904"/>
                </a:lnTo>
                <a:lnTo>
                  <a:pt x="818007" y="56476"/>
                </a:lnTo>
                <a:lnTo>
                  <a:pt x="847051" y="56476"/>
                </a:lnTo>
                <a:lnTo>
                  <a:pt x="853160" y="50380"/>
                </a:lnTo>
                <a:lnTo>
                  <a:pt x="853160" y="45808"/>
                </a:lnTo>
                <a:lnTo>
                  <a:pt x="853160" y="39712"/>
                </a:lnTo>
                <a:lnTo>
                  <a:pt x="854049" y="32550"/>
                </a:lnTo>
                <a:lnTo>
                  <a:pt x="854684" y="24472"/>
                </a:lnTo>
                <a:lnTo>
                  <a:pt x="855345" y="15328"/>
                </a:lnTo>
                <a:lnTo>
                  <a:pt x="856195" y="6184"/>
                </a:lnTo>
                <a:close/>
              </a:path>
              <a:path w="1944370" h="142240">
                <a:moveTo>
                  <a:pt x="863815" y="125158"/>
                </a:moveTo>
                <a:lnTo>
                  <a:pt x="841806" y="126047"/>
                </a:lnTo>
                <a:lnTo>
                  <a:pt x="821817" y="126492"/>
                </a:lnTo>
                <a:lnTo>
                  <a:pt x="789051" y="126682"/>
                </a:lnTo>
                <a:lnTo>
                  <a:pt x="779907" y="125158"/>
                </a:lnTo>
                <a:lnTo>
                  <a:pt x="772287" y="125158"/>
                </a:lnTo>
                <a:lnTo>
                  <a:pt x="766089" y="122110"/>
                </a:lnTo>
                <a:lnTo>
                  <a:pt x="766089" y="114490"/>
                </a:lnTo>
                <a:lnTo>
                  <a:pt x="766089" y="94576"/>
                </a:lnTo>
                <a:lnTo>
                  <a:pt x="786003" y="94576"/>
                </a:lnTo>
                <a:lnTo>
                  <a:pt x="786003" y="83908"/>
                </a:lnTo>
                <a:lnTo>
                  <a:pt x="766089" y="83908"/>
                </a:lnTo>
                <a:lnTo>
                  <a:pt x="766089" y="62572"/>
                </a:lnTo>
                <a:lnTo>
                  <a:pt x="784479" y="62572"/>
                </a:lnTo>
                <a:lnTo>
                  <a:pt x="784479" y="51904"/>
                </a:lnTo>
                <a:lnTo>
                  <a:pt x="761517" y="51904"/>
                </a:lnTo>
                <a:lnTo>
                  <a:pt x="761517" y="30568"/>
                </a:lnTo>
                <a:lnTo>
                  <a:pt x="782955" y="30568"/>
                </a:lnTo>
                <a:lnTo>
                  <a:pt x="782955" y="19900"/>
                </a:lnTo>
                <a:lnTo>
                  <a:pt x="761517" y="19900"/>
                </a:lnTo>
                <a:lnTo>
                  <a:pt x="761517" y="0"/>
                </a:lnTo>
                <a:lnTo>
                  <a:pt x="750849" y="0"/>
                </a:lnTo>
                <a:lnTo>
                  <a:pt x="750849" y="19900"/>
                </a:lnTo>
                <a:lnTo>
                  <a:pt x="726465" y="19900"/>
                </a:lnTo>
                <a:lnTo>
                  <a:pt x="726465" y="30568"/>
                </a:lnTo>
                <a:lnTo>
                  <a:pt x="750849" y="30568"/>
                </a:lnTo>
                <a:lnTo>
                  <a:pt x="750849" y="51904"/>
                </a:lnTo>
                <a:lnTo>
                  <a:pt x="721893" y="51904"/>
                </a:lnTo>
                <a:lnTo>
                  <a:pt x="721893" y="62572"/>
                </a:lnTo>
                <a:lnTo>
                  <a:pt x="755421" y="62572"/>
                </a:lnTo>
                <a:lnTo>
                  <a:pt x="755421" y="114490"/>
                </a:lnTo>
                <a:lnTo>
                  <a:pt x="751357" y="111442"/>
                </a:lnTo>
                <a:lnTo>
                  <a:pt x="749325" y="109918"/>
                </a:lnTo>
                <a:lnTo>
                  <a:pt x="744753" y="105346"/>
                </a:lnTo>
                <a:lnTo>
                  <a:pt x="741705" y="97726"/>
                </a:lnTo>
                <a:lnTo>
                  <a:pt x="741934" y="91059"/>
                </a:lnTo>
                <a:lnTo>
                  <a:pt x="743000" y="78346"/>
                </a:lnTo>
                <a:lnTo>
                  <a:pt x="743242" y="71716"/>
                </a:lnTo>
                <a:lnTo>
                  <a:pt x="732561" y="70192"/>
                </a:lnTo>
                <a:lnTo>
                  <a:pt x="731723" y="88480"/>
                </a:lnTo>
                <a:lnTo>
                  <a:pt x="729322" y="104355"/>
                </a:lnTo>
                <a:lnTo>
                  <a:pt x="725487" y="117652"/>
                </a:lnTo>
                <a:lnTo>
                  <a:pt x="720369" y="128206"/>
                </a:lnTo>
                <a:lnTo>
                  <a:pt x="723417" y="132778"/>
                </a:lnTo>
                <a:lnTo>
                  <a:pt x="724954" y="137350"/>
                </a:lnTo>
                <a:lnTo>
                  <a:pt x="727989" y="141922"/>
                </a:lnTo>
                <a:lnTo>
                  <a:pt x="731151" y="135661"/>
                </a:lnTo>
                <a:lnTo>
                  <a:pt x="733894" y="128397"/>
                </a:lnTo>
                <a:lnTo>
                  <a:pt x="736346" y="120281"/>
                </a:lnTo>
                <a:lnTo>
                  <a:pt x="738657" y="111442"/>
                </a:lnTo>
                <a:lnTo>
                  <a:pt x="746683" y="122326"/>
                </a:lnTo>
                <a:lnTo>
                  <a:pt x="786003" y="135826"/>
                </a:lnTo>
                <a:lnTo>
                  <a:pt x="859243" y="137350"/>
                </a:lnTo>
                <a:lnTo>
                  <a:pt x="860767" y="132778"/>
                </a:lnTo>
                <a:lnTo>
                  <a:pt x="862304" y="129730"/>
                </a:lnTo>
                <a:lnTo>
                  <a:pt x="863307" y="126682"/>
                </a:lnTo>
                <a:lnTo>
                  <a:pt x="863815" y="125158"/>
                </a:lnTo>
                <a:close/>
              </a:path>
              <a:path w="1944370" h="142240">
                <a:moveTo>
                  <a:pt x="903541" y="27520"/>
                </a:moveTo>
                <a:lnTo>
                  <a:pt x="898029" y="19812"/>
                </a:lnTo>
                <a:lnTo>
                  <a:pt x="892975" y="12661"/>
                </a:lnTo>
                <a:lnTo>
                  <a:pt x="888225" y="6057"/>
                </a:lnTo>
                <a:lnTo>
                  <a:pt x="883627" y="0"/>
                </a:lnTo>
                <a:lnTo>
                  <a:pt x="874483" y="7708"/>
                </a:lnTo>
                <a:lnTo>
                  <a:pt x="879068" y="13716"/>
                </a:lnTo>
                <a:lnTo>
                  <a:pt x="883818" y="20294"/>
                </a:lnTo>
                <a:lnTo>
                  <a:pt x="894295" y="35140"/>
                </a:lnTo>
                <a:lnTo>
                  <a:pt x="897343" y="32092"/>
                </a:lnTo>
                <a:lnTo>
                  <a:pt x="900404" y="30568"/>
                </a:lnTo>
                <a:lnTo>
                  <a:pt x="903541" y="27520"/>
                </a:lnTo>
                <a:close/>
              </a:path>
              <a:path w="1944370" h="142240">
                <a:moveTo>
                  <a:pt x="949261" y="80860"/>
                </a:moveTo>
                <a:lnTo>
                  <a:pt x="945019" y="74587"/>
                </a:lnTo>
                <a:lnTo>
                  <a:pt x="939342" y="67144"/>
                </a:lnTo>
                <a:lnTo>
                  <a:pt x="924877" y="48856"/>
                </a:lnTo>
                <a:lnTo>
                  <a:pt x="917257" y="54952"/>
                </a:lnTo>
                <a:lnTo>
                  <a:pt x="922972" y="62318"/>
                </a:lnTo>
                <a:lnTo>
                  <a:pt x="928687" y="70383"/>
                </a:lnTo>
                <a:lnTo>
                  <a:pt x="934402" y="78752"/>
                </a:lnTo>
                <a:lnTo>
                  <a:pt x="940117" y="86956"/>
                </a:lnTo>
                <a:lnTo>
                  <a:pt x="949261" y="80860"/>
                </a:lnTo>
                <a:close/>
              </a:path>
              <a:path w="1944370" h="142240">
                <a:moveTo>
                  <a:pt x="1008786" y="27520"/>
                </a:moveTo>
                <a:lnTo>
                  <a:pt x="984402" y="27520"/>
                </a:lnTo>
                <a:lnTo>
                  <a:pt x="984402" y="0"/>
                </a:lnTo>
                <a:lnTo>
                  <a:pt x="972223" y="0"/>
                </a:lnTo>
                <a:lnTo>
                  <a:pt x="972223" y="27520"/>
                </a:lnTo>
                <a:lnTo>
                  <a:pt x="911161" y="27520"/>
                </a:lnTo>
                <a:lnTo>
                  <a:pt x="911161" y="38188"/>
                </a:lnTo>
                <a:lnTo>
                  <a:pt x="972223" y="38188"/>
                </a:lnTo>
                <a:lnTo>
                  <a:pt x="972223" y="100774"/>
                </a:lnTo>
                <a:lnTo>
                  <a:pt x="970686" y="103822"/>
                </a:lnTo>
                <a:lnTo>
                  <a:pt x="943165" y="103822"/>
                </a:lnTo>
                <a:lnTo>
                  <a:pt x="943165" y="108394"/>
                </a:lnTo>
                <a:lnTo>
                  <a:pt x="944689" y="112966"/>
                </a:lnTo>
                <a:lnTo>
                  <a:pt x="944689" y="116014"/>
                </a:lnTo>
                <a:lnTo>
                  <a:pt x="966025" y="116014"/>
                </a:lnTo>
                <a:lnTo>
                  <a:pt x="974077" y="114871"/>
                </a:lnTo>
                <a:lnTo>
                  <a:pt x="979817" y="111442"/>
                </a:lnTo>
                <a:lnTo>
                  <a:pt x="983246" y="105727"/>
                </a:lnTo>
                <a:lnTo>
                  <a:pt x="984402" y="97726"/>
                </a:lnTo>
                <a:lnTo>
                  <a:pt x="984402" y="38188"/>
                </a:lnTo>
                <a:lnTo>
                  <a:pt x="1008786" y="38188"/>
                </a:lnTo>
                <a:lnTo>
                  <a:pt x="1008786" y="27520"/>
                </a:lnTo>
                <a:close/>
              </a:path>
              <a:path w="1944370" h="142240">
                <a:moveTo>
                  <a:pt x="1011834" y="125158"/>
                </a:moveTo>
                <a:lnTo>
                  <a:pt x="967549" y="126682"/>
                </a:lnTo>
                <a:lnTo>
                  <a:pt x="929449" y="125158"/>
                </a:lnTo>
                <a:lnTo>
                  <a:pt x="919086" y="124333"/>
                </a:lnTo>
                <a:lnTo>
                  <a:pt x="910577" y="121920"/>
                </a:lnTo>
                <a:lnTo>
                  <a:pt x="905281" y="119062"/>
                </a:lnTo>
                <a:lnTo>
                  <a:pt x="903465" y="118097"/>
                </a:lnTo>
                <a:lnTo>
                  <a:pt x="897343" y="112966"/>
                </a:lnTo>
                <a:lnTo>
                  <a:pt x="897343" y="50380"/>
                </a:lnTo>
                <a:lnTo>
                  <a:pt x="869911" y="50380"/>
                </a:lnTo>
                <a:lnTo>
                  <a:pt x="869911" y="61048"/>
                </a:lnTo>
                <a:lnTo>
                  <a:pt x="886675" y="61048"/>
                </a:lnTo>
                <a:lnTo>
                  <a:pt x="886675" y="109918"/>
                </a:lnTo>
                <a:lnTo>
                  <a:pt x="882116" y="112966"/>
                </a:lnTo>
                <a:lnTo>
                  <a:pt x="876007" y="119062"/>
                </a:lnTo>
                <a:lnTo>
                  <a:pt x="868387" y="125158"/>
                </a:lnTo>
                <a:lnTo>
                  <a:pt x="874483" y="137350"/>
                </a:lnTo>
                <a:lnTo>
                  <a:pt x="883627" y="128206"/>
                </a:lnTo>
                <a:lnTo>
                  <a:pt x="888199" y="122110"/>
                </a:lnTo>
                <a:lnTo>
                  <a:pt x="891260" y="119062"/>
                </a:lnTo>
                <a:lnTo>
                  <a:pt x="927925" y="135826"/>
                </a:lnTo>
                <a:lnTo>
                  <a:pt x="964501" y="137350"/>
                </a:lnTo>
                <a:lnTo>
                  <a:pt x="1007262" y="135826"/>
                </a:lnTo>
                <a:lnTo>
                  <a:pt x="1007262" y="132778"/>
                </a:lnTo>
                <a:lnTo>
                  <a:pt x="1008786" y="128206"/>
                </a:lnTo>
                <a:lnTo>
                  <a:pt x="1010310" y="126682"/>
                </a:lnTo>
                <a:lnTo>
                  <a:pt x="1011834" y="125158"/>
                </a:lnTo>
                <a:close/>
              </a:path>
              <a:path w="1944370" h="142240">
                <a:moveTo>
                  <a:pt x="1091184" y="109918"/>
                </a:moveTo>
                <a:lnTo>
                  <a:pt x="1036218" y="109918"/>
                </a:lnTo>
                <a:lnTo>
                  <a:pt x="1036218" y="105346"/>
                </a:lnTo>
                <a:lnTo>
                  <a:pt x="1037844" y="102298"/>
                </a:lnTo>
                <a:lnTo>
                  <a:pt x="1037844" y="100774"/>
                </a:lnTo>
                <a:lnTo>
                  <a:pt x="1039368" y="97726"/>
                </a:lnTo>
                <a:lnTo>
                  <a:pt x="1042416" y="94576"/>
                </a:lnTo>
                <a:lnTo>
                  <a:pt x="1045464" y="93052"/>
                </a:lnTo>
                <a:lnTo>
                  <a:pt x="1048512" y="90004"/>
                </a:lnTo>
                <a:lnTo>
                  <a:pt x="1054608" y="85432"/>
                </a:lnTo>
                <a:lnTo>
                  <a:pt x="1063752" y="79336"/>
                </a:lnTo>
                <a:lnTo>
                  <a:pt x="1070051" y="73888"/>
                </a:lnTo>
                <a:lnTo>
                  <a:pt x="1088136" y="47332"/>
                </a:lnTo>
                <a:lnTo>
                  <a:pt x="1088136" y="29044"/>
                </a:lnTo>
                <a:lnTo>
                  <a:pt x="1054608" y="9232"/>
                </a:lnTo>
                <a:lnTo>
                  <a:pt x="1043940" y="9232"/>
                </a:lnTo>
                <a:lnTo>
                  <a:pt x="1039368" y="12280"/>
                </a:lnTo>
                <a:lnTo>
                  <a:pt x="1034694" y="13804"/>
                </a:lnTo>
                <a:lnTo>
                  <a:pt x="1030135" y="16852"/>
                </a:lnTo>
                <a:lnTo>
                  <a:pt x="1025550" y="21424"/>
                </a:lnTo>
                <a:lnTo>
                  <a:pt x="1025550" y="33616"/>
                </a:lnTo>
                <a:lnTo>
                  <a:pt x="1030135" y="30568"/>
                </a:lnTo>
                <a:lnTo>
                  <a:pt x="1034694" y="25996"/>
                </a:lnTo>
                <a:lnTo>
                  <a:pt x="1039368" y="24472"/>
                </a:lnTo>
                <a:lnTo>
                  <a:pt x="1043940" y="21424"/>
                </a:lnTo>
                <a:lnTo>
                  <a:pt x="1059180" y="21424"/>
                </a:lnTo>
                <a:lnTo>
                  <a:pt x="1065276" y="22948"/>
                </a:lnTo>
                <a:lnTo>
                  <a:pt x="1068324" y="25996"/>
                </a:lnTo>
                <a:lnTo>
                  <a:pt x="1072896" y="29044"/>
                </a:lnTo>
                <a:lnTo>
                  <a:pt x="1074420" y="33616"/>
                </a:lnTo>
                <a:lnTo>
                  <a:pt x="1074420" y="39712"/>
                </a:lnTo>
                <a:lnTo>
                  <a:pt x="1074420" y="45808"/>
                </a:lnTo>
                <a:lnTo>
                  <a:pt x="1072896" y="51904"/>
                </a:lnTo>
                <a:lnTo>
                  <a:pt x="1066800" y="61048"/>
                </a:lnTo>
                <a:lnTo>
                  <a:pt x="1060704" y="65620"/>
                </a:lnTo>
                <a:lnTo>
                  <a:pt x="1051560" y="71716"/>
                </a:lnTo>
                <a:lnTo>
                  <a:pt x="1043940" y="77812"/>
                </a:lnTo>
                <a:lnTo>
                  <a:pt x="1037844" y="82384"/>
                </a:lnTo>
                <a:lnTo>
                  <a:pt x="1028611" y="91528"/>
                </a:lnTo>
                <a:lnTo>
                  <a:pt x="1025550" y="96100"/>
                </a:lnTo>
                <a:lnTo>
                  <a:pt x="1020978" y="109918"/>
                </a:lnTo>
                <a:lnTo>
                  <a:pt x="1020978" y="122110"/>
                </a:lnTo>
                <a:lnTo>
                  <a:pt x="1091184" y="122110"/>
                </a:lnTo>
                <a:lnTo>
                  <a:pt x="1091184" y="109918"/>
                </a:lnTo>
                <a:close/>
              </a:path>
              <a:path w="1944370" h="142240">
                <a:moveTo>
                  <a:pt x="1179766" y="65620"/>
                </a:moveTo>
                <a:lnTo>
                  <a:pt x="1177480" y="40741"/>
                </a:lnTo>
                <a:lnTo>
                  <a:pt x="1170762" y="23139"/>
                </a:lnTo>
                <a:lnTo>
                  <a:pt x="1168958" y="21424"/>
                </a:lnTo>
                <a:lnTo>
                  <a:pt x="1164323" y="17030"/>
                </a:lnTo>
                <a:lnTo>
                  <a:pt x="1164323" y="65620"/>
                </a:lnTo>
                <a:lnTo>
                  <a:pt x="1164323" y="68668"/>
                </a:lnTo>
                <a:lnTo>
                  <a:pt x="1163231" y="87210"/>
                </a:lnTo>
                <a:lnTo>
                  <a:pt x="1159471" y="101523"/>
                </a:lnTo>
                <a:lnTo>
                  <a:pt x="1152855" y="110109"/>
                </a:lnTo>
                <a:lnTo>
                  <a:pt x="1143088" y="112966"/>
                </a:lnTo>
                <a:lnTo>
                  <a:pt x="1133081" y="110134"/>
                </a:lnTo>
                <a:lnTo>
                  <a:pt x="1125943" y="101714"/>
                </a:lnTo>
                <a:lnTo>
                  <a:pt x="1121664" y="87858"/>
                </a:lnTo>
                <a:lnTo>
                  <a:pt x="1120241" y="68668"/>
                </a:lnTo>
                <a:lnTo>
                  <a:pt x="1121664" y="47790"/>
                </a:lnTo>
                <a:lnTo>
                  <a:pt x="1125943" y="33045"/>
                </a:lnTo>
                <a:lnTo>
                  <a:pt x="1133081" y="24307"/>
                </a:lnTo>
                <a:lnTo>
                  <a:pt x="1143088" y="21424"/>
                </a:lnTo>
                <a:lnTo>
                  <a:pt x="1152855" y="24282"/>
                </a:lnTo>
                <a:lnTo>
                  <a:pt x="1159471" y="32854"/>
                </a:lnTo>
                <a:lnTo>
                  <a:pt x="1163231" y="47142"/>
                </a:lnTo>
                <a:lnTo>
                  <a:pt x="1164323" y="65620"/>
                </a:lnTo>
                <a:lnTo>
                  <a:pt x="1164323" y="17030"/>
                </a:lnTo>
                <a:lnTo>
                  <a:pt x="1159751" y="12687"/>
                </a:lnTo>
                <a:lnTo>
                  <a:pt x="1144612" y="9232"/>
                </a:lnTo>
                <a:lnTo>
                  <a:pt x="1135799" y="10121"/>
                </a:lnTo>
                <a:lnTo>
                  <a:pt x="1108798" y="42570"/>
                </a:lnTo>
                <a:lnTo>
                  <a:pt x="1106512" y="68668"/>
                </a:lnTo>
                <a:lnTo>
                  <a:pt x="1107084" y="81546"/>
                </a:lnTo>
                <a:lnTo>
                  <a:pt x="1126896" y="120205"/>
                </a:lnTo>
                <a:lnTo>
                  <a:pt x="1141564" y="123634"/>
                </a:lnTo>
                <a:lnTo>
                  <a:pt x="1150137" y="122783"/>
                </a:lnTo>
                <a:lnTo>
                  <a:pt x="1157566" y="120205"/>
                </a:lnTo>
                <a:lnTo>
                  <a:pt x="1163853" y="115925"/>
                </a:lnTo>
                <a:lnTo>
                  <a:pt x="1166380" y="112966"/>
                </a:lnTo>
                <a:lnTo>
                  <a:pt x="1168996" y="109918"/>
                </a:lnTo>
                <a:lnTo>
                  <a:pt x="1173937" y="101295"/>
                </a:lnTo>
                <a:lnTo>
                  <a:pt x="1177277" y="91211"/>
                </a:lnTo>
                <a:lnTo>
                  <a:pt x="1179169" y="79413"/>
                </a:lnTo>
                <a:lnTo>
                  <a:pt x="1179766" y="65620"/>
                </a:lnTo>
                <a:close/>
              </a:path>
              <a:path w="1944370" h="142240">
                <a:moveTo>
                  <a:pt x="1265199" y="65620"/>
                </a:moveTo>
                <a:lnTo>
                  <a:pt x="1263142" y="40741"/>
                </a:lnTo>
                <a:lnTo>
                  <a:pt x="1256804" y="23139"/>
                </a:lnTo>
                <a:lnTo>
                  <a:pt x="1255001" y="21424"/>
                </a:lnTo>
                <a:lnTo>
                  <a:pt x="1251369" y="17957"/>
                </a:lnTo>
                <a:lnTo>
                  <a:pt x="1251369" y="65620"/>
                </a:lnTo>
                <a:lnTo>
                  <a:pt x="1251369" y="68668"/>
                </a:lnTo>
                <a:lnTo>
                  <a:pt x="1250048" y="87210"/>
                </a:lnTo>
                <a:lnTo>
                  <a:pt x="1245755" y="101523"/>
                </a:lnTo>
                <a:lnTo>
                  <a:pt x="1238580" y="110109"/>
                </a:lnTo>
                <a:lnTo>
                  <a:pt x="1228534" y="112966"/>
                </a:lnTo>
                <a:lnTo>
                  <a:pt x="1219403" y="110134"/>
                </a:lnTo>
                <a:lnTo>
                  <a:pt x="1212723" y="101714"/>
                </a:lnTo>
                <a:lnTo>
                  <a:pt x="1208595" y="87858"/>
                </a:lnTo>
                <a:lnTo>
                  <a:pt x="1207198" y="68668"/>
                </a:lnTo>
                <a:lnTo>
                  <a:pt x="1208620" y="47790"/>
                </a:lnTo>
                <a:lnTo>
                  <a:pt x="1212913" y="33045"/>
                </a:lnTo>
                <a:lnTo>
                  <a:pt x="1220050" y="24307"/>
                </a:lnTo>
                <a:lnTo>
                  <a:pt x="1230058" y="21424"/>
                </a:lnTo>
                <a:lnTo>
                  <a:pt x="1239227" y="24282"/>
                </a:lnTo>
                <a:lnTo>
                  <a:pt x="1245946" y="32854"/>
                </a:lnTo>
                <a:lnTo>
                  <a:pt x="1250073" y="47142"/>
                </a:lnTo>
                <a:lnTo>
                  <a:pt x="1251369" y="65620"/>
                </a:lnTo>
                <a:lnTo>
                  <a:pt x="1251369" y="17957"/>
                </a:lnTo>
                <a:lnTo>
                  <a:pt x="1245870" y="12687"/>
                </a:lnTo>
                <a:lnTo>
                  <a:pt x="1230058" y="9232"/>
                </a:lnTo>
                <a:lnTo>
                  <a:pt x="1221486" y="10121"/>
                </a:lnTo>
                <a:lnTo>
                  <a:pt x="1194435" y="42570"/>
                </a:lnTo>
                <a:lnTo>
                  <a:pt x="1191958" y="68668"/>
                </a:lnTo>
                <a:lnTo>
                  <a:pt x="1192530" y="81546"/>
                </a:lnTo>
                <a:lnTo>
                  <a:pt x="1212532" y="120205"/>
                </a:lnTo>
                <a:lnTo>
                  <a:pt x="1228534" y="123634"/>
                </a:lnTo>
                <a:lnTo>
                  <a:pt x="1236472" y="122783"/>
                </a:lnTo>
                <a:lnTo>
                  <a:pt x="1244003" y="120205"/>
                </a:lnTo>
                <a:lnTo>
                  <a:pt x="1250683" y="115925"/>
                </a:lnTo>
                <a:lnTo>
                  <a:pt x="1253324" y="112966"/>
                </a:lnTo>
                <a:lnTo>
                  <a:pt x="1256055" y="109918"/>
                </a:lnTo>
                <a:lnTo>
                  <a:pt x="1260055" y="101295"/>
                </a:lnTo>
                <a:lnTo>
                  <a:pt x="1262913" y="91211"/>
                </a:lnTo>
                <a:lnTo>
                  <a:pt x="1264627" y="79413"/>
                </a:lnTo>
                <a:lnTo>
                  <a:pt x="1265199" y="65620"/>
                </a:lnTo>
                <a:close/>
              </a:path>
              <a:path w="1944370" h="142240">
                <a:moveTo>
                  <a:pt x="1352169" y="65620"/>
                </a:moveTo>
                <a:lnTo>
                  <a:pt x="1349895" y="40741"/>
                </a:lnTo>
                <a:lnTo>
                  <a:pt x="1343215" y="23139"/>
                </a:lnTo>
                <a:lnTo>
                  <a:pt x="1341412" y="21424"/>
                </a:lnTo>
                <a:lnTo>
                  <a:pt x="1338338" y="18503"/>
                </a:lnTo>
                <a:lnTo>
                  <a:pt x="1338338" y="65620"/>
                </a:lnTo>
                <a:lnTo>
                  <a:pt x="1338338" y="68668"/>
                </a:lnTo>
                <a:lnTo>
                  <a:pt x="1337017" y="87210"/>
                </a:lnTo>
                <a:lnTo>
                  <a:pt x="1332738" y="101523"/>
                </a:lnTo>
                <a:lnTo>
                  <a:pt x="1325587" y="110109"/>
                </a:lnTo>
                <a:lnTo>
                  <a:pt x="1315593" y="112966"/>
                </a:lnTo>
                <a:lnTo>
                  <a:pt x="1305521" y="110134"/>
                </a:lnTo>
                <a:lnTo>
                  <a:pt x="1298359" y="101714"/>
                </a:lnTo>
                <a:lnTo>
                  <a:pt x="1294053" y="87858"/>
                </a:lnTo>
                <a:lnTo>
                  <a:pt x="1292631" y="68668"/>
                </a:lnTo>
                <a:lnTo>
                  <a:pt x="1294053" y="47790"/>
                </a:lnTo>
                <a:lnTo>
                  <a:pt x="1298359" y="33045"/>
                </a:lnTo>
                <a:lnTo>
                  <a:pt x="1305521" y="24307"/>
                </a:lnTo>
                <a:lnTo>
                  <a:pt x="1315593" y="21424"/>
                </a:lnTo>
                <a:lnTo>
                  <a:pt x="1325587" y="24282"/>
                </a:lnTo>
                <a:lnTo>
                  <a:pt x="1332738" y="32854"/>
                </a:lnTo>
                <a:lnTo>
                  <a:pt x="1337017" y="47142"/>
                </a:lnTo>
                <a:lnTo>
                  <a:pt x="1338338" y="65620"/>
                </a:lnTo>
                <a:lnTo>
                  <a:pt x="1338338" y="18503"/>
                </a:lnTo>
                <a:lnTo>
                  <a:pt x="1332230" y="12687"/>
                </a:lnTo>
                <a:lnTo>
                  <a:pt x="1317117" y="9232"/>
                </a:lnTo>
                <a:lnTo>
                  <a:pt x="1308455" y="10121"/>
                </a:lnTo>
                <a:lnTo>
                  <a:pt x="1281201" y="42570"/>
                </a:lnTo>
                <a:lnTo>
                  <a:pt x="1278915" y="68668"/>
                </a:lnTo>
                <a:lnTo>
                  <a:pt x="1279486" y="81546"/>
                </a:lnTo>
                <a:lnTo>
                  <a:pt x="1299311" y="120205"/>
                </a:lnTo>
                <a:lnTo>
                  <a:pt x="1314069" y="123634"/>
                </a:lnTo>
                <a:lnTo>
                  <a:pt x="1322641" y="122783"/>
                </a:lnTo>
                <a:lnTo>
                  <a:pt x="1330071" y="120205"/>
                </a:lnTo>
                <a:lnTo>
                  <a:pt x="1336357" y="115925"/>
                </a:lnTo>
                <a:lnTo>
                  <a:pt x="1338884" y="112966"/>
                </a:lnTo>
                <a:lnTo>
                  <a:pt x="1341501" y="109918"/>
                </a:lnTo>
                <a:lnTo>
                  <a:pt x="1346377" y="101295"/>
                </a:lnTo>
                <a:lnTo>
                  <a:pt x="1349692" y="91211"/>
                </a:lnTo>
                <a:lnTo>
                  <a:pt x="1351572" y="79413"/>
                </a:lnTo>
                <a:lnTo>
                  <a:pt x="1352169" y="65620"/>
                </a:lnTo>
                <a:close/>
              </a:path>
              <a:path w="1944370" h="142240">
                <a:moveTo>
                  <a:pt x="1422361" y="22948"/>
                </a:moveTo>
                <a:lnTo>
                  <a:pt x="1410169" y="22948"/>
                </a:lnTo>
                <a:lnTo>
                  <a:pt x="1410169" y="35140"/>
                </a:lnTo>
                <a:lnTo>
                  <a:pt x="1410169" y="68668"/>
                </a:lnTo>
                <a:lnTo>
                  <a:pt x="1410169" y="79336"/>
                </a:lnTo>
                <a:lnTo>
                  <a:pt x="1410169" y="116014"/>
                </a:lnTo>
                <a:lnTo>
                  <a:pt x="1378165" y="116014"/>
                </a:lnTo>
                <a:lnTo>
                  <a:pt x="1378165" y="79336"/>
                </a:lnTo>
                <a:lnTo>
                  <a:pt x="1410169" y="79336"/>
                </a:lnTo>
                <a:lnTo>
                  <a:pt x="1410169" y="68668"/>
                </a:lnTo>
                <a:lnTo>
                  <a:pt x="1378165" y="68668"/>
                </a:lnTo>
                <a:lnTo>
                  <a:pt x="1378165" y="35140"/>
                </a:lnTo>
                <a:lnTo>
                  <a:pt x="1410169" y="35140"/>
                </a:lnTo>
                <a:lnTo>
                  <a:pt x="1410169" y="22948"/>
                </a:lnTo>
                <a:lnTo>
                  <a:pt x="1393405" y="22948"/>
                </a:lnTo>
                <a:lnTo>
                  <a:pt x="1399501" y="10756"/>
                </a:lnTo>
                <a:lnTo>
                  <a:pt x="1402549" y="3048"/>
                </a:lnTo>
                <a:lnTo>
                  <a:pt x="1390357" y="0"/>
                </a:lnTo>
                <a:lnTo>
                  <a:pt x="1387322" y="7708"/>
                </a:lnTo>
                <a:lnTo>
                  <a:pt x="1381213" y="22948"/>
                </a:lnTo>
                <a:lnTo>
                  <a:pt x="1365885" y="22948"/>
                </a:lnTo>
                <a:lnTo>
                  <a:pt x="1365885" y="138874"/>
                </a:lnTo>
                <a:lnTo>
                  <a:pt x="1378165" y="138874"/>
                </a:lnTo>
                <a:lnTo>
                  <a:pt x="1378165" y="126682"/>
                </a:lnTo>
                <a:lnTo>
                  <a:pt x="1410169" y="126682"/>
                </a:lnTo>
                <a:lnTo>
                  <a:pt x="1410169" y="137350"/>
                </a:lnTo>
                <a:lnTo>
                  <a:pt x="1422361" y="137350"/>
                </a:lnTo>
                <a:lnTo>
                  <a:pt x="1422361" y="126682"/>
                </a:lnTo>
                <a:lnTo>
                  <a:pt x="1422361" y="116014"/>
                </a:lnTo>
                <a:lnTo>
                  <a:pt x="1422361" y="79336"/>
                </a:lnTo>
                <a:lnTo>
                  <a:pt x="1422361" y="68668"/>
                </a:lnTo>
                <a:lnTo>
                  <a:pt x="1422361" y="35140"/>
                </a:lnTo>
                <a:lnTo>
                  <a:pt x="1422361" y="22948"/>
                </a:lnTo>
                <a:close/>
              </a:path>
              <a:path w="1944370" h="142240">
                <a:moveTo>
                  <a:pt x="1471231" y="88480"/>
                </a:moveTo>
                <a:lnTo>
                  <a:pt x="1466100" y="81343"/>
                </a:lnTo>
                <a:lnTo>
                  <a:pt x="1459992" y="73621"/>
                </a:lnTo>
                <a:lnTo>
                  <a:pt x="1453007" y="65341"/>
                </a:lnTo>
                <a:lnTo>
                  <a:pt x="1445323" y="56476"/>
                </a:lnTo>
                <a:lnTo>
                  <a:pt x="1436077" y="62572"/>
                </a:lnTo>
                <a:lnTo>
                  <a:pt x="1442732" y="71462"/>
                </a:lnTo>
                <a:lnTo>
                  <a:pt x="1448930" y="79908"/>
                </a:lnTo>
                <a:lnTo>
                  <a:pt x="1454823" y="88087"/>
                </a:lnTo>
                <a:lnTo>
                  <a:pt x="1460563" y="96100"/>
                </a:lnTo>
                <a:lnTo>
                  <a:pt x="1471231" y="88480"/>
                </a:lnTo>
                <a:close/>
              </a:path>
              <a:path w="1944370" h="142240">
                <a:moveTo>
                  <a:pt x="1498663" y="22948"/>
                </a:moveTo>
                <a:lnTo>
                  <a:pt x="1451419" y="22948"/>
                </a:lnTo>
                <a:lnTo>
                  <a:pt x="1454467" y="16852"/>
                </a:lnTo>
                <a:lnTo>
                  <a:pt x="1455991" y="10756"/>
                </a:lnTo>
                <a:lnTo>
                  <a:pt x="1459039" y="3048"/>
                </a:lnTo>
                <a:lnTo>
                  <a:pt x="1446847" y="0"/>
                </a:lnTo>
                <a:lnTo>
                  <a:pt x="1441919" y="15252"/>
                </a:lnTo>
                <a:lnTo>
                  <a:pt x="1436471" y="29044"/>
                </a:lnTo>
                <a:lnTo>
                  <a:pt x="1430451" y="41668"/>
                </a:lnTo>
                <a:lnTo>
                  <a:pt x="1423885" y="53428"/>
                </a:lnTo>
                <a:lnTo>
                  <a:pt x="1428457" y="54952"/>
                </a:lnTo>
                <a:lnTo>
                  <a:pt x="1434566" y="58000"/>
                </a:lnTo>
                <a:lnTo>
                  <a:pt x="1437741" y="52908"/>
                </a:lnTo>
                <a:lnTo>
                  <a:pt x="1440662" y="46951"/>
                </a:lnTo>
                <a:lnTo>
                  <a:pt x="1443596" y="40436"/>
                </a:lnTo>
                <a:lnTo>
                  <a:pt x="1446847" y="33616"/>
                </a:lnTo>
                <a:lnTo>
                  <a:pt x="1484947" y="33616"/>
                </a:lnTo>
                <a:lnTo>
                  <a:pt x="1484833" y="71462"/>
                </a:lnTo>
                <a:lnTo>
                  <a:pt x="1483423" y="112966"/>
                </a:lnTo>
                <a:lnTo>
                  <a:pt x="1477327" y="126682"/>
                </a:lnTo>
                <a:lnTo>
                  <a:pt x="1469707" y="126682"/>
                </a:lnTo>
                <a:lnTo>
                  <a:pt x="1463052" y="126669"/>
                </a:lnTo>
                <a:lnTo>
                  <a:pt x="1456550" y="126504"/>
                </a:lnTo>
                <a:lnTo>
                  <a:pt x="1449730" y="126047"/>
                </a:lnTo>
                <a:lnTo>
                  <a:pt x="1442173" y="125158"/>
                </a:lnTo>
                <a:lnTo>
                  <a:pt x="1443799" y="128206"/>
                </a:lnTo>
                <a:lnTo>
                  <a:pt x="1471231" y="138874"/>
                </a:lnTo>
                <a:lnTo>
                  <a:pt x="1481251" y="137452"/>
                </a:lnTo>
                <a:lnTo>
                  <a:pt x="1488554" y="133159"/>
                </a:lnTo>
                <a:lnTo>
                  <a:pt x="1492859" y="126682"/>
                </a:lnTo>
                <a:lnTo>
                  <a:pt x="1493304" y="126022"/>
                </a:lnTo>
                <a:lnTo>
                  <a:pt x="1495615" y="116014"/>
                </a:lnTo>
                <a:lnTo>
                  <a:pt x="1495869" y="103187"/>
                </a:lnTo>
                <a:lnTo>
                  <a:pt x="1497647" y="52908"/>
                </a:lnTo>
                <a:lnTo>
                  <a:pt x="1498295" y="33616"/>
                </a:lnTo>
                <a:lnTo>
                  <a:pt x="1498663" y="22948"/>
                </a:lnTo>
                <a:close/>
              </a:path>
              <a:path w="1944370" h="142240">
                <a:moveTo>
                  <a:pt x="1562773" y="41236"/>
                </a:moveTo>
                <a:lnTo>
                  <a:pt x="1559712" y="35140"/>
                </a:lnTo>
                <a:lnTo>
                  <a:pt x="1550568" y="25996"/>
                </a:lnTo>
                <a:lnTo>
                  <a:pt x="1541424" y="32092"/>
                </a:lnTo>
                <a:lnTo>
                  <a:pt x="1550568" y="41236"/>
                </a:lnTo>
                <a:lnTo>
                  <a:pt x="1555140" y="47332"/>
                </a:lnTo>
                <a:lnTo>
                  <a:pt x="1562773" y="41236"/>
                </a:lnTo>
                <a:close/>
              </a:path>
              <a:path w="1944370" h="142240">
                <a:moveTo>
                  <a:pt x="1581150" y="15328"/>
                </a:moveTo>
                <a:lnTo>
                  <a:pt x="1539900" y="15328"/>
                </a:lnTo>
                <a:lnTo>
                  <a:pt x="1541424" y="10756"/>
                </a:lnTo>
                <a:lnTo>
                  <a:pt x="1544485" y="6184"/>
                </a:lnTo>
                <a:lnTo>
                  <a:pt x="1545996" y="0"/>
                </a:lnTo>
                <a:lnTo>
                  <a:pt x="1533817" y="0"/>
                </a:lnTo>
                <a:lnTo>
                  <a:pt x="1528686" y="11176"/>
                </a:lnTo>
                <a:lnTo>
                  <a:pt x="1522552" y="21615"/>
                </a:lnTo>
                <a:lnTo>
                  <a:pt x="1515541" y="31165"/>
                </a:lnTo>
                <a:lnTo>
                  <a:pt x="1507807" y="39712"/>
                </a:lnTo>
                <a:lnTo>
                  <a:pt x="1510944" y="44284"/>
                </a:lnTo>
                <a:lnTo>
                  <a:pt x="1513992" y="45808"/>
                </a:lnTo>
                <a:lnTo>
                  <a:pt x="1515529" y="48856"/>
                </a:lnTo>
                <a:lnTo>
                  <a:pt x="1520939" y="43129"/>
                </a:lnTo>
                <a:lnTo>
                  <a:pt x="1525803" y="37236"/>
                </a:lnTo>
                <a:lnTo>
                  <a:pt x="1530083" y="31076"/>
                </a:lnTo>
                <a:lnTo>
                  <a:pt x="1533817" y="24472"/>
                </a:lnTo>
                <a:lnTo>
                  <a:pt x="1581150" y="24472"/>
                </a:lnTo>
                <a:lnTo>
                  <a:pt x="1581150" y="15328"/>
                </a:lnTo>
                <a:close/>
              </a:path>
              <a:path w="1944370" h="142240">
                <a:moveTo>
                  <a:pt x="1626870" y="38188"/>
                </a:moveTo>
                <a:lnTo>
                  <a:pt x="1622298" y="33616"/>
                </a:lnTo>
                <a:lnTo>
                  <a:pt x="1619250" y="29044"/>
                </a:lnTo>
                <a:lnTo>
                  <a:pt x="1613154" y="24472"/>
                </a:lnTo>
                <a:lnTo>
                  <a:pt x="1605534" y="30568"/>
                </a:lnTo>
                <a:lnTo>
                  <a:pt x="1614678" y="39712"/>
                </a:lnTo>
                <a:lnTo>
                  <a:pt x="1619250" y="45808"/>
                </a:lnTo>
                <a:lnTo>
                  <a:pt x="1626870" y="38188"/>
                </a:lnTo>
                <a:close/>
              </a:path>
              <a:path w="1944370" h="142240">
                <a:moveTo>
                  <a:pt x="1648294" y="93052"/>
                </a:moveTo>
                <a:lnTo>
                  <a:pt x="1578102" y="97726"/>
                </a:lnTo>
                <a:lnTo>
                  <a:pt x="1578102" y="83908"/>
                </a:lnTo>
                <a:lnTo>
                  <a:pt x="1632966" y="80860"/>
                </a:lnTo>
                <a:lnTo>
                  <a:pt x="1632966" y="73240"/>
                </a:lnTo>
                <a:lnTo>
                  <a:pt x="1632966" y="70192"/>
                </a:lnTo>
                <a:lnTo>
                  <a:pt x="1578102" y="73240"/>
                </a:lnTo>
                <a:lnTo>
                  <a:pt x="1578102" y="59524"/>
                </a:lnTo>
                <a:lnTo>
                  <a:pt x="1634490" y="54952"/>
                </a:lnTo>
                <a:lnTo>
                  <a:pt x="1632966" y="45808"/>
                </a:lnTo>
                <a:lnTo>
                  <a:pt x="1605229" y="47840"/>
                </a:lnTo>
                <a:lnTo>
                  <a:pt x="1576908" y="49428"/>
                </a:lnTo>
                <a:lnTo>
                  <a:pt x="1518564" y="51904"/>
                </a:lnTo>
                <a:lnTo>
                  <a:pt x="1519961" y="56095"/>
                </a:lnTo>
                <a:lnTo>
                  <a:pt x="1520088" y="59524"/>
                </a:lnTo>
                <a:lnTo>
                  <a:pt x="1521612" y="62572"/>
                </a:lnTo>
                <a:lnTo>
                  <a:pt x="1532178" y="61671"/>
                </a:lnTo>
                <a:lnTo>
                  <a:pt x="1555038" y="60439"/>
                </a:lnTo>
                <a:lnTo>
                  <a:pt x="1567332" y="59524"/>
                </a:lnTo>
                <a:lnTo>
                  <a:pt x="1567332" y="73240"/>
                </a:lnTo>
                <a:lnTo>
                  <a:pt x="1518564" y="76288"/>
                </a:lnTo>
                <a:lnTo>
                  <a:pt x="1520088" y="86956"/>
                </a:lnTo>
                <a:lnTo>
                  <a:pt x="1567332" y="83908"/>
                </a:lnTo>
                <a:lnTo>
                  <a:pt x="1567332" y="99250"/>
                </a:lnTo>
                <a:lnTo>
                  <a:pt x="1509331" y="102298"/>
                </a:lnTo>
                <a:lnTo>
                  <a:pt x="1510944" y="111442"/>
                </a:lnTo>
                <a:lnTo>
                  <a:pt x="1567332" y="108394"/>
                </a:lnTo>
                <a:lnTo>
                  <a:pt x="1567332" y="117538"/>
                </a:lnTo>
                <a:lnTo>
                  <a:pt x="1568500" y="126428"/>
                </a:lnTo>
                <a:lnTo>
                  <a:pt x="1572107" y="132588"/>
                </a:lnTo>
                <a:lnTo>
                  <a:pt x="1578305" y="136194"/>
                </a:lnTo>
                <a:lnTo>
                  <a:pt x="1587246" y="137350"/>
                </a:lnTo>
                <a:lnTo>
                  <a:pt x="1632966" y="137350"/>
                </a:lnTo>
                <a:lnTo>
                  <a:pt x="1639062" y="132778"/>
                </a:lnTo>
                <a:lnTo>
                  <a:pt x="1640586" y="128206"/>
                </a:lnTo>
                <a:lnTo>
                  <a:pt x="1642110" y="123634"/>
                </a:lnTo>
                <a:lnTo>
                  <a:pt x="1642110" y="119062"/>
                </a:lnTo>
                <a:lnTo>
                  <a:pt x="1643634" y="114490"/>
                </a:lnTo>
                <a:lnTo>
                  <a:pt x="1643634" y="109918"/>
                </a:lnTo>
                <a:lnTo>
                  <a:pt x="1640586" y="109918"/>
                </a:lnTo>
                <a:lnTo>
                  <a:pt x="1637538" y="108394"/>
                </a:lnTo>
                <a:lnTo>
                  <a:pt x="1632966" y="106870"/>
                </a:lnTo>
                <a:lnTo>
                  <a:pt x="1632966" y="111442"/>
                </a:lnTo>
                <a:lnTo>
                  <a:pt x="1631442" y="116014"/>
                </a:lnTo>
                <a:lnTo>
                  <a:pt x="1631442" y="120586"/>
                </a:lnTo>
                <a:lnTo>
                  <a:pt x="1629918" y="125158"/>
                </a:lnTo>
                <a:lnTo>
                  <a:pt x="1626870" y="128206"/>
                </a:lnTo>
                <a:lnTo>
                  <a:pt x="1581150" y="128206"/>
                </a:lnTo>
                <a:lnTo>
                  <a:pt x="1578102" y="123634"/>
                </a:lnTo>
                <a:lnTo>
                  <a:pt x="1578102" y="108394"/>
                </a:lnTo>
                <a:lnTo>
                  <a:pt x="1648294" y="103822"/>
                </a:lnTo>
                <a:lnTo>
                  <a:pt x="1648294" y="97726"/>
                </a:lnTo>
                <a:lnTo>
                  <a:pt x="1648294" y="93052"/>
                </a:lnTo>
                <a:close/>
              </a:path>
              <a:path w="1944370" h="142240">
                <a:moveTo>
                  <a:pt x="1648294" y="15328"/>
                </a:moveTo>
                <a:lnTo>
                  <a:pt x="1602486" y="15328"/>
                </a:lnTo>
                <a:lnTo>
                  <a:pt x="1605534" y="6184"/>
                </a:lnTo>
                <a:lnTo>
                  <a:pt x="1608582" y="0"/>
                </a:lnTo>
                <a:lnTo>
                  <a:pt x="1596390" y="0"/>
                </a:lnTo>
                <a:lnTo>
                  <a:pt x="1591741" y="10299"/>
                </a:lnTo>
                <a:lnTo>
                  <a:pt x="1586649" y="20281"/>
                </a:lnTo>
                <a:lnTo>
                  <a:pt x="1580692" y="29667"/>
                </a:lnTo>
                <a:lnTo>
                  <a:pt x="1573428" y="38188"/>
                </a:lnTo>
                <a:lnTo>
                  <a:pt x="1578102" y="41236"/>
                </a:lnTo>
                <a:lnTo>
                  <a:pt x="1582674" y="45808"/>
                </a:lnTo>
                <a:lnTo>
                  <a:pt x="1587246" y="39712"/>
                </a:lnTo>
                <a:lnTo>
                  <a:pt x="1593342" y="32092"/>
                </a:lnTo>
                <a:lnTo>
                  <a:pt x="1596390" y="24472"/>
                </a:lnTo>
                <a:lnTo>
                  <a:pt x="1613154" y="24472"/>
                </a:lnTo>
                <a:lnTo>
                  <a:pt x="1648294" y="24472"/>
                </a:lnTo>
                <a:lnTo>
                  <a:pt x="1648294" y="15328"/>
                </a:lnTo>
                <a:close/>
              </a:path>
              <a:path w="1944370" h="142240">
                <a:moveTo>
                  <a:pt x="1694014" y="25996"/>
                </a:moveTo>
                <a:lnTo>
                  <a:pt x="1690014" y="21767"/>
                </a:lnTo>
                <a:lnTo>
                  <a:pt x="1684870" y="16090"/>
                </a:lnTo>
                <a:lnTo>
                  <a:pt x="1678571" y="9232"/>
                </a:lnTo>
                <a:lnTo>
                  <a:pt x="1671154" y="1524"/>
                </a:lnTo>
                <a:lnTo>
                  <a:pt x="1663547" y="9232"/>
                </a:lnTo>
                <a:lnTo>
                  <a:pt x="1669224" y="15862"/>
                </a:lnTo>
                <a:lnTo>
                  <a:pt x="1674774" y="22186"/>
                </a:lnTo>
                <a:lnTo>
                  <a:pt x="1680032" y="28524"/>
                </a:lnTo>
                <a:lnTo>
                  <a:pt x="1684870" y="35140"/>
                </a:lnTo>
                <a:lnTo>
                  <a:pt x="1694014" y="25996"/>
                </a:lnTo>
                <a:close/>
              </a:path>
              <a:path w="1944370" h="142240">
                <a:moveTo>
                  <a:pt x="1704682" y="111442"/>
                </a:moveTo>
                <a:lnTo>
                  <a:pt x="1703158" y="105346"/>
                </a:lnTo>
                <a:lnTo>
                  <a:pt x="1684870" y="119062"/>
                </a:lnTo>
                <a:lnTo>
                  <a:pt x="1684870" y="48856"/>
                </a:lnTo>
                <a:lnTo>
                  <a:pt x="1655914" y="48856"/>
                </a:lnTo>
                <a:lnTo>
                  <a:pt x="1655914" y="59524"/>
                </a:lnTo>
                <a:lnTo>
                  <a:pt x="1674202" y="59524"/>
                </a:lnTo>
                <a:lnTo>
                  <a:pt x="1674202" y="122110"/>
                </a:lnTo>
                <a:lnTo>
                  <a:pt x="1672691" y="126682"/>
                </a:lnTo>
                <a:lnTo>
                  <a:pt x="1669630" y="129730"/>
                </a:lnTo>
                <a:lnTo>
                  <a:pt x="1675726" y="138874"/>
                </a:lnTo>
                <a:lnTo>
                  <a:pt x="1681746" y="134264"/>
                </a:lnTo>
                <a:lnTo>
                  <a:pt x="1696085" y="123875"/>
                </a:lnTo>
                <a:lnTo>
                  <a:pt x="1702612" y="119062"/>
                </a:lnTo>
                <a:lnTo>
                  <a:pt x="1704682" y="117538"/>
                </a:lnTo>
                <a:lnTo>
                  <a:pt x="1704682" y="111442"/>
                </a:lnTo>
                <a:close/>
              </a:path>
              <a:path w="1944370" h="142240">
                <a:moveTo>
                  <a:pt x="1797837" y="97726"/>
                </a:moveTo>
                <a:lnTo>
                  <a:pt x="1794789" y="96100"/>
                </a:lnTo>
                <a:lnTo>
                  <a:pt x="1790217" y="94576"/>
                </a:lnTo>
                <a:lnTo>
                  <a:pt x="1787169" y="93052"/>
                </a:lnTo>
                <a:lnTo>
                  <a:pt x="1785645" y="102298"/>
                </a:lnTo>
                <a:lnTo>
                  <a:pt x="1784121" y="109918"/>
                </a:lnTo>
                <a:lnTo>
                  <a:pt x="1784121" y="116014"/>
                </a:lnTo>
                <a:lnTo>
                  <a:pt x="1782610" y="122110"/>
                </a:lnTo>
                <a:lnTo>
                  <a:pt x="1777936" y="125158"/>
                </a:lnTo>
                <a:lnTo>
                  <a:pt x="1724596" y="125158"/>
                </a:lnTo>
                <a:lnTo>
                  <a:pt x="1721548" y="122110"/>
                </a:lnTo>
                <a:lnTo>
                  <a:pt x="1721548" y="65620"/>
                </a:lnTo>
                <a:lnTo>
                  <a:pt x="1776412" y="65620"/>
                </a:lnTo>
                <a:lnTo>
                  <a:pt x="1776412" y="71716"/>
                </a:lnTo>
                <a:lnTo>
                  <a:pt x="1788693" y="71716"/>
                </a:lnTo>
                <a:lnTo>
                  <a:pt x="1788693" y="65620"/>
                </a:lnTo>
                <a:lnTo>
                  <a:pt x="1788693" y="7708"/>
                </a:lnTo>
                <a:lnTo>
                  <a:pt x="1704682" y="7708"/>
                </a:lnTo>
                <a:lnTo>
                  <a:pt x="1704682" y="18376"/>
                </a:lnTo>
                <a:lnTo>
                  <a:pt x="1776412" y="18376"/>
                </a:lnTo>
                <a:lnTo>
                  <a:pt x="1776412" y="54952"/>
                </a:lnTo>
                <a:lnTo>
                  <a:pt x="1710791" y="54952"/>
                </a:lnTo>
                <a:lnTo>
                  <a:pt x="1710791" y="129730"/>
                </a:lnTo>
                <a:lnTo>
                  <a:pt x="1715452" y="135826"/>
                </a:lnTo>
                <a:lnTo>
                  <a:pt x="1770316" y="135826"/>
                </a:lnTo>
                <a:lnTo>
                  <a:pt x="1797837" y="106870"/>
                </a:lnTo>
                <a:lnTo>
                  <a:pt x="1797837" y="97726"/>
                </a:lnTo>
                <a:close/>
              </a:path>
              <a:path w="1944370" h="142240">
                <a:moveTo>
                  <a:pt x="1944331" y="122110"/>
                </a:moveTo>
                <a:lnTo>
                  <a:pt x="1926043" y="122110"/>
                </a:lnTo>
                <a:lnTo>
                  <a:pt x="1926043" y="94640"/>
                </a:lnTo>
                <a:lnTo>
                  <a:pt x="1926043" y="84480"/>
                </a:lnTo>
                <a:lnTo>
                  <a:pt x="1913763" y="84480"/>
                </a:lnTo>
                <a:lnTo>
                  <a:pt x="1913763" y="94640"/>
                </a:lnTo>
                <a:lnTo>
                  <a:pt x="1913763" y="122110"/>
                </a:lnTo>
                <a:lnTo>
                  <a:pt x="1834413" y="122110"/>
                </a:lnTo>
                <a:lnTo>
                  <a:pt x="1834413" y="94640"/>
                </a:lnTo>
                <a:lnTo>
                  <a:pt x="1913763" y="94640"/>
                </a:lnTo>
                <a:lnTo>
                  <a:pt x="1913763" y="84480"/>
                </a:lnTo>
                <a:lnTo>
                  <a:pt x="1834413" y="84480"/>
                </a:lnTo>
                <a:lnTo>
                  <a:pt x="1834413" y="56540"/>
                </a:lnTo>
                <a:lnTo>
                  <a:pt x="1913763" y="56540"/>
                </a:lnTo>
                <a:lnTo>
                  <a:pt x="1913763" y="83908"/>
                </a:lnTo>
                <a:lnTo>
                  <a:pt x="1926043" y="83908"/>
                </a:lnTo>
                <a:lnTo>
                  <a:pt x="1926043" y="56540"/>
                </a:lnTo>
                <a:lnTo>
                  <a:pt x="1926043" y="47650"/>
                </a:lnTo>
                <a:lnTo>
                  <a:pt x="1834413" y="47650"/>
                </a:lnTo>
                <a:lnTo>
                  <a:pt x="1834413" y="18440"/>
                </a:lnTo>
                <a:lnTo>
                  <a:pt x="1913763" y="18440"/>
                </a:lnTo>
                <a:lnTo>
                  <a:pt x="1913763" y="47332"/>
                </a:lnTo>
                <a:lnTo>
                  <a:pt x="1926043" y="47332"/>
                </a:lnTo>
                <a:lnTo>
                  <a:pt x="1926043" y="18440"/>
                </a:lnTo>
                <a:lnTo>
                  <a:pt x="1926043" y="8280"/>
                </a:lnTo>
                <a:lnTo>
                  <a:pt x="1822221" y="8280"/>
                </a:lnTo>
                <a:lnTo>
                  <a:pt x="1822221" y="122110"/>
                </a:lnTo>
                <a:lnTo>
                  <a:pt x="1802409" y="122110"/>
                </a:lnTo>
                <a:lnTo>
                  <a:pt x="1802409" y="132778"/>
                </a:lnTo>
                <a:lnTo>
                  <a:pt x="1944331" y="132778"/>
                </a:lnTo>
                <a:lnTo>
                  <a:pt x="1944331" y="12211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9" name="object 5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321498" y="7920228"/>
            <a:ext cx="1616202" cy="143357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2954464" y="7920228"/>
            <a:ext cx="276225" cy="143510"/>
          </a:xfrm>
          <a:custGeom>
            <a:avLst/>
            <a:gdLst/>
            <a:ahLst/>
            <a:cxnLst/>
            <a:rect l="l" t="t" r="r" b="b"/>
            <a:pathLst>
              <a:path w="276225" h="143509">
                <a:moveTo>
                  <a:pt x="64096" y="105257"/>
                </a:moveTo>
                <a:lnTo>
                  <a:pt x="51904" y="105257"/>
                </a:lnTo>
                <a:lnTo>
                  <a:pt x="51904" y="143357"/>
                </a:lnTo>
                <a:lnTo>
                  <a:pt x="64096" y="143357"/>
                </a:lnTo>
                <a:lnTo>
                  <a:pt x="64096" y="105257"/>
                </a:lnTo>
                <a:close/>
              </a:path>
              <a:path w="276225" h="143509">
                <a:moveTo>
                  <a:pt x="64096" y="1524"/>
                </a:moveTo>
                <a:lnTo>
                  <a:pt x="51904" y="1524"/>
                </a:lnTo>
                <a:lnTo>
                  <a:pt x="51904" y="22860"/>
                </a:lnTo>
                <a:lnTo>
                  <a:pt x="64096" y="22860"/>
                </a:lnTo>
                <a:lnTo>
                  <a:pt x="64096" y="1524"/>
                </a:lnTo>
                <a:close/>
              </a:path>
              <a:path w="276225" h="143509">
                <a:moveTo>
                  <a:pt x="116014" y="105257"/>
                </a:moveTo>
                <a:lnTo>
                  <a:pt x="105257" y="105257"/>
                </a:lnTo>
                <a:lnTo>
                  <a:pt x="105257" y="114401"/>
                </a:lnTo>
                <a:lnTo>
                  <a:pt x="116014" y="114401"/>
                </a:lnTo>
                <a:lnTo>
                  <a:pt x="116014" y="105257"/>
                </a:lnTo>
                <a:close/>
              </a:path>
              <a:path w="276225" h="143509">
                <a:moveTo>
                  <a:pt x="116014" y="23495"/>
                </a:moveTo>
                <a:lnTo>
                  <a:pt x="105257" y="23495"/>
                </a:lnTo>
                <a:lnTo>
                  <a:pt x="105257" y="33655"/>
                </a:lnTo>
                <a:lnTo>
                  <a:pt x="105257" y="59055"/>
                </a:lnTo>
                <a:lnTo>
                  <a:pt x="64096" y="59055"/>
                </a:lnTo>
                <a:lnTo>
                  <a:pt x="64096" y="33655"/>
                </a:lnTo>
                <a:lnTo>
                  <a:pt x="105257" y="33655"/>
                </a:lnTo>
                <a:lnTo>
                  <a:pt x="105257" y="23495"/>
                </a:lnTo>
                <a:lnTo>
                  <a:pt x="51904" y="23495"/>
                </a:lnTo>
                <a:lnTo>
                  <a:pt x="51904" y="33655"/>
                </a:lnTo>
                <a:lnTo>
                  <a:pt x="51904" y="59055"/>
                </a:lnTo>
                <a:lnTo>
                  <a:pt x="10668" y="59055"/>
                </a:lnTo>
                <a:lnTo>
                  <a:pt x="10668" y="33655"/>
                </a:lnTo>
                <a:lnTo>
                  <a:pt x="51904" y="33655"/>
                </a:lnTo>
                <a:lnTo>
                  <a:pt x="51904" y="23495"/>
                </a:lnTo>
                <a:lnTo>
                  <a:pt x="0" y="23495"/>
                </a:lnTo>
                <a:lnTo>
                  <a:pt x="0" y="33655"/>
                </a:lnTo>
                <a:lnTo>
                  <a:pt x="0" y="59055"/>
                </a:lnTo>
                <a:lnTo>
                  <a:pt x="0" y="69215"/>
                </a:lnTo>
                <a:lnTo>
                  <a:pt x="0" y="94615"/>
                </a:lnTo>
                <a:lnTo>
                  <a:pt x="0" y="104775"/>
                </a:lnTo>
                <a:lnTo>
                  <a:pt x="0" y="114935"/>
                </a:lnTo>
                <a:lnTo>
                  <a:pt x="10668" y="114935"/>
                </a:lnTo>
                <a:lnTo>
                  <a:pt x="10668" y="104775"/>
                </a:lnTo>
                <a:lnTo>
                  <a:pt x="116014" y="104775"/>
                </a:lnTo>
                <a:lnTo>
                  <a:pt x="116014" y="94615"/>
                </a:lnTo>
                <a:lnTo>
                  <a:pt x="10668" y="94615"/>
                </a:lnTo>
                <a:lnTo>
                  <a:pt x="10668" y="69215"/>
                </a:lnTo>
                <a:lnTo>
                  <a:pt x="51904" y="69215"/>
                </a:lnTo>
                <a:lnTo>
                  <a:pt x="51904" y="94589"/>
                </a:lnTo>
                <a:lnTo>
                  <a:pt x="64096" y="94589"/>
                </a:lnTo>
                <a:lnTo>
                  <a:pt x="64096" y="69215"/>
                </a:lnTo>
                <a:lnTo>
                  <a:pt x="105257" y="69215"/>
                </a:lnTo>
                <a:lnTo>
                  <a:pt x="105257" y="94589"/>
                </a:lnTo>
                <a:lnTo>
                  <a:pt x="116014" y="94589"/>
                </a:lnTo>
                <a:lnTo>
                  <a:pt x="116014" y="33528"/>
                </a:lnTo>
                <a:lnTo>
                  <a:pt x="116014" y="23495"/>
                </a:lnTo>
                <a:close/>
              </a:path>
              <a:path w="276225" h="143509">
                <a:moveTo>
                  <a:pt x="170878" y="27432"/>
                </a:moveTo>
                <a:lnTo>
                  <a:pt x="166281" y="21717"/>
                </a:lnTo>
                <a:lnTo>
                  <a:pt x="161544" y="16002"/>
                </a:lnTo>
                <a:lnTo>
                  <a:pt x="156514" y="10287"/>
                </a:lnTo>
                <a:lnTo>
                  <a:pt x="151066" y="4572"/>
                </a:lnTo>
                <a:lnTo>
                  <a:pt x="141922" y="12192"/>
                </a:lnTo>
                <a:lnTo>
                  <a:pt x="146507" y="17056"/>
                </a:lnTo>
                <a:lnTo>
                  <a:pt x="151257" y="22479"/>
                </a:lnTo>
                <a:lnTo>
                  <a:pt x="156273" y="28486"/>
                </a:lnTo>
                <a:lnTo>
                  <a:pt x="161734" y="35052"/>
                </a:lnTo>
                <a:lnTo>
                  <a:pt x="170878" y="27432"/>
                </a:lnTo>
                <a:close/>
              </a:path>
              <a:path w="276225" h="143509">
                <a:moveTo>
                  <a:pt x="180022" y="114401"/>
                </a:moveTo>
                <a:lnTo>
                  <a:pt x="178498" y="111353"/>
                </a:lnTo>
                <a:lnTo>
                  <a:pt x="178498" y="105257"/>
                </a:lnTo>
                <a:lnTo>
                  <a:pt x="173926" y="109829"/>
                </a:lnTo>
                <a:lnTo>
                  <a:pt x="167830" y="114401"/>
                </a:lnTo>
                <a:lnTo>
                  <a:pt x="163258" y="117449"/>
                </a:lnTo>
                <a:lnTo>
                  <a:pt x="163258" y="50292"/>
                </a:lnTo>
                <a:lnTo>
                  <a:pt x="134302" y="50292"/>
                </a:lnTo>
                <a:lnTo>
                  <a:pt x="134302" y="60960"/>
                </a:lnTo>
                <a:lnTo>
                  <a:pt x="151066" y="60960"/>
                </a:lnTo>
                <a:lnTo>
                  <a:pt x="151066" y="120497"/>
                </a:lnTo>
                <a:lnTo>
                  <a:pt x="149542" y="125069"/>
                </a:lnTo>
                <a:lnTo>
                  <a:pt x="146494" y="128130"/>
                </a:lnTo>
                <a:lnTo>
                  <a:pt x="154114" y="137261"/>
                </a:lnTo>
                <a:lnTo>
                  <a:pt x="159232" y="132689"/>
                </a:lnTo>
                <a:lnTo>
                  <a:pt x="165354" y="128130"/>
                </a:lnTo>
                <a:lnTo>
                  <a:pt x="172326" y="123545"/>
                </a:lnTo>
                <a:lnTo>
                  <a:pt x="180022" y="118973"/>
                </a:lnTo>
                <a:lnTo>
                  <a:pt x="180022" y="117449"/>
                </a:lnTo>
                <a:lnTo>
                  <a:pt x="180022" y="114401"/>
                </a:lnTo>
                <a:close/>
              </a:path>
              <a:path w="276225" h="143509">
                <a:moveTo>
                  <a:pt x="264033" y="68681"/>
                </a:moveTo>
                <a:lnTo>
                  <a:pt x="253365" y="68681"/>
                </a:lnTo>
                <a:lnTo>
                  <a:pt x="253365" y="77825"/>
                </a:lnTo>
                <a:lnTo>
                  <a:pt x="253365" y="88493"/>
                </a:lnTo>
                <a:lnTo>
                  <a:pt x="253365" y="96113"/>
                </a:lnTo>
                <a:lnTo>
                  <a:pt x="253365" y="106781"/>
                </a:lnTo>
                <a:lnTo>
                  <a:pt x="195364" y="106781"/>
                </a:lnTo>
                <a:lnTo>
                  <a:pt x="195364" y="96113"/>
                </a:lnTo>
                <a:lnTo>
                  <a:pt x="253365" y="96113"/>
                </a:lnTo>
                <a:lnTo>
                  <a:pt x="253365" y="88493"/>
                </a:lnTo>
                <a:lnTo>
                  <a:pt x="195364" y="88493"/>
                </a:lnTo>
                <a:lnTo>
                  <a:pt x="195364" y="77825"/>
                </a:lnTo>
                <a:lnTo>
                  <a:pt x="253365" y="77825"/>
                </a:lnTo>
                <a:lnTo>
                  <a:pt x="253365" y="68681"/>
                </a:lnTo>
                <a:lnTo>
                  <a:pt x="184683" y="68681"/>
                </a:lnTo>
                <a:lnTo>
                  <a:pt x="184683" y="141833"/>
                </a:lnTo>
                <a:lnTo>
                  <a:pt x="195364" y="141833"/>
                </a:lnTo>
                <a:lnTo>
                  <a:pt x="195364" y="115925"/>
                </a:lnTo>
                <a:lnTo>
                  <a:pt x="253365" y="115925"/>
                </a:lnTo>
                <a:lnTo>
                  <a:pt x="253365" y="128117"/>
                </a:lnTo>
                <a:lnTo>
                  <a:pt x="250317" y="129641"/>
                </a:lnTo>
                <a:lnTo>
                  <a:pt x="224320" y="129641"/>
                </a:lnTo>
                <a:lnTo>
                  <a:pt x="225831" y="134213"/>
                </a:lnTo>
                <a:lnTo>
                  <a:pt x="225831" y="137261"/>
                </a:lnTo>
                <a:lnTo>
                  <a:pt x="227355" y="140309"/>
                </a:lnTo>
                <a:lnTo>
                  <a:pt x="259461" y="140309"/>
                </a:lnTo>
                <a:lnTo>
                  <a:pt x="264033" y="134213"/>
                </a:lnTo>
                <a:lnTo>
                  <a:pt x="264033" y="115925"/>
                </a:lnTo>
                <a:lnTo>
                  <a:pt x="264033" y="106781"/>
                </a:lnTo>
                <a:lnTo>
                  <a:pt x="264033" y="96113"/>
                </a:lnTo>
                <a:lnTo>
                  <a:pt x="264033" y="88493"/>
                </a:lnTo>
                <a:lnTo>
                  <a:pt x="264033" y="77825"/>
                </a:lnTo>
                <a:lnTo>
                  <a:pt x="264033" y="68681"/>
                </a:lnTo>
                <a:close/>
              </a:path>
              <a:path w="276225" h="143509">
                <a:moveTo>
                  <a:pt x="276225" y="50292"/>
                </a:moveTo>
                <a:lnTo>
                  <a:pt x="230403" y="50292"/>
                </a:lnTo>
                <a:lnTo>
                  <a:pt x="230403" y="41148"/>
                </a:lnTo>
                <a:lnTo>
                  <a:pt x="270129" y="41148"/>
                </a:lnTo>
                <a:lnTo>
                  <a:pt x="270129" y="32004"/>
                </a:lnTo>
                <a:lnTo>
                  <a:pt x="230403" y="32004"/>
                </a:lnTo>
                <a:lnTo>
                  <a:pt x="230403" y="22860"/>
                </a:lnTo>
                <a:lnTo>
                  <a:pt x="273177" y="22860"/>
                </a:lnTo>
                <a:lnTo>
                  <a:pt x="273177" y="13716"/>
                </a:lnTo>
                <a:lnTo>
                  <a:pt x="230403" y="13716"/>
                </a:lnTo>
                <a:lnTo>
                  <a:pt x="230403" y="0"/>
                </a:lnTo>
                <a:lnTo>
                  <a:pt x="218211" y="0"/>
                </a:lnTo>
                <a:lnTo>
                  <a:pt x="218211" y="13716"/>
                </a:lnTo>
                <a:lnTo>
                  <a:pt x="176974" y="13716"/>
                </a:lnTo>
                <a:lnTo>
                  <a:pt x="176974" y="22860"/>
                </a:lnTo>
                <a:lnTo>
                  <a:pt x="218211" y="22860"/>
                </a:lnTo>
                <a:lnTo>
                  <a:pt x="218211" y="32004"/>
                </a:lnTo>
                <a:lnTo>
                  <a:pt x="181648" y="32004"/>
                </a:lnTo>
                <a:lnTo>
                  <a:pt x="181648" y="41148"/>
                </a:lnTo>
                <a:lnTo>
                  <a:pt x="218211" y="41148"/>
                </a:lnTo>
                <a:lnTo>
                  <a:pt x="218211" y="50292"/>
                </a:lnTo>
                <a:lnTo>
                  <a:pt x="172402" y="50292"/>
                </a:lnTo>
                <a:lnTo>
                  <a:pt x="172402" y="59436"/>
                </a:lnTo>
                <a:lnTo>
                  <a:pt x="276225" y="59436"/>
                </a:lnTo>
                <a:lnTo>
                  <a:pt x="276225" y="5029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326790" y="7920228"/>
            <a:ext cx="844550" cy="143510"/>
          </a:xfrm>
          <a:custGeom>
            <a:avLst/>
            <a:gdLst/>
            <a:ahLst/>
            <a:cxnLst/>
            <a:rect l="l" t="t" r="r" b="b"/>
            <a:pathLst>
              <a:path w="844550" h="143509">
                <a:moveTo>
                  <a:pt x="19913" y="10668"/>
                </a:moveTo>
                <a:lnTo>
                  <a:pt x="10769" y="10668"/>
                </a:lnTo>
                <a:lnTo>
                  <a:pt x="0" y="44196"/>
                </a:lnTo>
                <a:lnTo>
                  <a:pt x="12293" y="44196"/>
                </a:lnTo>
                <a:lnTo>
                  <a:pt x="19913" y="10668"/>
                </a:lnTo>
                <a:close/>
              </a:path>
              <a:path w="844550" h="143509">
                <a:moveTo>
                  <a:pt x="45821" y="10668"/>
                </a:moveTo>
                <a:lnTo>
                  <a:pt x="35153" y="10668"/>
                </a:lnTo>
                <a:lnTo>
                  <a:pt x="24485" y="44196"/>
                </a:lnTo>
                <a:lnTo>
                  <a:pt x="36677" y="44196"/>
                </a:lnTo>
                <a:lnTo>
                  <a:pt x="45821" y="10668"/>
                </a:lnTo>
                <a:close/>
              </a:path>
              <a:path w="844550" h="143509">
                <a:moveTo>
                  <a:pt x="119062" y="76301"/>
                </a:moveTo>
                <a:lnTo>
                  <a:pt x="106870" y="76301"/>
                </a:lnTo>
                <a:lnTo>
                  <a:pt x="106870" y="85445"/>
                </a:lnTo>
                <a:lnTo>
                  <a:pt x="106870" y="123545"/>
                </a:lnTo>
                <a:lnTo>
                  <a:pt x="74777" y="123545"/>
                </a:lnTo>
                <a:lnTo>
                  <a:pt x="74777" y="85445"/>
                </a:lnTo>
                <a:lnTo>
                  <a:pt x="106870" y="85445"/>
                </a:lnTo>
                <a:lnTo>
                  <a:pt x="106870" y="76301"/>
                </a:lnTo>
                <a:lnTo>
                  <a:pt x="64109" y="76301"/>
                </a:lnTo>
                <a:lnTo>
                  <a:pt x="64109" y="141833"/>
                </a:lnTo>
                <a:lnTo>
                  <a:pt x="74777" y="141833"/>
                </a:lnTo>
                <a:lnTo>
                  <a:pt x="74777" y="132689"/>
                </a:lnTo>
                <a:lnTo>
                  <a:pt x="106870" y="132689"/>
                </a:lnTo>
                <a:lnTo>
                  <a:pt x="106870" y="141833"/>
                </a:lnTo>
                <a:lnTo>
                  <a:pt x="119062" y="141833"/>
                </a:lnTo>
                <a:lnTo>
                  <a:pt x="119062" y="132689"/>
                </a:lnTo>
                <a:lnTo>
                  <a:pt x="119062" y="123545"/>
                </a:lnTo>
                <a:lnTo>
                  <a:pt x="119062" y="85445"/>
                </a:lnTo>
                <a:lnTo>
                  <a:pt x="119062" y="76301"/>
                </a:lnTo>
                <a:close/>
              </a:path>
              <a:path w="844550" h="143509">
                <a:moveTo>
                  <a:pt x="177076" y="7620"/>
                </a:moveTo>
                <a:lnTo>
                  <a:pt x="164884" y="7620"/>
                </a:lnTo>
                <a:lnTo>
                  <a:pt x="164884" y="16764"/>
                </a:lnTo>
                <a:lnTo>
                  <a:pt x="164884" y="48768"/>
                </a:lnTo>
                <a:lnTo>
                  <a:pt x="90106" y="48768"/>
                </a:lnTo>
                <a:lnTo>
                  <a:pt x="90106" y="16764"/>
                </a:lnTo>
                <a:lnTo>
                  <a:pt x="164884" y="16764"/>
                </a:lnTo>
                <a:lnTo>
                  <a:pt x="164884" y="7620"/>
                </a:lnTo>
                <a:lnTo>
                  <a:pt x="77825" y="7620"/>
                </a:lnTo>
                <a:lnTo>
                  <a:pt x="77825" y="64109"/>
                </a:lnTo>
                <a:lnTo>
                  <a:pt x="90106" y="64109"/>
                </a:lnTo>
                <a:lnTo>
                  <a:pt x="90106" y="59436"/>
                </a:lnTo>
                <a:lnTo>
                  <a:pt x="164884" y="59436"/>
                </a:lnTo>
                <a:lnTo>
                  <a:pt x="164884" y="64109"/>
                </a:lnTo>
                <a:lnTo>
                  <a:pt x="177076" y="64109"/>
                </a:lnTo>
                <a:lnTo>
                  <a:pt x="177076" y="59436"/>
                </a:lnTo>
                <a:lnTo>
                  <a:pt x="177076" y="48768"/>
                </a:lnTo>
                <a:lnTo>
                  <a:pt x="177076" y="16764"/>
                </a:lnTo>
                <a:lnTo>
                  <a:pt x="177076" y="7620"/>
                </a:lnTo>
                <a:close/>
              </a:path>
              <a:path w="844550" h="143509">
                <a:moveTo>
                  <a:pt x="190792" y="76301"/>
                </a:moveTo>
                <a:lnTo>
                  <a:pt x="180124" y="76301"/>
                </a:lnTo>
                <a:lnTo>
                  <a:pt x="180124" y="85445"/>
                </a:lnTo>
                <a:lnTo>
                  <a:pt x="180124" y="123545"/>
                </a:lnTo>
                <a:lnTo>
                  <a:pt x="146596" y="123545"/>
                </a:lnTo>
                <a:lnTo>
                  <a:pt x="146596" y="85445"/>
                </a:lnTo>
                <a:lnTo>
                  <a:pt x="180124" y="85445"/>
                </a:lnTo>
                <a:lnTo>
                  <a:pt x="180124" y="76301"/>
                </a:lnTo>
                <a:lnTo>
                  <a:pt x="135826" y="76301"/>
                </a:lnTo>
                <a:lnTo>
                  <a:pt x="135826" y="141833"/>
                </a:lnTo>
                <a:lnTo>
                  <a:pt x="146596" y="141833"/>
                </a:lnTo>
                <a:lnTo>
                  <a:pt x="146596" y="132689"/>
                </a:lnTo>
                <a:lnTo>
                  <a:pt x="180124" y="132689"/>
                </a:lnTo>
                <a:lnTo>
                  <a:pt x="180124" y="141833"/>
                </a:lnTo>
                <a:lnTo>
                  <a:pt x="190792" y="141833"/>
                </a:lnTo>
                <a:lnTo>
                  <a:pt x="190792" y="132689"/>
                </a:lnTo>
                <a:lnTo>
                  <a:pt x="190792" y="123545"/>
                </a:lnTo>
                <a:lnTo>
                  <a:pt x="190792" y="85445"/>
                </a:lnTo>
                <a:lnTo>
                  <a:pt x="190792" y="76301"/>
                </a:lnTo>
                <a:close/>
              </a:path>
              <a:path w="844550" h="143509">
                <a:moveTo>
                  <a:pt x="259473" y="48768"/>
                </a:moveTo>
                <a:lnTo>
                  <a:pt x="248793" y="48768"/>
                </a:lnTo>
                <a:lnTo>
                  <a:pt x="248793" y="3048"/>
                </a:lnTo>
                <a:lnTo>
                  <a:pt x="238125" y="3048"/>
                </a:lnTo>
                <a:lnTo>
                  <a:pt x="238125" y="48768"/>
                </a:lnTo>
                <a:lnTo>
                  <a:pt x="224409" y="48768"/>
                </a:lnTo>
                <a:lnTo>
                  <a:pt x="224409" y="6096"/>
                </a:lnTo>
                <a:lnTo>
                  <a:pt x="213753" y="6096"/>
                </a:lnTo>
                <a:lnTo>
                  <a:pt x="213639" y="89827"/>
                </a:lnTo>
                <a:lnTo>
                  <a:pt x="204508" y="134213"/>
                </a:lnTo>
                <a:lnTo>
                  <a:pt x="210604" y="140309"/>
                </a:lnTo>
                <a:lnTo>
                  <a:pt x="223570" y="104355"/>
                </a:lnTo>
                <a:lnTo>
                  <a:pt x="224409" y="86969"/>
                </a:lnTo>
                <a:lnTo>
                  <a:pt x="239649" y="86969"/>
                </a:lnTo>
                <a:lnTo>
                  <a:pt x="239649" y="140309"/>
                </a:lnTo>
                <a:lnTo>
                  <a:pt x="250329" y="140309"/>
                </a:lnTo>
                <a:lnTo>
                  <a:pt x="250329" y="86969"/>
                </a:lnTo>
                <a:lnTo>
                  <a:pt x="250329" y="77825"/>
                </a:lnTo>
                <a:lnTo>
                  <a:pt x="224409" y="77825"/>
                </a:lnTo>
                <a:lnTo>
                  <a:pt x="224409" y="57912"/>
                </a:lnTo>
                <a:lnTo>
                  <a:pt x="259473" y="57912"/>
                </a:lnTo>
                <a:lnTo>
                  <a:pt x="259473" y="48768"/>
                </a:lnTo>
                <a:close/>
              </a:path>
              <a:path w="844550" h="143509">
                <a:moveTo>
                  <a:pt x="346430" y="105257"/>
                </a:moveTo>
                <a:lnTo>
                  <a:pt x="314426" y="105257"/>
                </a:lnTo>
                <a:lnTo>
                  <a:pt x="314426" y="86969"/>
                </a:lnTo>
                <a:lnTo>
                  <a:pt x="303758" y="86969"/>
                </a:lnTo>
                <a:lnTo>
                  <a:pt x="303758" y="105257"/>
                </a:lnTo>
                <a:lnTo>
                  <a:pt x="274701" y="105257"/>
                </a:lnTo>
                <a:lnTo>
                  <a:pt x="283273" y="99529"/>
                </a:lnTo>
                <a:lnTo>
                  <a:pt x="290410" y="93637"/>
                </a:lnTo>
                <a:lnTo>
                  <a:pt x="295795" y="87477"/>
                </a:lnTo>
                <a:lnTo>
                  <a:pt x="299186" y="80873"/>
                </a:lnTo>
                <a:lnTo>
                  <a:pt x="326618" y="80873"/>
                </a:lnTo>
                <a:lnTo>
                  <a:pt x="326618" y="85445"/>
                </a:lnTo>
                <a:lnTo>
                  <a:pt x="337286" y="85445"/>
                </a:lnTo>
                <a:lnTo>
                  <a:pt x="337286" y="71729"/>
                </a:lnTo>
                <a:lnTo>
                  <a:pt x="337286" y="53340"/>
                </a:lnTo>
                <a:lnTo>
                  <a:pt x="337286" y="44196"/>
                </a:lnTo>
                <a:lnTo>
                  <a:pt x="337286" y="25908"/>
                </a:lnTo>
                <a:lnTo>
                  <a:pt x="337286" y="16764"/>
                </a:lnTo>
                <a:lnTo>
                  <a:pt x="326618" y="16764"/>
                </a:lnTo>
                <a:lnTo>
                  <a:pt x="326618" y="25908"/>
                </a:lnTo>
                <a:lnTo>
                  <a:pt x="326618" y="44196"/>
                </a:lnTo>
                <a:lnTo>
                  <a:pt x="326618" y="53340"/>
                </a:lnTo>
                <a:lnTo>
                  <a:pt x="326618" y="71729"/>
                </a:lnTo>
                <a:lnTo>
                  <a:pt x="302234" y="71729"/>
                </a:lnTo>
                <a:lnTo>
                  <a:pt x="305282" y="59436"/>
                </a:lnTo>
                <a:lnTo>
                  <a:pt x="305282" y="53340"/>
                </a:lnTo>
                <a:lnTo>
                  <a:pt x="326618" y="53340"/>
                </a:lnTo>
                <a:lnTo>
                  <a:pt x="326618" y="44196"/>
                </a:lnTo>
                <a:lnTo>
                  <a:pt x="305282" y="44196"/>
                </a:lnTo>
                <a:lnTo>
                  <a:pt x="305282" y="25908"/>
                </a:lnTo>
                <a:lnTo>
                  <a:pt x="326618" y="25908"/>
                </a:lnTo>
                <a:lnTo>
                  <a:pt x="326618" y="16764"/>
                </a:lnTo>
                <a:lnTo>
                  <a:pt x="299186" y="16764"/>
                </a:lnTo>
                <a:lnTo>
                  <a:pt x="302234" y="12192"/>
                </a:lnTo>
                <a:lnTo>
                  <a:pt x="303758" y="9144"/>
                </a:lnTo>
                <a:lnTo>
                  <a:pt x="305282" y="4572"/>
                </a:lnTo>
                <a:lnTo>
                  <a:pt x="296138" y="660"/>
                </a:lnTo>
                <a:lnTo>
                  <a:pt x="296138" y="25908"/>
                </a:lnTo>
                <a:lnTo>
                  <a:pt x="296138" y="44196"/>
                </a:lnTo>
                <a:lnTo>
                  <a:pt x="294614" y="44196"/>
                </a:lnTo>
                <a:lnTo>
                  <a:pt x="294614" y="53340"/>
                </a:lnTo>
                <a:lnTo>
                  <a:pt x="294614" y="60960"/>
                </a:lnTo>
                <a:lnTo>
                  <a:pt x="293090" y="67157"/>
                </a:lnTo>
                <a:lnTo>
                  <a:pt x="291566" y="71729"/>
                </a:lnTo>
                <a:lnTo>
                  <a:pt x="274701" y="71729"/>
                </a:lnTo>
                <a:lnTo>
                  <a:pt x="274701" y="53340"/>
                </a:lnTo>
                <a:lnTo>
                  <a:pt x="294614" y="53340"/>
                </a:lnTo>
                <a:lnTo>
                  <a:pt x="294614" y="44196"/>
                </a:lnTo>
                <a:lnTo>
                  <a:pt x="274701" y="44196"/>
                </a:lnTo>
                <a:lnTo>
                  <a:pt x="274701" y="25908"/>
                </a:lnTo>
                <a:lnTo>
                  <a:pt x="296138" y="25908"/>
                </a:lnTo>
                <a:lnTo>
                  <a:pt x="296138" y="660"/>
                </a:lnTo>
                <a:lnTo>
                  <a:pt x="294614" y="0"/>
                </a:lnTo>
                <a:lnTo>
                  <a:pt x="291566" y="12192"/>
                </a:lnTo>
                <a:lnTo>
                  <a:pt x="288518" y="16764"/>
                </a:lnTo>
                <a:lnTo>
                  <a:pt x="264033" y="16764"/>
                </a:lnTo>
                <a:lnTo>
                  <a:pt x="264033" y="80873"/>
                </a:lnTo>
                <a:lnTo>
                  <a:pt x="286994" y="80873"/>
                </a:lnTo>
                <a:lnTo>
                  <a:pt x="283184" y="85445"/>
                </a:lnTo>
                <a:lnTo>
                  <a:pt x="278561" y="89827"/>
                </a:lnTo>
                <a:lnTo>
                  <a:pt x="272757" y="93954"/>
                </a:lnTo>
                <a:lnTo>
                  <a:pt x="265557" y="97637"/>
                </a:lnTo>
                <a:lnTo>
                  <a:pt x="268617" y="100685"/>
                </a:lnTo>
                <a:lnTo>
                  <a:pt x="270141" y="103733"/>
                </a:lnTo>
                <a:lnTo>
                  <a:pt x="271653" y="105257"/>
                </a:lnTo>
                <a:lnTo>
                  <a:pt x="254889" y="105257"/>
                </a:lnTo>
                <a:lnTo>
                  <a:pt x="254889" y="115925"/>
                </a:lnTo>
                <a:lnTo>
                  <a:pt x="303758" y="115925"/>
                </a:lnTo>
                <a:lnTo>
                  <a:pt x="303758" y="141833"/>
                </a:lnTo>
                <a:lnTo>
                  <a:pt x="314426" y="141833"/>
                </a:lnTo>
                <a:lnTo>
                  <a:pt x="314426" y="115925"/>
                </a:lnTo>
                <a:lnTo>
                  <a:pt x="346430" y="115925"/>
                </a:lnTo>
                <a:lnTo>
                  <a:pt x="346430" y="105257"/>
                </a:lnTo>
                <a:close/>
              </a:path>
              <a:path w="844550" h="143509">
                <a:moveTo>
                  <a:pt x="471589" y="79349"/>
                </a:moveTo>
                <a:lnTo>
                  <a:pt x="460921" y="79349"/>
                </a:lnTo>
                <a:lnTo>
                  <a:pt x="460921" y="90017"/>
                </a:lnTo>
                <a:lnTo>
                  <a:pt x="460921" y="123545"/>
                </a:lnTo>
                <a:lnTo>
                  <a:pt x="383095" y="123545"/>
                </a:lnTo>
                <a:lnTo>
                  <a:pt x="383095" y="90017"/>
                </a:lnTo>
                <a:lnTo>
                  <a:pt x="460921" y="90017"/>
                </a:lnTo>
                <a:lnTo>
                  <a:pt x="460921" y="79349"/>
                </a:lnTo>
                <a:lnTo>
                  <a:pt x="372427" y="79349"/>
                </a:lnTo>
                <a:lnTo>
                  <a:pt x="372427" y="143357"/>
                </a:lnTo>
                <a:lnTo>
                  <a:pt x="383095" y="143357"/>
                </a:lnTo>
                <a:lnTo>
                  <a:pt x="383095" y="134213"/>
                </a:lnTo>
                <a:lnTo>
                  <a:pt x="460921" y="134213"/>
                </a:lnTo>
                <a:lnTo>
                  <a:pt x="460921" y="143357"/>
                </a:lnTo>
                <a:lnTo>
                  <a:pt x="471589" y="143357"/>
                </a:lnTo>
                <a:lnTo>
                  <a:pt x="471589" y="134213"/>
                </a:lnTo>
                <a:lnTo>
                  <a:pt x="471589" y="123545"/>
                </a:lnTo>
                <a:lnTo>
                  <a:pt x="471589" y="90017"/>
                </a:lnTo>
                <a:lnTo>
                  <a:pt x="471589" y="79349"/>
                </a:lnTo>
                <a:close/>
              </a:path>
              <a:path w="844550" h="143509">
                <a:moveTo>
                  <a:pt x="494538" y="53340"/>
                </a:moveTo>
                <a:lnTo>
                  <a:pt x="487299" y="50292"/>
                </a:lnTo>
                <a:lnTo>
                  <a:pt x="475043" y="45135"/>
                </a:lnTo>
                <a:lnTo>
                  <a:pt x="460921" y="36372"/>
                </a:lnTo>
                <a:lnTo>
                  <a:pt x="460921" y="50292"/>
                </a:lnTo>
                <a:lnTo>
                  <a:pt x="384619" y="50292"/>
                </a:lnTo>
                <a:lnTo>
                  <a:pt x="395503" y="42037"/>
                </a:lnTo>
                <a:lnTo>
                  <a:pt x="405396" y="33337"/>
                </a:lnTo>
                <a:lnTo>
                  <a:pt x="414451" y="24371"/>
                </a:lnTo>
                <a:lnTo>
                  <a:pt x="422821" y="15240"/>
                </a:lnTo>
                <a:lnTo>
                  <a:pt x="431342" y="25222"/>
                </a:lnTo>
                <a:lnTo>
                  <a:pt x="440728" y="34480"/>
                </a:lnTo>
                <a:lnTo>
                  <a:pt x="450672" y="42887"/>
                </a:lnTo>
                <a:lnTo>
                  <a:pt x="460921" y="50292"/>
                </a:lnTo>
                <a:lnTo>
                  <a:pt x="460921" y="36372"/>
                </a:lnTo>
                <a:lnTo>
                  <a:pt x="457873" y="34480"/>
                </a:lnTo>
                <a:lnTo>
                  <a:pt x="443014" y="21844"/>
                </a:lnTo>
                <a:lnTo>
                  <a:pt x="437172" y="15240"/>
                </a:lnTo>
                <a:lnTo>
                  <a:pt x="430441" y="7620"/>
                </a:lnTo>
                <a:lnTo>
                  <a:pt x="433489" y="3048"/>
                </a:lnTo>
                <a:lnTo>
                  <a:pt x="418249" y="3048"/>
                </a:lnTo>
                <a:lnTo>
                  <a:pt x="405333" y="18249"/>
                </a:lnTo>
                <a:lnTo>
                  <a:pt x="389585" y="32004"/>
                </a:lnTo>
                <a:lnTo>
                  <a:pt x="371005" y="44627"/>
                </a:lnTo>
                <a:lnTo>
                  <a:pt x="349580" y="56388"/>
                </a:lnTo>
                <a:lnTo>
                  <a:pt x="352615" y="60960"/>
                </a:lnTo>
                <a:lnTo>
                  <a:pt x="355663" y="64109"/>
                </a:lnTo>
                <a:lnTo>
                  <a:pt x="357187" y="67157"/>
                </a:lnTo>
                <a:lnTo>
                  <a:pt x="380060" y="53340"/>
                </a:lnTo>
                <a:lnTo>
                  <a:pt x="380060" y="60960"/>
                </a:lnTo>
                <a:lnTo>
                  <a:pt x="463969" y="60960"/>
                </a:lnTo>
                <a:lnTo>
                  <a:pt x="463969" y="53340"/>
                </a:lnTo>
                <a:lnTo>
                  <a:pt x="474827" y="60058"/>
                </a:lnTo>
                <a:lnTo>
                  <a:pt x="480504" y="63080"/>
                </a:lnTo>
                <a:lnTo>
                  <a:pt x="486918" y="65633"/>
                </a:lnTo>
                <a:lnTo>
                  <a:pt x="488454" y="62585"/>
                </a:lnTo>
                <a:lnTo>
                  <a:pt x="491490" y="57912"/>
                </a:lnTo>
                <a:lnTo>
                  <a:pt x="494538" y="53340"/>
                </a:lnTo>
                <a:close/>
              </a:path>
              <a:path w="844550" h="143509">
                <a:moveTo>
                  <a:pt x="541782" y="4572"/>
                </a:moveTo>
                <a:lnTo>
                  <a:pt x="529590" y="1524"/>
                </a:lnTo>
                <a:lnTo>
                  <a:pt x="523303" y="21297"/>
                </a:lnTo>
                <a:lnTo>
                  <a:pt x="515874" y="39636"/>
                </a:lnTo>
                <a:lnTo>
                  <a:pt x="507301" y="56870"/>
                </a:lnTo>
                <a:lnTo>
                  <a:pt x="497598" y="73253"/>
                </a:lnTo>
                <a:lnTo>
                  <a:pt x="499122" y="77825"/>
                </a:lnTo>
                <a:lnTo>
                  <a:pt x="500634" y="80873"/>
                </a:lnTo>
                <a:lnTo>
                  <a:pt x="502158" y="85445"/>
                </a:lnTo>
                <a:lnTo>
                  <a:pt x="506463" y="79476"/>
                </a:lnTo>
                <a:lnTo>
                  <a:pt x="510349" y="73050"/>
                </a:lnTo>
                <a:lnTo>
                  <a:pt x="513943" y="66332"/>
                </a:lnTo>
                <a:lnTo>
                  <a:pt x="517410" y="59436"/>
                </a:lnTo>
                <a:lnTo>
                  <a:pt x="517410" y="141833"/>
                </a:lnTo>
                <a:lnTo>
                  <a:pt x="529590" y="141833"/>
                </a:lnTo>
                <a:lnTo>
                  <a:pt x="529590" y="59436"/>
                </a:lnTo>
                <a:lnTo>
                  <a:pt x="529590" y="36576"/>
                </a:lnTo>
                <a:lnTo>
                  <a:pt x="532777" y="29438"/>
                </a:lnTo>
                <a:lnTo>
                  <a:pt x="535686" y="21717"/>
                </a:lnTo>
                <a:lnTo>
                  <a:pt x="538594" y="13436"/>
                </a:lnTo>
                <a:lnTo>
                  <a:pt x="541782" y="4572"/>
                </a:lnTo>
                <a:close/>
              </a:path>
              <a:path w="844550" h="143509">
                <a:moveTo>
                  <a:pt x="641032" y="24384"/>
                </a:moveTo>
                <a:lnTo>
                  <a:pt x="569315" y="24384"/>
                </a:lnTo>
                <a:lnTo>
                  <a:pt x="572363" y="18288"/>
                </a:lnTo>
                <a:lnTo>
                  <a:pt x="575411" y="10668"/>
                </a:lnTo>
                <a:lnTo>
                  <a:pt x="576935" y="3048"/>
                </a:lnTo>
                <a:lnTo>
                  <a:pt x="564743" y="1524"/>
                </a:lnTo>
                <a:lnTo>
                  <a:pt x="560222" y="17005"/>
                </a:lnTo>
                <a:lnTo>
                  <a:pt x="553834" y="31623"/>
                </a:lnTo>
                <a:lnTo>
                  <a:pt x="546011" y="45681"/>
                </a:lnTo>
                <a:lnTo>
                  <a:pt x="537222" y="59436"/>
                </a:lnTo>
                <a:lnTo>
                  <a:pt x="540258" y="62585"/>
                </a:lnTo>
                <a:lnTo>
                  <a:pt x="543306" y="65633"/>
                </a:lnTo>
                <a:lnTo>
                  <a:pt x="546366" y="67157"/>
                </a:lnTo>
                <a:lnTo>
                  <a:pt x="551840" y="59105"/>
                </a:lnTo>
                <a:lnTo>
                  <a:pt x="556729" y="51066"/>
                </a:lnTo>
                <a:lnTo>
                  <a:pt x="561022" y="43065"/>
                </a:lnTo>
                <a:lnTo>
                  <a:pt x="564743" y="35052"/>
                </a:lnTo>
                <a:lnTo>
                  <a:pt x="576935" y="35052"/>
                </a:lnTo>
                <a:lnTo>
                  <a:pt x="576935" y="141833"/>
                </a:lnTo>
                <a:lnTo>
                  <a:pt x="587603" y="141833"/>
                </a:lnTo>
                <a:lnTo>
                  <a:pt x="587603" y="105257"/>
                </a:lnTo>
                <a:lnTo>
                  <a:pt x="636473" y="105257"/>
                </a:lnTo>
                <a:lnTo>
                  <a:pt x="636473" y="96113"/>
                </a:lnTo>
                <a:lnTo>
                  <a:pt x="587603" y="96113"/>
                </a:lnTo>
                <a:lnTo>
                  <a:pt x="587603" y="70205"/>
                </a:lnTo>
                <a:lnTo>
                  <a:pt x="634936" y="70205"/>
                </a:lnTo>
                <a:lnTo>
                  <a:pt x="634936" y="59436"/>
                </a:lnTo>
                <a:lnTo>
                  <a:pt x="587603" y="59436"/>
                </a:lnTo>
                <a:lnTo>
                  <a:pt x="587603" y="35052"/>
                </a:lnTo>
                <a:lnTo>
                  <a:pt x="641032" y="35052"/>
                </a:lnTo>
                <a:lnTo>
                  <a:pt x="641032" y="24384"/>
                </a:lnTo>
                <a:close/>
              </a:path>
              <a:path w="844550" h="143509">
                <a:moveTo>
                  <a:pt x="787527" y="126593"/>
                </a:moveTo>
                <a:lnTo>
                  <a:pt x="765276" y="112268"/>
                </a:lnTo>
                <a:lnTo>
                  <a:pt x="746709" y="91909"/>
                </a:lnTo>
                <a:lnTo>
                  <a:pt x="732155" y="65265"/>
                </a:lnTo>
                <a:lnTo>
                  <a:pt x="721906" y="32004"/>
                </a:lnTo>
                <a:lnTo>
                  <a:pt x="722807" y="25133"/>
                </a:lnTo>
                <a:lnTo>
                  <a:pt x="724954" y="3048"/>
                </a:lnTo>
                <a:lnTo>
                  <a:pt x="711238" y="3048"/>
                </a:lnTo>
                <a:lnTo>
                  <a:pt x="706132" y="45377"/>
                </a:lnTo>
                <a:lnTo>
                  <a:pt x="693318" y="80670"/>
                </a:lnTo>
                <a:lnTo>
                  <a:pt x="673049" y="108813"/>
                </a:lnTo>
                <a:lnTo>
                  <a:pt x="645617" y="129641"/>
                </a:lnTo>
                <a:lnTo>
                  <a:pt x="648652" y="134213"/>
                </a:lnTo>
                <a:lnTo>
                  <a:pt x="651700" y="137261"/>
                </a:lnTo>
                <a:lnTo>
                  <a:pt x="654761" y="141833"/>
                </a:lnTo>
                <a:lnTo>
                  <a:pt x="675932" y="125260"/>
                </a:lnTo>
                <a:lnTo>
                  <a:pt x="693508" y="105244"/>
                </a:lnTo>
                <a:lnTo>
                  <a:pt x="707351" y="81788"/>
                </a:lnTo>
                <a:lnTo>
                  <a:pt x="717334" y="54864"/>
                </a:lnTo>
                <a:lnTo>
                  <a:pt x="727925" y="82626"/>
                </a:lnTo>
                <a:lnTo>
                  <a:pt x="741527" y="106197"/>
                </a:lnTo>
                <a:lnTo>
                  <a:pt x="758304" y="125476"/>
                </a:lnTo>
                <a:lnTo>
                  <a:pt x="778383" y="140309"/>
                </a:lnTo>
                <a:lnTo>
                  <a:pt x="787527" y="126593"/>
                </a:lnTo>
                <a:close/>
              </a:path>
              <a:path w="844550" h="143509">
                <a:moveTo>
                  <a:pt x="819531" y="10668"/>
                </a:moveTo>
                <a:lnTo>
                  <a:pt x="807339" y="10668"/>
                </a:lnTo>
                <a:lnTo>
                  <a:pt x="798195" y="44196"/>
                </a:lnTo>
                <a:lnTo>
                  <a:pt x="808863" y="44196"/>
                </a:lnTo>
                <a:lnTo>
                  <a:pt x="819531" y="10668"/>
                </a:lnTo>
                <a:close/>
              </a:path>
              <a:path w="844550" h="143509">
                <a:moveTo>
                  <a:pt x="844016" y="10668"/>
                </a:moveTo>
                <a:lnTo>
                  <a:pt x="831824" y="10668"/>
                </a:lnTo>
                <a:lnTo>
                  <a:pt x="824204" y="44196"/>
                </a:lnTo>
                <a:lnTo>
                  <a:pt x="833348" y="44196"/>
                </a:lnTo>
                <a:lnTo>
                  <a:pt x="844016" y="1066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286821" y="8025486"/>
            <a:ext cx="21590" cy="38100"/>
          </a:xfrm>
          <a:custGeom>
            <a:avLst/>
            <a:gdLst/>
            <a:ahLst/>
            <a:cxnLst/>
            <a:rect l="l" t="t" r="r" b="b"/>
            <a:pathLst>
              <a:path w="21589" h="38100">
                <a:moveTo>
                  <a:pt x="21336" y="0"/>
                </a:moveTo>
                <a:lnTo>
                  <a:pt x="9143" y="0"/>
                </a:lnTo>
                <a:lnTo>
                  <a:pt x="0" y="38100"/>
                </a:lnTo>
                <a:lnTo>
                  <a:pt x="9143" y="38100"/>
                </a:lnTo>
                <a:lnTo>
                  <a:pt x="21336" y="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3" name="object 63"/>
          <p:cNvGrpSpPr/>
          <p:nvPr/>
        </p:nvGrpSpPr>
        <p:grpSpPr>
          <a:xfrm>
            <a:off x="4413402" y="7920228"/>
            <a:ext cx="2106295" cy="143510"/>
            <a:chOff x="4413402" y="7920228"/>
            <a:chExt cx="2106295" cy="143510"/>
          </a:xfrm>
        </p:grpSpPr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13402" y="7920228"/>
              <a:ext cx="1462087" cy="14335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889206" y="7920228"/>
              <a:ext cx="630555" cy="143510"/>
            </a:xfrm>
            <a:custGeom>
              <a:avLst/>
              <a:gdLst/>
              <a:ahLst/>
              <a:cxnLst/>
              <a:rect l="l" t="t" r="r" b="b"/>
              <a:pathLst>
                <a:path w="630554" h="143509">
                  <a:moveTo>
                    <a:pt x="138874" y="122555"/>
                  </a:moveTo>
                  <a:lnTo>
                    <a:pt x="68681" y="122555"/>
                  </a:lnTo>
                  <a:lnTo>
                    <a:pt x="68681" y="57785"/>
                  </a:lnTo>
                  <a:lnTo>
                    <a:pt x="128219" y="57785"/>
                  </a:lnTo>
                  <a:lnTo>
                    <a:pt x="128219" y="47625"/>
                  </a:lnTo>
                  <a:lnTo>
                    <a:pt x="68681" y="47625"/>
                  </a:lnTo>
                  <a:lnTo>
                    <a:pt x="68681" y="3175"/>
                  </a:lnTo>
                  <a:lnTo>
                    <a:pt x="54965" y="3175"/>
                  </a:lnTo>
                  <a:lnTo>
                    <a:pt x="54965" y="47625"/>
                  </a:lnTo>
                  <a:lnTo>
                    <a:pt x="54965" y="57785"/>
                  </a:lnTo>
                  <a:lnTo>
                    <a:pt x="54965" y="122555"/>
                  </a:lnTo>
                  <a:lnTo>
                    <a:pt x="0" y="122555"/>
                  </a:lnTo>
                  <a:lnTo>
                    <a:pt x="0" y="133985"/>
                  </a:lnTo>
                  <a:lnTo>
                    <a:pt x="138874" y="133985"/>
                  </a:lnTo>
                  <a:lnTo>
                    <a:pt x="138874" y="122555"/>
                  </a:lnTo>
                  <a:close/>
                </a:path>
                <a:path w="630554" h="143509">
                  <a:moveTo>
                    <a:pt x="192316" y="28956"/>
                  </a:moveTo>
                  <a:lnTo>
                    <a:pt x="175552" y="28956"/>
                  </a:lnTo>
                  <a:lnTo>
                    <a:pt x="175552" y="3048"/>
                  </a:lnTo>
                  <a:lnTo>
                    <a:pt x="164884" y="3048"/>
                  </a:lnTo>
                  <a:lnTo>
                    <a:pt x="164884" y="28956"/>
                  </a:lnTo>
                  <a:lnTo>
                    <a:pt x="146596" y="28956"/>
                  </a:lnTo>
                  <a:lnTo>
                    <a:pt x="146596" y="39624"/>
                  </a:lnTo>
                  <a:lnTo>
                    <a:pt x="164884" y="39624"/>
                  </a:lnTo>
                  <a:lnTo>
                    <a:pt x="164884" y="71729"/>
                  </a:lnTo>
                  <a:lnTo>
                    <a:pt x="158788" y="74777"/>
                  </a:lnTo>
                  <a:lnTo>
                    <a:pt x="152692" y="76301"/>
                  </a:lnTo>
                  <a:lnTo>
                    <a:pt x="144970" y="77825"/>
                  </a:lnTo>
                  <a:lnTo>
                    <a:pt x="146596" y="90017"/>
                  </a:lnTo>
                  <a:lnTo>
                    <a:pt x="158788" y="86969"/>
                  </a:lnTo>
                  <a:lnTo>
                    <a:pt x="164884" y="83921"/>
                  </a:lnTo>
                  <a:lnTo>
                    <a:pt x="164782" y="126784"/>
                  </a:lnTo>
                  <a:lnTo>
                    <a:pt x="163360" y="129641"/>
                  </a:lnTo>
                  <a:lnTo>
                    <a:pt x="152692" y="129641"/>
                  </a:lnTo>
                  <a:lnTo>
                    <a:pt x="146596" y="128117"/>
                  </a:lnTo>
                  <a:lnTo>
                    <a:pt x="146596" y="132689"/>
                  </a:lnTo>
                  <a:lnTo>
                    <a:pt x="148120" y="137261"/>
                  </a:lnTo>
                  <a:lnTo>
                    <a:pt x="148120" y="140309"/>
                  </a:lnTo>
                  <a:lnTo>
                    <a:pt x="170980" y="140309"/>
                  </a:lnTo>
                  <a:lnTo>
                    <a:pt x="175552" y="135737"/>
                  </a:lnTo>
                  <a:lnTo>
                    <a:pt x="175552" y="129641"/>
                  </a:lnTo>
                  <a:lnTo>
                    <a:pt x="175552" y="83921"/>
                  </a:lnTo>
                  <a:lnTo>
                    <a:pt x="175552" y="80873"/>
                  </a:lnTo>
                  <a:lnTo>
                    <a:pt x="189268" y="76301"/>
                  </a:lnTo>
                  <a:lnTo>
                    <a:pt x="189268" y="68681"/>
                  </a:lnTo>
                  <a:lnTo>
                    <a:pt x="189268" y="64109"/>
                  </a:lnTo>
                  <a:lnTo>
                    <a:pt x="175552" y="68681"/>
                  </a:lnTo>
                  <a:lnTo>
                    <a:pt x="175552" y="39624"/>
                  </a:lnTo>
                  <a:lnTo>
                    <a:pt x="192316" y="39624"/>
                  </a:lnTo>
                  <a:lnTo>
                    <a:pt x="192316" y="28956"/>
                  </a:lnTo>
                  <a:close/>
                </a:path>
                <a:path w="630554" h="143509">
                  <a:moveTo>
                    <a:pt x="228981" y="45720"/>
                  </a:moveTo>
                  <a:lnTo>
                    <a:pt x="224409" y="39624"/>
                  </a:lnTo>
                  <a:lnTo>
                    <a:pt x="221361" y="35052"/>
                  </a:lnTo>
                  <a:lnTo>
                    <a:pt x="216789" y="28956"/>
                  </a:lnTo>
                  <a:lnTo>
                    <a:pt x="207556" y="35052"/>
                  </a:lnTo>
                  <a:lnTo>
                    <a:pt x="212128" y="39624"/>
                  </a:lnTo>
                  <a:lnTo>
                    <a:pt x="216789" y="45720"/>
                  </a:lnTo>
                  <a:lnTo>
                    <a:pt x="219837" y="51816"/>
                  </a:lnTo>
                  <a:lnTo>
                    <a:pt x="228981" y="45720"/>
                  </a:lnTo>
                  <a:close/>
                </a:path>
                <a:path w="630554" h="143509">
                  <a:moveTo>
                    <a:pt x="283946" y="18288"/>
                  </a:moveTo>
                  <a:lnTo>
                    <a:pt x="242697" y="18288"/>
                  </a:lnTo>
                  <a:lnTo>
                    <a:pt x="247281" y="15240"/>
                  </a:lnTo>
                  <a:lnTo>
                    <a:pt x="241173" y="6096"/>
                  </a:lnTo>
                  <a:lnTo>
                    <a:pt x="238125" y="0"/>
                  </a:lnTo>
                  <a:lnTo>
                    <a:pt x="228981" y="4572"/>
                  </a:lnTo>
                  <a:lnTo>
                    <a:pt x="230505" y="9144"/>
                  </a:lnTo>
                  <a:lnTo>
                    <a:pt x="233553" y="13716"/>
                  </a:lnTo>
                  <a:lnTo>
                    <a:pt x="235077" y="18288"/>
                  </a:lnTo>
                  <a:lnTo>
                    <a:pt x="195364" y="18288"/>
                  </a:lnTo>
                  <a:lnTo>
                    <a:pt x="195364" y="27432"/>
                  </a:lnTo>
                  <a:lnTo>
                    <a:pt x="283946" y="27432"/>
                  </a:lnTo>
                  <a:lnTo>
                    <a:pt x="283946" y="18288"/>
                  </a:lnTo>
                  <a:close/>
                </a:path>
                <a:path w="630554" h="143509">
                  <a:moveTo>
                    <a:pt x="285470" y="79349"/>
                  </a:moveTo>
                  <a:lnTo>
                    <a:pt x="254889" y="79349"/>
                  </a:lnTo>
                  <a:lnTo>
                    <a:pt x="254889" y="90017"/>
                  </a:lnTo>
                  <a:lnTo>
                    <a:pt x="252285" y="95719"/>
                  </a:lnTo>
                  <a:lnTo>
                    <a:pt x="248983" y="101257"/>
                  </a:lnTo>
                  <a:lnTo>
                    <a:pt x="244817" y="106527"/>
                  </a:lnTo>
                  <a:lnTo>
                    <a:pt x="239649" y="111353"/>
                  </a:lnTo>
                  <a:lnTo>
                    <a:pt x="216789" y="102209"/>
                  </a:lnTo>
                  <a:lnTo>
                    <a:pt x="218325" y="97637"/>
                  </a:lnTo>
                  <a:lnTo>
                    <a:pt x="221361" y="94589"/>
                  </a:lnTo>
                  <a:lnTo>
                    <a:pt x="224409" y="90017"/>
                  </a:lnTo>
                  <a:lnTo>
                    <a:pt x="254889" y="90017"/>
                  </a:lnTo>
                  <a:lnTo>
                    <a:pt x="254889" y="79349"/>
                  </a:lnTo>
                  <a:lnTo>
                    <a:pt x="230505" y="79349"/>
                  </a:lnTo>
                  <a:lnTo>
                    <a:pt x="233553" y="76301"/>
                  </a:lnTo>
                  <a:lnTo>
                    <a:pt x="235077" y="73253"/>
                  </a:lnTo>
                  <a:lnTo>
                    <a:pt x="238125" y="68681"/>
                  </a:lnTo>
                  <a:lnTo>
                    <a:pt x="227469" y="64109"/>
                  </a:lnTo>
                  <a:lnTo>
                    <a:pt x="224409" y="70205"/>
                  </a:lnTo>
                  <a:lnTo>
                    <a:pt x="218325" y="79349"/>
                  </a:lnTo>
                  <a:lnTo>
                    <a:pt x="189268" y="79349"/>
                  </a:lnTo>
                  <a:lnTo>
                    <a:pt x="189268" y="90017"/>
                  </a:lnTo>
                  <a:lnTo>
                    <a:pt x="212128" y="90017"/>
                  </a:lnTo>
                  <a:lnTo>
                    <a:pt x="209080" y="94589"/>
                  </a:lnTo>
                  <a:lnTo>
                    <a:pt x="204508" y="100685"/>
                  </a:lnTo>
                  <a:lnTo>
                    <a:pt x="201460" y="105257"/>
                  </a:lnTo>
                  <a:lnTo>
                    <a:pt x="208559" y="108686"/>
                  </a:lnTo>
                  <a:lnTo>
                    <a:pt x="223393" y="115544"/>
                  </a:lnTo>
                  <a:lnTo>
                    <a:pt x="230505" y="118973"/>
                  </a:lnTo>
                  <a:lnTo>
                    <a:pt x="220776" y="123240"/>
                  </a:lnTo>
                  <a:lnTo>
                    <a:pt x="209880" y="126784"/>
                  </a:lnTo>
                  <a:lnTo>
                    <a:pt x="197853" y="129476"/>
                  </a:lnTo>
                  <a:lnTo>
                    <a:pt x="184696" y="131165"/>
                  </a:lnTo>
                  <a:lnTo>
                    <a:pt x="186220" y="135737"/>
                  </a:lnTo>
                  <a:lnTo>
                    <a:pt x="187744" y="138785"/>
                  </a:lnTo>
                  <a:lnTo>
                    <a:pt x="189268" y="143357"/>
                  </a:lnTo>
                  <a:lnTo>
                    <a:pt x="205295" y="139623"/>
                  </a:lnTo>
                  <a:lnTo>
                    <a:pt x="219214" y="135166"/>
                  </a:lnTo>
                  <a:lnTo>
                    <a:pt x="231127" y="129857"/>
                  </a:lnTo>
                  <a:lnTo>
                    <a:pt x="241173" y="123545"/>
                  </a:lnTo>
                  <a:lnTo>
                    <a:pt x="252056" y="128117"/>
                  </a:lnTo>
                  <a:lnTo>
                    <a:pt x="261937" y="132689"/>
                  </a:lnTo>
                  <a:lnTo>
                    <a:pt x="270954" y="137261"/>
                  </a:lnTo>
                  <a:lnTo>
                    <a:pt x="279273" y="141833"/>
                  </a:lnTo>
                  <a:lnTo>
                    <a:pt x="285470" y="131165"/>
                  </a:lnTo>
                  <a:lnTo>
                    <a:pt x="268427" y="124117"/>
                  </a:lnTo>
                  <a:lnTo>
                    <a:pt x="267106" y="123545"/>
                  </a:lnTo>
                  <a:lnTo>
                    <a:pt x="259435" y="120243"/>
                  </a:lnTo>
                  <a:lnTo>
                    <a:pt x="250317" y="115925"/>
                  </a:lnTo>
                  <a:lnTo>
                    <a:pt x="254596" y="111353"/>
                  </a:lnTo>
                  <a:lnTo>
                    <a:pt x="255714" y="110172"/>
                  </a:lnTo>
                  <a:lnTo>
                    <a:pt x="260413" y="104114"/>
                  </a:lnTo>
                  <a:lnTo>
                    <a:pt x="264236" y="97497"/>
                  </a:lnTo>
                  <a:lnTo>
                    <a:pt x="267081" y="90017"/>
                  </a:lnTo>
                  <a:lnTo>
                    <a:pt x="285470" y="90017"/>
                  </a:lnTo>
                  <a:lnTo>
                    <a:pt x="285470" y="79349"/>
                  </a:lnTo>
                  <a:close/>
                </a:path>
                <a:path w="630554" h="143509">
                  <a:moveTo>
                    <a:pt x="286994" y="53340"/>
                  </a:moveTo>
                  <a:lnTo>
                    <a:pt x="256425" y="53340"/>
                  </a:lnTo>
                  <a:lnTo>
                    <a:pt x="262509" y="47244"/>
                  </a:lnTo>
                  <a:lnTo>
                    <a:pt x="271653" y="35052"/>
                  </a:lnTo>
                  <a:lnTo>
                    <a:pt x="260985" y="28956"/>
                  </a:lnTo>
                  <a:lnTo>
                    <a:pt x="257530" y="34696"/>
                  </a:lnTo>
                  <a:lnTo>
                    <a:pt x="253936" y="40576"/>
                  </a:lnTo>
                  <a:lnTo>
                    <a:pt x="250050" y="46748"/>
                  </a:lnTo>
                  <a:lnTo>
                    <a:pt x="245745" y="53340"/>
                  </a:lnTo>
                  <a:lnTo>
                    <a:pt x="189268" y="53340"/>
                  </a:lnTo>
                  <a:lnTo>
                    <a:pt x="189268" y="62585"/>
                  </a:lnTo>
                  <a:lnTo>
                    <a:pt x="286994" y="62585"/>
                  </a:lnTo>
                  <a:lnTo>
                    <a:pt x="286994" y="53340"/>
                  </a:lnTo>
                  <a:close/>
                </a:path>
                <a:path w="630554" h="143509">
                  <a:moveTo>
                    <a:pt x="338810" y="28956"/>
                  </a:moveTo>
                  <a:lnTo>
                    <a:pt x="322046" y="28956"/>
                  </a:lnTo>
                  <a:lnTo>
                    <a:pt x="322046" y="1524"/>
                  </a:lnTo>
                  <a:lnTo>
                    <a:pt x="311378" y="1524"/>
                  </a:lnTo>
                  <a:lnTo>
                    <a:pt x="311378" y="28956"/>
                  </a:lnTo>
                  <a:lnTo>
                    <a:pt x="293090" y="28956"/>
                  </a:lnTo>
                  <a:lnTo>
                    <a:pt x="293090" y="38100"/>
                  </a:lnTo>
                  <a:lnTo>
                    <a:pt x="311378" y="38100"/>
                  </a:lnTo>
                  <a:lnTo>
                    <a:pt x="311378" y="73253"/>
                  </a:lnTo>
                  <a:lnTo>
                    <a:pt x="299186" y="76301"/>
                  </a:lnTo>
                  <a:lnTo>
                    <a:pt x="291566" y="77825"/>
                  </a:lnTo>
                  <a:lnTo>
                    <a:pt x="293090" y="90017"/>
                  </a:lnTo>
                  <a:lnTo>
                    <a:pt x="311378" y="85445"/>
                  </a:lnTo>
                  <a:lnTo>
                    <a:pt x="311378" y="128117"/>
                  </a:lnTo>
                  <a:lnTo>
                    <a:pt x="308330" y="129641"/>
                  </a:lnTo>
                  <a:lnTo>
                    <a:pt x="293090" y="129641"/>
                  </a:lnTo>
                  <a:lnTo>
                    <a:pt x="294614" y="132689"/>
                  </a:lnTo>
                  <a:lnTo>
                    <a:pt x="294614" y="137261"/>
                  </a:lnTo>
                  <a:lnTo>
                    <a:pt x="296138" y="141833"/>
                  </a:lnTo>
                  <a:lnTo>
                    <a:pt x="305282" y="141833"/>
                  </a:lnTo>
                  <a:lnTo>
                    <a:pt x="309854" y="140309"/>
                  </a:lnTo>
                  <a:lnTo>
                    <a:pt x="317474" y="140309"/>
                  </a:lnTo>
                  <a:lnTo>
                    <a:pt x="322046" y="135737"/>
                  </a:lnTo>
                  <a:lnTo>
                    <a:pt x="322046" y="85445"/>
                  </a:lnTo>
                  <a:lnTo>
                    <a:pt x="322046" y="82397"/>
                  </a:lnTo>
                  <a:lnTo>
                    <a:pt x="326618" y="80873"/>
                  </a:lnTo>
                  <a:lnTo>
                    <a:pt x="332714" y="79349"/>
                  </a:lnTo>
                  <a:lnTo>
                    <a:pt x="338810" y="76301"/>
                  </a:lnTo>
                  <a:lnTo>
                    <a:pt x="338810" y="70205"/>
                  </a:lnTo>
                  <a:lnTo>
                    <a:pt x="338810" y="65633"/>
                  </a:lnTo>
                  <a:lnTo>
                    <a:pt x="326618" y="68681"/>
                  </a:lnTo>
                  <a:lnTo>
                    <a:pt x="322046" y="70205"/>
                  </a:lnTo>
                  <a:lnTo>
                    <a:pt x="322046" y="38100"/>
                  </a:lnTo>
                  <a:lnTo>
                    <a:pt x="338810" y="38100"/>
                  </a:lnTo>
                  <a:lnTo>
                    <a:pt x="338810" y="28956"/>
                  </a:lnTo>
                  <a:close/>
                </a:path>
                <a:path w="630554" h="143509">
                  <a:moveTo>
                    <a:pt x="404444" y="18288"/>
                  </a:moveTo>
                  <a:lnTo>
                    <a:pt x="401383" y="13716"/>
                  </a:lnTo>
                  <a:lnTo>
                    <a:pt x="392239" y="1524"/>
                  </a:lnTo>
                  <a:lnTo>
                    <a:pt x="383095" y="6096"/>
                  </a:lnTo>
                  <a:lnTo>
                    <a:pt x="387667" y="13716"/>
                  </a:lnTo>
                  <a:lnTo>
                    <a:pt x="390715" y="19812"/>
                  </a:lnTo>
                  <a:lnTo>
                    <a:pt x="395287" y="24384"/>
                  </a:lnTo>
                  <a:lnTo>
                    <a:pt x="404444" y="18288"/>
                  </a:lnTo>
                  <a:close/>
                </a:path>
                <a:path w="630554" h="143509">
                  <a:moveTo>
                    <a:pt x="435013" y="123545"/>
                  </a:moveTo>
                  <a:lnTo>
                    <a:pt x="396811" y="123545"/>
                  </a:lnTo>
                  <a:lnTo>
                    <a:pt x="396811" y="100685"/>
                  </a:lnTo>
                  <a:lnTo>
                    <a:pt x="430441" y="100685"/>
                  </a:lnTo>
                  <a:lnTo>
                    <a:pt x="430441" y="90017"/>
                  </a:lnTo>
                  <a:lnTo>
                    <a:pt x="396811" y="90017"/>
                  </a:lnTo>
                  <a:lnTo>
                    <a:pt x="396811" y="68681"/>
                  </a:lnTo>
                  <a:lnTo>
                    <a:pt x="430441" y="68681"/>
                  </a:lnTo>
                  <a:lnTo>
                    <a:pt x="430441" y="57912"/>
                  </a:lnTo>
                  <a:lnTo>
                    <a:pt x="396811" y="57912"/>
                  </a:lnTo>
                  <a:lnTo>
                    <a:pt x="396811" y="36576"/>
                  </a:lnTo>
                  <a:lnTo>
                    <a:pt x="433489" y="36576"/>
                  </a:lnTo>
                  <a:lnTo>
                    <a:pt x="433489" y="25908"/>
                  </a:lnTo>
                  <a:lnTo>
                    <a:pt x="386143" y="25908"/>
                  </a:lnTo>
                  <a:lnTo>
                    <a:pt x="386143" y="36576"/>
                  </a:lnTo>
                  <a:lnTo>
                    <a:pt x="386143" y="57912"/>
                  </a:lnTo>
                  <a:lnTo>
                    <a:pt x="386143" y="68681"/>
                  </a:lnTo>
                  <a:lnTo>
                    <a:pt x="386143" y="90017"/>
                  </a:lnTo>
                  <a:lnTo>
                    <a:pt x="386143" y="100685"/>
                  </a:lnTo>
                  <a:lnTo>
                    <a:pt x="386143" y="123545"/>
                  </a:lnTo>
                  <a:lnTo>
                    <a:pt x="355676" y="123545"/>
                  </a:lnTo>
                  <a:lnTo>
                    <a:pt x="355676" y="100685"/>
                  </a:lnTo>
                  <a:lnTo>
                    <a:pt x="386143" y="100685"/>
                  </a:lnTo>
                  <a:lnTo>
                    <a:pt x="386143" y="90017"/>
                  </a:lnTo>
                  <a:lnTo>
                    <a:pt x="355676" y="90017"/>
                  </a:lnTo>
                  <a:lnTo>
                    <a:pt x="355676" y="68681"/>
                  </a:lnTo>
                  <a:lnTo>
                    <a:pt x="386143" y="68681"/>
                  </a:lnTo>
                  <a:lnTo>
                    <a:pt x="386143" y="57912"/>
                  </a:lnTo>
                  <a:lnTo>
                    <a:pt x="355676" y="57912"/>
                  </a:lnTo>
                  <a:lnTo>
                    <a:pt x="355676" y="50292"/>
                  </a:lnTo>
                  <a:lnTo>
                    <a:pt x="355676" y="36576"/>
                  </a:lnTo>
                  <a:lnTo>
                    <a:pt x="386143" y="36576"/>
                  </a:lnTo>
                  <a:lnTo>
                    <a:pt x="386143" y="25908"/>
                  </a:lnTo>
                  <a:lnTo>
                    <a:pt x="360235" y="25908"/>
                  </a:lnTo>
                  <a:lnTo>
                    <a:pt x="364807" y="19812"/>
                  </a:lnTo>
                  <a:lnTo>
                    <a:pt x="369379" y="12192"/>
                  </a:lnTo>
                  <a:lnTo>
                    <a:pt x="372427" y="4572"/>
                  </a:lnTo>
                  <a:lnTo>
                    <a:pt x="361759" y="0"/>
                  </a:lnTo>
                  <a:lnTo>
                    <a:pt x="354596" y="15417"/>
                  </a:lnTo>
                  <a:lnTo>
                    <a:pt x="346849" y="29540"/>
                  </a:lnTo>
                  <a:lnTo>
                    <a:pt x="338531" y="42227"/>
                  </a:lnTo>
                  <a:lnTo>
                    <a:pt x="329666" y="53340"/>
                  </a:lnTo>
                  <a:lnTo>
                    <a:pt x="332714" y="57912"/>
                  </a:lnTo>
                  <a:lnTo>
                    <a:pt x="335762" y="59436"/>
                  </a:lnTo>
                  <a:lnTo>
                    <a:pt x="337286" y="62585"/>
                  </a:lnTo>
                  <a:lnTo>
                    <a:pt x="340334" y="57912"/>
                  </a:lnTo>
                  <a:lnTo>
                    <a:pt x="343382" y="54864"/>
                  </a:lnTo>
                  <a:lnTo>
                    <a:pt x="344906" y="50292"/>
                  </a:lnTo>
                  <a:lnTo>
                    <a:pt x="344906" y="143357"/>
                  </a:lnTo>
                  <a:lnTo>
                    <a:pt x="355676" y="143357"/>
                  </a:lnTo>
                  <a:lnTo>
                    <a:pt x="355676" y="132689"/>
                  </a:lnTo>
                  <a:lnTo>
                    <a:pt x="435013" y="132689"/>
                  </a:lnTo>
                  <a:lnTo>
                    <a:pt x="435013" y="123545"/>
                  </a:lnTo>
                  <a:close/>
                </a:path>
                <a:path w="630554" h="143509">
                  <a:moveTo>
                    <a:pt x="579983" y="22860"/>
                  </a:moveTo>
                  <a:lnTo>
                    <a:pt x="521970" y="22860"/>
                  </a:lnTo>
                  <a:lnTo>
                    <a:pt x="529590" y="18288"/>
                  </a:lnTo>
                  <a:lnTo>
                    <a:pt x="526542" y="12192"/>
                  </a:lnTo>
                  <a:lnTo>
                    <a:pt x="517398" y="0"/>
                  </a:lnTo>
                  <a:lnTo>
                    <a:pt x="506730" y="6096"/>
                  </a:lnTo>
                  <a:lnTo>
                    <a:pt x="511302" y="12192"/>
                  </a:lnTo>
                  <a:lnTo>
                    <a:pt x="514350" y="18288"/>
                  </a:lnTo>
                  <a:lnTo>
                    <a:pt x="517398" y="22860"/>
                  </a:lnTo>
                  <a:lnTo>
                    <a:pt x="459397" y="22860"/>
                  </a:lnTo>
                  <a:lnTo>
                    <a:pt x="459397" y="68681"/>
                  </a:lnTo>
                  <a:lnTo>
                    <a:pt x="458228" y="88125"/>
                  </a:lnTo>
                  <a:lnTo>
                    <a:pt x="454634" y="105257"/>
                  </a:lnTo>
                  <a:lnTo>
                    <a:pt x="448462" y="120116"/>
                  </a:lnTo>
                  <a:lnTo>
                    <a:pt x="439585" y="132689"/>
                  </a:lnTo>
                  <a:lnTo>
                    <a:pt x="444157" y="135737"/>
                  </a:lnTo>
                  <a:lnTo>
                    <a:pt x="447205" y="138785"/>
                  </a:lnTo>
                  <a:lnTo>
                    <a:pt x="448729" y="141833"/>
                  </a:lnTo>
                  <a:lnTo>
                    <a:pt x="459600" y="127000"/>
                  </a:lnTo>
                  <a:lnTo>
                    <a:pt x="467207" y="110020"/>
                  </a:lnTo>
                  <a:lnTo>
                    <a:pt x="471652" y="91046"/>
                  </a:lnTo>
                  <a:lnTo>
                    <a:pt x="473113" y="70205"/>
                  </a:lnTo>
                  <a:lnTo>
                    <a:pt x="473113" y="33528"/>
                  </a:lnTo>
                  <a:lnTo>
                    <a:pt x="579983" y="33528"/>
                  </a:lnTo>
                  <a:lnTo>
                    <a:pt x="579983" y="22860"/>
                  </a:lnTo>
                  <a:close/>
                </a:path>
                <a:path w="630554" h="143509">
                  <a:moveTo>
                    <a:pt x="630364" y="117449"/>
                  </a:moveTo>
                  <a:lnTo>
                    <a:pt x="629335" y="114401"/>
                  </a:lnTo>
                  <a:lnTo>
                    <a:pt x="628840" y="112877"/>
                  </a:lnTo>
                  <a:lnTo>
                    <a:pt x="625779" y="108305"/>
                  </a:lnTo>
                  <a:lnTo>
                    <a:pt x="621233" y="105257"/>
                  </a:lnTo>
                  <a:lnTo>
                    <a:pt x="619709" y="104495"/>
                  </a:lnTo>
                  <a:lnTo>
                    <a:pt x="619709" y="117449"/>
                  </a:lnTo>
                  <a:lnTo>
                    <a:pt x="619709" y="126593"/>
                  </a:lnTo>
                  <a:lnTo>
                    <a:pt x="618185" y="128117"/>
                  </a:lnTo>
                  <a:lnTo>
                    <a:pt x="616559" y="129641"/>
                  </a:lnTo>
                  <a:lnTo>
                    <a:pt x="608939" y="129641"/>
                  </a:lnTo>
                  <a:lnTo>
                    <a:pt x="604367" y="125069"/>
                  </a:lnTo>
                  <a:lnTo>
                    <a:pt x="604367" y="118973"/>
                  </a:lnTo>
                  <a:lnTo>
                    <a:pt x="608939" y="114401"/>
                  </a:lnTo>
                  <a:lnTo>
                    <a:pt x="616559" y="114401"/>
                  </a:lnTo>
                  <a:lnTo>
                    <a:pt x="618185" y="115925"/>
                  </a:lnTo>
                  <a:lnTo>
                    <a:pt x="619709" y="117449"/>
                  </a:lnTo>
                  <a:lnTo>
                    <a:pt x="619709" y="104495"/>
                  </a:lnTo>
                  <a:lnTo>
                    <a:pt x="618185" y="103733"/>
                  </a:lnTo>
                  <a:lnTo>
                    <a:pt x="607415" y="103733"/>
                  </a:lnTo>
                  <a:lnTo>
                    <a:pt x="604367" y="105257"/>
                  </a:lnTo>
                  <a:lnTo>
                    <a:pt x="599795" y="108305"/>
                  </a:lnTo>
                  <a:lnTo>
                    <a:pt x="596747" y="111353"/>
                  </a:lnTo>
                  <a:lnTo>
                    <a:pt x="593699" y="115925"/>
                  </a:lnTo>
                  <a:lnTo>
                    <a:pt x="593699" y="126593"/>
                  </a:lnTo>
                  <a:lnTo>
                    <a:pt x="595223" y="131165"/>
                  </a:lnTo>
                  <a:lnTo>
                    <a:pt x="599795" y="134213"/>
                  </a:lnTo>
                  <a:lnTo>
                    <a:pt x="602843" y="138785"/>
                  </a:lnTo>
                  <a:lnTo>
                    <a:pt x="607415" y="140309"/>
                  </a:lnTo>
                  <a:lnTo>
                    <a:pt x="616559" y="140309"/>
                  </a:lnTo>
                  <a:lnTo>
                    <a:pt x="621233" y="138785"/>
                  </a:lnTo>
                  <a:lnTo>
                    <a:pt x="628840" y="131165"/>
                  </a:lnTo>
                  <a:lnTo>
                    <a:pt x="629335" y="129641"/>
                  </a:lnTo>
                  <a:lnTo>
                    <a:pt x="630364" y="126593"/>
                  </a:lnTo>
                  <a:lnTo>
                    <a:pt x="630364" y="11744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16736" y="367284"/>
            <a:ext cx="5305044" cy="56724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1498" y="6347371"/>
            <a:ext cx="1661921" cy="1433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8767" y="6347371"/>
            <a:ext cx="1515427" cy="1433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9540" y="6345847"/>
            <a:ext cx="1761172" cy="14486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319974" y="6568541"/>
            <a:ext cx="191135" cy="143510"/>
            <a:chOff x="1319974" y="6568541"/>
            <a:chExt cx="191135" cy="14351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9974" y="6568541"/>
              <a:ext cx="144970" cy="14344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87804" y="6672262"/>
              <a:ext cx="22860" cy="38735"/>
            </a:xfrm>
            <a:custGeom>
              <a:avLst/>
              <a:gdLst/>
              <a:ahLst/>
              <a:cxnLst/>
              <a:rect l="l" t="t" r="r" b="b"/>
              <a:pathLst>
                <a:path w="22859" h="38734">
                  <a:moveTo>
                    <a:pt x="22859" y="0"/>
                  </a:moveTo>
                  <a:lnTo>
                    <a:pt x="9143" y="0"/>
                  </a:lnTo>
                  <a:lnTo>
                    <a:pt x="0" y="38201"/>
                  </a:lnTo>
                  <a:lnTo>
                    <a:pt x="10667" y="38201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14487" y="6567017"/>
            <a:ext cx="1516951" cy="14497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3022" y="7009447"/>
            <a:ext cx="2838640" cy="14344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66907" y="7007923"/>
            <a:ext cx="1074420" cy="1449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45162" y="7009447"/>
            <a:ext cx="926388" cy="14344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75285" y="7010972"/>
            <a:ext cx="143446" cy="14039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321498" y="7229094"/>
            <a:ext cx="483870" cy="145415"/>
            <a:chOff x="1321498" y="7229094"/>
            <a:chExt cx="483870" cy="145415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1498" y="7229094"/>
              <a:ext cx="436435" cy="14497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82318" y="7335964"/>
              <a:ext cx="23495" cy="38100"/>
            </a:xfrm>
            <a:custGeom>
              <a:avLst/>
              <a:gdLst/>
              <a:ahLst/>
              <a:cxnLst/>
              <a:rect l="l" t="t" r="r" b="b"/>
              <a:pathLst>
                <a:path w="23494" h="38100">
                  <a:moveTo>
                    <a:pt x="22948" y="0"/>
                  </a:moveTo>
                  <a:lnTo>
                    <a:pt x="9232" y="0"/>
                  </a:lnTo>
                  <a:lnTo>
                    <a:pt x="0" y="38100"/>
                  </a:lnTo>
                  <a:lnTo>
                    <a:pt x="10769" y="38100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1910524" y="7230618"/>
            <a:ext cx="925194" cy="143510"/>
          </a:xfrm>
          <a:custGeom>
            <a:avLst/>
            <a:gdLst/>
            <a:ahLst/>
            <a:cxnLst/>
            <a:rect l="l" t="t" r="r" b="b"/>
            <a:pathLst>
              <a:path w="925194" h="143509">
                <a:moveTo>
                  <a:pt x="51904" y="22961"/>
                </a:moveTo>
                <a:lnTo>
                  <a:pt x="24485" y="22961"/>
                </a:lnTo>
                <a:lnTo>
                  <a:pt x="27520" y="16865"/>
                </a:lnTo>
                <a:lnTo>
                  <a:pt x="29057" y="10668"/>
                </a:lnTo>
                <a:lnTo>
                  <a:pt x="30568" y="3048"/>
                </a:lnTo>
                <a:lnTo>
                  <a:pt x="19913" y="1524"/>
                </a:lnTo>
                <a:lnTo>
                  <a:pt x="18376" y="9144"/>
                </a:lnTo>
                <a:lnTo>
                  <a:pt x="16852" y="16865"/>
                </a:lnTo>
                <a:lnTo>
                  <a:pt x="15341" y="22961"/>
                </a:lnTo>
                <a:lnTo>
                  <a:pt x="0" y="22961"/>
                </a:lnTo>
                <a:lnTo>
                  <a:pt x="0" y="32105"/>
                </a:lnTo>
                <a:lnTo>
                  <a:pt x="12280" y="32105"/>
                </a:lnTo>
                <a:lnTo>
                  <a:pt x="9702" y="43230"/>
                </a:lnTo>
                <a:lnTo>
                  <a:pt x="6858" y="53632"/>
                </a:lnTo>
                <a:lnTo>
                  <a:pt x="1524" y="71729"/>
                </a:lnTo>
                <a:lnTo>
                  <a:pt x="1524" y="80873"/>
                </a:lnTo>
                <a:lnTo>
                  <a:pt x="24485" y="80873"/>
                </a:lnTo>
                <a:lnTo>
                  <a:pt x="24485" y="102209"/>
                </a:lnTo>
                <a:lnTo>
                  <a:pt x="15341" y="103733"/>
                </a:lnTo>
                <a:lnTo>
                  <a:pt x="7620" y="103733"/>
                </a:lnTo>
                <a:lnTo>
                  <a:pt x="0" y="105346"/>
                </a:lnTo>
                <a:lnTo>
                  <a:pt x="1524" y="116014"/>
                </a:lnTo>
                <a:lnTo>
                  <a:pt x="24485" y="111442"/>
                </a:lnTo>
                <a:lnTo>
                  <a:pt x="24485" y="141922"/>
                </a:lnTo>
                <a:lnTo>
                  <a:pt x="33616" y="141922"/>
                </a:lnTo>
                <a:lnTo>
                  <a:pt x="33616" y="111442"/>
                </a:lnTo>
                <a:lnTo>
                  <a:pt x="33616" y="109918"/>
                </a:lnTo>
                <a:lnTo>
                  <a:pt x="42760" y="109918"/>
                </a:lnTo>
                <a:lnTo>
                  <a:pt x="48869" y="108394"/>
                </a:lnTo>
                <a:lnTo>
                  <a:pt x="48869" y="100685"/>
                </a:lnTo>
                <a:lnTo>
                  <a:pt x="48869" y="99161"/>
                </a:lnTo>
                <a:lnTo>
                  <a:pt x="44297" y="99161"/>
                </a:lnTo>
                <a:lnTo>
                  <a:pt x="38188" y="100685"/>
                </a:lnTo>
                <a:lnTo>
                  <a:pt x="33616" y="100685"/>
                </a:lnTo>
                <a:lnTo>
                  <a:pt x="33616" y="80873"/>
                </a:lnTo>
                <a:lnTo>
                  <a:pt x="47332" y="80873"/>
                </a:lnTo>
                <a:lnTo>
                  <a:pt x="47332" y="71729"/>
                </a:lnTo>
                <a:lnTo>
                  <a:pt x="33616" y="71729"/>
                </a:lnTo>
                <a:lnTo>
                  <a:pt x="33616" y="45821"/>
                </a:lnTo>
                <a:lnTo>
                  <a:pt x="24485" y="45821"/>
                </a:lnTo>
                <a:lnTo>
                  <a:pt x="24485" y="71729"/>
                </a:lnTo>
                <a:lnTo>
                  <a:pt x="10668" y="71729"/>
                </a:lnTo>
                <a:lnTo>
                  <a:pt x="13906" y="63182"/>
                </a:lnTo>
                <a:lnTo>
                  <a:pt x="16840" y="53632"/>
                </a:lnTo>
                <a:lnTo>
                  <a:pt x="19748" y="43230"/>
                </a:lnTo>
                <a:lnTo>
                  <a:pt x="22948" y="32105"/>
                </a:lnTo>
                <a:lnTo>
                  <a:pt x="51904" y="32105"/>
                </a:lnTo>
                <a:lnTo>
                  <a:pt x="51904" y="22961"/>
                </a:lnTo>
                <a:close/>
              </a:path>
              <a:path w="925194" h="143509">
                <a:moveTo>
                  <a:pt x="90106" y="58013"/>
                </a:moveTo>
                <a:lnTo>
                  <a:pt x="80962" y="58013"/>
                </a:lnTo>
                <a:lnTo>
                  <a:pt x="80962" y="65633"/>
                </a:lnTo>
                <a:lnTo>
                  <a:pt x="80962" y="79349"/>
                </a:lnTo>
                <a:lnTo>
                  <a:pt x="80962" y="88493"/>
                </a:lnTo>
                <a:lnTo>
                  <a:pt x="80962" y="102209"/>
                </a:lnTo>
                <a:lnTo>
                  <a:pt x="61048" y="102209"/>
                </a:lnTo>
                <a:lnTo>
                  <a:pt x="61048" y="88493"/>
                </a:lnTo>
                <a:lnTo>
                  <a:pt x="80962" y="88493"/>
                </a:lnTo>
                <a:lnTo>
                  <a:pt x="80962" y="79349"/>
                </a:lnTo>
                <a:lnTo>
                  <a:pt x="61048" y="79349"/>
                </a:lnTo>
                <a:lnTo>
                  <a:pt x="61048" y="65633"/>
                </a:lnTo>
                <a:lnTo>
                  <a:pt x="80962" y="65633"/>
                </a:lnTo>
                <a:lnTo>
                  <a:pt x="80962" y="58013"/>
                </a:lnTo>
                <a:lnTo>
                  <a:pt x="51904" y="58013"/>
                </a:lnTo>
                <a:lnTo>
                  <a:pt x="51904" y="141922"/>
                </a:lnTo>
                <a:lnTo>
                  <a:pt x="61048" y="141922"/>
                </a:lnTo>
                <a:lnTo>
                  <a:pt x="61048" y="109918"/>
                </a:lnTo>
                <a:lnTo>
                  <a:pt x="80962" y="109918"/>
                </a:lnTo>
                <a:lnTo>
                  <a:pt x="80962" y="131254"/>
                </a:lnTo>
                <a:lnTo>
                  <a:pt x="79438" y="132778"/>
                </a:lnTo>
                <a:lnTo>
                  <a:pt x="70192" y="132778"/>
                </a:lnTo>
                <a:lnTo>
                  <a:pt x="65620" y="131254"/>
                </a:lnTo>
                <a:lnTo>
                  <a:pt x="67157" y="135826"/>
                </a:lnTo>
                <a:lnTo>
                  <a:pt x="67157" y="140398"/>
                </a:lnTo>
                <a:lnTo>
                  <a:pt x="87058" y="140398"/>
                </a:lnTo>
                <a:lnTo>
                  <a:pt x="90106" y="137350"/>
                </a:lnTo>
                <a:lnTo>
                  <a:pt x="90106" y="132778"/>
                </a:lnTo>
                <a:lnTo>
                  <a:pt x="90106" y="109918"/>
                </a:lnTo>
                <a:lnTo>
                  <a:pt x="90106" y="102209"/>
                </a:lnTo>
                <a:lnTo>
                  <a:pt x="90106" y="88493"/>
                </a:lnTo>
                <a:lnTo>
                  <a:pt x="90106" y="79349"/>
                </a:lnTo>
                <a:lnTo>
                  <a:pt x="90106" y="65633"/>
                </a:lnTo>
                <a:lnTo>
                  <a:pt x="90106" y="58013"/>
                </a:lnTo>
                <a:close/>
              </a:path>
              <a:path w="925194" h="143509">
                <a:moveTo>
                  <a:pt x="111442" y="62585"/>
                </a:moveTo>
                <a:lnTo>
                  <a:pt x="102298" y="62585"/>
                </a:lnTo>
                <a:lnTo>
                  <a:pt x="102298" y="114490"/>
                </a:lnTo>
                <a:lnTo>
                  <a:pt x="111442" y="114490"/>
                </a:lnTo>
                <a:lnTo>
                  <a:pt x="111442" y="62585"/>
                </a:lnTo>
                <a:close/>
              </a:path>
              <a:path w="925194" h="143509">
                <a:moveTo>
                  <a:pt x="134302" y="54965"/>
                </a:moveTo>
                <a:lnTo>
                  <a:pt x="125158" y="54965"/>
                </a:lnTo>
                <a:lnTo>
                  <a:pt x="125158" y="128206"/>
                </a:lnTo>
                <a:lnTo>
                  <a:pt x="122110" y="131254"/>
                </a:lnTo>
                <a:lnTo>
                  <a:pt x="108394" y="131254"/>
                </a:lnTo>
                <a:lnTo>
                  <a:pt x="102298" y="129730"/>
                </a:lnTo>
                <a:lnTo>
                  <a:pt x="102298" y="134302"/>
                </a:lnTo>
                <a:lnTo>
                  <a:pt x="103822" y="137350"/>
                </a:lnTo>
                <a:lnTo>
                  <a:pt x="103822" y="140398"/>
                </a:lnTo>
                <a:lnTo>
                  <a:pt x="109918" y="141922"/>
                </a:lnTo>
                <a:lnTo>
                  <a:pt x="120586" y="141922"/>
                </a:lnTo>
                <a:lnTo>
                  <a:pt x="129730" y="140398"/>
                </a:lnTo>
                <a:lnTo>
                  <a:pt x="134302" y="135826"/>
                </a:lnTo>
                <a:lnTo>
                  <a:pt x="134302" y="131254"/>
                </a:lnTo>
                <a:lnTo>
                  <a:pt x="134302" y="54965"/>
                </a:lnTo>
                <a:close/>
              </a:path>
              <a:path w="925194" h="143509">
                <a:moveTo>
                  <a:pt x="143446" y="41249"/>
                </a:moveTo>
                <a:lnTo>
                  <a:pt x="137769" y="38201"/>
                </a:lnTo>
                <a:lnTo>
                  <a:pt x="134924" y="36677"/>
                </a:lnTo>
                <a:lnTo>
                  <a:pt x="131203" y="34683"/>
                </a:lnTo>
                <a:lnTo>
                  <a:pt x="119824" y="26377"/>
                </a:lnTo>
                <a:lnTo>
                  <a:pt x="114490" y="21170"/>
                </a:lnTo>
                <a:lnTo>
                  <a:pt x="114490" y="36677"/>
                </a:lnTo>
                <a:lnTo>
                  <a:pt x="70192" y="36677"/>
                </a:lnTo>
                <a:lnTo>
                  <a:pt x="76822" y="30937"/>
                </a:lnTo>
                <a:lnTo>
                  <a:pt x="82842" y="25044"/>
                </a:lnTo>
                <a:lnTo>
                  <a:pt x="88290" y="18846"/>
                </a:lnTo>
                <a:lnTo>
                  <a:pt x="93154" y="12192"/>
                </a:lnTo>
                <a:lnTo>
                  <a:pt x="97980" y="19062"/>
                </a:lnTo>
                <a:lnTo>
                  <a:pt x="103251" y="25615"/>
                </a:lnTo>
                <a:lnTo>
                  <a:pt x="108788" y="31584"/>
                </a:lnTo>
                <a:lnTo>
                  <a:pt x="114490" y="36677"/>
                </a:lnTo>
                <a:lnTo>
                  <a:pt x="114490" y="21170"/>
                </a:lnTo>
                <a:lnTo>
                  <a:pt x="109575" y="16357"/>
                </a:lnTo>
                <a:lnTo>
                  <a:pt x="106464" y="12192"/>
                </a:lnTo>
                <a:lnTo>
                  <a:pt x="100774" y="4572"/>
                </a:lnTo>
                <a:lnTo>
                  <a:pt x="103822" y="1524"/>
                </a:lnTo>
                <a:lnTo>
                  <a:pt x="88582" y="1524"/>
                </a:lnTo>
                <a:lnTo>
                  <a:pt x="78803" y="13614"/>
                </a:lnTo>
                <a:lnTo>
                  <a:pt x="67919" y="24676"/>
                </a:lnTo>
                <a:lnTo>
                  <a:pt x="55905" y="34848"/>
                </a:lnTo>
                <a:lnTo>
                  <a:pt x="42760" y="44297"/>
                </a:lnTo>
                <a:lnTo>
                  <a:pt x="50380" y="51917"/>
                </a:lnTo>
                <a:lnTo>
                  <a:pt x="56476" y="48869"/>
                </a:lnTo>
                <a:lnTo>
                  <a:pt x="62585" y="44297"/>
                </a:lnTo>
                <a:lnTo>
                  <a:pt x="67157" y="39725"/>
                </a:lnTo>
                <a:lnTo>
                  <a:pt x="67157" y="45821"/>
                </a:lnTo>
                <a:lnTo>
                  <a:pt x="117538" y="45821"/>
                </a:lnTo>
                <a:lnTo>
                  <a:pt x="117538" y="39725"/>
                </a:lnTo>
                <a:lnTo>
                  <a:pt x="117538" y="38201"/>
                </a:lnTo>
                <a:lnTo>
                  <a:pt x="135826" y="51917"/>
                </a:lnTo>
                <a:lnTo>
                  <a:pt x="137350" y="48869"/>
                </a:lnTo>
                <a:lnTo>
                  <a:pt x="140398" y="44297"/>
                </a:lnTo>
                <a:lnTo>
                  <a:pt x="143446" y="41249"/>
                </a:lnTo>
                <a:close/>
              </a:path>
              <a:path w="925194" h="143509">
                <a:moveTo>
                  <a:pt x="277749" y="82397"/>
                </a:moveTo>
                <a:lnTo>
                  <a:pt x="265557" y="82397"/>
                </a:lnTo>
                <a:lnTo>
                  <a:pt x="265557" y="123634"/>
                </a:lnTo>
                <a:lnTo>
                  <a:pt x="224409" y="123634"/>
                </a:lnTo>
                <a:lnTo>
                  <a:pt x="224409" y="67157"/>
                </a:lnTo>
                <a:lnTo>
                  <a:pt x="260985" y="67157"/>
                </a:lnTo>
                <a:lnTo>
                  <a:pt x="260985" y="73253"/>
                </a:lnTo>
                <a:lnTo>
                  <a:pt x="273177" y="73253"/>
                </a:lnTo>
                <a:lnTo>
                  <a:pt x="273177" y="15341"/>
                </a:lnTo>
                <a:lnTo>
                  <a:pt x="260985" y="15341"/>
                </a:lnTo>
                <a:lnTo>
                  <a:pt x="260985" y="56489"/>
                </a:lnTo>
                <a:lnTo>
                  <a:pt x="224409" y="56489"/>
                </a:lnTo>
                <a:lnTo>
                  <a:pt x="224409" y="3048"/>
                </a:lnTo>
                <a:lnTo>
                  <a:pt x="210604" y="3048"/>
                </a:lnTo>
                <a:lnTo>
                  <a:pt x="210604" y="56489"/>
                </a:lnTo>
                <a:lnTo>
                  <a:pt x="174015" y="56489"/>
                </a:lnTo>
                <a:lnTo>
                  <a:pt x="174015" y="15341"/>
                </a:lnTo>
                <a:lnTo>
                  <a:pt x="161823" y="15341"/>
                </a:lnTo>
                <a:lnTo>
                  <a:pt x="161823" y="67157"/>
                </a:lnTo>
                <a:lnTo>
                  <a:pt x="210604" y="67157"/>
                </a:lnTo>
                <a:lnTo>
                  <a:pt x="210604" y="123634"/>
                </a:lnTo>
                <a:lnTo>
                  <a:pt x="169443" y="123634"/>
                </a:lnTo>
                <a:lnTo>
                  <a:pt x="169443" y="82397"/>
                </a:lnTo>
                <a:lnTo>
                  <a:pt x="157251" y="82397"/>
                </a:lnTo>
                <a:lnTo>
                  <a:pt x="157251" y="134302"/>
                </a:lnTo>
                <a:lnTo>
                  <a:pt x="265557" y="134302"/>
                </a:lnTo>
                <a:lnTo>
                  <a:pt x="265557" y="140398"/>
                </a:lnTo>
                <a:lnTo>
                  <a:pt x="277749" y="140398"/>
                </a:lnTo>
                <a:lnTo>
                  <a:pt x="277749" y="82397"/>
                </a:lnTo>
                <a:close/>
              </a:path>
              <a:path w="925194" h="143509">
                <a:moveTo>
                  <a:pt x="338810" y="4572"/>
                </a:moveTo>
                <a:lnTo>
                  <a:pt x="328129" y="1524"/>
                </a:lnTo>
                <a:lnTo>
                  <a:pt x="320929" y="19570"/>
                </a:lnTo>
                <a:lnTo>
                  <a:pt x="312889" y="36855"/>
                </a:lnTo>
                <a:lnTo>
                  <a:pt x="303695" y="53276"/>
                </a:lnTo>
                <a:lnTo>
                  <a:pt x="293077" y="68681"/>
                </a:lnTo>
                <a:lnTo>
                  <a:pt x="297649" y="82397"/>
                </a:lnTo>
                <a:lnTo>
                  <a:pt x="301955" y="76923"/>
                </a:lnTo>
                <a:lnTo>
                  <a:pt x="305841" y="71729"/>
                </a:lnTo>
                <a:lnTo>
                  <a:pt x="309435" y="66548"/>
                </a:lnTo>
                <a:lnTo>
                  <a:pt x="312889" y="61061"/>
                </a:lnTo>
                <a:lnTo>
                  <a:pt x="312889" y="141922"/>
                </a:lnTo>
                <a:lnTo>
                  <a:pt x="323557" y="141922"/>
                </a:lnTo>
                <a:lnTo>
                  <a:pt x="323557" y="61061"/>
                </a:lnTo>
                <a:lnTo>
                  <a:pt x="323557" y="41249"/>
                </a:lnTo>
                <a:lnTo>
                  <a:pt x="327863" y="32969"/>
                </a:lnTo>
                <a:lnTo>
                  <a:pt x="331749" y="24091"/>
                </a:lnTo>
                <a:lnTo>
                  <a:pt x="335356" y="14643"/>
                </a:lnTo>
                <a:lnTo>
                  <a:pt x="338810" y="4572"/>
                </a:lnTo>
                <a:close/>
              </a:path>
              <a:path w="925194" h="143509">
                <a:moveTo>
                  <a:pt x="422808" y="21437"/>
                </a:moveTo>
                <a:lnTo>
                  <a:pt x="417664" y="16852"/>
                </a:lnTo>
                <a:lnTo>
                  <a:pt x="411518" y="12242"/>
                </a:lnTo>
                <a:lnTo>
                  <a:pt x="404507" y="7645"/>
                </a:lnTo>
                <a:lnTo>
                  <a:pt x="396811" y="3048"/>
                </a:lnTo>
                <a:lnTo>
                  <a:pt x="390715" y="10668"/>
                </a:lnTo>
                <a:lnTo>
                  <a:pt x="397306" y="15544"/>
                </a:lnTo>
                <a:lnTo>
                  <a:pt x="403466" y="20662"/>
                </a:lnTo>
                <a:lnTo>
                  <a:pt x="409359" y="25781"/>
                </a:lnTo>
                <a:lnTo>
                  <a:pt x="415099" y="30581"/>
                </a:lnTo>
                <a:lnTo>
                  <a:pt x="418236" y="27533"/>
                </a:lnTo>
                <a:lnTo>
                  <a:pt x="419773" y="24485"/>
                </a:lnTo>
                <a:lnTo>
                  <a:pt x="422808" y="21437"/>
                </a:lnTo>
                <a:close/>
              </a:path>
              <a:path w="925194" h="143509">
                <a:moveTo>
                  <a:pt x="436524" y="97637"/>
                </a:moveTo>
                <a:lnTo>
                  <a:pt x="431952" y="96113"/>
                </a:lnTo>
                <a:lnTo>
                  <a:pt x="428904" y="94589"/>
                </a:lnTo>
                <a:lnTo>
                  <a:pt x="424332" y="93065"/>
                </a:lnTo>
                <a:lnTo>
                  <a:pt x="424332" y="109918"/>
                </a:lnTo>
                <a:lnTo>
                  <a:pt x="422808" y="116014"/>
                </a:lnTo>
                <a:lnTo>
                  <a:pt x="422808" y="122110"/>
                </a:lnTo>
                <a:lnTo>
                  <a:pt x="418236" y="125158"/>
                </a:lnTo>
                <a:lnTo>
                  <a:pt x="396811" y="125158"/>
                </a:lnTo>
                <a:lnTo>
                  <a:pt x="395287" y="122110"/>
                </a:lnTo>
                <a:lnTo>
                  <a:pt x="395287" y="50393"/>
                </a:lnTo>
                <a:lnTo>
                  <a:pt x="433476" y="50393"/>
                </a:lnTo>
                <a:lnTo>
                  <a:pt x="433476" y="39725"/>
                </a:lnTo>
                <a:lnTo>
                  <a:pt x="376999" y="39725"/>
                </a:lnTo>
                <a:lnTo>
                  <a:pt x="376999" y="1524"/>
                </a:lnTo>
                <a:lnTo>
                  <a:pt x="366331" y="1524"/>
                </a:lnTo>
                <a:lnTo>
                  <a:pt x="366064" y="12242"/>
                </a:lnTo>
                <a:lnTo>
                  <a:pt x="365074" y="30581"/>
                </a:lnTo>
                <a:lnTo>
                  <a:pt x="364807" y="39725"/>
                </a:lnTo>
                <a:lnTo>
                  <a:pt x="334238" y="39725"/>
                </a:lnTo>
                <a:lnTo>
                  <a:pt x="334238" y="50393"/>
                </a:lnTo>
                <a:lnTo>
                  <a:pt x="364807" y="50393"/>
                </a:lnTo>
                <a:lnTo>
                  <a:pt x="361657" y="73533"/>
                </a:lnTo>
                <a:lnTo>
                  <a:pt x="354507" y="94830"/>
                </a:lnTo>
                <a:lnTo>
                  <a:pt x="343331" y="114122"/>
                </a:lnTo>
                <a:lnTo>
                  <a:pt x="328129" y="131254"/>
                </a:lnTo>
                <a:lnTo>
                  <a:pt x="334238" y="137350"/>
                </a:lnTo>
                <a:lnTo>
                  <a:pt x="365366" y="100164"/>
                </a:lnTo>
                <a:lnTo>
                  <a:pt x="375475" y="50393"/>
                </a:lnTo>
                <a:lnTo>
                  <a:pt x="383095" y="50393"/>
                </a:lnTo>
                <a:lnTo>
                  <a:pt x="383095" y="125158"/>
                </a:lnTo>
                <a:lnTo>
                  <a:pt x="384619" y="129730"/>
                </a:lnTo>
                <a:lnTo>
                  <a:pt x="387667" y="132778"/>
                </a:lnTo>
                <a:lnTo>
                  <a:pt x="389191" y="135826"/>
                </a:lnTo>
                <a:lnTo>
                  <a:pt x="424332" y="135826"/>
                </a:lnTo>
                <a:lnTo>
                  <a:pt x="427380" y="132778"/>
                </a:lnTo>
                <a:lnTo>
                  <a:pt x="430428" y="131254"/>
                </a:lnTo>
                <a:lnTo>
                  <a:pt x="431952" y="126682"/>
                </a:lnTo>
                <a:lnTo>
                  <a:pt x="432333" y="125158"/>
                </a:lnTo>
                <a:lnTo>
                  <a:pt x="435013" y="114490"/>
                </a:lnTo>
                <a:lnTo>
                  <a:pt x="435013" y="106870"/>
                </a:lnTo>
                <a:lnTo>
                  <a:pt x="436524" y="97637"/>
                </a:lnTo>
                <a:close/>
              </a:path>
              <a:path w="925194" h="143509">
                <a:moveTo>
                  <a:pt x="579970" y="35153"/>
                </a:moveTo>
                <a:lnTo>
                  <a:pt x="531114" y="35153"/>
                </a:lnTo>
                <a:lnTo>
                  <a:pt x="531114" y="19913"/>
                </a:lnTo>
                <a:lnTo>
                  <a:pt x="518922" y="19913"/>
                </a:lnTo>
                <a:lnTo>
                  <a:pt x="518922" y="35153"/>
                </a:lnTo>
                <a:lnTo>
                  <a:pt x="471576" y="35153"/>
                </a:lnTo>
                <a:lnTo>
                  <a:pt x="471576" y="45821"/>
                </a:lnTo>
                <a:lnTo>
                  <a:pt x="518922" y="45821"/>
                </a:lnTo>
                <a:lnTo>
                  <a:pt x="518922" y="62585"/>
                </a:lnTo>
                <a:lnTo>
                  <a:pt x="480720" y="62585"/>
                </a:lnTo>
                <a:lnTo>
                  <a:pt x="480720" y="112966"/>
                </a:lnTo>
                <a:lnTo>
                  <a:pt x="493014" y="112966"/>
                </a:lnTo>
                <a:lnTo>
                  <a:pt x="493014" y="71729"/>
                </a:lnTo>
                <a:lnTo>
                  <a:pt x="558647" y="71729"/>
                </a:lnTo>
                <a:lnTo>
                  <a:pt x="558647" y="112966"/>
                </a:lnTo>
                <a:lnTo>
                  <a:pt x="569302" y="112966"/>
                </a:lnTo>
                <a:lnTo>
                  <a:pt x="569302" y="71729"/>
                </a:lnTo>
                <a:lnTo>
                  <a:pt x="569302" y="62585"/>
                </a:lnTo>
                <a:lnTo>
                  <a:pt x="531114" y="62585"/>
                </a:lnTo>
                <a:lnTo>
                  <a:pt x="531114" y="45821"/>
                </a:lnTo>
                <a:lnTo>
                  <a:pt x="579970" y="45821"/>
                </a:lnTo>
                <a:lnTo>
                  <a:pt x="579970" y="35153"/>
                </a:lnTo>
                <a:close/>
              </a:path>
              <a:path w="925194" h="143509">
                <a:moveTo>
                  <a:pt x="581494" y="13817"/>
                </a:moveTo>
                <a:lnTo>
                  <a:pt x="576935" y="3048"/>
                </a:lnTo>
                <a:lnTo>
                  <a:pt x="549668" y="5930"/>
                </a:lnTo>
                <a:lnTo>
                  <a:pt x="520446" y="7810"/>
                </a:lnTo>
                <a:lnTo>
                  <a:pt x="488924" y="8839"/>
                </a:lnTo>
                <a:lnTo>
                  <a:pt x="454812" y="9144"/>
                </a:lnTo>
                <a:lnTo>
                  <a:pt x="454812" y="64109"/>
                </a:lnTo>
                <a:lnTo>
                  <a:pt x="453923" y="87274"/>
                </a:lnTo>
                <a:lnTo>
                  <a:pt x="451192" y="106451"/>
                </a:lnTo>
                <a:lnTo>
                  <a:pt x="446455" y="121627"/>
                </a:lnTo>
                <a:lnTo>
                  <a:pt x="439585" y="132778"/>
                </a:lnTo>
                <a:lnTo>
                  <a:pt x="445668" y="138874"/>
                </a:lnTo>
                <a:lnTo>
                  <a:pt x="465861" y="89585"/>
                </a:lnTo>
                <a:lnTo>
                  <a:pt x="467004" y="64109"/>
                </a:lnTo>
                <a:lnTo>
                  <a:pt x="467004" y="19913"/>
                </a:lnTo>
                <a:lnTo>
                  <a:pt x="525386" y="17449"/>
                </a:lnTo>
                <a:lnTo>
                  <a:pt x="553720" y="15849"/>
                </a:lnTo>
                <a:lnTo>
                  <a:pt x="581494" y="13817"/>
                </a:lnTo>
                <a:close/>
              </a:path>
              <a:path w="925194" h="143509">
                <a:moveTo>
                  <a:pt x="583018" y="131254"/>
                </a:moveTo>
                <a:lnTo>
                  <a:pt x="569302" y="124663"/>
                </a:lnTo>
                <a:lnTo>
                  <a:pt x="555726" y="118491"/>
                </a:lnTo>
                <a:lnTo>
                  <a:pt x="550125" y="116014"/>
                </a:lnTo>
                <a:lnTo>
                  <a:pt x="529590" y="106870"/>
                </a:lnTo>
                <a:lnTo>
                  <a:pt x="530466" y="101676"/>
                </a:lnTo>
                <a:lnTo>
                  <a:pt x="530910" y="95364"/>
                </a:lnTo>
                <a:lnTo>
                  <a:pt x="531025" y="90563"/>
                </a:lnTo>
                <a:lnTo>
                  <a:pt x="531114" y="79349"/>
                </a:lnTo>
                <a:lnTo>
                  <a:pt x="520446" y="79349"/>
                </a:lnTo>
                <a:lnTo>
                  <a:pt x="520153" y="90563"/>
                </a:lnTo>
                <a:lnTo>
                  <a:pt x="519303" y="99212"/>
                </a:lnTo>
                <a:lnTo>
                  <a:pt x="483679" y="128778"/>
                </a:lnTo>
                <a:lnTo>
                  <a:pt x="463956" y="132778"/>
                </a:lnTo>
                <a:lnTo>
                  <a:pt x="465480" y="135826"/>
                </a:lnTo>
                <a:lnTo>
                  <a:pt x="468528" y="140398"/>
                </a:lnTo>
                <a:lnTo>
                  <a:pt x="470052" y="143446"/>
                </a:lnTo>
                <a:lnTo>
                  <a:pt x="489826" y="138518"/>
                </a:lnTo>
                <a:lnTo>
                  <a:pt x="505574" y="132600"/>
                </a:lnTo>
                <a:lnTo>
                  <a:pt x="517296" y="125234"/>
                </a:lnTo>
                <a:lnTo>
                  <a:pt x="525018" y="116014"/>
                </a:lnTo>
                <a:lnTo>
                  <a:pt x="537629" y="121996"/>
                </a:lnTo>
                <a:lnTo>
                  <a:pt x="576935" y="141922"/>
                </a:lnTo>
                <a:lnTo>
                  <a:pt x="583018" y="131254"/>
                </a:lnTo>
                <a:close/>
              </a:path>
              <a:path w="925194" h="143509">
                <a:moveTo>
                  <a:pt x="718845" y="26009"/>
                </a:moveTo>
                <a:lnTo>
                  <a:pt x="665416" y="26009"/>
                </a:lnTo>
                <a:lnTo>
                  <a:pt x="665416" y="1524"/>
                </a:lnTo>
                <a:lnTo>
                  <a:pt x="653224" y="1524"/>
                </a:lnTo>
                <a:lnTo>
                  <a:pt x="653224" y="26009"/>
                </a:lnTo>
                <a:lnTo>
                  <a:pt x="601319" y="26009"/>
                </a:lnTo>
                <a:lnTo>
                  <a:pt x="601319" y="140398"/>
                </a:lnTo>
                <a:lnTo>
                  <a:pt x="611974" y="140398"/>
                </a:lnTo>
                <a:lnTo>
                  <a:pt x="611974" y="36677"/>
                </a:lnTo>
                <a:lnTo>
                  <a:pt x="653224" y="36677"/>
                </a:lnTo>
                <a:lnTo>
                  <a:pt x="640168" y="77063"/>
                </a:lnTo>
                <a:lnTo>
                  <a:pt x="613498" y="97637"/>
                </a:lnTo>
                <a:lnTo>
                  <a:pt x="618172" y="102209"/>
                </a:lnTo>
                <a:lnTo>
                  <a:pt x="652716" y="81737"/>
                </a:lnTo>
                <a:lnTo>
                  <a:pt x="659320" y="71729"/>
                </a:lnTo>
                <a:lnTo>
                  <a:pt x="669074" y="79971"/>
                </a:lnTo>
                <a:lnTo>
                  <a:pt x="677989" y="88506"/>
                </a:lnTo>
                <a:lnTo>
                  <a:pt x="694461" y="105346"/>
                </a:lnTo>
                <a:lnTo>
                  <a:pt x="703605" y="96113"/>
                </a:lnTo>
                <a:lnTo>
                  <a:pt x="662368" y="61061"/>
                </a:lnTo>
                <a:lnTo>
                  <a:pt x="665416" y="45821"/>
                </a:lnTo>
                <a:lnTo>
                  <a:pt x="665416" y="36677"/>
                </a:lnTo>
                <a:lnTo>
                  <a:pt x="706653" y="36677"/>
                </a:lnTo>
                <a:lnTo>
                  <a:pt x="706653" y="125158"/>
                </a:lnTo>
                <a:lnTo>
                  <a:pt x="703605" y="128206"/>
                </a:lnTo>
                <a:lnTo>
                  <a:pt x="691426" y="128206"/>
                </a:lnTo>
                <a:lnTo>
                  <a:pt x="683704" y="126682"/>
                </a:lnTo>
                <a:lnTo>
                  <a:pt x="674560" y="126682"/>
                </a:lnTo>
                <a:lnTo>
                  <a:pt x="677608" y="135826"/>
                </a:lnTo>
                <a:lnTo>
                  <a:pt x="677608" y="138874"/>
                </a:lnTo>
                <a:lnTo>
                  <a:pt x="712749" y="138874"/>
                </a:lnTo>
                <a:lnTo>
                  <a:pt x="718845" y="132778"/>
                </a:lnTo>
                <a:lnTo>
                  <a:pt x="718845" y="26009"/>
                </a:lnTo>
                <a:close/>
              </a:path>
              <a:path w="925194" h="143509">
                <a:moveTo>
                  <a:pt x="793623" y="44297"/>
                </a:moveTo>
                <a:lnTo>
                  <a:pt x="787527" y="33629"/>
                </a:lnTo>
                <a:lnTo>
                  <a:pt x="777189" y="40449"/>
                </a:lnTo>
                <a:lnTo>
                  <a:pt x="766546" y="46964"/>
                </a:lnTo>
                <a:lnTo>
                  <a:pt x="755332" y="52920"/>
                </a:lnTo>
                <a:lnTo>
                  <a:pt x="743229" y="58013"/>
                </a:lnTo>
                <a:lnTo>
                  <a:pt x="746277" y="62585"/>
                </a:lnTo>
                <a:lnTo>
                  <a:pt x="749338" y="68681"/>
                </a:lnTo>
                <a:lnTo>
                  <a:pt x="759079" y="63804"/>
                </a:lnTo>
                <a:lnTo>
                  <a:pt x="769797" y="58204"/>
                </a:lnTo>
                <a:lnTo>
                  <a:pt x="781354" y="51752"/>
                </a:lnTo>
                <a:lnTo>
                  <a:pt x="793623" y="44297"/>
                </a:lnTo>
                <a:close/>
              </a:path>
              <a:path w="925194" h="143509">
                <a:moveTo>
                  <a:pt x="869911" y="56489"/>
                </a:moveTo>
                <a:lnTo>
                  <a:pt x="847242" y="45059"/>
                </a:lnTo>
                <a:lnTo>
                  <a:pt x="836269" y="39344"/>
                </a:lnTo>
                <a:lnTo>
                  <a:pt x="825715" y="33629"/>
                </a:lnTo>
                <a:lnTo>
                  <a:pt x="819531" y="42773"/>
                </a:lnTo>
                <a:lnTo>
                  <a:pt x="843419" y="55537"/>
                </a:lnTo>
                <a:lnTo>
                  <a:pt x="854113" y="61429"/>
                </a:lnTo>
                <a:lnTo>
                  <a:pt x="863815" y="67157"/>
                </a:lnTo>
                <a:lnTo>
                  <a:pt x="869911" y="56489"/>
                </a:lnTo>
                <a:close/>
              </a:path>
              <a:path w="925194" h="143509">
                <a:moveTo>
                  <a:pt x="872972" y="16865"/>
                </a:moveTo>
                <a:lnTo>
                  <a:pt x="818007" y="16865"/>
                </a:lnTo>
                <a:lnTo>
                  <a:pt x="814959" y="10668"/>
                </a:lnTo>
                <a:lnTo>
                  <a:pt x="810387" y="6096"/>
                </a:lnTo>
                <a:lnTo>
                  <a:pt x="807339" y="0"/>
                </a:lnTo>
                <a:lnTo>
                  <a:pt x="796671" y="4572"/>
                </a:lnTo>
                <a:lnTo>
                  <a:pt x="798195" y="9144"/>
                </a:lnTo>
                <a:lnTo>
                  <a:pt x="801243" y="13817"/>
                </a:lnTo>
                <a:lnTo>
                  <a:pt x="802767" y="16865"/>
                </a:lnTo>
                <a:lnTo>
                  <a:pt x="741705" y="16865"/>
                </a:lnTo>
                <a:lnTo>
                  <a:pt x="741705" y="42773"/>
                </a:lnTo>
                <a:lnTo>
                  <a:pt x="753999" y="42773"/>
                </a:lnTo>
                <a:lnTo>
                  <a:pt x="753999" y="27533"/>
                </a:lnTo>
                <a:lnTo>
                  <a:pt x="860767" y="27533"/>
                </a:lnTo>
                <a:lnTo>
                  <a:pt x="860767" y="41249"/>
                </a:lnTo>
                <a:lnTo>
                  <a:pt x="872972" y="41249"/>
                </a:lnTo>
                <a:lnTo>
                  <a:pt x="872972" y="27533"/>
                </a:lnTo>
                <a:lnTo>
                  <a:pt x="872972" y="16865"/>
                </a:lnTo>
                <a:close/>
              </a:path>
              <a:path w="925194" h="143509">
                <a:moveTo>
                  <a:pt x="879055" y="90017"/>
                </a:moveTo>
                <a:lnTo>
                  <a:pt x="860450" y="83451"/>
                </a:lnTo>
                <a:lnTo>
                  <a:pt x="847051" y="76936"/>
                </a:lnTo>
                <a:lnTo>
                  <a:pt x="847051" y="91541"/>
                </a:lnTo>
                <a:lnTo>
                  <a:pt x="842479" y="91541"/>
                </a:lnTo>
                <a:lnTo>
                  <a:pt x="842479" y="100685"/>
                </a:lnTo>
                <a:lnTo>
                  <a:pt x="842479" y="125158"/>
                </a:lnTo>
                <a:lnTo>
                  <a:pt x="772287" y="125158"/>
                </a:lnTo>
                <a:lnTo>
                  <a:pt x="772287" y="100685"/>
                </a:lnTo>
                <a:lnTo>
                  <a:pt x="842479" y="100685"/>
                </a:lnTo>
                <a:lnTo>
                  <a:pt x="842479" y="91541"/>
                </a:lnTo>
                <a:lnTo>
                  <a:pt x="767715" y="91541"/>
                </a:lnTo>
                <a:lnTo>
                  <a:pt x="777951" y="84645"/>
                </a:lnTo>
                <a:lnTo>
                  <a:pt x="787908" y="77444"/>
                </a:lnTo>
                <a:lnTo>
                  <a:pt x="797280" y="69684"/>
                </a:lnTo>
                <a:lnTo>
                  <a:pt x="805815" y="61061"/>
                </a:lnTo>
                <a:lnTo>
                  <a:pt x="814400" y="69049"/>
                </a:lnTo>
                <a:lnTo>
                  <a:pt x="824141" y="76873"/>
                </a:lnTo>
                <a:lnTo>
                  <a:pt x="835037" y="84429"/>
                </a:lnTo>
                <a:lnTo>
                  <a:pt x="847051" y="91541"/>
                </a:lnTo>
                <a:lnTo>
                  <a:pt x="847051" y="76936"/>
                </a:lnTo>
                <a:lnTo>
                  <a:pt x="843419" y="75158"/>
                </a:lnTo>
                <a:lnTo>
                  <a:pt x="827786" y="65163"/>
                </a:lnTo>
                <a:lnTo>
                  <a:pt x="822769" y="61061"/>
                </a:lnTo>
                <a:lnTo>
                  <a:pt x="813435" y="53441"/>
                </a:lnTo>
                <a:lnTo>
                  <a:pt x="813435" y="51917"/>
                </a:lnTo>
                <a:lnTo>
                  <a:pt x="814959" y="51917"/>
                </a:lnTo>
                <a:lnTo>
                  <a:pt x="814959" y="50393"/>
                </a:lnTo>
                <a:lnTo>
                  <a:pt x="802767" y="48869"/>
                </a:lnTo>
                <a:lnTo>
                  <a:pt x="789927" y="61163"/>
                </a:lnTo>
                <a:lnTo>
                  <a:pt x="774369" y="72872"/>
                </a:lnTo>
                <a:lnTo>
                  <a:pt x="756208" y="84023"/>
                </a:lnTo>
                <a:lnTo>
                  <a:pt x="735609" y="94589"/>
                </a:lnTo>
                <a:lnTo>
                  <a:pt x="737133" y="97637"/>
                </a:lnTo>
                <a:lnTo>
                  <a:pt x="740181" y="100685"/>
                </a:lnTo>
                <a:lnTo>
                  <a:pt x="741705" y="103733"/>
                </a:lnTo>
                <a:lnTo>
                  <a:pt x="747801" y="102209"/>
                </a:lnTo>
                <a:lnTo>
                  <a:pt x="753999" y="99161"/>
                </a:lnTo>
                <a:lnTo>
                  <a:pt x="760095" y="94589"/>
                </a:lnTo>
                <a:lnTo>
                  <a:pt x="760095" y="141922"/>
                </a:lnTo>
                <a:lnTo>
                  <a:pt x="772287" y="141922"/>
                </a:lnTo>
                <a:lnTo>
                  <a:pt x="772287" y="135826"/>
                </a:lnTo>
                <a:lnTo>
                  <a:pt x="842479" y="135826"/>
                </a:lnTo>
                <a:lnTo>
                  <a:pt x="842479" y="141922"/>
                </a:lnTo>
                <a:lnTo>
                  <a:pt x="853147" y="141922"/>
                </a:lnTo>
                <a:lnTo>
                  <a:pt x="853147" y="135826"/>
                </a:lnTo>
                <a:lnTo>
                  <a:pt x="853147" y="125158"/>
                </a:lnTo>
                <a:lnTo>
                  <a:pt x="853147" y="100685"/>
                </a:lnTo>
                <a:lnTo>
                  <a:pt x="853147" y="94589"/>
                </a:lnTo>
                <a:lnTo>
                  <a:pt x="859243" y="96113"/>
                </a:lnTo>
                <a:lnTo>
                  <a:pt x="871435" y="102209"/>
                </a:lnTo>
                <a:lnTo>
                  <a:pt x="872972" y="97637"/>
                </a:lnTo>
                <a:lnTo>
                  <a:pt x="876007" y="94589"/>
                </a:lnTo>
                <a:lnTo>
                  <a:pt x="878039" y="91541"/>
                </a:lnTo>
                <a:lnTo>
                  <a:pt x="879055" y="90017"/>
                </a:lnTo>
                <a:close/>
              </a:path>
              <a:path w="925194" h="143509">
                <a:moveTo>
                  <a:pt x="924877" y="105346"/>
                </a:moveTo>
                <a:lnTo>
                  <a:pt x="912685" y="105346"/>
                </a:lnTo>
                <a:lnTo>
                  <a:pt x="903541" y="143446"/>
                </a:lnTo>
                <a:lnTo>
                  <a:pt x="912685" y="143446"/>
                </a:lnTo>
                <a:lnTo>
                  <a:pt x="924877" y="10534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42272" y="7230618"/>
            <a:ext cx="1809940" cy="14344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26070" y="7670012"/>
            <a:ext cx="4100703" cy="14649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532120" y="7671536"/>
            <a:ext cx="583565" cy="143510"/>
          </a:xfrm>
          <a:custGeom>
            <a:avLst/>
            <a:gdLst/>
            <a:ahLst/>
            <a:cxnLst/>
            <a:rect l="l" t="t" r="r" b="b"/>
            <a:pathLst>
              <a:path w="583564" h="143509">
                <a:moveTo>
                  <a:pt x="141922" y="128206"/>
                </a:moveTo>
                <a:lnTo>
                  <a:pt x="117944" y="127596"/>
                </a:lnTo>
                <a:lnTo>
                  <a:pt x="96520" y="125679"/>
                </a:lnTo>
                <a:lnTo>
                  <a:pt x="93078" y="125056"/>
                </a:lnTo>
                <a:lnTo>
                  <a:pt x="77965" y="122339"/>
                </a:lnTo>
                <a:lnTo>
                  <a:pt x="62572" y="117436"/>
                </a:lnTo>
                <a:lnTo>
                  <a:pt x="65735" y="112864"/>
                </a:lnTo>
                <a:lnTo>
                  <a:pt x="65976" y="112534"/>
                </a:lnTo>
                <a:lnTo>
                  <a:pt x="69240" y="106768"/>
                </a:lnTo>
                <a:lnTo>
                  <a:pt x="72212" y="99872"/>
                </a:lnTo>
                <a:lnTo>
                  <a:pt x="74764" y="91528"/>
                </a:lnTo>
                <a:lnTo>
                  <a:pt x="114490" y="91528"/>
                </a:lnTo>
                <a:lnTo>
                  <a:pt x="114490" y="99148"/>
                </a:lnTo>
                <a:lnTo>
                  <a:pt x="125158" y="99148"/>
                </a:lnTo>
                <a:lnTo>
                  <a:pt x="125158" y="82384"/>
                </a:lnTo>
                <a:lnTo>
                  <a:pt x="125158" y="65620"/>
                </a:lnTo>
                <a:lnTo>
                  <a:pt x="125158" y="56476"/>
                </a:lnTo>
                <a:lnTo>
                  <a:pt x="125158" y="41236"/>
                </a:lnTo>
                <a:lnTo>
                  <a:pt x="125158" y="32004"/>
                </a:lnTo>
                <a:lnTo>
                  <a:pt x="114490" y="32004"/>
                </a:lnTo>
                <a:lnTo>
                  <a:pt x="114490" y="41236"/>
                </a:lnTo>
                <a:lnTo>
                  <a:pt x="114490" y="56476"/>
                </a:lnTo>
                <a:lnTo>
                  <a:pt x="114490" y="65620"/>
                </a:lnTo>
                <a:lnTo>
                  <a:pt x="114490" y="82384"/>
                </a:lnTo>
                <a:lnTo>
                  <a:pt x="76288" y="82384"/>
                </a:lnTo>
                <a:lnTo>
                  <a:pt x="76288" y="71716"/>
                </a:lnTo>
                <a:lnTo>
                  <a:pt x="77812" y="65620"/>
                </a:lnTo>
                <a:lnTo>
                  <a:pt x="114490" y="65620"/>
                </a:lnTo>
                <a:lnTo>
                  <a:pt x="114490" y="56476"/>
                </a:lnTo>
                <a:lnTo>
                  <a:pt x="77812" y="56476"/>
                </a:lnTo>
                <a:lnTo>
                  <a:pt x="77812" y="41236"/>
                </a:lnTo>
                <a:lnTo>
                  <a:pt x="114490" y="41236"/>
                </a:lnTo>
                <a:lnTo>
                  <a:pt x="114490" y="32004"/>
                </a:lnTo>
                <a:lnTo>
                  <a:pt x="77812" y="32004"/>
                </a:lnTo>
                <a:lnTo>
                  <a:pt x="77812" y="18288"/>
                </a:lnTo>
                <a:lnTo>
                  <a:pt x="137350" y="18288"/>
                </a:lnTo>
                <a:lnTo>
                  <a:pt x="137350" y="7620"/>
                </a:lnTo>
                <a:lnTo>
                  <a:pt x="4572" y="7620"/>
                </a:lnTo>
                <a:lnTo>
                  <a:pt x="4572" y="18288"/>
                </a:lnTo>
                <a:lnTo>
                  <a:pt x="67144" y="18288"/>
                </a:lnTo>
                <a:lnTo>
                  <a:pt x="67144" y="32004"/>
                </a:lnTo>
                <a:lnTo>
                  <a:pt x="67144" y="41236"/>
                </a:lnTo>
                <a:lnTo>
                  <a:pt x="65620" y="47332"/>
                </a:lnTo>
                <a:lnTo>
                  <a:pt x="65620" y="56476"/>
                </a:lnTo>
                <a:lnTo>
                  <a:pt x="65620" y="65620"/>
                </a:lnTo>
                <a:lnTo>
                  <a:pt x="65620" y="77812"/>
                </a:lnTo>
                <a:lnTo>
                  <a:pt x="64096" y="82384"/>
                </a:lnTo>
                <a:lnTo>
                  <a:pt x="27432" y="82384"/>
                </a:lnTo>
                <a:lnTo>
                  <a:pt x="27432" y="65620"/>
                </a:lnTo>
                <a:lnTo>
                  <a:pt x="65620" y="65620"/>
                </a:lnTo>
                <a:lnTo>
                  <a:pt x="65620" y="56476"/>
                </a:lnTo>
                <a:lnTo>
                  <a:pt x="27432" y="56476"/>
                </a:lnTo>
                <a:lnTo>
                  <a:pt x="27432" y="41236"/>
                </a:lnTo>
                <a:lnTo>
                  <a:pt x="67144" y="41236"/>
                </a:lnTo>
                <a:lnTo>
                  <a:pt x="67144" y="32004"/>
                </a:lnTo>
                <a:lnTo>
                  <a:pt x="15240" y="32004"/>
                </a:lnTo>
                <a:lnTo>
                  <a:pt x="15240" y="91528"/>
                </a:lnTo>
                <a:lnTo>
                  <a:pt x="27432" y="91528"/>
                </a:lnTo>
                <a:lnTo>
                  <a:pt x="62572" y="91528"/>
                </a:lnTo>
                <a:lnTo>
                  <a:pt x="61061" y="102196"/>
                </a:lnTo>
                <a:lnTo>
                  <a:pt x="56476" y="108292"/>
                </a:lnTo>
                <a:lnTo>
                  <a:pt x="51917" y="112864"/>
                </a:lnTo>
                <a:lnTo>
                  <a:pt x="45300" y="108889"/>
                </a:lnTo>
                <a:lnTo>
                  <a:pt x="39128" y="103911"/>
                </a:lnTo>
                <a:lnTo>
                  <a:pt x="33210" y="98082"/>
                </a:lnTo>
                <a:lnTo>
                  <a:pt x="27432" y="91528"/>
                </a:lnTo>
                <a:lnTo>
                  <a:pt x="19812" y="97624"/>
                </a:lnTo>
                <a:lnTo>
                  <a:pt x="24650" y="104178"/>
                </a:lnTo>
                <a:lnTo>
                  <a:pt x="29946" y="110007"/>
                </a:lnTo>
                <a:lnTo>
                  <a:pt x="35534" y="114985"/>
                </a:lnTo>
                <a:lnTo>
                  <a:pt x="41249" y="118960"/>
                </a:lnTo>
                <a:lnTo>
                  <a:pt x="32651" y="123266"/>
                </a:lnTo>
                <a:lnTo>
                  <a:pt x="22898" y="127012"/>
                </a:lnTo>
                <a:lnTo>
                  <a:pt x="12014" y="130200"/>
                </a:lnTo>
                <a:lnTo>
                  <a:pt x="0" y="132778"/>
                </a:lnTo>
                <a:lnTo>
                  <a:pt x="1524" y="137350"/>
                </a:lnTo>
                <a:lnTo>
                  <a:pt x="4572" y="140398"/>
                </a:lnTo>
                <a:lnTo>
                  <a:pt x="6096" y="143446"/>
                </a:lnTo>
                <a:lnTo>
                  <a:pt x="20129" y="139738"/>
                </a:lnTo>
                <a:lnTo>
                  <a:pt x="32613" y="135432"/>
                </a:lnTo>
                <a:lnTo>
                  <a:pt x="43675" y="130556"/>
                </a:lnTo>
                <a:lnTo>
                  <a:pt x="53428" y="125056"/>
                </a:lnTo>
                <a:lnTo>
                  <a:pt x="68249" y="131140"/>
                </a:lnTo>
                <a:lnTo>
                  <a:pt x="87388" y="135623"/>
                </a:lnTo>
                <a:lnTo>
                  <a:pt x="110515" y="138658"/>
                </a:lnTo>
                <a:lnTo>
                  <a:pt x="137350" y="140398"/>
                </a:lnTo>
                <a:lnTo>
                  <a:pt x="138874" y="135826"/>
                </a:lnTo>
                <a:lnTo>
                  <a:pt x="140398" y="132778"/>
                </a:lnTo>
                <a:lnTo>
                  <a:pt x="141922" y="128206"/>
                </a:lnTo>
                <a:close/>
              </a:path>
              <a:path w="583564" h="143509">
                <a:moveTo>
                  <a:pt x="276225" y="16764"/>
                </a:moveTo>
                <a:lnTo>
                  <a:pt x="207556" y="16764"/>
                </a:lnTo>
                <a:lnTo>
                  <a:pt x="212115" y="10668"/>
                </a:lnTo>
                <a:lnTo>
                  <a:pt x="218224" y="6096"/>
                </a:lnTo>
                <a:lnTo>
                  <a:pt x="222783" y="1524"/>
                </a:lnTo>
                <a:lnTo>
                  <a:pt x="207556" y="1524"/>
                </a:lnTo>
                <a:lnTo>
                  <a:pt x="196392" y="12649"/>
                </a:lnTo>
                <a:lnTo>
                  <a:pt x="183527" y="23063"/>
                </a:lnTo>
                <a:lnTo>
                  <a:pt x="168922" y="32639"/>
                </a:lnTo>
                <a:lnTo>
                  <a:pt x="152590" y="41236"/>
                </a:lnTo>
                <a:lnTo>
                  <a:pt x="158686" y="47332"/>
                </a:lnTo>
                <a:lnTo>
                  <a:pt x="196875" y="25908"/>
                </a:lnTo>
                <a:lnTo>
                  <a:pt x="257937" y="25908"/>
                </a:lnTo>
                <a:lnTo>
                  <a:pt x="247980" y="33680"/>
                </a:lnTo>
                <a:lnTo>
                  <a:pt x="236740" y="40855"/>
                </a:lnTo>
                <a:lnTo>
                  <a:pt x="224624" y="47434"/>
                </a:lnTo>
                <a:lnTo>
                  <a:pt x="212115" y="53428"/>
                </a:lnTo>
                <a:lnTo>
                  <a:pt x="207556" y="47332"/>
                </a:lnTo>
                <a:lnTo>
                  <a:pt x="201447" y="42760"/>
                </a:lnTo>
                <a:lnTo>
                  <a:pt x="196875" y="36664"/>
                </a:lnTo>
                <a:lnTo>
                  <a:pt x="187731" y="42760"/>
                </a:lnTo>
                <a:lnTo>
                  <a:pt x="198412" y="53428"/>
                </a:lnTo>
                <a:lnTo>
                  <a:pt x="201447" y="58000"/>
                </a:lnTo>
                <a:lnTo>
                  <a:pt x="189458" y="62560"/>
                </a:lnTo>
                <a:lnTo>
                  <a:pt x="176479" y="66954"/>
                </a:lnTo>
                <a:lnTo>
                  <a:pt x="162610" y="71081"/>
                </a:lnTo>
                <a:lnTo>
                  <a:pt x="148018" y="74764"/>
                </a:lnTo>
                <a:lnTo>
                  <a:pt x="154114" y="80860"/>
                </a:lnTo>
                <a:lnTo>
                  <a:pt x="155638" y="85432"/>
                </a:lnTo>
                <a:lnTo>
                  <a:pt x="189725" y="74002"/>
                </a:lnTo>
                <a:lnTo>
                  <a:pt x="221107" y="60286"/>
                </a:lnTo>
                <a:lnTo>
                  <a:pt x="233400" y="53428"/>
                </a:lnTo>
                <a:lnTo>
                  <a:pt x="249885" y="44259"/>
                </a:lnTo>
                <a:lnTo>
                  <a:pt x="276225" y="25908"/>
                </a:lnTo>
                <a:lnTo>
                  <a:pt x="276225" y="16764"/>
                </a:lnTo>
                <a:close/>
              </a:path>
              <a:path w="583564" h="143509">
                <a:moveTo>
                  <a:pt x="282321" y="71716"/>
                </a:moveTo>
                <a:lnTo>
                  <a:pt x="230403" y="71716"/>
                </a:lnTo>
                <a:lnTo>
                  <a:pt x="235077" y="67144"/>
                </a:lnTo>
                <a:lnTo>
                  <a:pt x="239649" y="64096"/>
                </a:lnTo>
                <a:lnTo>
                  <a:pt x="244221" y="59524"/>
                </a:lnTo>
                <a:lnTo>
                  <a:pt x="230403" y="59524"/>
                </a:lnTo>
                <a:lnTo>
                  <a:pt x="213829" y="72415"/>
                </a:lnTo>
                <a:lnTo>
                  <a:pt x="196100" y="83718"/>
                </a:lnTo>
                <a:lnTo>
                  <a:pt x="177215" y="93611"/>
                </a:lnTo>
                <a:lnTo>
                  <a:pt x="157162" y="102196"/>
                </a:lnTo>
                <a:lnTo>
                  <a:pt x="160210" y="106768"/>
                </a:lnTo>
                <a:lnTo>
                  <a:pt x="163258" y="109816"/>
                </a:lnTo>
                <a:lnTo>
                  <a:pt x="164782" y="112864"/>
                </a:lnTo>
                <a:lnTo>
                  <a:pt x="178523" y="105943"/>
                </a:lnTo>
                <a:lnTo>
                  <a:pt x="192100" y="98577"/>
                </a:lnTo>
                <a:lnTo>
                  <a:pt x="205371" y="90373"/>
                </a:lnTo>
                <a:lnTo>
                  <a:pt x="218224" y="80860"/>
                </a:lnTo>
                <a:lnTo>
                  <a:pt x="267081" y="80860"/>
                </a:lnTo>
                <a:lnTo>
                  <a:pt x="258292" y="89700"/>
                </a:lnTo>
                <a:lnTo>
                  <a:pt x="248208" y="97815"/>
                </a:lnTo>
                <a:lnTo>
                  <a:pt x="237248" y="105079"/>
                </a:lnTo>
                <a:lnTo>
                  <a:pt x="225831" y="111340"/>
                </a:lnTo>
                <a:lnTo>
                  <a:pt x="216687" y="102196"/>
                </a:lnTo>
                <a:lnTo>
                  <a:pt x="212115" y="96100"/>
                </a:lnTo>
                <a:lnTo>
                  <a:pt x="202971" y="102196"/>
                </a:lnTo>
                <a:lnTo>
                  <a:pt x="213639" y="112864"/>
                </a:lnTo>
                <a:lnTo>
                  <a:pt x="215163" y="115912"/>
                </a:lnTo>
                <a:lnTo>
                  <a:pt x="200888" y="121335"/>
                </a:lnTo>
                <a:lnTo>
                  <a:pt x="185623" y="126072"/>
                </a:lnTo>
                <a:lnTo>
                  <a:pt x="169468" y="129933"/>
                </a:lnTo>
                <a:lnTo>
                  <a:pt x="152590" y="132778"/>
                </a:lnTo>
                <a:lnTo>
                  <a:pt x="155638" y="137350"/>
                </a:lnTo>
                <a:lnTo>
                  <a:pt x="158686" y="143446"/>
                </a:lnTo>
                <a:lnTo>
                  <a:pt x="195605" y="135191"/>
                </a:lnTo>
                <a:lnTo>
                  <a:pt x="228536" y="122059"/>
                </a:lnTo>
                <a:lnTo>
                  <a:pt x="246037" y="111340"/>
                </a:lnTo>
                <a:lnTo>
                  <a:pt x="257441" y="104355"/>
                </a:lnTo>
                <a:lnTo>
                  <a:pt x="282321" y="82384"/>
                </a:lnTo>
                <a:lnTo>
                  <a:pt x="282321" y="80860"/>
                </a:lnTo>
                <a:lnTo>
                  <a:pt x="282321" y="71716"/>
                </a:lnTo>
                <a:close/>
              </a:path>
              <a:path w="583564" h="143509">
                <a:moveTo>
                  <a:pt x="436537" y="103720"/>
                </a:moveTo>
                <a:lnTo>
                  <a:pt x="430339" y="102196"/>
                </a:lnTo>
                <a:lnTo>
                  <a:pt x="424243" y="99148"/>
                </a:lnTo>
                <a:lnTo>
                  <a:pt x="422719" y="108292"/>
                </a:lnTo>
                <a:lnTo>
                  <a:pt x="422719" y="115912"/>
                </a:lnTo>
                <a:lnTo>
                  <a:pt x="421195" y="120484"/>
                </a:lnTo>
                <a:lnTo>
                  <a:pt x="419671" y="123532"/>
                </a:lnTo>
                <a:lnTo>
                  <a:pt x="415099" y="126682"/>
                </a:lnTo>
                <a:lnTo>
                  <a:pt x="369379" y="126682"/>
                </a:lnTo>
                <a:lnTo>
                  <a:pt x="366242" y="123532"/>
                </a:lnTo>
                <a:lnTo>
                  <a:pt x="366242" y="100672"/>
                </a:lnTo>
                <a:lnTo>
                  <a:pt x="419671" y="100672"/>
                </a:lnTo>
                <a:lnTo>
                  <a:pt x="419671" y="90004"/>
                </a:lnTo>
                <a:lnTo>
                  <a:pt x="419671" y="65620"/>
                </a:lnTo>
                <a:lnTo>
                  <a:pt x="419671" y="54952"/>
                </a:lnTo>
                <a:lnTo>
                  <a:pt x="419671" y="30480"/>
                </a:lnTo>
                <a:lnTo>
                  <a:pt x="419671" y="19812"/>
                </a:lnTo>
                <a:lnTo>
                  <a:pt x="407479" y="19812"/>
                </a:lnTo>
                <a:lnTo>
                  <a:pt x="407479" y="30480"/>
                </a:lnTo>
                <a:lnTo>
                  <a:pt x="407479" y="54952"/>
                </a:lnTo>
                <a:lnTo>
                  <a:pt x="407479" y="65620"/>
                </a:lnTo>
                <a:lnTo>
                  <a:pt x="407479" y="90004"/>
                </a:lnTo>
                <a:lnTo>
                  <a:pt x="366242" y="90004"/>
                </a:lnTo>
                <a:lnTo>
                  <a:pt x="366242" y="65620"/>
                </a:lnTo>
                <a:lnTo>
                  <a:pt x="407479" y="65620"/>
                </a:lnTo>
                <a:lnTo>
                  <a:pt x="407479" y="54952"/>
                </a:lnTo>
                <a:lnTo>
                  <a:pt x="366242" y="54952"/>
                </a:lnTo>
                <a:lnTo>
                  <a:pt x="366242" y="30480"/>
                </a:lnTo>
                <a:lnTo>
                  <a:pt x="407479" y="30480"/>
                </a:lnTo>
                <a:lnTo>
                  <a:pt x="407479" y="19812"/>
                </a:lnTo>
                <a:lnTo>
                  <a:pt x="366242" y="19812"/>
                </a:lnTo>
                <a:lnTo>
                  <a:pt x="366242" y="1524"/>
                </a:lnTo>
                <a:lnTo>
                  <a:pt x="354037" y="1524"/>
                </a:lnTo>
                <a:lnTo>
                  <a:pt x="354037" y="90004"/>
                </a:lnTo>
                <a:lnTo>
                  <a:pt x="312889" y="90004"/>
                </a:lnTo>
                <a:lnTo>
                  <a:pt x="312889" y="65620"/>
                </a:lnTo>
                <a:lnTo>
                  <a:pt x="354037" y="65620"/>
                </a:lnTo>
                <a:lnTo>
                  <a:pt x="354037" y="54952"/>
                </a:lnTo>
                <a:lnTo>
                  <a:pt x="312889" y="54952"/>
                </a:lnTo>
                <a:lnTo>
                  <a:pt x="312889" y="30480"/>
                </a:lnTo>
                <a:lnTo>
                  <a:pt x="354037" y="30480"/>
                </a:lnTo>
                <a:lnTo>
                  <a:pt x="354037" y="19812"/>
                </a:lnTo>
                <a:lnTo>
                  <a:pt x="300697" y="19812"/>
                </a:lnTo>
                <a:lnTo>
                  <a:pt x="300697" y="111340"/>
                </a:lnTo>
                <a:lnTo>
                  <a:pt x="312889" y="111340"/>
                </a:lnTo>
                <a:lnTo>
                  <a:pt x="312889" y="100672"/>
                </a:lnTo>
                <a:lnTo>
                  <a:pt x="354037" y="100672"/>
                </a:lnTo>
                <a:lnTo>
                  <a:pt x="354037" y="117436"/>
                </a:lnTo>
                <a:lnTo>
                  <a:pt x="355206" y="126377"/>
                </a:lnTo>
                <a:lnTo>
                  <a:pt x="358813" y="132575"/>
                </a:lnTo>
                <a:lnTo>
                  <a:pt x="365010" y="136182"/>
                </a:lnTo>
                <a:lnTo>
                  <a:pt x="373951" y="137350"/>
                </a:lnTo>
                <a:lnTo>
                  <a:pt x="422719" y="137350"/>
                </a:lnTo>
                <a:lnTo>
                  <a:pt x="430339" y="132778"/>
                </a:lnTo>
                <a:lnTo>
                  <a:pt x="431342" y="126682"/>
                </a:lnTo>
                <a:lnTo>
                  <a:pt x="431863" y="123532"/>
                </a:lnTo>
                <a:lnTo>
                  <a:pt x="433387" y="118960"/>
                </a:lnTo>
                <a:lnTo>
                  <a:pt x="435000" y="111340"/>
                </a:lnTo>
                <a:lnTo>
                  <a:pt x="436537" y="103720"/>
                </a:lnTo>
                <a:close/>
              </a:path>
              <a:path w="583564" h="143509">
                <a:moveTo>
                  <a:pt x="502056" y="65620"/>
                </a:moveTo>
                <a:lnTo>
                  <a:pt x="494449" y="59524"/>
                </a:lnTo>
                <a:lnTo>
                  <a:pt x="487324" y="66128"/>
                </a:lnTo>
                <a:lnTo>
                  <a:pt x="479767" y="72288"/>
                </a:lnTo>
                <a:lnTo>
                  <a:pt x="471932" y="78181"/>
                </a:lnTo>
                <a:lnTo>
                  <a:pt x="463956" y="83908"/>
                </a:lnTo>
                <a:lnTo>
                  <a:pt x="471576" y="91528"/>
                </a:lnTo>
                <a:lnTo>
                  <a:pt x="486244" y="79730"/>
                </a:lnTo>
                <a:lnTo>
                  <a:pt x="494068" y="73101"/>
                </a:lnTo>
                <a:lnTo>
                  <a:pt x="502056" y="65620"/>
                </a:lnTo>
                <a:close/>
              </a:path>
              <a:path w="583564" h="143509">
                <a:moveTo>
                  <a:pt x="558546" y="80860"/>
                </a:moveTo>
                <a:lnTo>
                  <a:pt x="552259" y="76034"/>
                </a:lnTo>
                <a:lnTo>
                  <a:pt x="544830" y="70764"/>
                </a:lnTo>
                <a:lnTo>
                  <a:pt x="536257" y="65227"/>
                </a:lnTo>
                <a:lnTo>
                  <a:pt x="526542" y="59524"/>
                </a:lnTo>
                <a:lnTo>
                  <a:pt x="520446" y="67144"/>
                </a:lnTo>
                <a:lnTo>
                  <a:pt x="528421" y="72872"/>
                </a:lnTo>
                <a:lnTo>
                  <a:pt x="536257" y="78587"/>
                </a:lnTo>
                <a:lnTo>
                  <a:pt x="541274" y="82384"/>
                </a:lnTo>
                <a:lnTo>
                  <a:pt x="531114" y="82384"/>
                </a:lnTo>
                <a:lnTo>
                  <a:pt x="531114" y="91528"/>
                </a:lnTo>
                <a:lnTo>
                  <a:pt x="531114" y="111340"/>
                </a:lnTo>
                <a:lnTo>
                  <a:pt x="494449" y="111340"/>
                </a:lnTo>
                <a:lnTo>
                  <a:pt x="494449" y="91528"/>
                </a:lnTo>
                <a:lnTo>
                  <a:pt x="531114" y="91528"/>
                </a:lnTo>
                <a:lnTo>
                  <a:pt x="531114" y="82384"/>
                </a:lnTo>
                <a:lnTo>
                  <a:pt x="483768" y="82384"/>
                </a:lnTo>
                <a:lnTo>
                  <a:pt x="483768" y="128206"/>
                </a:lnTo>
                <a:lnTo>
                  <a:pt x="494449" y="128206"/>
                </a:lnTo>
                <a:lnTo>
                  <a:pt x="494449" y="120484"/>
                </a:lnTo>
                <a:lnTo>
                  <a:pt x="541782" y="120484"/>
                </a:lnTo>
                <a:lnTo>
                  <a:pt x="541782" y="111340"/>
                </a:lnTo>
                <a:lnTo>
                  <a:pt x="541782" y="91528"/>
                </a:lnTo>
                <a:lnTo>
                  <a:pt x="541782" y="82765"/>
                </a:lnTo>
                <a:lnTo>
                  <a:pt x="543801" y="84289"/>
                </a:lnTo>
                <a:lnTo>
                  <a:pt x="550926" y="90004"/>
                </a:lnTo>
                <a:lnTo>
                  <a:pt x="557263" y="82384"/>
                </a:lnTo>
                <a:lnTo>
                  <a:pt x="558546" y="80860"/>
                </a:lnTo>
                <a:close/>
              </a:path>
              <a:path w="583564" h="143509">
                <a:moveTo>
                  <a:pt x="572350" y="47332"/>
                </a:moveTo>
                <a:lnTo>
                  <a:pt x="535686" y="47332"/>
                </a:lnTo>
                <a:lnTo>
                  <a:pt x="543306" y="39712"/>
                </a:lnTo>
                <a:lnTo>
                  <a:pt x="547878" y="33616"/>
                </a:lnTo>
                <a:lnTo>
                  <a:pt x="537210" y="27432"/>
                </a:lnTo>
                <a:lnTo>
                  <a:pt x="532638" y="35140"/>
                </a:lnTo>
                <a:lnTo>
                  <a:pt x="523494" y="47332"/>
                </a:lnTo>
                <a:lnTo>
                  <a:pt x="489864" y="47332"/>
                </a:lnTo>
                <a:lnTo>
                  <a:pt x="497484" y="42760"/>
                </a:lnTo>
                <a:lnTo>
                  <a:pt x="494449" y="38188"/>
                </a:lnTo>
                <a:lnTo>
                  <a:pt x="489864" y="32004"/>
                </a:lnTo>
                <a:lnTo>
                  <a:pt x="485305" y="27432"/>
                </a:lnTo>
                <a:lnTo>
                  <a:pt x="476148" y="33616"/>
                </a:lnTo>
                <a:lnTo>
                  <a:pt x="480720" y="38188"/>
                </a:lnTo>
                <a:lnTo>
                  <a:pt x="483768" y="42760"/>
                </a:lnTo>
                <a:lnTo>
                  <a:pt x="488340" y="47332"/>
                </a:lnTo>
                <a:lnTo>
                  <a:pt x="453288" y="47332"/>
                </a:lnTo>
                <a:lnTo>
                  <a:pt x="453288" y="143446"/>
                </a:lnTo>
                <a:lnTo>
                  <a:pt x="463956" y="143446"/>
                </a:lnTo>
                <a:lnTo>
                  <a:pt x="463956" y="83908"/>
                </a:lnTo>
                <a:lnTo>
                  <a:pt x="463956" y="58000"/>
                </a:lnTo>
                <a:lnTo>
                  <a:pt x="561594" y="58000"/>
                </a:lnTo>
                <a:lnTo>
                  <a:pt x="561594" y="126682"/>
                </a:lnTo>
                <a:lnTo>
                  <a:pt x="557022" y="129730"/>
                </a:lnTo>
                <a:lnTo>
                  <a:pt x="540258" y="129730"/>
                </a:lnTo>
                <a:lnTo>
                  <a:pt x="532638" y="128206"/>
                </a:lnTo>
                <a:lnTo>
                  <a:pt x="534162" y="131254"/>
                </a:lnTo>
                <a:lnTo>
                  <a:pt x="534162" y="135826"/>
                </a:lnTo>
                <a:lnTo>
                  <a:pt x="535686" y="140398"/>
                </a:lnTo>
                <a:lnTo>
                  <a:pt x="566166" y="140398"/>
                </a:lnTo>
                <a:lnTo>
                  <a:pt x="572350" y="134302"/>
                </a:lnTo>
                <a:lnTo>
                  <a:pt x="572350" y="129730"/>
                </a:lnTo>
                <a:lnTo>
                  <a:pt x="572350" y="58000"/>
                </a:lnTo>
                <a:lnTo>
                  <a:pt x="572350" y="47332"/>
                </a:lnTo>
                <a:close/>
              </a:path>
              <a:path w="583564" h="143509">
                <a:moveTo>
                  <a:pt x="583018" y="16764"/>
                </a:moveTo>
                <a:lnTo>
                  <a:pt x="521970" y="16764"/>
                </a:lnTo>
                <a:lnTo>
                  <a:pt x="515874" y="4572"/>
                </a:lnTo>
                <a:lnTo>
                  <a:pt x="512826" y="0"/>
                </a:lnTo>
                <a:lnTo>
                  <a:pt x="500532" y="4572"/>
                </a:lnTo>
                <a:lnTo>
                  <a:pt x="503682" y="9144"/>
                </a:lnTo>
                <a:lnTo>
                  <a:pt x="506730" y="13716"/>
                </a:lnTo>
                <a:lnTo>
                  <a:pt x="508254" y="16764"/>
                </a:lnTo>
                <a:lnTo>
                  <a:pt x="442620" y="16764"/>
                </a:lnTo>
                <a:lnTo>
                  <a:pt x="442620" y="27432"/>
                </a:lnTo>
                <a:lnTo>
                  <a:pt x="485305" y="27432"/>
                </a:lnTo>
                <a:lnTo>
                  <a:pt x="537210" y="27432"/>
                </a:lnTo>
                <a:lnTo>
                  <a:pt x="583018" y="27432"/>
                </a:lnTo>
                <a:lnTo>
                  <a:pt x="583018" y="1676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21235" y="7671536"/>
            <a:ext cx="436880" cy="144145"/>
          </a:xfrm>
          <a:custGeom>
            <a:avLst/>
            <a:gdLst/>
            <a:ahLst/>
            <a:cxnLst/>
            <a:rect l="l" t="t" r="r" b="b"/>
            <a:pathLst>
              <a:path w="436879" h="144145">
                <a:moveTo>
                  <a:pt x="141922" y="63906"/>
                </a:moveTo>
                <a:lnTo>
                  <a:pt x="76301" y="63906"/>
                </a:lnTo>
                <a:lnTo>
                  <a:pt x="76301" y="23266"/>
                </a:lnTo>
                <a:lnTo>
                  <a:pt x="131254" y="23266"/>
                </a:lnTo>
                <a:lnTo>
                  <a:pt x="131254" y="11836"/>
                </a:lnTo>
                <a:lnTo>
                  <a:pt x="10668" y="11836"/>
                </a:lnTo>
                <a:lnTo>
                  <a:pt x="10668" y="23266"/>
                </a:lnTo>
                <a:lnTo>
                  <a:pt x="64109" y="23266"/>
                </a:lnTo>
                <a:lnTo>
                  <a:pt x="64109" y="63906"/>
                </a:lnTo>
                <a:lnTo>
                  <a:pt x="0" y="63906"/>
                </a:lnTo>
                <a:lnTo>
                  <a:pt x="0" y="75336"/>
                </a:lnTo>
                <a:lnTo>
                  <a:pt x="64109" y="75336"/>
                </a:lnTo>
                <a:lnTo>
                  <a:pt x="64109" y="143916"/>
                </a:lnTo>
                <a:lnTo>
                  <a:pt x="76301" y="143916"/>
                </a:lnTo>
                <a:lnTo>
                  <a:pt x="76301" y="75336"/>
                </a:lnTo>
                <a:lnTo>
                  <a:pt x="141922" y="75336"/>
                </a:lnTo>
                <a:lnTo>
                  <a:pt x="141922" y="63906"/>
                </a:lnTo>
                <a:close/>
              </a:path>
              <a:path w="436879" h="144145">
                <a:moveTo>
                  <a:pt x="196888" y="6096"/>
                </a:moveTo>
                <a:lnTo>
                  <a:pt x="187744" y="0"/>
                </a:lnTo>
                <a:lnTo>
                  <a:pt x="179984" y="11150"/>
                </a:lnTo>
                <a:lnTo>
                  <a:pt x="170688" y="21729"/>
                </a:lnTo>
                <a:lnTo>
                  <a:pt x="159994" y="31762"/>
                </a:lnTo>
                <a:lnTo>
                  <a:pt x="148018" y="41236"/>
                </a:lnTo>
                <a:lnTo>
                  <a:pt x="151066" y="44284"/>
                </a:lnTo>
                <a:lnTo>
                  <a:pt x="152603" y="47332"/>
                </a:lnTo>
                <a:lnTo>
                  <a:pt x="154114" y="51904"/>
                </a:lnTo>
                <a:lnTo>
                  <a:pt x="160210" y="47332"/>
                </a:lnTo>
                <a:lnTo>
                  <a:pt x="170878" y="36664"/>
                </a:lnTo>
                <a:lnTo>
                  <a:pt x="170878" y="65620"/>
                </a:lnTo>
                <a:lnTo>
                  <a:pt x="181559" y="65620"/>
                </a:lnTo>
                <a:lnTo>
                  <a:pt x="181559" y="36664"/>
                </a:lnTo>
                <a:lnTo>
                  <a:pt x="181559" y="25908"/>
                </a:lnTo>
                <a:lnTo>
                  <a:pt x="187744" y="18288"/>
                </a:lnTo>
                <a:lnTo>
                  <a:pt x="196888" y="6096"/>
                </a:lnTo>
                <a:close/>
              </a:path>
              <a:path w="436879" h="144145">
                <a:moveTo>
                  <a:pt x="270129" y="70192"/>
                </a:moveTo>
                <a:lnTo>
                  <a:pt x="166306" y="70192"/>
                </a:lnTo>
                <a:lnTo>
                  <a:pt x="166306" y="118960"/>
                </a:lnTo>
                <a:lnTo>
                  <a:pt x="178498" y="118960"/>
                </a:lnTo>
                <a:lnTo>
                  <a:pt x="178498" y="80860"/>
                </a:lnTo>
                <a:lnTo>
                  <a:pt x="259461" y="80860"/>
                </a:lnTo>
                <a:lnTo>
                  <a:pt x="259461" y="118960"/>
                </a:lnTo>
                <a:lnTo>
                  <a:pt x="270129" y="118960"/>
                </a:lnTo>
                <a:lnTo>
                  <a:pt x="270129" y="80860"/>
                </a:lnTo>
                <a:lnTo>
                  <a:pt x="270129" y="70192"/>
                </a:lnTo>
                <a:close/>
              </a:path>
              <a:path w="436879" h="144145">
                <a:moveTo>
                  <a:pt x="283845" y="132778"/>
                </a:moveTo>
                <a:lnTo>
                  <a:pt x="237693" y="114681"/>
                </a:lnTo>
                <a:lnTo>
                  <a:pt x="222796" y="109816"/>
                </a:lnTo>
                <a:lnTo>
                  <a:pt x="224320" y="105244"/>
                </a:lnTo>
                <a:lnTo>
                  <a:pt x="224320" y="86956"/>
                </a:lnTo>
                <a:lnTo>
                  <a:pt x="213652" y="86956"/>
                </a:lnTo>
                <a:lnTo>
                  <a:pt x="213385" y="96367"/>
                </a:lnTo>
                <a:lnTo>
                  <a:pt x="212699" y="103911"/>
                </a:lnTo>
                <a:lnTo>
                  <a:pt x="173697" y="130530"/>
                </a:lnTo>
                <a:lnTo>
                  <a:pt x="151066" y="132778"/>
                </a:lnTo>
                <a:lnTo>
                  <a:pt x="154114" y="137350"/>
                </a:lnTo>
                <a:lnTo>
                  <a:pt x="157162" y="143446"/>
                </a:lnTo>
                <a:lnTo>
                  <a:pt x="180047" y="140309"/>
                </a:lnTo>
                <a:lnTo>
                  <a:pt x="198208" y="135445"/>
                </a:lnTo>
                <a:lnTo>
                  <a:pt x="211480" y="128841"/>
                </a:lnTo>
                <a:lnTo>
                  <a:pt x="219748" y="120484"/>
                </a:lnTo>
                <a:lnTo>
                  <a:pt x="233756" y="125412"/>
                </a:lnTo>
                <a:lnTo>
                  <a:pt x="248361" y="130860"/>
                </a:lnTo>
                <a:lnTo>
                  <a:pt x="263537" y="136880"/>
                </a:lnTo>
                <a:lnTo>
                  <a:pt x="279273" y="143446"/>
                </a:lnTo>
                <a:lnTo>
                  <a:pt x="283845" y="132778"/>
                </a:lnTo>
                <a:close/>
              </a:path>
              <a:path w="436879" h="144145">
                <a:moveTo>
                  <a:pt x="288417" y="32004"/>
                </a:moveTo>
                <a:lnTo>
                  <a:pt x="283845" y="30480"/>
                </a:lnTo>
                <a:lnTo>
                  <a:pt x="277749" y="27432"/>
                </a:lnTo>
                <a:lnTo>
                  <a:pt x="276225" y="33616"/>
                </a:lnTo>
                <a:lnTo>
                  <a:pt x="276225" y="42760"/>
                </a:lnTo>
                <a:lnTo>
                  <a:pt x="274701" y="48856"/>
                </a:lnTo>
                <a:lnTo>
                  <a:pt x="271665" y="51904"/>
                </a:lnTo>
                <a:lnTo>
                  <a:pt x="236512" y="51904"/>
                </a:lnTo>
                <a:lnTo>
                  <a:pt x="233464" y="48856"/>
                </a:lnTo>
                <a:lnTo>
                  <a:pt x="233464" y="39712"/>
                </a:lnTo>
                <a:lnTo>
                  <a:pt x="233464" y="35140"/>
                </a:lnTo>
                <a:lnTo>
                  <a:pt x="244995" y="30480"/>
                </a:lnTo>
                <a:lnTo>
                  <a:pt x="260223" y="24384"/>
                </a:lnTo>
                <a:lnTo>
                  <a:pt x="279273" y="16764"/>
                </a:lnTo>
                <a:lnTo>
                  <a:pt x="271665" y="6096"/>
                </a:lnTo>
                <a:lnTo>
                  <a:pt x="263118" y="11315"/>
                </a:lnTo>
                <a:lnTo>
                  <a:pt x="253695" y="15811"/>
                </a:lnTo>
                <a:lnTo>
                  <a:pt x="233464" y="24384"/>
                </a:lnTo>
                <a:lnTo>
                  <a:pt x="233464" y="1524"/>
                </a:lnTo>
                <a:lnTo>
                  <a:pt x="222796" y="1524"/>
                </a:lnTo>
                <a:lnTo>
                  <a:pt x="222796" y="27432"/>
                </a:lnTo>
                <a:lnTo>
                  <a:pt x="190792" y="36664"/>
                </a:lnTo>
                <a:lnTo>
                  <a:pt x="196888" y="47332"/>
                </a:lnTo>
                <a:lnTo>
                  <a:pt x="203504" y="45935"/>
                </a:lnTo>
                <a:lnTo>
                  <a:pt x="209842" y="44094"/>
                </a:lnTo>
                <a:lnTo>
                  <a:pt x="222796" y="39712"/>
                </a:lnTo>
                <a:lnTo>
                  <a:pt x="222796" y="54952"/>
                </a:lnTo>
                <a:lnTo>
                  <a:pt x="228892" y="61048"/>
                </a:lnTo>
                <a:lnTo>
                  <a:pt x="277749" y="61048"/>
                </a:lnTo>
                <a:lnTo>
                  <a:pt x="283845" y="56476"/>
                </a:lnTo>
                <a:lnTo>
                  <a:pt x="284759" y="51904"/>
                </a:lnTo>
                <a:lnTo>
                  <a:pt x="285369" y="48856"/>
                </a:lnTo>
                <a:lnTo>
                  <a:pt x="286893" y="44284"/>
                </a:lnTo>
                <a:lnTo>
                  <a:pt x="288417" y="38188"/>
                </a:lnTo>
                <a:lnTo>
                  <a:pt x="288417" y="32004"/>
                </a:lnTo>
                <a:close/>
              </a:path>
              <a:path w="436879" h="144145">
                <a:moveTo>
                  <a:pt x="436435" y="129730"/>
                </a:moveTo>
                <a:lnTo>
                  <a:pt x="414629" y="121386"/>
                </a:lnTo>
                <a:lnTo>
                  <a:pt x="396951" y="110210"/>
                </a:lnTo>
                <a:lnTo>
                  <a:pt x="382993" y="96202"/>
                </a:lnTo>
                <a:lnTo>
                  <a:pt x="372338" y="79336"/>
                </a:lnTo>
                <a:lnTo>
                  <a:pt x="433374" y="79336"/>
                </a:lnTo>
                <a:lnTo>
                  <a:pt x="433374" y="68668"/>
                </a:lnTo>
                <a:lnTo>
                  <a:pt x="370814" y="68668"/>
                </a:lnTo>
                <a:lnTo>
                  <a:pt x="370814" y="41236"/>
                </a:lnTo>
                <a:lnTo>
                  <a:pt x="425780" y="41236"/>
                </a:lnTo>
                <a:lnTo>
                  <a:pt x="425780" y="30480"/>
                </a:lnTo>
                <a:lnTo>
                  <a:pt x="389204" y="30480"/>
                </a:lnTo>
                <a:lnTo>
                  <a:pt x="392899" y="25628"/>
                </a:lnTo>
                <a:lnTo>
                  <a:pt x="407492" y="7620"/>
                </a:lnTo>
                <a:lnTo>
                  <a:pt x="395274" y="1524"/>
                </a:lnTo>
                <a:lnTo>
                  <a:pt x="375386" y="30480"/>
                </a:lnTo>
                <a:lnTo>
                  <a:pt x="341858" y="30480"/>
                </a:lnTo>
                <a:lnTo>
                  <a:pt x="351002" y="22860"/>
                </a:lnTo>
                <a:lnTo>
                  <a:pt x="328142" y="1524"/>
                </a:lnTo>
                <a:lnTo>
                  <a:pt x="318998" y="9144"/>
                </a:lnTo>
                <a:lnTo>
                  <a:pt x="323824" y="13131"/>
                </a:lnTo>
                <a:lnTo>
                  <a:pt x="329095" y="18110"/>
                </a:lnTo>
                <a:lnTo>
                  <a:pt x="334632" y="23939"/>
                </a:lnTo>
                <a:lnTo>
                  <a:pt x="340334" y="30480"/>
                </a:lnTo>
                <a:lnTo>
                  <a:pt x="306705" y="30480"/>
                </a:lnTo>
                <a:lnTo>
                  <a:pt x="306705" y="41236"/>
                </a:lnTo>
                <a:lnTo>
                  <a:pt x="358622" y="41236"/>
                </a:lnTo>
                <a:lnTo>
                  <a:pt x="358622" y="68668"/>
                </a:lnTo>
                <a:lnTo>
                  <a:pt x="297561" y="68668"/>
                </a:lnTo>
                <a:lnTo>
                  <a:pt x="297561" y="79336"/>
                </a:lnTo>
                <a:lnTo>
                  <a:pt x="355574" y="79336"/>
                </a:lnTo>
                <a:lnTo>
                  <a:pt x="348399" y="95605"/>
                </a:lnTo>
                <a:lnTo>
                  <a:pt x="335940" y="110020"/>
                </a:lnTo>
                <a:lnTo>
                  <a:pt x="318020" y="122466"/>
                </a:lnTo>
                <a:lnTo>
                  <a:pt x="294513" y="132778"/>
                </a:lnTo>
                <a:lnTo>
                  <a:pt x="297561" y="135826"/>
                </a:lnTo>
                <a:lnTo>
                  <a:pt x="300621" y="140398"/>
                </a:lnTo>
                <a:lnTo>
                  <a:pt x="303657" y="143446"/>
                </a:lnTo>
                <a:lnTo>
                  <a:pt x="326313" y="132295"/>
                </a:lnTo>
                <a:lnTo>
                  <a:pt x="343928" y="119392"/>
                </a:lnTo>
                <a:lnTo>
                  <a:pt x="356692" y="104787"/>
                </a:lnTo>
                <a:lnTo>
                  <a:pt x="364718" y="88480"/>
                </a:lnTo>
                <a:lnTo>
                  <a:pt x="374675" y="105410"/>
                </a:lnTo>
                <a:lnTo>
                  <a:pt x="388378" y="119773"/>
                </a:lnTo>
                <a:lnTo>
                  <a:pt x="405511" y="131864"/>
                </a:lnTo>
                <a:lnTo>
                  <a:pt x="425780" y="141922"/>
                </a:lnTo>
                <a:lnTo>
                  <a:pt x="428828" y="137350"/>
                </a:lnTo>
                <a:lnTo>
                  <a:pt x="436435" y="12973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19974" y="7892795"/>
            <a:ext cx="582930" cy="142240"/>
          </a:xfrm>
          <a:custGeom>
            <a:avLst/>
            <a:gdLst/>
            <a:ahLst/>
            <a:cxnLst/>
            <a:rect l="l" t="t" r="r" b="b"/>
            <a:pathLst>
              <a:path w="582930" h="142240">
                <a:moveTo>
                  <a:pt x="32004" y="85344"/>
                </a:moveTo>
                <a:lnTo>
                  <a:pt x="27432" y="85344"/>
                </a:lnTo>
                <a:lnTo>
                  <a:pt x="24384" y="82296"/>
                </a:lnTo>
                <a:lnTo>
                  <a:pt x="19812" y="80772"/>
                </a:lnTo>
                <a:lnTo>
                  <a:pt x="16116" y="96291"/>
                </a:lnTo>
                <a:lnTo>
                  <a:pt x="12001" y="110769"/>
                </a:lnTo>
                <a:lnTo>
                  <a:pt x="7594" y="124383"/>
                </a:lnTo>
                <a:lnTo>
                  <a:pt x="3048" y="137261"/>
                </a:lnTo>
                <a:lnTo>
                  <a:pt x="15240" y="141833"/>
                </a:lnTo>
                <a:lnTo>
                  <a:pt x="19570" y="127241"/>
                </a:lnTo>
                <a:lnTo>
                  <a:pt x="23622" y="113068"/>
                </a:lnTo>
                <a:lnTo>
                  <a:pt x="27660" y="99148"/>
                </a:lnTo>
                <a:lnTo>
                  <a:pt x="32004" y="85344"/>
                </a:lnTo>
                <a:close/>
              </a:path>
              <a:path w="582930" h="142240">
                <a:moveTo>
                  <a:pt x="33528" y="59436"/>
                </a:moveTo>
                <a:lnTo>
                  <a:pt x="25831" y="53771"/>
                </a:lnTo>
                <a:lnTo>
                  <a:pt x="18859" y="48387"/>
                </a:lnTo>
                <a:lnTo>
                  <a:pt x="12738" y="43586"/>
                </a:lnTo>
                <a:lnTo>
                  <a:pt x="7620" y="39624"/>
                </a:lnTo>
                <a:lnTo>
                  <a:pt x="0" y="48768"/>
                </a:lnTo>
                <a:lnTo>
                  <a:pt x="4876" y="52514"/>
                </a:lnTo>
                <a:lnTo>
                  <a:pt x="10477" y="56972"/>
                </a:lnTo>
                <a:lnTo>
                  <a:pt x="16929" y="62280"/>
                </a:lnTo>
                <a:lnTo>
                  <a:pt x="24384" y="68580"/>
                </a:lnTo>
                <a:lnTo>
                  <a:pt x="33528" y="59436"/>
                </a:lnTo>
                <a:close/>
              </a:path>
              <a:path w="582930" h="142240">
                <a:moveTo>
                  <a:pt x="38100" y="24384"/>
                </a:moveTo>
                <a:lnTo>
                  <a:pt x="32334" y="18694"/>
                </a:lnTo>
                <a:lnTo>
                  <a:pt x="26289" y="13144"/>
                </a:lnTo>
                <a:lnTo>
                  <a:pt x="19659" y="7886"/>
                </a:lnTo>
                <a:lnTo>
                  <a:pt x="12192" y="3048"/>
                </a:lnTo>
                <a:lnTo>
                  <a:pt x="6096" y="10668"/>
                </a:lnTo>
                <a:lnTo>
                  <a:pt x="13525" y="17221"/>
                </a:lnTo>
                <a:lnTo>
                  <a:pt x="19812" y="23050"/>
                </a:lnTo>
                <a:lnTo>
                  <a:pt x="24955" y="28028"/>
                </a:lnTo>
                <a:lnTo>
                  <a:pt x="28956" y="32004"/>
                </a:lnTo>
                <a:lnTo>
                  <a:pt x="32004" y="30480"/>
                </a:lnTo>
                <a:lnTo>
                  <a:pt x="38100" y="24384"/>
                </a:lnTo>
                <a:close/>
              </a:path>
              <a:path w="582930" h="142240">
                <a:moveTo>
                  <a:pt x="143446" y="123545"/>
                </a:moveTo>
                <a:lnTo>
                  <a:pt x="96100" y="123545"/>
                </a:lnTo>
                <a:lnTo>
                  <a:pt x="96100" y="82296"/>
                </a:lnTo>
                <a:lnTo>
                  <a:pt x="134302" y="82296"/>
                </a:lnTo>
                <a:lnTo>
                  <a:pt x="134302" y="71628"/>
                </a:lnTo>
                <a:lnTo>
                  <a:pt x="96100" y="71628"/>
                </a:lnTo>
                <a:lnTo>
                  <a:pt x="96100" y="36576"/>
                </a:lnTo>
                <a:lnTo>
                  <a:pt x="138874" y="36576"/>
                </a:lnTo>
                <a:lnTo>
                  <a:pt x="138874" y="25908"/>
                </a:lnTo>
                <a:lnTo>
                  <a:pt x="90004" y="25908"/>
                </a:lnTo>
                <a:lnTo>
                  <a:pt x="99161" y="19812"/>
                </a:lnTo>
                <a:lnTo>
                  <a:pt x="96100" y="13716"/>
                </a:lnTo>
                <a:lnTo>
                  <a:pt x="90004" y="7620"/>
                </a:lnTo>
                <a:lnTo>
                  <a:pt x="83908" y="0"/>
                </a:lnTo>
                <a:lnTo>
                  <a:pt x="74764" y="6096"/>
                </a:lnTo>
                <a:lnTo>
                  <a:pt x="83908" y="18288"/>
                </a:lnTo>
                <a:lnTo>
                  <a:pt x="88480" y="25908"/>
                </a:lnTo>
                <a:lnTo>
                  <a:pt x="42672" y="25908"/>
                </a:lnTo>
                <a:lnTo>
                  <a:pt x="42672" y="36576"/>
                </a:lnTo>
                <a:lnTo>
                  <a:pt x="83908" y="36576"/>
                </a:lnTo>
                <a:lnTo>
                  <a:pt x="83908" y="71628"/>
                </a:lnTo>
                <a:lnTo>
                  <a:pt x="47244" y="71628"/>
                </a:lnTo>
                <a:lnTo>
                  <a:pt x="47244" y="82296"/>
                </a:lnTo>
                <a:lnTo>
                  <a:pt x="83908" y="82296"/>
                </a:lnTo>
                <a:lnTo>
                  <a:pt x="83908" y="123545"/>
                </a:lnTo>
                <a:lnTo>
                  <a:pt x="35052" y="123545"/>
                </a:lnTo>
                <a:lnTo>
                  <a:pt x="35052" y="134213"/>
                </a:lnTo>
                <a:lnTo>
                  <a:pt x="143446" y="134213"/>
                </a:lnTo>
                <a:lnTo>
                  <a:pt x="143446" y="123545"/>
                </a:lnTo>
                <a:close/>
              </a:path>
              <a:path w="582930" h="142240">
                <a:moveTo>
                  <a:pt x="282321" y="27432"/>
                </a:moveTo>
                <a:lnTo>
                  <a:pt x="275463" y="21958"/>
                </a:lnTo>
                <a:lnTo>
                  <a:pt x="268744" y="16764"/>
                </a:lnTo>
                <a:lnTo>
                  <a:pt x="262305" y="11582"/>
                </a:lnTo>
                <a:lnTo>
                  <a:pt x="256324" y="6096"/>
                </a:lnTo>
                <a:lnTo>
                  <a:pt x="248691" y="13716"/>
                </a:lnTo>
                <a:lnTo>
                  <a:pt x="254660" y="19431"/>
                </a:lnTo>
                <a:lnTo>
                  <a:pt x="267208" y="30861"/>
                </a:lnTo>
                <a:lnTo>
                  <a:pt x="273177" y="36576"/>
                </a:lnTo>
                <a:lnTo>
                  <a:pt x="282321" y="27432"/>
                </a:lnTo>
                <a:close/>
              </a:path>
              <a:path w="582930" h="142240">
                <a:moveTo>
                  <a:pt x="291465" y="44196"/>
                </a:moveTo>
                <a:lnTo>
                  <a:pt x="238023" y="44196"/>
                </a:lnTo>
                <a:lnTo>
                  <a:pt x="237896" y="27432"/>
                </a:lnTo>
                <a:lnTo>
                  <a:pt x="237769" y="21958"/>
                </a:lnTo>
                <a:lnTo>
                  <a:pt x="237337" y="12293"/>
                </a:lnTo>
                <a:lnTo>
                  <a:pt x="236499" y="1524"/>
                </a:lnTo>
                <a:lnTo>
                  <a:pt x="224307" y="1524"/>
                </a:lnTo>
                <a:lnTo>
                  <a:pt x="225209" y="13716"/>
                </a:lnTo>
                <a:lnTo>
                  <a:pt x="225996" y="27432"/>
                </a:lnTo>
                <a:lnTo>
                  <a:pt x="226441" y="34747"/>
                </a:lnTo>
                <a:lnTo>
                  <a:pt x="227355" y="44196"/>
                </a:lnTo>
                <a:lnTo>
                  <a:pt x="190690" y="44196"/>
                </a:lnTo>
                <a:lnTo>
                  <a:pt x="190690" y="22860"/>
                </a:lnTo>
                <a:lnTo>
                  <a:pt x="190690" y="21336"/>
                </a:lnTo>
                <a:lnTo>
                  <a:pt x="199923" y="19812"/>
                </a:lnTo>
                <a:lnTo>
                  <a:pt x="215163" y="16764"/>
                </a:lnTo>
                <a:lnTo>
                  <a:pt x="212115" y="4572"/>
                </a:lnTo>
                <a:lnTo>
                  <a:pt x="198678" y="7721"/>
                </a:lnTo>
                <a:lnTo>
                  <a:pt x="183832" y="10287"/>
                </a:lnTo>
                <a:lnTo>
                  <a:pt x="167868" y="12293"/>
                </a:lnTo>
                <a:lnTo>
                  <a:pt x="151066" y="13716"/>
                </a:lnTo>
                <a:lnTo>
                  <a:pt x="152590" y="18288"/>
                </a:lnTo>
                <a:lnTo>
                  <a:pt x="154114" y="21336"/>
                </a:lnTo>
                <a:lnTo>
                  <a:pt x="154114" y="25908"/>
                </a:lnTo>
                <a:lnTo>
                  <a:pt x="163258" y="24384"/>
                </a:lnTo>
                <a:lnTo>
                  <a:pt x="170878" y="22860"/>
                </a:lnTo>
                <a:lnTo>
                  <a:pt x="178498" y="22860"/>
                </a:lnTo>
                <a:lnTo>
                  <a:pt x="178498" y="44196"/>
                </a:lnTo>
                <a:lnTo>
                  <a:pt x="148018" y="44196"/>
                </a:lnTo>
                <a:lnTo>
                  <a:pt x="148018" y="54864"/>
                </a:lnTo>
                <a:lnTo>
                  <a:pt x="178498" y="54864"/>
                </a:lnTo>
                <a:lnTo>
                  <a:pt x="178498" y="80772"/>
                </a:lnTo>
                <a:lnTo>
                  <a:pt x="162687" y="83058"/>
                </a:lnTo>
                <a:lnTo>
                  <a:pt x="148018" y="85344"/>
                </a:lnTo>
                <a:lnTo>
                  <a:pt x="149542" y="97637"/>
                </a:lnTo>
                <a:lnTo>
                  <a:pt x="164592" y="95351"/>
                </a:lnTo>
                <a:lnTo>
                  <a:pt x="178498" y="93065"/>
                </a:lnTo>
                <a:lnTo>
                  <a:pt x="178498" y="126593"/>
                </a:lnTo>
                <a:lnTo>
                  <a:pt x="175450" y="129641"/>
                </a:lnTo>
                <a:lnTo>
                  <a:pt x="166306" y="129641"/>
                </a:lnTo>
                <a:lnTo>
                  <a:pt x="160210" y="128117"/>
                </a:lnTo>
                <a:lnTo>
                  <a:pt x="152590" y="128117"/>
                </a:lnTo>
                <a:lnTo>
                  <a:pt x="154114" y="131165"/>
                </a:lnTo>
                <a:lnTo>
                  <a:pt x="154114" y="135737"/>
                </a:lnTo>
                <a:lnTo>
                  <a:pt x="155638" y="140309"/>
                </a:lnTo>
                <a:lnTo>
                  <a:pt x="184594" y="140309"/>
                </a:lnTo>
                <a:lnTo>
                  <a:pt x="190690" y="134213"/>
                </a:lnTo>
                <a:lnTo>
                  <a:pt x="190690" y="129641"/>
                </a:lnTo>
                <a:lnTo>
                  <a:pt x="190690" y="93065"/>
                </a:lnTo>
                <a:lnTo>
                  <a:pt x="190690" y="90017"/>
                </a:lnTo>
                <a:lnTo>
                  <a:pt x="205244" y="87452"/>
                </a:lnTo>
                <a:lnTo>
                  <a:pt x="212636" y="85852"/>
                </a:lnTo>
                <a:lnTo>
                  <a:pt x="219735" y="83820"/>
                </a:lnTo>
                <a:lnTo>
                  <a:pt x="219735" y="77724"/>
                </a:lnTo>
                <a:lnTo>
                  <a:pt x="219735" y="73152"/>
                </a:lnTo>
                <a:lnTo>
                  <a:pt x="211988" y="74295"/>
                </a:lnTo>
                <a:lnTo>
                  <a:pt x="190690" y="77724"/>
                </a:lnTo>
                <a:lnTo>
                  <a:pt x="190690" y="54864"/>
                </a:lnTo>
                <a:lnTo>
                  <a:pt x="227355" y="54864"/>
                </a:lnTo>
                <a:lnTo>
                  <a:pt x="228752" y="68021"/>
                </a:lnTo>
                <a:lnTo>
                  <a:pt x="230593" y="80035"/>
                </a:lnTo>
                <a:lnTo>
                  <a:pt x="232714" y="90919"/>
                </a:lnTo>
                <a:lnTo>
                  <a:pt x="234988" y="100685"/>
                </a:lnTo>
                <a:lnTo>
                  <a:pt x="226682" y="107264"/>
                </a:lnTo>
                <a:lnTo>
                  <a:pt x="217830" y="113258"/>
                </a:lnTo>
                <a:lnTo>
                  <a:pt x="208394" y="118694"/>
                </a:lnTo>
                <a:lnTo>
                  <a:pt x="198399" y="123545"/>
                </a:lnTo>
                <a:lnTo>
                  <a:pt x="201460" y="125069"/>
                </a:lnTo>
                <a:lnTo>
                  <a:pt x="202971" y="128117"/>
                </a:lnTo>
                <a:lnTo>
                  <a:pt x="206019" y="132689"/>
                </a:lnTo>
                <a:lnTo>
                  <a:pt x="214896" y="127863"/>
                </a:lnTo>
                <a:lnTo>
                  <a:pt x="223354" y="122593"/>
                </a:lnTo>
                <a:lnTo>
                  <a:pt x="231521" y="117055"/>
                </a:lnTo>
                <a:lnTo>
                  <a:pt x="239560" y="111353"/>
                </a:lnTo>
                <a:lnTo>
                  <a:pt x="242595" y="117449"/>
                </a:lnTo>
                <a:lnTo>
                  <a:pt x="271653" y="141833"/>
                </a:lnTo>
                <a:lnTo>
                  <a:pt x="279273" y="141833"/>
                </a:lnTo>
                <a:lnTo>
                  <a:pt x="283845" y="137261"/>
                </a:lnTo>
                <a:lnTo>
                  <a:pt x="285369" y="129641"/>
                </a:lnTo>
                <a:lnTo>
                  <a:pt x="286893" y="123545"/>
                </a:lnTo>
                <a:lnTo>
                  <a:pt x="289941" y="115925"/>
                </a:lnTo>
                <a:lnTo>
                  <a:pt x="291465" y="105257"/>
                </a:lnTo>
                <a:lnTo>
                  <a:pt x="286893" y="103733"/>
                </a:lnTo>
                <a:lnTo>
                  <a:pt x="283845" y="102209"/>
                </a:lnTo>
                <a:lnTo>
                  <a:pt x="279273" y="100685"/>
                </a:lnTo>
                <a:lnTo>
                  <a:pt x="277749" y="112877"/>
                </a:lnTo>
                <a:lnTo>
                  <a:pt x="277749" y="120497"/>
                </a:lnTo>
                <a:lnTo>
                  <a:pt x="276225" y="125069"/>
                </a:lnTo>
                <a:lnTo>
                  <a:pt x="274701" y="128117"/>
                </a:lnTo>
                <a:lnTo>
                  <a:pt x="273177" y="129641"/>
                </a:lnTo>
                <a:lnTo>
                  <a:pt x="267081" y="129641"/>
                </a:lnTo>
                <a:lnTo>
                  <a:pt x="263931" y="126593"/>
                </a:lnTo>
                <a:lnTo>
                  <a:pt x="257835" y="122021"/>
                </a:lnTo>
                <a:lnTo>
                  <a:pt x="254787" y="117449"/>
                </a:lnTo>
                <a:lnTo>
                  <a:pt x="251739" y="111353"/>
                </a:lnTo>
                <a:lnTo>
                  <a:pt x="248691" y="105257"/>
                </a:lnTo>
                <a:lnTo>
                  <a:pt x="257797" y="96964"/>
                </a:lnTo>
                <a:lnTo>
                  <a:pt x="261670" y="93065"/>
                </a:lnTo>
                <a:lnTo>
                  <a:pt x="266649" y="88061"/>
                </a:lnTo>
                <a:lnTo>
                  <a:pt x="274916" y="78600"/>
                </a:lnTo>
                <a:lnTo>
                  <a:pt x="282321" y="68580"/>
                </a:lnTo>
                <a:lnTo>
                  <a:pt x="273177" y="60960"/>
                </a:lnTo>
                <a:lnTo>
                  <a:pt x="267157" y="69824"/>
                </a:lnTo>
                <a:lnTo>
                  <a:pt x="260553" y="78117"/>
                </a:lnTo>
                <a:lnTo>
                  <a:pt x="253377" y="85864"/>
                </a:lnTo>
                <a:lnTo>
                  <a:pt x="245643" y="93065"/>
                </a:lnTo>
                <a:lnTo>
                  <a:pt x="243395" y="84696"/>
                </a:lnTo>
                <a:lnTo>
                  <a:pt x="241452" y="75641"/>
                </a:lnTo>
                <a:lnTo>
                  <a:pt x="240080" y="65747"/>
                </a:lnTo>
                <a:lnTo>
                  <a:pt x="239560" y="54864"/>
                </a:lnTo>
                <a:lnTo>
                  <a:pt x="291465" y="54864"/>
                </a:lnTo>
                <a:lnTo>
                  <a:pt x="291465" y="44196"/>
                </a:lnTo>
                <a:close/>
              </a:path>
              <a:path w="582930" h="142240">
                <a:moveTo>
                  <a:pt x="335749" y="15240"/>
                </a:moveTo>
                <a:lnTo>
                  <a:pt x="326517" y="15240"/>
                </a:lnTo>
                <a:lnTo>
                  <a:pt x="326517" y="25908"/>
                </a:lnTo>
                <a:lnTo>
                  <a:pt x="326517" y="99161"/>
                </a:lnTo>
                <a:lnTo>
                  <a:pt x="311277" y="99161"/>
                </a:lnTo>
                <a:lnTo>
                  <a:pt x="311277" y="25908"/>
                </a:lnTo>
                <a:lnTo>
                  <a:pt x="326517" y="25908"/>
                </a:lnTo>
                <a:lnTo>
                  <a:pt x="326517" y="15240"/>
                </a:lnTo>
                <a:lnTo>
                  <a:pt x="302133" y="15240"/>
                </a:lnTo>
                <a:lnTo>
                  <a:pt x="302133" y="122021"/>
                </a:lnTo>
                <a:lnTo>
                  <a:pt x="311277" y="122021"/>
                </a:lnTo>
                <a:lnTo>
                  <a:pt x="311277" y="108305"/>
                </a:lnTo>
                <a:lnTo>
                  <a:pt x="335749" y="108305"/>
                </a:lnTo>
                <a:lnTo>
                  <a:pt x="335749" y="99161"/>
                </a:lnTo>
                <a:lnTo>
                  <a:pt x="335749" y="25908"/>
                </a:lnTo>
                <a:lnTo>
                  <a:pt x="335749" y="15240"/>
                </a:lnTo>
                <a:close/>
              </a:path>
              <a:path w="582930" h="142240">
                <a:moveTo>
                  <a:pt x="355561" y="99161"/>
                </a:moveTo>
                <a:lnTo>
                  <a:pt x="346417" y="96113"/>
                </a:lnTo>
                <a:lnTo>
                  <a:pt x="343865" y="105854"/>
                </a:lnTo>
                <a:lnTo>
                  <a:pt x="340893" y="114592"/>
                </a:lnTo>
                <a:lnTo>
                  <a:pt x="337616" y="122529"/>
                </a:lnTo>
                <a:lnTo>
                  <a:pt x="334225" y="129641"/>
                </a:lnTo>
                <a:lnTo>
                  <a:pt x="338810" y="131165"/>
                </a:lnTo>
                <a:lnTo>
                  <a:pt x="344893" y="134213"/>
                </a:lnTo>
                <a:lnTo>
                  <a:pt x="348056" y="125958"/>
                </a:lnTo>
                <a:lnTo>
                  <a:pt x="350799" y="117259"/>
                </a:lnTo>
                <a:lnTo>
                  <a:pt x="353250" y="108292"/>
                </a:lnTo>
                <a:lnTo>
                  <a:pt x="355561" y="99161"/>
                </a:lnTo>
                <a:close/>
              </a:path>
              <a:path w="582930" h="142240">
                <a:moveTo>
                  <a:pt x="399859" y="108305"/>
                </a:moveTo>
                <a:lnTo>
                  <a:pt x="395465" y="101981"/>
                </a:lnTo>
                <a:lnTo>
                  <a:pt x="391388" y="96481"/>
                </a:lnTo>
                <a:lnTo>
                  <a:pt x="387324" y="91541"/>
                </a:lnTo>
                <a:lnTo>
                  <a:pt x="382993" y="86868"/>
                </a:lnTo>
                <a:lnTo>
                  <a:pt x="375373" y="91541"/>
                </a:lnTo>
                <a:lnTo>
                  <a:pt x="379704" y="97256"/>
                </a:lnTo>
                <a:lnTo>
                  <a:pt x="387807" y="108686"/>
                </a:lnTo>
                <a:lnTo>
                  <a:pt x="392150" y="114401"/>
                </a:lnTo>
                <a:lnTo>
                  <a:pt x="399859" y="108305"/>
                </a:lnTo>
                <a:close/>
              </a:path>
              <a:path w="582930" h="142240">
                <a:moveTo>
                  <a:pt x="415099" y="35052"/>
                </a:moveTo>
                <a:lnTo>
                  <a:pt x="392150" y="35052"/>
                </a:lnTo>
                <a:lnTo>
                  <a:pt x="392150" y="22860"/>
                </a:lnTo>
                <a:lnTo>
                  <a:pt x="382993" y="22860"/>
                </a:lnTo>
                <a:lnTo>
                  <a:pt x="382993" y="35052"/>
                </a:lnTo>
                <a:lnTo>
                  <a:pt x="361657" y="35052"/>
                </a:lnTo>
                <a:lnTo>
                  <a:pt x="361657" y="44196"/>
                </a:lnTo>
                <a:lnTo>
                  <a:pt x="382993" y="44196"/>
                </a:lnTo>
                <a:lnTo>
                  <a:pt x="380949" y="49872"/>
                </a:lnTo>
                <a:lnTo>
                  <a:pt x="376897" y="55245"/>
                </a:lnTo>
                <a:lnTo>
                  <a:pt x="370560" y="60058"/>
                </a:lnTo>
                <a:lnTo>
                  <a:pt x="361657" y="64008"/>
                </a:lnTo>
                <a:lnTo>
                  <a:pt x="363194" y="65532"/>
                </a:lnTo>
                <a:lnTo>
                  <a:pt x="366229" y="71628"/>
                </a:lnTo>
                <a:lnTo>
                  <a:pt x="376910" y="68580"/>
                </a:lnTo>
                <a:lnTo>
                  <a:pt x="382993" y="64008"/>
                </a:lnTo>
                <a:lnTo>
                  <a:pt x="387565" y="57912"/>
                </a:lnTo>
                <a:lnTo>
                  <a:pt x="393293" y="61112"/>
                </a:lnTo>
                <a:lnTo>
                  <a:pt x="404787" y="66916"/>
                </a:lnTo>
                <a:lnTo>
                  <a:pt x="410527" y="70104"/>
                </a:lnTo>
                <a:lnTo>
                  <a:pt x="415099" y="60960"/>
                </a:lnTo>
                <a:lnTo>
                  <a:pt x="409359" y="58445"/>
                </a:lnTo>
                <a:lnTo>
                  <a:pt x="408254" y="57912"/>
                </a:lnTo>
                <a:lnTo>
                  <a:pt x="403466" y="55626"/>
                </a:lnTo>
                <a:lnTo>
                  <a:pt x="397268" y="52819"/>
                </a:lnTo>
                <a:lnTo>
                  <a:pt x="390613" y="50292"/>
                </a:lnTo>
                <a:lnTo>
                  <a:pt x="392150" y="48768"/>
                </a:lnTo>
                <a:lnTo>
                  <a:pt x="392150" y="44196"/>
                </a:lnTo>
                <a:lnTo>
                  <a:pt x="415099" y="44196"/>
                </a:lnTo>
                <a:lnTo>
                  <a:pt x="415099" y="35052"/>
                </a:lnTo>
                <a:close/>
              </a:path>
              <a:path w="582930" h="142240">
                <a:moveTo>
                  <a:pt x="419671" y="109829"/>
                </a:moveTo>
                <a:lnTo>
                  <a:pt x="415099" y="109829"/>
                </a:lnTo>
                <a:lnTo>
                  <a:pt x="409003" y="106781"/>
                </a:lnTo>
                <a:lnTo>
                  <a:pt x="407479" y="112877"/>
                </a:lnTo>
                <a:lnTo>
                  <a:pt x="407479" y="117449"/>
                </a:lnTo>
                <a:lnTo>
                  <a:pt x="405955" y="122021"/>
                </a:lnTo>
                <a:lnTo>
                  <a:pt x="404431" y="128117"/>
                </a:lnTo>
                <a:lnTo>
                  <a:pt x="401383" y="129641"/>
                </a:lnTo>
                <a:lnTo>
                  <a:pt x="373849" y="129641"/>
                </a:lnTo>
                <a:lnTo>
                  <a:pt x="370801" y="126593"/>
                </a:lnTo>
                <a:lnTo>
                  <a:pt x="370801" y="97637"/>
                </a:lnTo>
                <a:lnTo>
                  <a:pt x="361657" y="97637"/>
                </a:lnTo>
                <a:lnTo>
                  <a:pt x="361657" y="134213"/>
                </a:lnTo>
                <a:lnTo>
                  <a:pt x="366229" y="140309"/>
                </a:lnTo>
                <a:lnTo>
                  <a:pt x="405955" y="140309"/>
                </a:lnTo>
                <a:lnTo>
                  <a:pt x="413575" y="135737"/>
                </a:lnTo>
                <a:lnTo>
                  <a:pt x="414591" y="129641"/>
                </a:lnTo>
                <a:lnTo>
                  <a:pt x="415099" y="126593"/>
                </a:lnTo>
                <a:lnTo>
                  <a:pt x="416623" y="123545"/>
                </a:lnTo>
                <a:lnTo>
                  <a:pt x="418185" y="117259"/>
                </a:lnTo>
                <a:lnTo>
                  <a:pt x="419671" y="109829"/>
                </a:lnTo>
                <a:close/>
              </a:path>
              <a:path w="582930" h="142240">
                <a:moveTo>
                  <a:pt x="428815" y="7620"/>
                </a:moveTo>
                <a:lnTo>
                  <a:pt x="418147" y="7620"/>
                </a:lnTo>
                <a:lnTo>
                  <a:pt x="418147" y="18288"/>
                </a:lnTo>
                <a:lnTo>
                  <a:pt x="418147" y="76200"/>
                </a:lnTo>
                <a:lnTo>
                  <a:pt x="357085" y="76200"/>
                </a:lnTo>
                <a:lnTo>
                  <a:pt x="357085" y="18288"/>
                </a:lnTo>
                <a:lnTo>
                  <a:pt x="418147" y="18288"/>
                </a:lnTo>
                <a:lnTo>
                  <a:pt x="418147" y="7620"/>
                </a:lnTo>
                <a:lnTo>
                  <a:pt x="347954" y="7620"/>
                </a:lnTo>
                <a:lnTo>
                  <a:pt x="347954" y="91541"/>
                </a:lnTo>
                <a:lnTo>
                  <a:pt x="357085" y="91541"/>
                </a:lnTo>
                <a:lnTo>
                  <a:pt x="357085" y="85344"/>
                </a:lnTo>
                <a:lnTo>
                  <a:pt x="418147" y="85344"/>
                </a:lnTo>
                <a:lnTo>
                  <a:pt x="418147" y="91541"/>
                </a:lnTo>
                <a:lnTo>
                  <a:pt x="428815" y="91541"/>
                </a:lnTo>
                <a:lnTo>
                  <a:pt x="428815" y="85344"/>
                </a:lnTo>
                <a:lnTo>
                  <a:pt x="428815" y="76200"/>
                </a:lnTo>
                <a:lnTo>
                  <a:pt x="428815" y="18288"/>
                </a:lnTo>
                <a:lnTo>
                  <a:pt x="428815" y="7620"/>
                </a:lnTo>
                <a:close/>
              </a:path>
              <a:path w="582930" h="142240">
                <a:moveTo>
                  <a:pt x="437959" y="125069"/>
                </a:moveTo>
                <a:lnTo>
                  <a:pt x="434213" y="117259"/>
                </a:lnTo>
                <a:lnTo>
                  <a:pt x="431101" y="110401"/>
                </a:lnTo>
                <a:lnTo>
                  <a:pt x="427659" y="102577"/>
                </a:lnTo>
                <a:lnTo>
                  <a:pt x="424243" y="94589"/>
                </a:lnTo>
                <a:lnTo>
                  <a:pt x="415099" y="99161"/>
                </a:lnTo>
                <a:lnTo>
                  <a:pt x="419036" y="108305"/>
                </a:lnTo>
                <a:lnTo>
                  <a:pt x="421957" y="114973"/>
                </a:lnTo>
                <a:lnTo>
                  <a:pt x="425386" y="122529"/>
                </a:lnTo>
                <a:lnTo>
                  <a:pt x="428815" y="129641"/>
                </a:lnTo>
                <a:lnTo>
                  <a:pt x="437959" y="125069"/>
                </a:lnTo>
                <a:close/>
              </a:path>
              <a:path w="582930" h="142240">
                <a:moveTo>
                  <a:pt x="485292" y="16764"/>
                </a:moveTo>
                <a:lnTo>
                  <a:pt x="476148" y="16764"/>
                </a:lnTo>
                <a:lnTo>
                  <a:pt x="476148" y="27432"/>
                </a:lnTo>
                <a:lnTo>
                  <a:pt x="476148" y="99161"/>
                </a:lnTo>
                <a:lnTo>
                  <a:pt x="460819" y="99161"/>
                </a:lnTo>
                <a:lnTo>
                  <a:pt x="460819" y="27432"/>
                </a:lnTo>
                <a:lnTo>
                  <a:pt x="476148" y="27432"/>
                </a:lnTo>
                <a:lnTo>
                  <a:pt x="476148" y="16764"/>
                </a:lnTo>
                <a:lnTo>
                  <a:pt x="450151" y="16764"/>
                </a:lnTo>
                <a:lnTo>
                  <a:pt x="450151" y="120497"/>
                </a:lnTo>
                <a:lnTo>
                  <a:pt x="460819" y="120497"/>
                </a:lnTo>
                <a:lnTo>
                  <a:pt x="460819" y="109829"/>
                </a:lnTo>
                <a:lnTo>
                  <a:pt x="476148" y="109829"/>
                </a:lnTo>
                <a:lnTo>
                  <a:pt x="476148" y="117449"/>
                </a:lnTo>
                <a:lnTo>
                  <a:pt x="485292" y="117449"/>
                </a:lnTo>
                <a:lnTo>
                  <a:pt x="485292" y="109829"/>
                </a:lnTo>
                <a:lnTo>
                  <a:pt x="485292" y="99161"/>
                </a:lnTo>
                <a:lnTo>
                  <a:pt x="485292" y="27432"/>
                </a:lnTo>
                <a:lnTo>
                  <a:pt x="485292" y="16764"/>
                </a:lnTo>
                <a:close/>
              </a:path>
              <a:path w="582930" h="142240">
                <a:moveTo>
                  <a:pt x="573786" y="80772"/>
                </a:moveTo>
                <a:lnTo>
                  <a:pt x="499008" y="80772"/>
                </a:lnTo>
                <a:lnTo>
                  <a:pt x="499008" y="90017"/>
                </a:lnTo>
                <a:lnTo>
                  <a:pt x="555498" y="90017"/>
                </a:lnTo>
                <a:lnTo>
                  <a:pt x="534162" y="100685"/>
                </a:lnTo>
                <a:lnTo>
                  <a:pt x="534162" y="129641"/>
                </a:lnTo>
                <a:lnTo>
                  <a:pt x="531012" y="131165"/>
                </a:lnTo>
                <a:lnTo>
                  <a:pt x="512724" y="131165"/>
                </a:lnTo>
                <a:lnTo>
                  <a:pt x="505117" y="129641"/>
                </a:lnTo>
                <a:lnTo>
                  <a:pt x="505117" y="134213"/>
                </a:lnTo>
                <a:lnTo>
                  <a:pt x="506628" y="137261"/>
                </a:lnTo>
                <a:lnTo>
                  <a:pt x="506628" y="140309"/>
                </a:lnTo>
                <a:lnTo>
                  <a:pt x="512724" y="141833"/>
                </a:lnTo>
                <a:lnTo>
                  <a:pt x="538734" y="141833"/>
                </a:lnTo>
                <a:lnTo>
                  <a:pt x="544830" y="135737"/>
                </a:lnTo>
                <a:lnTo>
                  <a:pt x="544830" y="131165"/>
                </a:lnTo>
                <a:lnTo>
                  <a:pt x="544830" y="106781"/>
                </a:lnTo>
                <a:lnTo>
                  <a:pt x="573786" y="90017"/>
                </a:lnTo>
                <a:lnTo>
                  <a:pt x="573786" y="80772"/>
                </a:lnTo>
                <a:close/>
              </a:path>
              <a:path w="582930" h="142240">
                <a:moveTo>
                  <a:pt x="575310" y="35052"/>
                </a:moveTo>
                <a:lnTo>
                  <a:pt x="564642" y="35052"/>
                </a:lnTo>
                <a:lnTo>
                  <a:pt x="564642" y="44196"/>
                </a:lnTo>
                <a:lnTo>
                  <a:pt x="564642" y="59436"/>
                </a:lnTo>
                <a:lnTo>
                  <a:pt x="511213" y="59436"/>
                </a:lnTo>
                <a:lnTo>
                  <a:pt x="511213" y="44196"/>
                </a:lnTo>
                <a:lnTo>
                  <a:pt x="564642" y="44196"/>
                </a:lnTo>
                <a:lnTo>
                  <a:pt x="564642" y="35052"/>
                </a:lnTo>
                <a:lnTo>
                  <a:pt x="500545" y="35052"/>
                </a:lnTo>
                <a:lnTo>
                  <a:pt x="500545" y="73152"/>
                </a:lnTo>
                <a:lnTo>
                  <a:pt x="511213" y="73152"/>
                </a:lnTo>
                <a:lnTo>
                  <a:pt x="511213" y="68580"/>
                </a:lnTo>
                <a:lnTo>
                  <a:pt x="564642" y="68580"/>
                </a:lnTo>
                <a:lnTo>
                  <a:pt x="564642" y="73152"/>
                </a:lnTo>
                <a:lnTo>
                  <a:pt x="575310" y="73152"/>
                </a:lnTo>
                <a:lnTo>
                  <a:pt x="575310" y="68580"/>
                </a:lnTo>
                <a:lnTo>
                  <a:pt x="575310" y="59436"/>
                </a:lnTo>
                <a:lnTo>
                  <a:pt x="575310" y="44196"/>
                </a:lnTo>
                <a:lnTo>
                  <a:pt x="575310" y="35052"/>
                </a:lnTo>
                <a:close/>
              </a:path>
              <a:path w="582930" h="142240">
                <a:moveTo>
                  <a:pt x="582930" y="16764"/>
                </a:moveTo>
                <a:lnTo>
                  <a:pt x="544830" y="16764"/>
                </a:lnTo>
                <a:lnTo>
                  <a:pt x="541782" y="10668"/>
                </a:lnTo>
                <a:lnTo>
                  <a:pt x="540258" y="6096"/>
                </a:lnTo>
                <a:lnTo>
                  <a:pt x="537210" y="0"/>
                </a:lnTo>
                <a:lnTo>
                  <a:pt x="527964" y="4572"/>
                </a:lnTo>
                <a:lnTo>
                  <a:pt x="529501" y="7620"/>
                </a:lnTo>
                <a:lnTo>
                  <a:pt x="532536" y="16764"/>
                </a:lnTo>
                <a:lnTo>
                  <a:pt x="492912" y="16764"/>
                </a:lnTo>
                <a:lnTo>
                  <a:pt x="492912" y="25908"/>
                </a:lnTo>
                <a:lnTo>
                  <a:pt x="582930" y="25908"/>
                </a:lnTo>
                <a:lnTo>
                  <a:pt x="582930" y="1676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03679" y="7898892"/>
            <a:ext cx="973645" cy="141833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3073526" y="7892796"/>
            <a:ext cx="340360" cy="143510"/>
            <a:chOff x="3073526" y="7892796"/>
            <a:chExt cx="340360" cy="143510"/>
          </a:xfrm>
        </p:grpSpPr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3526" y="7892796"/>
              <a:ext cx="292988" cy="14335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95471" y="7904988"/>
              <a:ext cx="18415" cy="113030"/>
            </a:xfrm>
            <a:custGeom>
              <a:avLst/>
              <a:gdLst/>
              <a:ahLst/>
              <a:cxnLst/>
              <a:rect l="l" t="t" r="r" b="b"/>
              <a:pathLst>
                <a:path w="18414" h="113029">
                  <a:moveTo>
                    <a:pt x="16865" y="0"/>
                  </a:moveTo>
                  <a:lnTo>
                    <a:pt x="1524" y="0"/>
                  </a:lnTo>
                  <a:lnTo>
                    <a:pt x="3048" y="79349"/>
                  </a:lnTo>
                  <a:lnTo>
                    <a:pt x="15341" y="79349"/>
                  </a:lnTo>
                  <a:lnTo>
                    <a:pt x="16865" y="0"/>
                  </a:lnTo>
                  <a:close/>
                </a:path>
                <a:path w="18414" h="113029">
                  <a:moveTo>
                    <a:pt x="12280" y="94589"/>
                  </a:moveTo>
                  <a:lnTo>
                    <a:pt x="6095" y="94589"/>
                  </a:lnTo>
                  <a:lnTo>
                    <a:pt x="0" y="100685"/>
                  </a:lnTo>
                  <a:lnTo>
                    <a:pt x="0" y="106781"/>
                  </a:lnTo>
                  <a:lnTo>
                    <a:pt x="6095" y="112877"/>
                  </a:lnTo>
                  <a:lnTo>
                    <a:pt x="12280" y="112877"/>
                  </a:lnTo>
                  <a:lnTo>
                    <a:pt x="15341" y="109829"/>
                  </a:lnTo>
                  <a:lnTo>
                    <a:pt x="18376" y="108305"/>
                  </a:lnTo>
                  <a:lnTo>
                    <a:pt x="18376" y="99161"/>
                  </a:lnTo>
                  <a:lnTo>
                    <a:pt x="15341" y="97637"/>
                  </a:lnTo>
                  <a:lnTo>
                    <a:pt x="12280" y="9458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MzMWMxODA4NTc0OGVhMjlkMjMyNmRiYzBjZWJmNmQ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微信：baozangnvhai0（添加每日分享方案）</dc:title>
  <dc:creator>微信：baozangnvhai0（添加每日分享方案）</dc:creator>
  <cp:keywords>微信：baozangnvhai0（添加每日分享方案）</cp:keywords>
  <dc:subject>微信：baozangnvhai0（添加每日分享方案）</dc:subject>
  <cp:lastModifiedBy>Gaagaaa</cp:lastModifiedBy>
  <cp:revision>1</cp:revision>
  <dcterms:created xsi:type="dcterms:W3CDTF">2023-05-27T07:41:03Z</dcterms:created>
  <dcterms:modified xsi:type="dcterms:W3CDTF">2023-05-27T07:41:03Z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2008-06-02T08:00:00Z</vt:filetime>
  </property>
  <property fmtid="{D5CDD505-2E9C-101B-9397-08002B2CF9AE}" pid="3" name="Creator">
    <vt:lpwstr>微信：baozangnvhai0（添加每日分享方案）</vt:lpwstr>
  </property>
  <property fmtid="{D5CDD505-2E9C-101B-9397-08002B2CF9AE}" pid="4" name="LastSaved">
    <vt:filetime>2023-05-27T08:00:00Z</vt:filetime>
  </property>
  <property fmtid="{D5CDD505-2E9C-101B-9397-08002B2CF9AE}" pid="5" name="Producer">
    <vt:lpwstr>微信：baozangnvhai0（添加每日分享方案）</vt:lpwstr>
  </property>
  <property fmtid="{D5CDD505-2E9C-101B-9397-08002B2CF9AE}" pid="6" name="ICV">
    <vt:lpwstr>0D11757CEA22457EABA0E5597C4CEA8A_12</vt:lpwstr>
  </property>
  <property fmtid="{D5CDD505-2E9C-101B-9397-08002B2CF9AE}" pid="7" name="KSOProductBuildVer">
    <vt:lpwstr>2052-11.1.0.14036</vt:lpwstr>
  </property>
</Properties>
</file>