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sldIdLst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25" r:id="rId38"/>
  </p:sldIdLst>
  <p:sldSz cx="12192000" cy="6858000"/>
  <p:notesSz cx="12192000" cy="6858000"/>
  <p:custDataLst>
    <p:tags r:id="rId42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gs" Target="tags/tag310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1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74384" y="2413634"/>
            <a:ext cx="443230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FFC000"/>
                </a:solidFill>
                <a:latin typeface="Microsoft JhengHei" panose="020B0604030504040204" charset="-120"/>
                <a:cs typeface="Microsoft JhengHe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6" Type="http://schemas.openxmlformats.org/officeDocument/2006/relationships/theme" Target="../theme/theme2.xml"/><Relationship Id="rId25" Type="http://schemas.openxmlformats.org/officeDocument/2006/relationships/tags" Target="../tags/tag128.xml"/><Relationship Id="rId24" Type="http://schemas.openxmlformats.org/officeDocument/2006/relationships/tags" Target="../tags/tag127.xml"/><Relationship Id="rId23" Type="http://schemas.openxmlformats.org/officeDocument/2006/relationships/tags" Target="../tags/tag126.xml"/><Relationship Id="rId22" Type="http://schemas.openxmlformats.org/officeDocument/2006/relationships/tags" Target="../tags/tag125.xml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slideLayout" Target="../slideLayouts/slideLayout7.xml"/><Relationship Id="rId19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2F549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77500" y="228600"/>
            <a:ext cx="1421891" cy="5013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2147" y="1849755"/>
            <a:ext cx="2132965" cy="2554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2980" y="2983992"/>
            <a:ext cx="10226039" cy="300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02301" y="6523244"/>
            <a:ext cx="258762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加微信</a:t>
            </a:r>
            <a:r>
              <a:rPr spc="-5" dirty="0"/>
              <a:t>：132872</a:t>
            </a:r>
            <a:r>
              <a:rPr spc="-75" dirty="0"/>
              <a:t> </a:t>
            </a:r>
            <a:r>
              <a:rPr dirty="0"/>
              <a:t>，方便后续更新通知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50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tags" Target="../tags/tag15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84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tags" Target="../tags/tag183.xml"/><Relationship Id="rId3" Type="http://schemas.openxmlformats.org/officeDocument/2006/relationships/image" Target="../media/image6.png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190.xml"/><Relationship Id="rId1" Type="http://schemas.openxmlformats.org/officeDocument/2006/relationships/tags" Target="../tags/tag18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203.xml"/><Relationship Id="rId1" Type="http://schemas.openxmlformats.org/officeDocument/2006/relationships/tags" Target="../tags/tag194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0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220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tags" Target="../tags/tag21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image" Target="../media/image20.jpeg"/><Relationship Id="rId2" Type="http://schemas.openxmlformats.org/officeDocument/2006/relationships/tags" Target="../tags/tag22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21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32.xml"/><Relationship Id="rId4" Type="http://schemas.openxmlformats.org/officeDocument/2006/relationships/tags" Target="../tags/tag231.xml"/><Relationship Id="rId3" Type="http://schemas.openxmlformats.org/officeDocument/2006/relationships/image" Target="../media/image21.jpeg"/><Relationship Id="rId2" Type="http://schemas.openxmlformats.org/officeDocument/2006/relationships/tags" Target="../tags/tag230.xml"/><Relationship Id="rId1" Type="http://schemas.openxmlformats.org/officeDocument/2006/relationships/tags" Target="../tags/tag22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238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" Type="http://schemas.openxmlformats.org/officeDocument/2006/relationships/image" Target="../media/image22.jpeg"/><Relationship Id="rId2" Type="http://schemas.openxmlformats.org/officeDocument/2006/relationships/tags" Target="../tags/tag234.xml"/><Relationship Id="rId1" Type="http://schemas.openxmlformats.org/officeDocument/2006/relationships/tags" Target="../tags/tag233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image" Target="../media/image23.jpeg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tags" Target="../tags/tag24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" Type="http://schemas.openxmlformats.org/officeDocument/2006/relationships/tags" Target="../tags/tag250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263.xml"/><Relationship Id="rId7" Type="http://schemas.openxmlformats.org/officeDocument/2006/relationships/tags" Target="../tags/tag262.xml"/><Relationship Id="rId6" Type="http://schemas.openxmlformats.org/officeDocument/2006/relationships/image" Target="../media/image25.jpeg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tags" Target="../tags/tag257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image" Target="../media/image27.jpeg"/><Relationship Id="rId4" Type="http://schemas.openxmlformats.org/officeDocument/2006/relationships/tags" Target="../tags/tag266.xml"/><Relationship Id="rId3" Type="http://schemas.openxmlformats.org/officeDocument/2006/relationships/image" Target="../media/image26.png"/><Relationship Id="rId2" Type="http://schemas.openxmlformats.org/officeDocument/2006/relationships/tags" Target="../tags/tag265.xml"/><Relationship Id="rId1" Type="http://schemas.openxmlformats.org/officeDocument/2006/relationships/tags" Target="../tags/tag264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image" Target="../media/image29.jpeg"/><Relationship Id="rId5" Type="http://schemas.openxmlformats.org/officeDocument/2006/relationships/tags" Target="../tags/tag277.xml"/><Relationship Id="rId4" Type="http://schemas.openxmlformats.org/officeDocument/2006/relationships/image" Target="../media/image26.png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" Type="http://schemas.openxmlformats.org/officeDocument/2006/relationships/tags" Target="../tags/tag274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image" Target="../media/image26.png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" Type="http://schemas.openxmlformats.org/officeDocument/2006/relationships/tags" Target="../tags/tag280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89.xml"/><Relationship Id="rId5" Type="http://schemas.openxmlformats.org/officeDocument/2006/relationships/tags" Target="../tags/tag288.xml"/><Relationship Id="rId4" Type="http://schemas.openxmlformats.org/officeDocument/2006/relationships/image" Target="../media/image26.png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" Type="http://schemas.openxmlformats.org/officeDocument/2006/relationships/tags" Target="../tags/tag285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94.xml"/><Relationship Id="rId5" Type="http://schemas.openxmlformats.org/officeDocument/2006/relationships/tags" Target="../tags/tag293.xml"/><Relationship Id="rId4" Type="http://schemas.openxmlformats.org/officeDocument/2006/relationships/image" Target="../media/image26.png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tags" Target="../tags/tag290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image" Target="../media/image26.png"/><Relationship Id="rId3" Type="http://schemas.openxmlformats.org/officeDocument/2006/relationships/image" Target="../media/image30.jpeg"/><Relationship Id="rId2" Type="http://schemas.openxmlformats.org/officeDocument/2006/relationships/tags" Target="../tags/tag296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95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307.xml"/><Relationship Id="rId7" Type="http://schemas.openxmlformats.org/officeDocument/2006/relationships/tags" Target="../tags/tag306.xml"/><Relationship Id="rId6" Type="http://schemas.openxmlformats.org/officeDocument/2006/relationships/image" Target="../media/image31.jpeg"/><Relationship Id="rId5" Type="http://schemas.openxmlformats.org/officeDocument/2006/relationships/tags" Target="../tags/tag305.xml"/><Relationship Id="rId4" Type="http://schemas.openxmlformats.org/officeDocument/2006/relationships/image" Target="../media/image26.png"/><Relationship Id="rId3" Type="http://schemas.openxmlformats.org/officeDocument/2006/relationships/tags" Target="../tags/tag304.xml"/><Relationship Id="rId2" Type="http://schemas.openxmlformats.org/officeDocument/2006/relationships/tags" Target="../tags/tag303.xml"/><Relationship Id="rId1" Type="http://schemas.openxmlformats.org/officeDocument/2006/relationships/tags" Target="../tags/tag30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09.xml"/><Relationship Id="rId1" Type="http://schemas.openxmlformats.org/officeDocument/2006/relationships/tags" Target="../tags/tag3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6600" dirty="0">
                <a:solidFill>
                  <a:schemeClr val="accent1"/>
                </a:solidFill>
              </a:rPr>
              <a:t>探店达人培养计划</a:t>
            </a:r>
            <a:endParaRPr sz="6600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 dirty="0">
                <a:solidFill>
                  <a:schemeClr val="accent1"/>
                </a:solidFill>
                <a:sym typeface="Arial" panose="020B0604020202020204" pitchFamily="34" charset="0"/>
              </a:rPr>
              <a:t>空白演示经典风格</a:t>
            </a:r>
            <a:endParaRPr lang="zh-CN" altLang="en-US" dirty="0">
              <a:solidFill>
                <a:schemeClr val="accent1"/>
              </a:solidFill>
              <a:sym typeface="Arial" panose="020B0604020202020204" pitchFamily="34" charset="0"/>
            </a:endParaRPr>
          </a:p>
        </p:txBody>
      </p:sp>
      <p:sp>
        <p:nvSpPr>
          <p:cNvPr id="15" name="副标题 1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 dirty="0">
                <a:solidFill>
                  <a:schemeClr val="dk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单击此处添加副标题</a:t>
            </a:r>
            <a:endParaRPr lang="zh-CN" altLang="en-US" dirty="0">
              <a:solidFill>
                <a:schemeClr val="dk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 fontScale="50000"/>
          </a:bodyPr>
          <a:p>
            <a:pPr marL="0" lv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2400" dirty="0">
                <a:solidFill>
                  <a:schemeClr val="accent1"/>
                </a:solidFill>
              </a:rPr>
              <a:t>启动阶段——如何快速实现账号的冷启动</a:t>
            </a:r>
            <a:endParaRPr sz="2400" dirty="0">
              <a:solidFill>
                <a:schemeClr val="accen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2734" y="374421"/>
            <a:ext cx="358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作为新手，一个很扎心的问题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：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672147" y="1849755"/>
            <a:ext cx="2132965" cy="2566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95"/>
              </a:spcBef>
              <a:buClrTx/>
              <a:buSzTx/>
              <a:buFontTx/>
            </a:pPr>
            <a:r>
              <a:rPr kern="1200" spc="-5" dirty="0">
                <a:solidFill>
                  <a:srgbClr val="000000"/>
                </a:solidFill>
                <a:cs typeface="微软雅黑" panose="020B0503020204020204" charset="-122"/>
                <a:sym typeface="+mn-ea"/>
              </a:rPr>
              <a:t>“</a:t>
            </a:r>
            <a:endParaRPr kern="1200" spc="-5" dirty="0">
              <a:solidFill>
                <a:srgbClr val="000000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/>
        </p:nvSpPr>
        <p:spPr>
          <a:xfrm rot="10800000">
            <a:off x="8518038" y="3238312"/>
            <a:ext cx="2980547" cy="2127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595"/>
              </a:lnSpc>
            </a:pPr>
            <a:r>
              <a:rPr sz="16600" b="1" spc="-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“</a:t>
            </a:r>
            <a:endParaRPr sz="16600" b="1" spc="-5" dirty="0">
              <a:solidFill>
                <a:srgbClr val="00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3"/>
            </p:custDataLst>
          </p:nvPr>
        </p:nvSpPr>
        <p:spPr>
          <a:xfrm>
            <a:off x="1536191" y="3479291"/>
            <a:ext cx="2435860" cy="127000"/>
          </a:xfrm>
          <a:custGeom>
            <a:avLst/>
            <a:gdLst/>
            <a:ahLst/>
            <a:cxnLst/>
            <a:rect l="l" t="t" r="r" b="b"/>
            <a:pathLst>
              <a:path w="2435860" h="127000">
                <a:moveTo>
                  <a:pt x="2414016" y="126492"/>
                </a:moveTo>
                <a:lnTo>
                  <a:pt x="21336" y="126492"/>
                </a:lnTo>
                <a:lnTo>
                  <a:pt x="13271" y="124420"/>
                </a:lnTo>
                <a:lnTo>
                  <a:pt x="6596" y="119743"/>
                </a:lnTo>
                <a:lnTo>
                  <a:pt x="1956" y="113106"/>
                </a:lnTo>
                <a:lnTo>
                  <a:pt x="0" y="105156"/>
                </a:lnTo>
                <a:lnTo>
                  <a:pt x="0" y="21336"/>
                </a:lnTo>
                <a:lnTo>
                  <a:pt x="1956" y="12764"/>
                </a:lnTo>
                <a:lnTo>
                  <a:pt x="6596" y="5919"/>
                </a:lnTo>
                <a:lnTo>
                  <a:pt x="13271" y="1449"/>
                </a:lnTo>
                <a:lnTo>
                  <a:pt x="21336" y="0"/>
                </a:lnTo>
                <a:lnTo>
                  <a:pt x="2414016" y="0"/>
                </a:lnTo>
                <a:lnTo>
                  <a:pt x="2422552" y="1449"/>
                </a:lnTo>
                <a:lnTo>
                  <a:pt x="2429384" y="5919"/>
                </a:lnTo>
                <a:lnTo>
                  <a:pt x="2433866" y="12764"/>
                </a:lnTo>
                <a:lnTo>
                  <a:pt x="2435352" y="21336"/>
                </a:lnTo>
                <a:lnTo>
                  <a:pt x="2435352" y="105156"/>
                </a:lnTo>
                <a:lnTo>
                  <a:pt x="2433866" y="113106"/>
                </a:lnTo>
                <a:lnTo>
                  <a:pt x="2429384" y="119743"/>
                </a:lnTo>
                <a:lnTo>
                  <a:pt x="2422552" y="124420"/>
                </a:lnTo>
                <a:lnTo>
                  <a:pt x="2414016" y="126492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4"/>
            </p:custDataLst>
          </p:nvPr>
        </p:nvSpPr>
        <p:spPr>
          <a:xfrm>
            <a:off x="7606283" y="4073652"/>
            <a:ext cx="2085339" cy="155575"/>
          </a:xfrm>
          <a:custGeom>
            <a:avLst/>
            <a:gdLst/>
            <a:ahLst/>
            <a:cxnLst/>
            <a:rect l="l" t="t" r="r" b="b"/>
            <a:pathLst>
              <a:path w="2085340" h="155575">
                <a:moveTo>
                  <a:pt x="2058924" y="155448"/>
                </a:moveTo>
                <a:lnTo>
                  <a:pt x="25908" y="155448"/>
                </a:lnTo>
                <a:lnTo>
                  <a:pt x="15893" y="153048"/>
                </a:lnTo>
                <a:lnTo>
                  <a:pt x="7691" y="147385"/>
                </a:lnTo>
                <a:lnTo>
                  <a:pt x="2121" y="139276"/>
                </a:lnTo>
                <a:lnTo>
                  <a:pt x="0" y="129539"/>
                </a:lnTo>
                <a:lnTo>
                  <a:pt x="0" y="25908"/>
                </a:lnTo>
                <a:lnTo>
                  <a:pt x="2121" y="15871"/>
                </a:lnTo>
                <a:lnTo>
                  <a:pt x="7691" y="7662"/>
                </a:lnTo>
                <a:lnTo>
                  <a:pt x="15893" y="2099"/>
                </a:lnTo>
                <a:lnTo>
                  <a:pt x="25908" y="0"/>
                </a:lnTo>
                <a:lnTo>
                  <a:pt x="2058924" y="0"/>
                </a:lnTo>
                <a:lnTo>
                  <a:pt x="2068710" y="2099"/>
                </a:lnTo>
                <a:lnTo>
                  <a:pt x="2076835" y="7662"/>
                </a:lnTo>
                <a:lnTo>
                  <a:pt x="2082482" y="15871"/>
                </a:lnTo>
                <a:lnTo>
                  <a:pt x="2084832" y="25908"/>
                </a:lnTo>
                <a:lnTo>
                  <a:pt x="2084832" y="129539"/>
                </a:lnTo>
                <a:lnTo>
                  <a:pt x="2082482" y="139276"/>
                </a:lnTo>
                <a:lnTo>
                  <a:pt x="2076835" y="147385"/>
                </a:lnTo>
                <a:lnTo>
                  <a:pt x="2068710" y="153048"/>
                </a:lnTo>
                <a:lnTo>
                  <a:pt x="2058924" y="15544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 txBox="1"/>
          <p:nvPr>
            <p:custDataLst>
              <p:tags r:id="rId5"/>
            </p:custDataLst>
          </p:nvPr>
        </p:nvSpPr>
        <p:spPr>
          <a:xfrm>
            <a:off x="1643766" y="3255062"/>
            <a:ext cx="8649335" cy="399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b="1" spc="-86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我第一次做账号</a:t>
            </a:r>
            <a:r>
              <a:rPr sz="2500" b="1" spc="-85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，</a:t>
            </a:r>
            <a:r>
              <a:rPr sz="2100" b="1" spc="-74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没粉丝，没流量，没成功作品，没有店家邀请我们去</a:t>
            </a:r>
            <a:r>
              <a:rPr sz="2100" b="1" spc="-9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探</a:t>
            </a:r>
            <a:endParaRPr sz="2100" b="1" spc="-9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  <p:sp>
        <p:nvSpPr>
          <p:cNvPr id="8" name="object 8"/>
          <p:cNvSpPr txBox="1"/>
          <p:nvPr>
            <p:custDataLst>
              <p:tags r:id="rId6"/>
            </p:custDataLst>
          </p:nvPr>
        </p:nvSpPr>
        <p:spPr>
          <a:xfrm>
            <a:off x="2322349" y="3803702"/>
            <a:ext cx="7296784" cy="399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b="1" spc="-66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店</a:t>
            </a:r>
            <a:r>
              <a:rPr sz="2100" b="1" spc="-74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，如果自费去探店，拍个视频要花费几百元</a:t>
            </a:r>
            <a:r>
              <a:rPr sz="2100" b="1" spc="-76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，</a:t>
            </a:r>
            <a:r>
              <a:rPr sz="2500" b="1" spc="-86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成本又挺高</a:t>
            </a:r>
            <a:r>
              <a:rPr sz="2500" b="1" spc="-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的</a:t>
            </a:r>
            <a:endParaRPr sz="2500" b="1" spc="-1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01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颠覆一个全新的认知：</a:t>
            </a:r>
            <a:endParaRPr sz="4900" dirty="0">
              <a:solidFill>
                <a:schemeClr val="accent1"/>
              </a:solidFill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pPr marL="0" lv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dirty="0">
                <a:solidFill>
                  <a:schemeClr val="dk1">
                    <a:lumMod val="75000"/>
                    <a:lumOff val="25000"/>
                  </a:schemeClr>
                </a:solidFill>
              </a:rPr>
              <a:t>谁说探店达人号的起步阶段，就一定要去探店呢？</a:t>
            </a:r>
            <a:endParaRPr dirty="0">
              <a:solidFill>
                <a:schemeClr val="dk1">
                  <a:lumMod val="75000"/>
                  <a:lumOff val="25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2734" y="344665"/>
            <a:ext cx="3836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  <a:sym typeface="+mn-ea"/>
              </a:rPr>
              <a:t>一套被多次验证有效的冷启动策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  <a:sym typeface="+mn-ea"/>
              </a:rPr>
              <a:t>略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6177813" y="2324214"/>
            <a:ext cx="5106035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通过盘点城市各大特色主题店的口播类视频， 实现迅速涨粉从而积累探店账号的势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7813" y="4030789"/>
            <a:ext cx="4901565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不用担心不同账号在介绍同一家店，就像不同的账号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 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跳同一支舞一样，不存在抄袭、限流、违规之类的风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险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4"/>
            </p:custDataLst>
          </p:nvPr>
        </p:nvSpPr>
        <p:spPr>
          <a:xfrm>
            <a:off x="5935560" y="3725519"/>
            <a:ext cx="5521325" cy="1384300"/>
          </a:xfrm>
          <a:custGeom>
            <a:avLst/>
            <a:gdLst/>
            <a:ahLst/>
            <a:cxnLst/>
            <a:rect l="l" t="t" r="r" b="b"/>
            <a:pathLst>
              <a:path w="5521325" h="1384300">
                <a:moveTo>
                  <a:pt x="5360543" y="12700"/>
                </a:moveTo>
                <a:lnTo>
                  <a:pt x="160261" y="12700"/>
                </a:lnTo>
                <a:lnTo>
                  <a:pt x="171615" y="0"/>
                </a:lnTo>
                <a:lnTo>
                  <a:pt x="5349176" y="0"/>
                </a:lnTo>
                <a:lnTo>
                  <a:pt x="5360543" y="12700"/>
                </a:lnTo>
                <a:close/>
              </a:path>
              <a:path w="5521325" h="1384300">
                <a:moveTo>
                  <a:pt x="5392991" y="25400"/>
                </a:moveTo>
                <a:lnTo>
                  <a:pt x="127812" y="25400"/>
                </a:lnTo>
                <a:lnTo>
                  <a:pt x="138341" y="12700"/>
                </a:lnTo>
                <a:lnTo>
                  <a:pt x="5382463" y="12700"/>
                </a:lnTo>
                <a:lnTo>
                  <a:pt x="5392991" y="25400"/>
                </a:lnTo>
                <a:close/>
              </a:path>
              <a:path w="5521325" h="1384300">
                <a:moveTo>
                  <a:pt x="5413133" y="38100"/>
                </a:moveTo>
                <a:lnTo>
                  <a:pt x="107670" y="38100"/>
                </a:lnTo>
                <a:lnTo>
                  <a:pt x="117576" y="25400"/>
                </a:lnTo>
                <a:lnTo>
                  <a:pt x="5403227" y="25400"/>
                </a:lnTo>
                <a:lnTo>
                  <a:pt x="5413133" y="38100"/>
                </a:lnTo>
                <a:close/>
              </a:path>
              <a:path w="5521325" h="1384300">
                <a:moveTo>
                  <a:pt x="163575" y="50800"/>
                </a:moveTo>
                <a:lnTo>
                  <a:pt x="88874" y="50800"/>
                </a:lnTo>
                <a:lnTo>
                  <a:pt x="98094" y="38100"/>
                </a:lnTo>
                <a:lnTo>
                  <a:pt x="173799" y="38100"/>
                </a:lnTo>
                <a:lnTo>
                  <a:pt x="163575" y="50800"/>
                </a:lnTo>
                <a:close/>
              </a:path>
              <a:path w="5521325" h="1384300">
                <a:moveTo>
                  <a:pt x="5431929" y="50800"/>
                </a:moveTo>
                <a:lnTo>
                  <a:pt x="5357228" y="50800"/>
                </a:lnTo>
                <a:lnTo>
                  <a:pt x="5347004" y="38100"/>
                </a:lnTo>
                <a:lnTo>
                  <a:pt x="5422709" y="38100"/>
                </a:lnTo>
                <a:lnTo>
                  <a:pt x="5431929" y="50800"/>
                </a:lnTo>
                <a:close/>
              </a:path>
              <a:path w="5521325" h="1384300">
                <a:moveTo>
                  <a:pt x="120548" y="76200"/>
                </a:moveTo>
                <a:lnTo>
                  <a:pt x="63449" y="76200"/>
                </a:lnTo>
                <a:lnTo>
                  <a:pt x="71539" y="63500"/>
                </a:lnTo>
                <a:lnTo>
                  <a:pt x="80009" y="50800"/>
                </a:lnTo>
                <a:lnTo>
                  <a:pt x="146405" y="50800"/>
                </a:lnTo>
                <a:lnTo>
                  <a:pt x="136969" y="63500"/>
                </a:lnTo>
                <a:lnTo>
                  <a:pt x="129374" y="63500"/>
                </a:lnTo>
                <a:lnTo>
                  <a:pt x="120548" y="76200"/>
                </a:lnTo>
                <a:close/>
              </a:path>
              <a:path w="5521325" h="1384300">
                <a:moveTo>
                  <a:pt x="5457355" y="76200"/>
                </a:moveTo>
                <a:lnTo>
                  <a:pt x="5400255" y="76200"/>
                </a:lnTo>
                <a:lnTo>
                  <a:pt x="5391429" y="63500"/>
                </a:lnTo>
                <a:lnTo>
                  <a:pt x="5383834" y="63500"/>
                </a:lnTo>
                <a:lnTo>
                  <a:pt x="5374398" y="50800"/>
                </a:lnTo>
                <a:lnTo>
                  <a:pt x="5440794" y="50800"/>
                </a:lnTo>
                <a:lnTo>
                  <a:pt x="5449265" y="63500"/>
                </a:lnTo>
                <a:lnTo>
                  <a:pt x="5457355" y="76200"/>
                </a:lnTo>
                <a:close/>
              </a:path>
              <a:path w="5521325" h="1384300">
                <a:moveTo>
                  <a:pt x="73037" y="127000"/>
                </a:moveTo>
                <a:lnTo>
                  <a:pt x="29489" y="127000"/>
                </a:lnTo>
                <a:lnTo>
                  <a:pt x="35369" y="114300"/>
                </a:lnTo>
                <a:lnTo>
                  <a:pt x="41719" y="101600"/>
                </a:lnTo>
                <a:lnTo>
                  <a:pt x="48526" y="88900"/>
                </a:lnTo>
                <a:lnTo>
                  <a:pt x="55778" y="76200"/>
                </a:lnTo>
                <a:lnTo>
                  <a:pt x="113474" y="76200"/>
                </a:lnTo>
                <a:lnTo>
                  <a:pt x="105308" y="88900"/>
                </a:lnTo>
                <a:lnTo>
                  <a:pt x="98793" y="88900"/>
                </a:lnTo>
                <a:lnTo>
                  <a:pt x="91338" y="101600"/>
                </a:lnTo>
                <a:lnTo>
                  <a:pt x="85458" y="101600"/>
                </a:lnTo>
                <a:lnTo>
                  <a:pt x="78765" y="114300"/>
                </a:lnTo>
                <a:lnTo>
                  <a:pt x="79311" y="114300"/>
                </a:lnTo>
                <a:lnTo>
                  <a:pt x="73037" y="127000"/>
                </a:lnTo>
                <a:close/>
              </a:path>
              <a:path w="5521325" h="1384300">
                <a:moveTo>
                  <a:pt x="5491314" y="127000"/>
                </a:moveTo>
                <a:lnTo>
                  <a:pt x="5447766" y="127000"/>
                </a:lnTo>
                <a:lnTo>
                  <a:pt x="5441492" y="114300"/>
                </a:lnTo>
                <a:lnTo>
                  <a:pt x="5442038" y="114300"/>
                </a:lnTo>
                <a:lnTo>
                  <a:pt x="5435345" y="101600"/>
                </a:lnTo>
                <a:lnTo>
                  <a:pt x="5429465" y="101600"/>
                </a:lnTo>
                <a:lnTo>
                  <a:pt x="5422012" y="88900"/>
                </a:lnTo>
                <a:lnTo>
                  <a:pt x="5415497" y="88900"/>
                </a:lnTo>
                <a:lnTo>
                  <a:pt x="5407328" y="76200"/>
                </a:lnTo>
                <a:lnTo>
                  <a:pt x="5465025" y="76200"/>
                </a:lnTo>
                <a:lnTo>
                  <a:pt x="5472277" y="88900"/>
                </a:lnTo>
                <a:lnTo>
                  <a:pt x="5479084" y="101600"/>
                </a:lnTo>
                <a:lnTo>
                  <a:pt x="5485434" y="114300"/>
                </a:lnTo>
                <a:lnTo>
                  <a:pt x="5491314" y="127000"/>
                </a:lnTo>
                <a:close/>
              </a:path>
              <a:path w="5521325" h="1384300">
                <a:moveTo>
                  <a:pt x="44462" y="190500"/>
                </a:moveTo>
                <a:lnTo>
                  <a:pt x="4991" y="190500"/>
                </a:lnTo>
                <a:lnTo>
                  <a:pt x="7683" y="177800"/>
                </a:lnTo>
                <a:lnTo>
                  <a:pt x="10985" y="165100"/>
                </a:lnTo>
                <a:lnTo>
                  <a:pt x="14820" y="152400"/>
                </a:lnTo>
                <a:lnTo>
                  <a:pt x="19202" y="139700"/>
                </a:lnTo>
                <a:lnTo>
                  <a:pt x="24091" y="127000"/>
                </a:lnTo>
                <a:lnTo>
                  <a:pt x="68173" y="127000"/>
                </a:lnTo>
                <a:lnTo>
                  <a:pt x="62750" y="139700"/>
                </a:lnTo>
                <a:lnTo>
                  <a:pt x="63182" y="139700"/>
                </a:lnTo>
                <a:lnTo>
                  <a:pt x="58216" y="152400"/>
                </a:lnTo>
                <a:lnTo>
                  <a:pt x="54470" y="152400"/>
                </a:lnTo>
                <a:lnTo>
                  <a:pt x="50444" y="165100"/>
                </a:lnTo>
                <a:lnTo>
                  <a:pt x="50761" y="165100"/>
                </a:lnTo>
                <a:lnTo>
                  <a:pt x="47218" y="177800"/>
                </a:lnTo>
                <a:lnTo>
                  <a:pt x="47498" y="177800"/>
                </a:lnTo>
                <a:lnTo>
                  <a:pt x="44462" y="190500"/>
                </a:lnTo>
                <a:close/>
              </a:path>
              <a:path w="5521325" h="1384300">
                <a:moveTo>
                  <a:pt x="5515813" y="190500"/>
                </a:moveTo>
                <a:lnTo>
                  <a:pt x="5476328" y="190500"/>
                </a:lnTo>
                <a:lnTo>
                  <a:pt x="5473293" y="177800"/>
                </a:lnTo>
                <a:lnTo>
                  <a:pt x="5473585" y="177800"/>
                </a:lnTo>
                <a:lnTo>
                  <a:pt x="5470042" y="165100"/>
                </a:lnTo>
                <a:lnTo>
                  <a:pt x="5470359" y="165100"/>
                </a:lnTo>
                <a:lnTo>
                  <a:pt x="5466334" y="152400"/>
                </a:lnTo>
                <a:lnTo>
                  <a:pt x="5462588" y="152400"/>
                </a:lnTo>
                <a:lnTo>
                  <a:pt x="5457609" y="139700"/>
                </a:lnTo>
                <a:lnTo>
                  <a:pt x="5458053" y="139700"/>
                </a:lnTo>
                <a:lnTo>
                  <a:pt x="5452630" y="127000"/>
                </a:lnTo>
                <a:lnTo>
                  <a:pt x="5496712" y="127000"/>
                </a:lnTo>
                <a:lnTo>
                  <a:pt x="5501601" y="139700"/>
                </a:lnTo>
                <a:lnTo>
                  <a:pt x="5505983" y="152400"/>
                </a:lnTo>
                <a:lnTo>
                  <a:pt x="5509818" y="165100"/>
                </a:lnTo>
                <a:lnTo>
                  <a:pt x="5513120" y="177800"/>
                </a:lnTo>
                <a:lnTo>
                  <a:pt x="5515813" y="190500"/>
                </a:lnTo>
                <a:close/>
              </a:path>
              <a:path w="5521325" h="1384300">
                <a:moveTo>
                  <a:pt x="41275" y="203200"/>
                </a:moveTo>
                <a:lnTo>
                  <a:pt x="2819" y="203200"/>
                </a:lnTo>
                <a:lnTo>
                  <a:pt x="3822" y="190500"/>
                </a:lnTo>
                <a:lnTo>
                  <a:pt x="42341" y="190500"/>
                </a:lnTo>
                <a:lnTo>
                  <a:pt x="41275" y="203200"/>
                </a:lnTo>
                <a:close/>
              </a:path>
              <a:path w="5521325" h="1384300">
                <a:moveTo>
                  <a:pt x="5517984" y="203200"/>
                </a:moveTo>
                <a:lnTo>
                  <a:pt x="5479516" y="203200"/>
                </a:lnTo>
                <a:lnTo>
                  <a:pt x="5478462" y="190500"/>
                </a:lnTo>
                <a:lnTo>
                  <a:pt x="5516981" y="190500"/>
                </a:lnTo>
                <a:lnTo>
                  <a:pt x="5517984" y="203200"/>
                </a:lnTo>
                <a:close/>
              </a:path>
              <a:path w="5521325" h="1384300">
                <a:moveTo>
                  <a:pt x="39725" y="215900"/>
                </a:moveTo>
                <a:lnTo>
                  <a:pt x="1257" y="215900"/>
                </a:lnTo>
                <a:lnTo>
                  <a:pt x="1968" y="203200"/>
                </a:lnTo>
                <a:lnTo>
                  <a:pt x="40512" y="203200"/>
                </a:lnTo>
                <a:lnTo>
                  <a:pt x="39725" y="215900"/>
                </a:lnTo>
                <a:close/>
              </a:path>
              <a:path w="5521325" h="1384300">
                <a:moveTo>
                  <a:pt x="5519534" y="215900"/>
                </a:moveTo>
                <a:lnTo>
                  <a:pt x="5481078" y="215900"/>
                </a:lnTo>
                <a:lnTo>
                  <a:pt x="5480291" y="203200"/>
                </a:lnTo>
                <a:lnTo>
                  <a:pt x="5518835" y="203200"/>
                </a:lnTo>
                <a:lnTo>
                  <a:pt x="5519534" y="215900"/>
                </a:lnTo>
                <a:close/>
              </a:path>
              <a:path w="5521325" h="1384300">
                <a:moveTo>
                  <a:pt x="38353" y="228600"/>
                </a:moveTo>
                <a:lnTo>
                  <a:pt x="317" y="228600"/>
                </a:lnTo>
                <a:lnTo>
                  <a:pt x="711" y="215900"/>
                </a:lnTo>
                <a:lnTo>
                  <a:pt x="38722" y="215900"/>
                </a:lnTo>
                <a:lnTo>
                  <a:pt x="38353" y="228600"/>
                </a:lnTo>
                <a:close/>
              </a:path>
              <a:path w="5521325" h="1384300">
                <a:moveTo>
                  <a:pt x="38684" y="228600"/>
                </a:moveTo>
                <a:lnTo>
                  <a:pt x="38722" y="215900"/>
                </a:lnTo>
                <a:lnTo>
                  <a:pt x="39192" y="215900"/>
                </a:lnTo>
                <a:lnTo>
                  <a:pt x="38684" y="228600"/>
                </a:lnTo>
                <a:close/>
              </a:path>
              <a:path w="5521325" h="1384300">
                <a:moveTo>
                  <a:pt x="5482120" y="228600"/>
                </a:moveTo>
                <a:lnTo>
                  <a:pt x="5481613" y="215900"/>
                </a:lnTo>
                <a:lnTo>
                  <a:pt x="5482082" y="215900"/>
                </a:lnTo>
                <a:lnTo>
                  <a:pt x="5482120" y="228600"/>
                </a:lnTo>
                <a:close/>
              </a:path>
              <a:path w="5521325" h="1384300">
                <a:moveTo>
                  <a:pt x="5520486" y="228600"/>
                </a:moveTo>
                <a:lnTo>
                  <a:pt x="5482437" y="228600"/>
                </a:lnTo>
                <a:lnTo>
                  <a:pt x="5482082" y="215900"/>
                </a:lnTo>
                <a:lnTo>
                  <a:pt x="5520093" y="215900"/>
                </a:lnTo>
                <a:lnTo>
                  <a:pt x="5520486" y="228600"/>
                </a:lnTo>
                <a:close/>
              </a:path>
              <a:path w="5521325" h="1384300">
                <a:moveTo>
                  <a:pt x="38100" y="1143000"/>
                </a:moveTo>
                <a:lnTo>
                  <a:pt x="0" y="1143000"/>
                </a:lnTo>
                <a:lnTo>
                  <a:pt x="76" y="228600"/>
                </a:lnTo>
                <a:lnTo>
                  <a:pt x="38176" y="228600"/>
                </a:lnTo>
                <a:lnTo>
                  <a:pt x="38100" y="1143000"/>
                </a:lnTo>
                <a:close/>
              </a:path>
              <a:path w="5521325" h="1384300">
                <a:moveTo>
                  <a:pt x="5520804" y="1143000"/>
                </a:moveTo>
                <a:lnTo>
                  <a:pt x="5482704" y="1143000"/>
                </a:lnTo>
                <a:lnTo>
                  <a:pt x="5482628" y="228600"/>
                </a:lnTo>
                <a:lnTo>
                  <a:pt x="5520715" y="228600"/>
                </a:lnTo>
                <a:lnTo>
                  <a:pt x="5520804" y="1143000"/>
                </a:lnTo>
                <a:close/>
              </a:path>
              <a:path w="5521325" h="1384300">
                <a:moveTo>
                  <a:pt x="38379" y="1155700"/>
                </a:moveTo>
                <a:lnTo>
                  <a:pt x="317" y="1155700"/>
                </a:lnTo>
                <a:lnTo>
                  <a:pt x="76" y="1143000"/>
                </a:lnTo>
                <a:lnTo>
                  <a:pt x="38163" y="1143000"/>
                </a:lnTo>
                <a:lnTo>
                  <a:pt x="38379" y="1155700"/>
                </a:lnTo>
                <a:close/>
              </a:path>
              <a:path w="5521325" h="1384300">
                <a:moveTo>
                  <a:pt x="38722" y="1155700"/>
                </a:moveTo>
                <a:lnTo>
                  <a:pt x="38379" y="1155700"/>
                </a:lnTo>
                <a:lnTo>
                  <a:pt x="38353" y="1143000"/>
                </a:lnTo>
                <a:lnTo>
                  <a:pt x="38722" y="1155700"/>
                </a:lnTo>
                <a:close/>
              </a:path>
              <a:path w="5521325" h="1384300">
                <a:moveTo>
                  <a:pt x="5482424" y="1155700"/>
                </a:moveTo>
                <a:lnTo>
                  <a:pt x="5482082" y="1155700"/>
                </a:lnTo>
                <a:lnTo>
                  <a:pt x="5482437" y="1143000"/>
                </a:lnTo>
                <a:lnTo>
                  <a:pt x="5482424" y="1155700"/>
                </a:lnTo>
                <a:close/>
              </a:path>
              <a:path w="5521325" h="1384300">
                <a:moveTo>
                  <a:pt x="5520486" y="1155700"/>
                </a:moveTo>
                <a:lnTo>
                  <a:pt x="5482424" y="1155700"/>
                </a:lnTo>
                <a:lnTo>
                  <a:pt x="5482640" y="1143000"/>
                </a:lnTo>
                <a:lnTo>
                  <a:pt x="5520715" y="1143000"/>
                </a:lnTo>
                <a:lnTo>
                  <a:pt x="5520486" y="1155700"/>
                </a:lnTo>
                <a:close/>
              </a:path>
              <a:path w="5521325" h="1384300">
                <a:moveTo>
                  <a:pt x="39789" y="1168400"/>
                </a:moveTo>
                <a:lnTo>
                  <a:pt x="1257" y="1168400"/>
                </a:lnTo>
                <a:lnTo>
                  <a:pt x="711" y="1155700"/>
                </a:lnTo>
                <a:lnTo>
                  <a:pt x="39141" y="1155700"/>
                </a:lnTo>
                <a:lnTo>
                  <a:pt x="39789" y="1168400"/>
                </a:lnTo>
                <a:close/>
              </a:path>
              <a:path w="5521325" h="1384300">
                <a:moveTo>
                  <a:pt x="5519534" y="1168400"/>
                </a:moveTo>
                <a:lnTo>
                  <a:pt x="5481015" y="1168400"/>
                </a:lnTo>
                <a:lnTo>
                  <a:pt x="5481664" y="1155700"/>
                </a:lnTo>
                <a:lnTo>
                  <a:pt x="5520093" y="1155700"/>
                </a:lnTo>
                <a:lnTo>
                  <a:pt x="5519534" y="1168400"/>
                </a:lnTo>
                <a:close/>
              </a:path>
              <a:path w="5521325" h="1384300">
                <a:moveTo>
                  <a:pt x="41363" y="1181100"/>
                </a:moveTo>
                <a:lnTo>
                  <a:pt x="2819" y="1181100"/>
                </a:lnTo>
                <a:lnTo>
                  <a:pt x="1968" y="1168400"/>
                </a:lnTo>
                <a:lnTo>
                  <a:pt x="40436" y="1168400"/>
                </a:lnTo>
                <a:lnTo>
                  <a:pt x="41363" y="1181100"/>
                </a:lnTo>
                <a:close/>
              </a:path>
              <a:path w="5521325" h="1384300">
                <a:moveTo>
                  <a:pt x="5517984" y="1181100"/>
                </a:moveTo>
                <a:lnTo>
                  <a:pt x="5479440" y="1181100"/>
                </a:lnTo>
                <a:lnTo>
                  <a:pt x="5480354" y="1168400"/>
                </a:lnTo>
                <a:lnTo>
                  <a:pt x="5518835" y="1168400"/>
                </a:lnTo>
                <a:lnTo>
                  <a:pt x="5517984" y="1181100"/>
                </a:lnTo>
                <a:close/>
              </a:path>
              <a:path w="5521325" h="1384300">
                <a:moveTo>
                  <a:pt x="44703" y="1193800"/>
                </a:moveTo>
                <a:lnTo>
                  <a:pt x="4991" y="1193800"/>
                </a:lnTo>
                <a:lnTo>
                  <a:pt x="3822" y="1181100"/>
                </a:lnTo>
                <a:lnTo>
                  <a:pt x="42189" y="1181100"/>
                </a:lnTo>
                <a:lnTo>
                  <a:pt x="44703" y="1193800"/>
                </a:lnTo>
                <a:close/>
              </a:path>
              <a:path w="5521325" h="1384300">
                <a:moveTo>
                  <a:pt x="5515813" y="1193800"/>
                </a:moveTo>
                <a:lnTo>
                  <a:pt x="5476100" y="1193800"/>
                </a:lnTo>
                <a:lnTo>
                  <a:pt x="5478614" y="1181100"/>
                </a:lnTo>
                <a:lnTo>
                  <a:pt x="5516981" y="1181100"/>
                </a:lnTo>
                <a:lnTo>
                  <a:pt x="5515813" y="1193800"/>
                </a:lnTo>
                <a:close/>
              </a:path>
              <a:path w="5521325" h="1384300">
                <a:moveTo>
                  <a:pt x="85458" y="1270000"/>
                </a:moveTo>
                <a:lnTo>
                  <a:pt x="35369" y="1270000"/>
                </a:lnTo>
                <a:lnTo>
                  <a:pt x="29489" y="1257300"/>
                </a:lnTo>
                <a:lnTo>
                  <a:pt x="14820" y="1219200"/>
                </a:lnTo>
                <a:lnTo>
                  <a:pt x="7683" y="1193800"/>
                </a:lnTo>
                <a:lnTo>
                  <a:pt x="44462" y="1193800"/>
                </a:lnTo>
                <a:lnTo>
                  <a:pt x="47498" y="1206500"/>
                </a:lnTo>
                <a:lnTo>
                  <a:pt x="50444" y="1206500"/>
                </a:lnTo>
                <a:lnTo>
                  <a:pt x="54470" y="1219200"/>
                </a:lnTo>
                <a:lnTo>
                  <a:pt x="54114" y="1219200"/>
                </a:lnTo>
                <a:lnTo>
                  <a:pt x="58623" y="1231900"/>
                </a:lnTo>
                <a:lnTo>
                  <a:pt x="62750" y="1231900"/>
                </a:lnTo>
                <a:lnTo>
                  <a:pt x="68173" y="1244600"/>
                </a:lnTo>
                <a:lnTo>
                  <a:pt x="67690" y="1244600"/>
                </a:lnTo>
                <a:lnTo>
                  <a:pt x="73545" y="1257300"/>
                </a:lnTo>
                <a:lnTo>
                  <a:pt x="78765" y="1257300"/>
                </a:lnTo>
                <a:lnTo>
                  <a:pt x="85458" y="1270000"/>
                </a:lnTo>
                <a:close/>
              </a:path>
              <a:path w="5521325" h="1384300">
                <a:moveTo>
                  <a:pt x="50761" y="1206500"/>
                </a:moveTo>
                <a:lnTo>
                  <a:pt x="47498" y="1206500"/>
                </a:lnTo>
                <a:lnTo>
                  <a:pt x="47218" y="1193800"/>
                </a:lnTo>
                <a:lnTo>
                  <a:pt x="50761" y="1206500"/>
                </a:lnTo>
                <a:close/>
              </a:path>
              <a:path w="5521325" h="1384300">
                <a:moveTo>
                  <a:pt x="5473293" y="1206500"/>
                </a:moveTo>
                <a:lnTo>
                  <a:pt x="5470042" y="1206500"/>
                </a:lnTo>
                <a:lnTo>
                  <a:pt x="5473585" y="1193800"/>
                </a:lnTo>
                <a:lnTo>
                  <a:pt x="5473293" y="1206500"/>
                </a:lnTo>
                <a:close/>
              </a:path>
              <a:path w="5521325" h="1384300">
                <a:moveTo>
                  <a:pt x="5485434" y="1270000"/>
                </a:moveTo>
                <a:lnTo>
                  <a:pt x="5435345" y="1270000"/>
                </a:lnTo>
                <a:lnTo>
                  <a:pt x="5442038" y="1257300"/>
                </a:lnTo>
                <a:lnTo>
                  <a:pt x="5447258" y="1257300"/>
                </a:lnTo>
                <a:lnTo>
                  <a:pt x="5453113" y="1244600"/>
                </a:lnTo>
                <a:lnTo>
                  <a:pt x="5452630" y="1244600"/>
                </a:lnTo>
                <a:lnTo>
                  <a:pt x="5458053" y="1231900"/>
                </a:lnTo>
                <a:lnTo>
                  <a:pt x="5462181" y="1231900"/>
                </a:lnTo>
                <a:lnTo>
                  <a:pt x="5466689" y="1219200"/>
                </a:lnTo>
                <a:lnTo>
                  <a:pt x="5466334" y="1219200"/>
                </a:lnTo>
                <a:lnTo>
                  <a:pt x="5470359" y="1206500"/>
                </a:lnTo>
                <a:lnTo>
                  <a:pt x="5473293" y="1206500"/>
                </a:lnTo>
                <a:lnTo>
                  <a:pt x="5476328" y="1193800"/>
                </a:lnTo>
                <a:lnTo>
                  <a:pt x="5513120" y="1193800"/>
                </a:lnTo>
                <a:lnTo>
                  <a:pt x="5509818" y="1206500"/>
                </a:lnTo>
                <a:lnTo>
                  <a:pt x="5505983" y="1219200"/>
                </a:lnTo>
                <a:lnTo>
                  <a:pt x="5501601" y="1231900"/>
                </a:lnTo>
                <a:lnTo>
                  <a:pt x="5496712" y="1244600"/>
                </a:lnTo>
                <a:lnTo>
                  <a:pt x="5491314" y="1257300"/>
                </a:lnTo>
                <a:lnTo>
                  <a:pt x="5485434" y="1270000"/>
                </a:lnTo>
                <a:close/>
              </a:path>
              <a:path w="5521325" h="1384300">
                <a:moveTo>
                  <a:pt x="121284" y="1308100"/>
                </a:moveTo>
                <a:lnTo>
                  <a:pt x="63449" y="1308100"/>
                </a:lnTo>
                <a:lnTo>
                  <a:pt x="55778" y="1295400"/>
                </a:lnTo>
                <a:lnTo>
                  <a:pt x="48526" y="1282700"/>
                </a:lnTo>
                <a:lnTo>
                  <a:pt x="41719" y="1270000"/>
                </a:lnTo>
                <a:lnTo>
                  <a:pt x="84874" y="1270000"/>
                </a:lnTo>
                <a:lnTo>
                  <a:pt x="91948" y="1282700"/>
                </a:lnTo>
                <a:lnTo>
                  <a:pt x="98158" y="1282700"/>
                </a:lnTo>
                <a:lnTo>
                  <a:pt x="105981" y="1295400"/>
                </a:lnTo>
                <a:lnTo>
                  <a:pt x="112775" y="1295400"/>
                </a:lnTo>
                <a:lnTo>
                  <a:pt x="121284" y="1308100"/>
                </a:lnTo>
                <a:close/>
              </a:path>
              <a:path w="5521325" h="1384300">
                <a:moveTo>
                  <a:pt x="5457355" y="1308100"/>
                </a:moveTo>
                <a:lnTo>
                  <a:pt x="5399519" y="1308100"/>
                </a:lnTo>
                <a:lnTo>
                  <a:pt x="5408028" y="1295400"/>
                </a:lnTo>
                <a:lnTo>
                  <a:pt x="5414822" y="1295400"/>
                </a:lnTo>
                <a:lnTo>
                  <a:pt x="5422645" y="1282700"/>
                </a:lnTo>
                <a:lnTo>
                  <a:pt x="5428843" y="1282700"/>
                </a:lnTo>
                <a:lnTo>
                  <a:pt x="5435930" y="1270000"/>
                </a:lnTo>
                <a:lnTo>
                  <a:pt x="5479084" y="1270000"/>
                </a:lnTo>
                <a:lnTo>
                  <a:pt x="5472277" y="1282700"/>
                </a:lnTo>
                <a:lnTo>
                  <a:pt x="5465025" y="1295400"/>
                </a:lnTo>
                <a:lnTo>
                  <a:pt x="5457355" y="1308100"/>
                </a:lnTo>
                <a:close/>
              </a:path>
              <a:path w="5521325" h="1384300">
                <a:moveTo>
                  <a:pt x="137756" y="1320800"/>
                </a:moveTo>
                <a:lnTo>
                  <a:pt x="80009" y="1320800"/>
                </a:lnTo>
                <a:lnTo>
                  <a:pt x="71539" y="1308100"/>
                </a:lnTo>
                <a:lnTo>
                  <a:pt x="128625" y="1308100"/>
                </a:lnTo>
                <a:lnTo>
                  <a:pt x="137756" y="1320800"/>
                </a:lnTo>
                <a:close/>
              </a:path>
              <a:path w="5521325" h="1384300">
                <a:moveTo>
                  <a:pt x="5440794" y="1320800"/>
                </a:moveTo>
                <a:lnTo>
                  <a:pt x="5383047" y="1320800"/>
                </a:lnTo>
                <a:lnTo>
                  <a:pt x="5392178" y="1308100"/>
                </a:lnTo>
                <a:lnTo>
                  <a:pt x="5449265" y="1308100"/>
                </a:lnTo>
                <a:lnTo>
                  <a:pt x="5440794" y="1320800"/>
                </a:lnTo>
                <a:close/>
              </a:path>
              <a:path w="5521325" h="1384300">
                <a:moveTo>
                  <a:pt x="203149" y="1346200"/>
                </a:moveTo>
                <a:lnTo>
                  <a:pt x="107670" y="1346200"/>
                </a:lnTo>
                <a:lnTo>
                  <a:pt x="98094" y="1333500"/>
                </a:lnTo>
                <a:lnTo>
                  <a:pt x="88874" y="1320800"/>
                </a:lnTo>
                <a:lnTo>
                  <a:pt x="154457" y="1320800"/>
                </a:lnTo>
                <a:lnTo>
                  <a:pt x="164439" y="1333500"/>
                </a:lnTo>
                <a:lnTo>
                  <a:pt x="192252" y="1333500"/>
                </a:lnTo>
                <a:lnTo>
                  <a:pt x="203149" y="1346200"/>
                </a:lnTo>
                <a:close/>
              </a:path>
              <a:path w="5521325" h="1384300">
                <a:moveTo>
                  <a:pt x="5413133" y="1346200"/>
                </a:moveTo>
                <a:lnTo>
                  <a:pt x="5317655" y="1346200"/>
                </a:lnTo>
                <a:lnTo>
                  <a:pt x="5328551" y="1333500"/>
                </a:lnTo>
                <a:lnTo>
                  <a:pt x="5356364" y="1333500"/>
                </a:lnTo>
                <a:lnTo>
                  <a:pt x="5366334" y="1320800"/>
                </a:lnTo>
                <a:lnTo>
                  <a:pt x="5431929" y="1320800"/>
                </a:lnTo>
                <a:lnTo>
                  <a:pt x="5422709" y="1333500"/>
                </a:lnTo>
                <a:lnTo>
                  <a:pt x="5413133" y="1346200"/>
                </a:lnTo>
                <a:close/>
              </a:path>
              <a:path w="5521325" h="1384300">
                <a:moveTo>
                  <a:pt x="5392991" y="1358900"/>
                </a:moveTo>
                <a:lnTo>
                  <a:pt x="127812" y="1358900"/>
                </a:lnTo>
                <a:lnTo>
                  <a:pt x="117576" y="1346200"/>
                </a:lnTo>
                <a:lnTo>
                  <a:pt x="5403227" y="1346200"/>
                </a:lnTo>
                <a:lnTo>
                  <a:pt x="5392991" y="1358900"/>
                </a:lnTo>
                <a:close/>
              </a:path>
              <a:path w="5521325" h="1384300">
                <a:moveTo>
                  <a:pt x="5360543" y="1371600"/>
                </a:moveTo>
                <a:lnTo>
                  <a:pt x="160261" y="1371600"/>
                </a:lnTo>
                <a:lnTo>
                  <a:pt x="149161" y="1358900"/>
                </a:lnTo>
                <a:lnTo>
                  <a:pt x="5371630" y="1358900"/>
                </a:lnTo>
                <a:lnTo>
                  <a:pt x="5360543" y="1371600"/>
                </a:lnTo>
                <a:close/>
              </a:path>
              <a:path w="5521325" h="1384300">
                <a:moveTo>
                  <a:pt x="5319775" y="1384300"/>
                </a:moveTo>
                <a:lnTo>
                  <a:pt x="201028" y="1384300"/>
                </a:lnTo>
                <a:lnTo>
                  <a:pt x="194919" y="1371600"/>
                </a:lnTo>
                <a:lnTo>
                  <a:pt x="5325873" y="1371600"/>
                </a:lnTo>
                <a:lnTo>
                  <a:pt x="5319775" y="13843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5008" y="1557527"/>
            <a:ext cx="2505455" cy="41239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05555" y="1557527"/>
            <a:ext cx="2319527" cy="4123944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10881" y="3281591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敲定选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题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84168" y="3276511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搜索资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料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99264" y="3276511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撰写脚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本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18256" y="3293224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创意剪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辑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  <p:sp>
        <p:nvSpPr>
          <p:cNvPr id="6" name="object 6"/>
          <p:cNvSpPr/>
          <p:nvPr>
            <p:custDataLst>
              <p:tags r:id="rId3"/>
            </p:custDataLst>
          </p:nvPr>
        </p:nvSpPr>
        <p:spPr>
          <a:xfrm>
            <a:off x="2783332" y="3290049"/>
            <a:ext cx="309880" cy="344805"/>
          </a:xfrm>
          <a:custGeom>
            <a:avLst/>
            <a:gdLst/>
            <a:ahLst/>
            <a:cxnLst/>
            <a:rect l="l" t="t" r="r" b="b"/>
            <a:pathLst>
              <a:path w="309880" h="344804">
                <a:moveTo>
                  <a:pt x="143497" y="97840"/>
                </a:moveTo>
                <a:lnTo>
                  <a:pt x="143497" y="0"/>
                </a:lnTo>
                <a:lnTo>
                  <a:pt x="166266" y="23571"/>
                </a:lnTo>
                <a:lnTo>
                  <a:pt x="162547" y="23571"/>
                </a:lnTo>
                <a:lnTo>
                  <a:pt x="146164" y="30187"/>
                </a:lnTo>
                <a:lnTo>
                  <a:pt x="162547" y="47147"/>
                </a:lnTo>
                <a:lnTo>
                  <a:pt x="162547" y="88315"/>
                </a:lnTo>
                <a:lnTo>
                  <a:pt x="153022" y="88315"/>
                </a:lnTo>
                <a:lnTo>
                  <a:pt x="143497" y="97840"/>
                </a:lnTo>
                <a:close/>
              </a:path>
              <a:path w="309880" h="344804">
                <a:moveTo>
                  <a:pt x="162547" y="47147"/>
                </a:moveTo>
                <a:lnTo>
                  <a:pt x="146164" y="30187"/>
                </a:lnTo>
                <a:lnTo>
                  <a:pt x="162547" y="23571"/>
                </a:lnTo>
                <a:lnTo>
                  <a:pt x="162547" y="47147"/>
                </a:lnTo>
                <a:close/>
              </a:path>
              <a:path w="309880" h="344804">
                <a:moveTo>
                  <a:pt x="283269" y="172122"/>
                </a:moveTo>
                <a:lnTo>
                  <a:pt x="162547" y="47147"/>
                </a:lnTo>
                <a:lnTo>
                  <a:pt x="162547" y="23571"/>
                </a:lnTo>
                <a:lnTo>
                  <a:pt x="166266" y="23571"/>
                </a:lnTo>
                <a:lnTo>
                  <a:pt x="303374" y="165506"/>
                </a:lnTo>
                <a:lnTo>
                  <a:pt x="289661" y="165506"/>
                </a:lnTo>
                <a:lnTo>
                  <a:pt x="283269" y="172122"/>
                </a:lnTo>
                <a:close/>
              </a:path>
              <a:path w="309880" h="344804">
                <a:moveTo>
                  <a:pt x="143497" y="255917"/>
                </a:moveTo>
                <a:lnTo>
                  <a:pt x="0" y="255917"/>
                </a:lnTo>
                <a:lnTo>
                  <a:pt x="0" y="88315"/>
                </a:lnTo>
                <a:lnTo>
                  <a:pt x="143497" y="88315"/>
                </a:lnTo>
                <a:lnTo>
                  <a:pt x="143497" y="97840"/>
                </a:lnTo>
                <a:lnTo>
                  <a:pt x="19050" y="97840"/>
                </a:lnTo>
                <a:lnTo>
                  <a:pt x="9525" y="107365"/>
                </a:lnTo>
                <a:lnTo>
                  <a:pt x="19050" y="107365"/>
                </a:lnTo>
                <a:lnTo>
                  <a:pt x="19050" y="236867"/>
                </a:lnTo>
                <a:lnTo>
                  <a:pt x="9525" y="236867"/>
                </a:lnTo>
                <a:lnTo>
                  <a:pt x="19050" y="246392"/>
                </a:lnTo>
                <a:lnTo>
                  <a:pt x="143497" y="246392"/>
                </a:lnTo>
                <a:lnTo>
                  <a:pt x="143497" y="255917"/>
                </a:lnTo>
                <a:close/>
              </a:path>
              <a:path w="309880" h="344804">
                <a:moveTo>
                  <a:pt x="162547" y="107365"/>
                </a:moveTo>
                <a:lnTo>
                  <a:pt x="19050" y="107365"/>
                </a:lnTo>
                <a:lnTo>
                  <a:pt x="19050" y="97840"/>
                </a:lnTo>
                <a:lnTo>
                  <a:pt x="143497" y="97840"/>
                </a:lnTo>
                <a:lnTo>
                  <a:pt x="153022" y="88315"/>
                </a:lnTo>
                <a:lnTo>
                  <a:pt x="162547" y="88315"/>
                </a:lnTo>
                <a:lnTo>
                  <a:pt x="162547" y="107365"/>
                </a:lnTo>
                <a:close/>
              </a:path>
              <a:path w="309880" h="344804">
                <a:moveTo>
                  <a:pt x="19050" y="107365"/>
                </a:moveTo>
                <a:lnTo>
                  <a:pt x="9525" y="107365"/>
                </a:lnTo>
                <a:lnTo>
                  <a:pt x="19050" y="97840"/>
                </a:lnTo>
                <a:lnTo>
                  <a:pt x="19050" y="107365"/>
                </a:lnTo>
                <a:close/>
              </a:path>
              <a:path w="309880" h="344804">
                <a:moveTo>
                  <a:pt x="289661" y="178739"/>
                </a:moveTo>
                <a:lnTo>
                  <a:pt x="283269" y="172122"/>
                </a:lnTo>
                <a:lnTo>
                  <a:pt x="289661" y="165506"/>
                </a:lnTo>
                <a:lnTo>
                  <a:pt x="289661" y="178739"/>
                </a:lnTo>
                <a:close/>
              </a:path>
              <a:path w="309880" h="344804">
                <a:moveTo>
                  <a:pt x="303373" y="178739"/>
                </a:moveTo>
                <a:lnTo>
                  <a:pt x="289661" y="178739"/>
                </a:lnTo>
                <a:lnTo>
                  <a:pt x="289661" y="165506"/>
                </a:lnTo>
                <a:lnTo>
                  <a:pt x="303374" y="165506"/>
                </a:lnTo>
                <a:lnTo>
                  <a:pt x="309765" y="172123"/>
                </a:lnTo>
                <a:lnTo>
                  <a:pt x="303373" y="178739"/>
                </a:lnTo>
                <a:close/>
              </a:path>
              <a:path w="309880" h="344804">
                <a:moveTo>
                  <a:pt x="166268" y="320662"/>
                </a:moveTo>
                <a:lnTo>
                  <a:pt x="162547" y="320662"/>
                </a:lnTo>
                <a:lnTo>
                  <a:pt x="162547" y="297086"/>
                </a:lnTo>
                <a:lnTo>
                  <a:pt x="283269" y="172122"/>
                </a:lnTo>
                <a:lnTo>
                  <a:pt x="289661" y="178739"/>
                </a:lnTo>
                <a:lnTo>
                  <a:pt x="303373" y="178739"/>
                </a:lnTo>
                <a:lnTo>
                  <a:pt x="166268" y="320662"/>
                </a:lnTo>
                <a:close/>
              </a:path>
              <a:path w="309880" h="344804">
                <a:moveTo>
                  <a:pt x="19050" y="246392"/>
                </a:moveTo>
                <a:lnTo>
                  <a:pt x="9525" y="236867"/>
                </a:lnTo>
                <a:lnTo>
                  <a:pt x="19050" y="236867"/>
                </a:lnTo>
                <a:lnTo>
                  <a:pt x="19050" y="246392"/>
                </a:lnTo>
                <a:close/>
              </a:path>
              <a:path w="309880" h="344804">
                <a:moveTo>
                  <a:pt x="162547" y="255917"/>
                </a:moveTo>
                <a:lnTo>
                  <a:pt x="153022" y="255917"/>
                </a:lnTo>
                <a:lnTo>
                  <a:pt x="143497" y="246392"/>
                </a:lnTo>
                <a:lnTo>
                  <a:pt x="19050" y="246392"/>
                </a:lnTo>
                <a:lnTo>
                  <a:pt x="19050" y="236867"/>
                </a:lnTo>
                <a:lnTo>
                  <a:pt x="162547" y="236867"/>
                </a:lnTo>
                <a:lnTo>
                  <a:pt x="162547" y="255917"/>
                </a:lnTo>
                <a:close/>
              </a:path>
              <a:path w="309880" h="344804">
                <a:moveTo>
                  <a:pt x="143497" y="344233"/>
                </a:moveTo>
                <a:lnTo>
                  <a:pt x="143497" y="246392"/>
                </a:lnTo>
                <a:lnTo>
                  <a:pt x="153022" y="255917"/>
                </a:lnTo>
                <a:lnTo>
                  <a:pt x="162547" y="255917"/>
                </a:lnTo>
                <a:lnTo>
                  <a:pt x="162547" y="297086"/>
                </a:lnTo>
                <a:lnTo>
                  <a:pt x="146164" y="314045"/>
                </a:lnTo>
                <a:lnTo>
                  <a:pt x="162547" y="320662"/>
                </a:lnTo>
                <a:lnTo>
                  <a:pt x="166268" y="320662"/>
                </a:lnTo>
                <a:lnTo>
                  <a:pt x="143497" y="344233"/>
                </a:lnTo>
                <a:close/>
              </a:path>
              <a:path w="309880" h="344804">
                <a:moveTo>
                  <a:pt x="162547" y="320662"/>
                </a:moveTo>
                <a:lnTo>
                  <a:pt x="146164" y="314045"/>
                </a:lnTo>
                <a:lnTo>
                  <a:pt x="162547" y="297086"/>
                </a:lnTo>
                <a:lnTo>
                  <a:pt x="162547" y="32066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11173" y="3276511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口播拍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摄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 idx="4294967295"/>
          </p:nvPr>
        </p:nvSpPr>
        <p:spPr>
          <a:xfrm>
            <a:off x="347192" y="364109"/>
            <a:ext cx="297497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口播视频冷启动的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个步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骤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object 9"/>
          <p:cNvSpPr/>
          <p:nvPr>
            <p:custDataLst>
              <p:tags r:id="rId4"/>
            </p:custDataLst>
          </p:nvPr>
        </p:nvSpPr>
        <p:spPr>
          <a:xfrm>
            <a:off x="4969522" y="3256876"/>
            <a:ext cx="309880" cy="344805"/>
          </a:xfrm>
          <a:custGeom>
            <a:avLst/>
            <a:gdLst/>
            <a:ahLst/>
            <a:cxnLst/>
            <a:rect l="l" t="t" r="r" b="b"/>
            <a:pathLst>
              <a:path w="309879" h="344804">
                <a:moveTo>
                  <a:pt x="143497" y="97853"/>
                </a:moveTo>
                <a:lnTo>
                  <a:pt x="143497" y="0"/>
                </a:lnTo>
                <a:lnTo>
                  <a:pt x="166264" y="23571"/>
                </a:lnTo>
                <a:lnTo>
                  <a:pt x="162547" y="23571"/>
                </a:lnTo>
                <a:lnTo>
                  <a:pt x="146164" y="30187"/>
                </a:lnTo>
                <a:lnTo>
                  <a:pt x="162547" y="47147"/>
                </a:lnTo>
                <a:lnTo>
                  <a:pt x="162547" y="88328"/>
                </a:lnTo>
                <a:lnTo>
                  <a:pt x="153022" y="88328"/>
                </a:lnTo>
                <a:lnTo>
                  <a:pt x="143497" y="97853"/>
                </a:lnTo>
                <a:close/>
              </a:path>
              <a:path w="309879" h="344804">
                <a:moveTo>
                  <a:pt x="162547" y="47147"/>
                </a:moveTo>
                <a:lnTo>
                  <a:pt x="146164" y="30187"/>
                </a:lnTo>
                <a:lnTo>
                  <a:pt x="162547" y="23571"/>
                </a:lnTo>
                <a:lnTo>
                  <a:pt x="162547" y="47147"/>
                </a:lnTo>
                <a:close/>
              </a:path>
              <a:path w="309879" h="344804">
                <a:moveTo>
                  <a:pt x="283270" y="172123"/>
                </a:moveTo>
                <a:lnTo>
                  <a:pt x="162547" y="47147"/>
                </a:lnTo>
                <a:lnTo>
                  <a:pt x="162547" y="23571"/>
                </a:lnTo>
                <a:lnTo>
                  <a:pt x="166264" y="23571"/>
                </a:lnTo>
                <a:lnTo>
                  <a:pt x="303361" y="165506"/>
                </a:lnTo>
                <a:lnTo>
                  <a:pt x="289661" y="165506"/>
                </a:lnTo>
                <a:lnTo>
                  <a:pt x="283270" y="172123"/>
                </a:lnTo>
                <a:close/>
              </a:path>
              <a:path w="309879" h="344804">
                <a:moveTo>
                  <a:pt x="143497" y="255917"/>
                </a:moveTo>
                <a:lnTo>
                  <a:pt x="0" y="255917"/>
                </a:lnTo>
                <a:lnTo>
                  <a:pt x="0" y="88328"/>
                </a:lnTo>
                <a:lnTo>
                  <a:pt x="143497" y="88328"/>
                </a:lnTo>
                <a:lnTo>
                  <a:pt x="143497" y="97853"/>
                </a:lnTo>
                <a:lnTo>
                  <a:pt x="19050" y="97853"/>
                </a:lnTo>
                <a:lnTo>
                  <a:pt x="9525" y="107378"/>
                </a:lnTo>
                <a:lnTo>
                  <a:pt x="19050" y="107378"/>
                </a:lnTo>
                <a:lnTo>
                  <a:pt x="19050" y="236867"/>
                </a:lnTo>
                <a:lnTo>
                  <a:pt x="9525" y="236867"/>
                </a:lnTo>
                <a:lnTo>
                  <a:pt x="19050" y="246392"/>
                </a:lnTo>
                <a:lnTo>
                  <a:pt x="143497" y="246392"/>
                </a:lnTo>
                <a:lnTo>
                  <a:pt x="143497" y="255917"/>
                </a:lnTo>
                <a:close/>
              </a:path>
              <a:path w="309879" h="344804">
                <a:moveTo>
                  <a:pt x="162547" y="107378"/>
                </a:moveTo>
                <a:lnTo>
                  <a:pt x="19050" y="107378"/>
                </a:lnTo>
                <a:lnTo>
                  <a:pt x="19050" y="97853"/>
                </a:lnTo>
                <a:lnTo>
                  <a:pt x="143497" y="97853"/>
                </a:lnTo>
                <a:lnTo>
                  <a:pt x="153022" y="88328"/>
                </a:lnTo>
                <a:lnTo>
                  <a:pt x="162547" y="88328"/>
                </a:lnTo>
                <a:lnTo>
                  <a:pt x="162547" y="107378"/>
                </a:lnTo>
                <a:close/>
              </a:path>
              <a:path w="309879" h="344804">
                <a:moveTo>
                  <a:pt x="19050" y="107378"/>
                </a:moveTo>
                <a:lnTo>
                  <a:pt x="9525" y="107378"/>
                </a:lnTo>
                <a:lnTo>
                  <a:pt x="19050" y="97853"/>
                </a:lnTo>
                <a:lnTo>
                  <a:pt x="19050" y="107378"/>
                </a:lnTo>
                <a:close/>
              </a:path>
              <a:path w="309879" h="344804">
                <a:moveTo>
                  <a:pt x="289661" y="178739"/>
                </a:moveTo>
                <a:lnTo>
                  <a:pt x="283270" y="172123"/>
                </a:lnTo>
                <a:lnTo>
                  <a:pt x="289661" y="165506"/>
                </a:lnTo>
                <a:lnTo>
                  <a:pt x="289661" y="178739"/>
                </a:lnTo>
                <a:close/>
              </a:path>
              <a:path w="309879" h="344804">
                <a:moveTo>
                  <a:pt x="303361" y="178739"/>
                </a:moveTo>
                <a:lnTo>
                  <a:pt x="289661" y="178739"/>
                </a:lnTo>
                <a:lnTo>
                  <a:pt x="289661" y="165506"/>
                </a:lnTo>
                <a:lnTo>
                  <a:pt x="303361" y="165506"/>
                </a:lnTo>
                <a:lnTo>
                  <a:pt x="309752" y="172123"/>
                </a:lnTo>
                <a:lnTo>
                  <a:pt x="303361" y="178739"/>
                </a:lnTo>
                <a:close/>
              </a:path>
              <a:path w="309879" h="344804">
                <a:moveTo>
                  <a:pt x="166264" y="320675"/>
                </a:moveTo>
                <a:lnTo>
                  <a:pt x="162547" y="320675"/>
                </a:lnTo>
                <a:lnTo>
                  <a:pt x="162547" y="297098"/>
                </a:lnTo>
                <a:lnTo>
                  <a:pt x="283270" y="172123"/>
                </a:lnTo>
                <a:lnTo>
                  <a:pt x="289661" y="178739"/>
                </a:lnTo>
                <a:lnTo>
                  <a:pt x="303361" y="178739"/>
                </a:lnTo>
                <a:lnTo>
                  <a:pt x="166264" y="320675"/>
                </a:lnTo>
                <a:close/>
              </a:path>
              <a:path w="309879" h="344804">
                <a:moveTo>
                  <a:pt x="19050" y="246392"/>
                </a:moveTo>
                <a:lnTo>
                  <a:pt x="9525" y="236867"/>
                </a:lnTo>
                <a:lnTo>
                  <a:pt x="19050" y="236867"/>
                </a:lnTo>
                <a:lnTo>
                  <a:pt x="19050" y="246392"/>
                </a:lnTo>
                <a:close/>
              </a:path>
              <a:path w="309879" h="344804">
                <a:moveTo>
                  <a:pt x="162547" y="255917"/>
                </a:moveTo>
                <a:lnTo>
                  <a:pt x="153022" y="255917"/>
                </a:lnTo>
                <a:lnTo>
                  <a:pt x="143497" y="246392"/>
                </a:lnTo>
                <a:lnTo>
                  <a:pt x="19050" y="246392"/>
                </a:lnTo>
                <a:lnTo>
                  <a:pt x="19050" y="236867"/>
                </a:lnTo>
                <a:lnTo>
                  <a:pt x="162547" y="236867"/>
                </a:lnTo>
                <a:lnTo>
                  <a:pt x="162547" y="255917"/>
                </a:lnTo>
                <a:close/>
              </a:path>
              <a:path w="309879" h="344804">
                <a:moveTo>
                  <a:pt x="143497" y="344246"/>
                </a:moveTo>
                <a:lnTo>
                  <a:pt x="143497" y="246392"/>
                </a:lnTo>
                <a:lnTo>
                  <a:pt x="153022" y="255917"/>
                </a:lnTo>
                <a:lnTo>
                  <a:pt x="162547" y="255917"/>
                </a:lnTo>
                <a:lnTo>
                  <a:pt x="162547" y="297098"/>
                </a:lnTo>
                <a:lnTo>
                  <a:pt x="146164" y="314058"/>
                </a:lnTo>
                <a:lnTo>
                  <a:pt x="162547" y="320675"/>
                </a:lnTo>
                <a:lnTo>
                  <a:pt x="166264" y="320675"/>
                </a:lnTo>
                <a:lnTo>
                  <a:pt x="143497" y="344246"/>
                </a:lnTo>
                <a:close/>
              </a:path>
              <a:path w="309879" h="344804">
                <a:moveTo>
                  <a:pt x="162547" y="320675"/>
                </a:moveTo>
                <a:lnTo>
                  <a:pt x="146164" y="314058"/>
                </a:lnTo>
                <a:lnTo>
                  <a:pt x="162547" y="297098"/>
                </a:lnTo>
                <a:lnTo>
                  <a:pt x="162547" y="3206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5"/>
            </p:custDataLst>
          </p:nvPr>
        </p:nvSpPr>
        <p:spPr>
          <a:xfrm>
            <a:off x="6994626" y="3262553"/>
            <a:ext cx="309880" cy="344805"/>
          </a:xfrm>
          <a:custGeom>
            <a:avLst/>
            <a:gdLst/>
            <a:ahLst/>
            <a:cxnLst/>
            <a:rect l="l" t="t" r="r" b="b"/>
            <a:pathLst>
              <a:path w="309879" h="344804">
                <a:moveTo>
                  <a:pt x="143497" y="97840"/>
                </a:moveTo>
                <a:lnTo>
                  <a:pt x="143497" y="0"/>
                </a:lnTo>
                <a:lnTo>
                  <a:pt x="166266" y="23571"/>
                </a:lnTo>
                <a:lnTo>
                  <a:pt x="162547" y="23571"/>
                </a:lnTo>
                <a:lnTo>
                  <a:pt x="146164" y="30187"/>
                </a:lnTo>
                <a:lnTo>
                  <a:pt x="162547" y="47146"/>
                </a:lnTo>
                <a:lnTo>
                  <a:pt x="162547" y="88315"/>
                </a:lnTo>
                <a:lnTo>
                  <a:pt x="153022" y="88315"/>
                </a:lnTo>
                <a:lnTo>
                  <a:pt x="143497" y="97840"/>
                </a:lnTo>
                <a:close/>
              </a:path>
              <a:path w="309879" h="344804">
                <a:moveTo>
                  <a:pt x="162547" y="47146"/>
                </a:moveTo>
                <a:lnTo>
                  <a:pt x="146164" y="30187"/>
                </a:lnTo>
                <a:lnTo>
                  <a:pt x="162547" y="23571"/>
                </a:lnTo>
                <a:lnTo>
                  <a:pt x="162547" y="47146"/>
                </a:lnTo>
                <a:close/>
              </a:path>
              <a:path w="309879" h="344804">
                <a:moveTo>
                  <a:pt x="283269" y="172110"/>
                </a:moveTo>
                <a:lnTo>
                  <a:pt x="162547" y="47146"/>
                </a:lnTo>
                <a:lnTo>
                  <a:pt x="162547" y="23571"/>
                </a:lnTo>
                <a:lnTo>
                  <a:pt x="166266" y="23571"/>
                </a:lnTo>
                <a:lnTo>
                  <a:pt x="303360" y="165493"/>
                </a:lnTo>
                <a:lnTo>
                  <a:pt x="289661" y="165493"/>
                </a:lnTo>
                <a:lnTo>
                  <a:pt x="283269" y="172110"/>
                </a:lnTo>
                <a:close/>
              </a:path>
              <a:path w="309879" h="344804">
                <a:moveTo>
                  <a:pt x="143497" y="255904"/>
                </a:moveTo>
                <a:lnTo>
                  <a:pt x="0" y="255904"/>
                </a:lnTo>
                <a:lnTo>
                  <a:pt x="0" y="88315"/>
                </a:lnTo>
                <a:lnTo>
                  <a:pt x="143497" y="88315"/>
                </a:lnTo>
                <a:lnTo>
                  <a:pt x="143497" y="97840"/>
                </a:lnTo>
                <a:lnTo>
                  <a:pt x="19050" y="97840"/>
                </a:lnTo>
                <a:lnTo>
                  <a:pt x="9525" y="107365"/>
                </a:lnTo>
                <a:lnTo>
                  <a:pt x="19050" y="107365"/>
                </a:lnTo>
                <a:lnTo>
                  <a:pt x="19050" y="236854"/>
                </a:lnTo>
                <a:lnTo>
                  <a:pt x="9525" y="236854"/>
                </a:lnTo>
                <a:lnTo>
                  <a:pt x="19050" y="246379"/>
                </a:lnTo>
                <a:lnTo>
                  <a:pt x="143497" y="246379"/>
                </a:lnTo>
                <a:lnTo>
                  <a:pt x="143497" y="255904"/>
                </a:lnTo>
                <a:close/>
              </a:path>
              <a:path w="309879" h="344804">
                <a:moveTo>
                  <a:pt x="162547" y="107365"/>
                </a:moveTo>
                <a:lnTo>
                  <a:pt x="19050" y="107365"/>
                </a:lnTo>
                <a:lnTo>
                  <a:pt x="19050" y="97840"/>
                </a:lnTo>
                <a:lnTo>
                  <a:pt x="143497" y="97840"/>
                </a:lnTo>
                <a:lnTo>
                  <a:pt x="153022" y="88315"/>
                </a:lnTo>
                <a:lnTo>
                  <a:pt x="162547" y="88315"/>
                </a:lnTo>
                <a:lnTo>
                  <a:pt x="162547" y="107365"/>
                </a:lnTo>
                <a:close/>
              </a:path>
              <a:path w="309879" h="344804">
                <a:moveTo>
                  <a:pt x="19050" y="107365"/>
                </a:moveTo>
                <a:lnTo>
                  <a:pt x="9525" y="107365"/>
                </a:lnTo>
                <a:lnTo>
                  <a:pt x="19050" y="97840"/>
                </a:lnTo>
                <a:lnTo>
                  <a:pt x="19050" y="107365"/>
                </a:lnTo>
                <a:close/>
              </a:path>
              <a:path w="309879" h="344804">
                <a:moveTo>
                  <a:pt x="289661" y="178727"/>
                </a:moveTo>
                <a:lnTo>
                  <a:pt x="283270" y="172110"/>
                </a:lnTo>
                <a:lnTo>
                  <a:pt x="289661" y="165493"/>
                </a:lnTo>
                <a:lnTo>
                  <a:pt x="289661" y="178727"/>
                </a:lnTo>
                <a:close/>
              </a:path>
              <a:path w="309879" h="344804">
                <a:moveTo>
                  <a:pt x="303360" y="178727"/>
                </a:moveTo>
                <a:lnTo>
                  <a:pt x="289661" y="178727"/>
                </a:lnTo>
                <a:lnTo>
                  <a:pt x="289661" y="165493"/>
                </a:lnTo>
                <a:lnTo>
                  <a:pt x="303360" y="165493"/>
                </a:lnTo>
                <a:lnTo>
                  <a:pt x="309751" y="172110"/>
                </a:lnTo>
                <a:lnTo>
                  <a:pt x="303360" y="178727"/>
                </a:lnTo>
                <a:close/>
              </a:path>
              <a:path w="309879" h="344804">
                <a:moveTo>
                  <a:pt x="166264" y="320662"/>
                </a:moveTo>
                <a:lnTo>
                  <a:pt x="162547" y="320662"/>
                </a:lnTo>
                <a:lnTo>
                  <a:pt x="162547" y="297085"/>
                </a:lnTo>
                <a:lnTo>
                  <a:pt x="283269" y="172110"/>
                </a:lnTo>
                <a:lnTo>
                  <a:pt x="289661" y="178727"/>
                </a:lnTo>
                <a:lnTo>
                  <a:pt x="303360" y="178727"/>
                </a:lnTo>
                <a:lnTo>
                  <a:pt x="166264" y="320662"/>
                </a:lnTo>
                <a:close/>
              </a:path>
              <a:path w="309879" h="344804">
                <a:moveTo>
                  <a:pt x="19050" y="246379"/>
                </a:moveTo>
                <a:lnTo>
                  <a:pt x="9525" y="236854"/>
                </a:lnTo>
                <a:lnTo>
                  <a:pt x="19050" y="236854"/>
                </a:lnTo>
                <a:lnTo>
                  <a:pt x="19050" y="246379"/>
                </a:lnTo>
                <a:close/>
              </a:path>
              <a:path w="309879" h="344804">
                <a:moveTo>
                  <a:pt x="162547" y="255904"/>
                </a:moveTo>
                <a:lnTo>
                  <a:pt x="153022" y="255904"/>
                </a:lnTo>
                <a:lnTo>
                  <a:pt x="143497" y="246379"/>
                </a:lnTo>
                <a:lnTo>
                  <a:pt x="19050" y="246379"/>
                </a:lnTo>
                <a:lnTo>
                  <a:pt x="19050" y="236854"/>
                </a:lnTo>
                <a:lnTo>
                  <a:pt x="162547" y="236854"/>
                </a:lnTo>
                <a:lnTo>
                  <a:pt x="162547" y="255904"/>
                </a:lnTo>
                <a:close/>
              </a:path>
              <a:path w="309879" h="344804">
                <a:moveTo>
                  <a:pt x="143497" y="344233"/>
                </a:moveTo>
                <a:lnTo>
                  <a:pt x="143497" y="246379"/>
                </a:lnTo>
                <a:lnTo>
                  <a:pt x="153022" y="255904"/>
                </a:lnTo>
                <a:lnTo>
                  <a:pt x="162547" y="255904"/>
                </a:lnTo>
                <a:lnTo>
                  <a:pt x="162547" y="297085"/>
                </a:lnTo>
                <a:lnTo>
                  <a:pt x="146164" y="314045"/>
                </a:lnTo>
                <a:lnTo>
                  <a:pt x="162547" y="320662"/>
                </a:lnTo>
                <a:lnTo>
                  <a:pt x="166264" y="320662"/>
                </a:lnTo>
                <a:lnTo>
                  <a:pt x="143497" y="344233"/>
                </a:lnTo>
                <a:close/>
              </a:path>
              <a:path w="309879" h="344804">
                <a:moveTo>
                  <a:pt x="162547" y="320662"/>
                </a:moveTo>
                <a:lnTo>
                  <a:pt x="146164" y="314045"/>
                </a:lnTo>
                <a:lnTo>
                  <a:pt x="162547" y="297085"/>
                </a:lnTo>
                <a:lnTo>
                  <a:pt x="162547" y="32066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6"/>
            </p:custDataLst>
          </p:nvPr>
        </p:nvSpPr>
        <p:spPr>
          <a:xfrm>
            <a:off x="9080258" y="3273336"/>
            <a:ext cx="309880" cy="344805"/>
          </a:xfrm>
          <a:custGeom>
            <a:avLst/>
            <a:gdLst/>
            <a:ahLst/>
            <a:cxnLst/>
            <a:rect l="l" t="t" r="r" b="b"/>
            <a:pathLst>
              <a:path w="309879" h="344804">
                <a:moveTo>
                  <a:pt x="143497" y="97840"/>
                </a:moveTo>
                <a:lnTo>
                  <a:pt x="143497" y="0"/>
                </a:lnTo>
                <a:lnTo>
                  <a:pt x="166268" y="23571"/>
                </a:lnTo>
                <a:lnTo>
                  <a:pt x="162547" y="23571"/>
                </a:lnTo>
                <a:lnTo>
                  <a:pt x="146176" y="30187"/>
                </a:lnTo>
                <a:lnTo>
                  <a:pt x="162547" y="47134"/>
                </a:lnTo>
                <a:lnTo>
                  <a:pt x="162547" y="88315"/>
                </a:lnTo>
                <a:lnTo>
                  <a:pt x="153022" y="88315"/>
                </a:lnTo>
                <a:lnTo>
                  <a:pt x="143497" y="97840"/>
                </a:lnTo>
                <a:close/>
              </a:path>
              <a:path w="309879" h="344804">
                <a:moveTo>
                  <a:pt x="162547" y="47134"/>
                </a:moveTo>
                <a:lnTo>
                  <a:pt x="146176" y="30187"/>
                </a:lnTo>
                <a:lnTo>
                  <a:pt x="162547" y="23571"/>
                </a:lnTo>
                <a:lnTo>
                  <a:pt x="162547" y="47134"/>
                </a:lnTo>
                <a:close/>
              </a:path>
              <a:path w="309879" h="344804">
                <a:moveTo>
                  <a:pt x="283270" y="172110"/>
                </a:moveTo>
                <a:lnTo>
                  <a:pt x="162547" y="47134"/>
                </a:lnTo>
                <a:lnTo>
                  <a:pt x="162547" y="23571"/>
                </a:lnTo>
                <a:lnTo>
                  <a:pt x="166268" y="23571"/>
                </a:lnTo>
                <a:lnTo>
                  <a:pt x="303373" y="165493"/>
                </a:lnTo>
                <a:lnTo>
                  <a:pt x="289661" y="165493"/>
                </a:lnTo>
                <a:lnTo>
                  <a:pt x="283270" y="172110"/>
                </a:lnTo>
                <a:close/>
              </a:path>
              <a:path w="309879" h="344804">
                <a:moveTo>
                  <a:pt x="143497" y="255917"/>
                </a:moveTo>
                <a:lnTo>
                  <a:pt x="0" y="255917"/>
                </a:lnTo>
                <a:lnTo>
                  <a:pt x="0" y="88315"/>
                </a:lnTo>
                <a:lnTo>
                  <a:pt x="143497" y="88315"/>
                </a:lnTo>
                <a:lnTo>
                  <a:pt x="143497" y="97840"/>
                </a:lnTo>
                <a:lnTo>
                  <a:pt x="19050" y="97840"/>
                </a:lnTo>
                <a:lnTo>
                  <a:pt x="9525" y="107365"/>
                </a:lnTo>
                <a:lnTo>
                  <a:pt x="19050" y="107365"/>
                </a:lnTo>
                <a:lnTo>
                  <a:pt x="19050" y="236867"/>
                </a:lnTo>
                <a:lnTo>
                  <a:pt x="9525" y="236867"/>
                </a:lnTo>
                <a:lnTo>
                  <a:pt x="19050" y="246392"/>
                </a:lnTo>
                <a:lnTo>
                  <a:pt x="143497" y="246392"/>
                </a:lnTo>
                <a:lnTo>
                  <a:pt x="143497" y="255917"/>
                </a:lnTo>
                <a:close/>
              </a:path>
              <a:path w="309879" h="344804">
                <a:moveTo>
                  <a:pt x="162547" y="107365"/>
                </a:moveTo>
                <a:lnTo>
                  <a:pt x="19050" y="107365"/>
                </a:lnTo>
                <a:lnTo>
                  <a:pt x="19050" y="97840"/>
                </a:lnTo>
                <a:lnTo>
                  <a:pt x="143497" y="97840"/>
                </a:lnTo>
                <a:lnTo>
                  <a:pt x="153022" y="88315"/>
                </a:lnTo>
                <a:lnTo>
                  <a:pt x="162547" y="88315"/>
                </a:lnTo>
                <a:lnTo>
                  <a:pt x="162547" y="107365"/>
                </a:lnTo>
                <a:close/>
              </a:path>
              <a:path w="309879" h="344804">
                <a:moveTo>
                  <a:pt x="19050" y="107365"/>
                </a:moveTo>
                <a:lnTo>
                  <a:pt x="9525" y="107365"/>
                </a:lnTo>
                <a:lnTo>
                  <a:pt x="19050" y="97840"/>
                </a:lnTo>
                <a:lnTo>
                  <a:pt x="19050" y="107365"/>
                </a:lnTo>
                <a:close/>
              </a:path>
              <a:path w="309879" h="344804">
                <a:moveTo>
                  <a:pt x="289661" y="178727"/>
                </a:moveTo>
                <a:lnTo>
                  <a:pt x="283270" y="172110"/>
                </a:lnTo>
                <a:lnTo>
                  <a:pt x="289661" y="165493"/>
                </a:lnTo>
                <a:lnTo>
                  <a:pt x="289661" y="178727"/>
                </a:lnTo>
                <a:close/>
              </a:path>
              <a:path w="309879" h="344804">
                <a:moveTo>
                  <a:pt x="303374" y="178727"/>
                </a:moveTo>
                <a:lnTo>
                  <a:pt x="289661" y="178727"/>
                </a:lnTo>
                <a:lnTo>
                  <a:pt x="289661" y="165493"/>
                </a:lnTo>
                <a:lnTo>
                  <a:pt x="303373" y="165493"/>
                </a:lnTo>
                <a:lnTo>
                  <a:pt x="309765" y="172110"/>
                </a:lnTo>
                <a:lnTo>
                  <a:pt x="303374" y="178727"/>
                </a:lnTo>
                <a:close/>
              </a:path>
              <a:path w="309879" h="344804">
                <a:moveTo>
                  <a:pt x="166266" y="320662"/>
                </a:moveTo>
                <a:lnTo>
                  <a:pt x="162547" y="320662"/>
                </a:lnTo>
                <a:lnTo>
                  <a:pt x="162547" y="297097"/>
                </a:lnTo>
                <a:lnTo>
                  <a:pt x="283270" y="172110"/>
                </a:lnTo>
                <a:lnTo>
                  <a:pt x="289661" y="178727"/>
                </a:lnTo>
                <a:lnTo>
                  <a:pt x="303374" y="178727"/>
                </a:lnTo>
                <a:lnTo>
                  <a:pt x="166266" y="320662"/>
                </a:lnTo>
                <a:close/>
              </a:path>
              <a:path w="309879" h="344804">
                <a:moveTo>
                  <a:pt x="19050" y="246392"/>
                </a:moveTo>
                <a:lnTo>
                  <a:pt x="9525" y="236867"/>
                </a:lnTo>
                <a:lnTo>
                  <a:pt x="19050" y="236867"/>
                </a:lnTo>
                <a:lnTo>
                  <a:pt x="19050" y="246392"/>
                </a:lnTo>
                <a:close/>
              </a:path>
              <a:path w="309879" h="344804">
                <a:moveTo>
                  <a:pt x="162547" y="255917"/>
                </a:moveTo>
                <a:lnTo>
                  <a:pt x="153022" y="255917"/>
                </a:lnTo>
                <a:lnTo>
                  <a:pt x="143497" y="246392"/>
                </a:lnTo>
                <a:lnTo>
                  <a:pt x="19050" y="246392"/>
                </a:lnTo>
                <a:lnTo>
                  <a:pt x="19050" y="236867"/>
                </a:lnTo>
                <a:lnTo>
                  <a:pt x="162547" y="236867"/>
                </a:lnTo>
                <a:lnTo>
                  <a:pt x="162547" y="255917"/>
                </a:lnTo>
                <a:close/>
              </a:path>
              <a:path w="309879" h="344804">
                <a:moveTo>
                  <a:pt x="143497" y="344233"/>
                </a:moveTo>
                <a:lnTo>
                  <a:pt x="143497" y="246392"/>
                </a:lnTo>
                <a:lnTo>
                  <a:pt x="153022" y="255917"/>
                </a:lnTo>
                <a:lnTo>
                  <a:pt x="162547" y="255917"/>
                </a:lnTo>
                <a:lnTo>
                  <a:pt x="162547" y="297097"/>
                </a:lnTo>
                <a:lnTo>
                  <a:pt x="146176" y="314045"/>
                </a:lnTo>
                <a:lnTo>
                  <a:pt x="162547" y="320662"/>
                </a:lnTo>
                <a:lnTo>
                  <a:pt x="166266" y="320662"/>
                </a:lnTo>
                <a:lnTo>
                  <a:pt x="143497" y="344233"/>
                </a:lnTo>
                <a:close/>
              </a:path>
              <a:path w="309879" h="344804">
                <a:moveTo>
                  <a:pt x="162547" y="320662"/>
                </a:moveTo>
                <a:lnTo>
                  <a:pt x="146176" y="314045"/>
                </a:lnTo>
                <a:lnTo>
                  <a:pt x="162547" y="297097"/>
                </a:lnTo>
                <a:lnTo>
                  <a:pt x="162547" y="32066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/>
          <p:nvPr>
            <p:custDataLst>
              <p:tags r:id="rId7"/>
            </p:custDataLst>
          </p:nvPr>
        </p:nvSpPr>
        <p:spPr>
          <a:xfrm>
            <a:off x="1032992" y="2992272"/>
            <a:ext cx="1409065" cy="872490"/>
          </a:xfrm>
          <a:custGeom>
            <a:avLst/>
            <a:gdLst/>
            <a:ahLst/>
            <a:cxnLst/>
            <a:rect l="l" t="t" r="r" b="b"/>
            <a:pathLst>
              <a:path w="1409064" h="872489">
                <a:moveTo>
                  <a:pt x="1266571" y="872490"/>
                </a:moveTo>
                <a:lnTo>
                  <a:pt x="142125" y="872490"/>
                </a:lnTo>
                <a:lnTo>
                  <a:pt x="126403" y="869950"/>
                </a:lnTo>
                <a:lnTo>
                  <a:pt x="118745" y="867410"/>
                </a:lnTo>
                <a:lnTo>
                  <a:pt x="111226" y="866140"/>
                </a:lnTo>
                <a:lnTo>
                  <a:pt x="103860" y="863600"/>
                </a:lnTo>
                <a:lnTo>
                  <a:pt x="96672" y="859790"/>
                </a:lnTo>
                <a:lnTo>
                  <a:pt x="89649" y="857250"/>
                </a:lnTo>
                <a:lnTo>
                  <a:pt x="82816" y="853440"/>
                </a:lnTo>
                <a:lnTo>
                  <a:pt x="76187" y="849630"/>
                </a:lnTo>
                <a:lnTo>
                  <a:pt x="69773" y="845820"/>
                </a:lnTo>
                <a:lnTo>
                  <a:pt x="63563" y="840740"/>
                </a:lnTo>
                <a:lnTo>
                  <a:pt x="57594" y="836930"/>
                </a:lnTo>
                <a:lnTo>
                  <a:pt x="51854" y="831850"/>
                </a:lnTo>
                <a:lnTo>
                  <a:pt x="46355" y="826770"/>
                </a:lnTo>
                <a:lnTo>
                  <a:pt x="41122" y="820420"/>
                </a:lnTo>
                <a:lnTo>
                  <a:pt x="36144" y="815340"/>
                </a:lnTo>
                <a:lnTo>
                  <a:pt x="12446" y="775970"/>
                </a:lnTo>
                <a:lnTo>
                  <a:pt x="9601" y="768350"/>
                </a:lnTo>
                <a:lnTo>
                  <a:pt x="7112" y="762000"/>
                </a:lnTo>
                <a:lnTo>
                  <a:pt x="203" y="722630"/>
                </a:lnTo>
                <a:lnTo>
                  <a:pt x="0" y="715010"/>
                </a:lnTo>
                <a:lnTo>
                  <a:pt x="0" y="157480"/>
                </a:lnTo>
                <a:lnTo>
                  <a:pt x="4978" y="118110"/>
                </a:lnTo>
                <a:lnTo>
                  <a:pt x="12446" y="96520"/>
                </a:lnTo>
                <a:lnTo>
                  <a:pt x="15621" y="88900"/>
                </a:lnTo>
                <a:lnTo>
                  <a:pt x="19113" y="82550"/>
                </a:lnTo>
                <a:lnTo>
                  <a:pt x="22923" y="74930"/>
                </a:lnTo>
                <a:lnTo>
                  <a:pt x="27038" y="68580"/>
                </a:lnTo>
                <a:lnTo>
                  <a:pt x="31457" y="63500"/>
                </a:lnTo>
                <a:lnTo>
                  <a:pt x="36144" y="57150"/>
                </a:lnTo>
                <a:lnTo>
                  <a:pt x="41122" y="50800"/>
                </a:lnTo>
                <a:lnTo>
                  <a:pt x="76187" y="22860"/>
                </a:lnTo>
                <a:lnTo>
                  <a:pt x="118745" y="3810"/>
                </a:lnTo>
                <a:lnTo>
                  <a:pt x="142125" y="0"/>
                </a:lnTo>
                <a:lnTo>
                  <a:pt x="1266571" y="0"/>
                </a:lnTo>
                <a:lnTo>
                  <a:pt x="1304836" y="8890"/>
                </a:lnTo>
                <a:lnTo>
                  <a:pt x="1338922" y="26670"/>
                </a:lnTo>
                <a:lnTo>
                  <a:pt x="1352537" y="36830"/>
                </a:lnTo>
                <a:lnTo>
                  <a:pt x="158762" y="36830"/>
                </a:lnTo>
                <a:lnTo>
                  <a:pt x="151599" y="38100"/>
                </a:lnTo>
                <a:lnTo>
                  <a:pt x="146443" y="38100"/>
                </a:lnTo>
                <a:lnTo>
                  <a:pt x="139484" y="39370"/>
                </a:lnTo>
                <a:lnTo>
                  <a:pt x="134505" y="39370"/>
                </a:lnTo>
                <a:lnTo>
                  <a:pt x="131140" y="40640"/>
                </a:lnTo>
                <a:lnTo>
                  <a:pt x="128689" y="40640"/>
                </a:lnTo>
                <a:lnTo>
                  <a:pt x="122085" y="43180"/>
                </a:lnTo>
                <a:lnTo>
                  <a:pt x="122986" y="43180"/>
                </a:lnTo>
                <a:lnTo>
                  <a:pt x="116522" y="44450"/>
                </a:lnTo>
                <a:lnTo>
                  <a:pt x="117398" y="44450"/>
                </a:lnTo>
                <a:lnTo>
                  <a:pt x="111074" y="46990"/>
                </a:lnTo>
                <a:lnTo>
                  <a:pt x="111937" y="46990"/>
                </a:lnTo>
                <a:lnTo>
                  <a:pt x="105765" y="49530"/>
                </a:lnTo>
                <a:lnTo>
                  <a:pt x="106603" y="49530"/>
                </a:lnTo>
                <a:lnTo>
                  <a:pt x="100596" y="52070"/>
                </a:lnTo>
                <a:lnTo>
                  <a:pt x="101409" y="52070"/>
                </a:lnTo>
                <a:lnTo>
                  <a:pt x="95580" y="54610"/>
                </a:lnTo>
                <a:lnTo>
                  <a:pt x="96367" y="54610"/>
                </a:lnTo>
                <a:lnTo>
                  <a:pt x="92599" y="57150"/>
                </a:lnTo>
                <a:lnTo>
                  <a:pt x="91478" y="57150"/>
                </a:lnTo>
                <a:lnTo>
                  <a:pt x="87382" y="60960"/>
                </a:lnTo>
                <a:lnTo>
                  <a:pt x="86753" y="60960"/>
                </a:lnTo>
                <a:lnTo>
                  <a:pt x="81495" y="64770"/>
                </a:lnTo>
                <a:lnTo>
                  <a:pt x="82194" y="64770"/>
                </a:lnTo>
                <a:lnTo>
                  <a:pt x="77139" y="68580"/>
                </a:lnTo>
                <a:lnTo>
                  <a:pt x="77812" y="68580"/>
                </a:lnTo>
                <a:lnTo>
                  <a:pt x="72974" y="72390"/>
                </a:lnTo>
                <a:lnTo>
                  <a:pt x="73621" y="72390"/>
                </a:lnTo>
                <a:lnTo>
                  <a:pt x="70164" y="76200"/>
                </a:lnTo>
                <a:lnTo>
                  <a:pt x="69621" y="76200"/>
                </a:lnTo>
                <a:lnTo>
                  <a:pt x="65239" y="81280"/>
                </a:lnTo>
                <a:lnTo>
                  <a:pt x="65824" y="81280"/>
                </a:lnTo>
                <a:lnTo>
                  <a:pt x="62728" y="85090"/>
                </a:lnTo>
                <a:lnTo>
                  <a:pt x="62242" y="85090"/>
                </a:lnTo>
                <a:lnTo>
                  <a:pt x="59133" y="90170"/>
                </a:lnTo>
                <a:lnTo>
                  <a:pt x="58864" y="90170"/>
                </a:lnTo>
                <a:lnTo>
                  <a:pt x="55245" y="95250"/>
                </a:lnTo>
                <a:lnTo>
                  <a:pt x="55727" y="95250"/>
                </a:lnTo>
                <a:lnTo>
                  <a:pt x="52374" y="100330"/>
                </a:lnTo>
                <a:lnTo>
                  <a:pt x="52819" y="100330"/>
                </a:lnTo>
                <a:lnTo>
                  <a:pt x="49733" y="105410"/>
                </a:lnTo>
                <a:lnTo>
                  <a:pt x="50139" y="105410"/>
                </a:lnTo>
                <a:lnTo>
                  <a:pt x="47914" y="110490"/>
                </a:lnTo>
                <a:lnTo>
                  <a:pt x="47713" y="110490"/>
                </a:lnTo>
                <a:lnTo>
                  <a:pt x="45722" y="115570"/>
                </a:lnTo>
                <a:lnTo>
                  <a:pt x="45542" y="115570"/>
                </a:lnTo>
                <a:lnTo>
                  <a:pt x="43357" y="121920"/>
                </a:lnTo>
                <a:lnTo>
                  <a:pt x="43637" y="121920"/>
                </a:lnTo>
                <a:lnTo>
                  <a:pt x="42133" y="127000"/>
                </a:lnTo>
                <a:lnTo>
                  <a:pt x="41998" y="127000"/>
                </a:lnTo>
                <a:lnTo>
                  <a:pt x="40449" y="133350"/>
                </a:lnTo>
                <a:lnTo>
                  <a:pt x="40640" y="133350"/>
                </a:lnTo>
                <a:lnTo>
                  <a:pt x="39654" y="138430"/>
                </a:lnTo>
                <a:lnTo>
                  <a:pt x="38819" y="144780"/>
                </a:lnTo>
                <a:lnTo>
                  <a:pt x="38318" y="151130"/>
                </a:lnTo>
                <a:lnTo>
                  <a:pt x="38129" y="157480"/>
                </a:lnTo>
                <a:lnTo>
                  <a:pt x="38129" y="715010"/>
                </a:lnTo>
                <a:lnTo>
                  <a:pt x="38227" y="720090"/>
                </a:lnTo>
                <a:lnTo>
                  <a:pt x="38682" y="726440"/>
                </a:lnTo>
                <a:lnTo>
                  <a:pt x="38773" y="727710"/>
                </a:lnTo>
                <a:lnTo>
                  <a:pt x="39560" y="732790"/>
                </a:lnTo>
                <a:lnTo>
                  <a:pt x="39408" y="732790"/>
                </a:lnTo>
                <a:lnTo>
                  <a:pt x="40640" y="739140"/>
                </a:lnTo>
                <a:lnTo>
                  <a:pt x="41998" y="745490"/>
                </a:lnTo>
                <a:lnTo>
                  <a:pt x="42133" y="745490"/>
                </a:lnTo>
                <a:lnTo>
                  <a:pt x="43637" y="750570"/>
                </a:lnTo>
                <a:lnTo>
                  <a:pt x="45542" y="756920"/>
                </a:lnTo>
                <a:lnTo>
                  <a:pt x="45722" y="756920"/>
                </a:lnTo>
                <a:lnTo>
                  <a:pt x="47713" y="762000"/>
                </a:lnTo>
                <a:lnTo>
                  <a:pt x="47914" y="762000"/>
                </a:lnTo>
                <a:lnTo>
                  <a:pt x="50139" y="767080"/>
                </a:lnTo>
                <a:lnTo>
                  <a:pt x="50350" y="767080"/>
                </a:lnTo>
                <a:lnTo>
                  <a:pt x="52819" y="772160"/>
                </a:lnTo>
                <a:lnTo>
                  <a:pt x="53045" y="772160"/>
                </a:lnTo>
                <a:lnTo>
                  <a:pt x="55727" y="777240"/>
                </a:lnTo>
                <a:lnTo>
                  <a:pt x="55968" y="777240"/>
                </a:lnTo>
                <a:lnTo>
                  <a:pt x="58864" y="782320"/>
                </a:lnTo>
                <a:lnTo>
                  <a:pt x="59133" y="782320"/>
                </a:lnTo>
                <a:lnTo>
                  <a:pt x="62242" y="787400"/>
                </a:lnTo>
                <a:lnTo>
                  <a:pt x="62728" y="787400"/>
                </a:lnTo>
                <a:lnTo>
                  <a:pt x="65824" y="791210"/>
                </a:lnTo>
                <a:lnTo>
                  <a:pt x="65239" y="791210"/>
                </a:lnTo>
                <a:lnTo>
                  <a:pt x="69621" y="796290"/>
                </a:lnTo>
                <a:lnTo>
                  <a:pt x="70164" y="796290"/>
                </a:lnTo>
                <a:lnTo>
                  <a:pt x="73621" y="800100"/>
                </a:lnTo>
                <a:lnTo>
                  <a:pt x="74183" y="800100"/>
                </a:lnTo>
                <a:lnTo>
                  <a:pt x="77812" y="803910"/>
                </a:lnTo>
                <a:lnTo>
                  <a:pt x="78403" y="803910"/>
                </a:lnTo>
                <a:lnTo>
                  <a:pt x="82194" y="807720"/>
                </a:lnTo>
                <a:lnTo>
                  <a:pt x="82810" y="807720"/>
                </a:lnTo>
                <a:lnTo>
                  <a:pt x="86753" y="811530"/>
                </a:lnTo>
                <a:lnTo>
                  <a:pt x="87837" y="811530"/>
                </a:lnTo>
                <a:lnTo>
                  <a:pt x="91478" y="814070"/>
                </a:lnTo>
                <a:lnTo>
                  <a:pt x="90716" y="814070"/>
                </a:lnTo>
                <a:lnTo>
                  <a:pt x="96367" y="817880"/>
                </a:lnTo>
                <a:lnTo>
                  <a:pt x="97523" y="817880"/>
                </a:lnTo>
                <a:lnTo>
                  <a:pt x="101409" y="820420"/>
                </a:lnTo>
                <a:lnTo>
                  <a:pt x="100596" y="820420"/>
                </a:lnTo>
                <a:lnTo>
                  <a:pt x="106603" y="822960"/>
                </a:lnTo>
                <a:lnTo>
                  <a:pt x="105765" y="822960"/>
                </a:lnTo>
                <a:lnTo>
                  <a:pt x="111937" y="825500"/>
                </a:lnTo>
                <a:lnTo>
                  <a:pt x="111074" y="825500"/>
                </a:lnTo>
                <a:lnTo>
                  <a:pt x="117398" y="828040"/>
                </a:lnTo>
                <a:lnTo>
                  <a:pt x="119754" y="828040"/>
                </a:lnTo>
                <a:lnTo>
                  <a:pt x="122986" y="829310"/>
                </a:lnTo>
                <a:lnTo>
                  <a:pt x="122085" y="829310"/>
                </a:lnTo>
                <a:lnTo>
                  <a:pt x="128689" y="830580"/>
                </a:lnTo>
                <a:lnTo>
                  <a:pt x="127774" y="830580"/>
                </a:lnTo>
                <a:lnTo>
                  <a:pt x="134505" y="831850"/>
                </a:lnTo>
                <a:lnTo>
                  <a:pt x="133565" y="831850"/>
                </a:lnTo>
                <a:lnTo>
                  <a:pt x="140423" y="833120"/>
                </a:lnTo>
                <a:lnTo>
                  <a:pt x="139484" y="833120"/>
                </a:lnTo>
                <a:lnTo>
                  <a:pt x="146443" y="834390"/>
                </a:lnTo>
                <a:lnTo>
                  <a:pt x="1353972" y="834390"/>
                </a:lnTo>
                <a:lnTo>
                  <a:pt x="1351102" y="836930"/>
                </a:lnTo>
                <a:lnTo>
                  <a:pt x="1345120" y="840740"/>
                </a:lnTo>
                <a:lnTo>
                  <a:pt x="1338922" y="845820"/>
                </a:lnTo>
                <a:lnTo>
                  <a:pt x="1332496" y="849630"/>
                </a:lnTo>
                <a:lnTo>
                  <a:pt x="1325867" y="853440"/>
                </a:lnTo>
                <a:lnTo>
                  <a:pt x="1319047" y="857250"/>
                </a:lnTo>
                <a:lnTo>
                  <a:pt x="1312024" y="859790"/>
                </a:lnTo>
                <a:lnTo>
                  <a:pt x="1304836" y="863600"/>
                </a:lnTo>
                <a:lnTo>
                  <a:pt x="1297470" y="866140"/>
                </a:lnTo>
                <a:lnTo>
                  <a:pt x="1289951" y="867410"/>
                </a:lnTo>
                <a:lnTo>
                  <a:pt x="1282293" y="869950"/>
                </a:lnTo>
                <a:lnTo>
                  <a:pt x="1266571" y="872490"/>
                </a:lnTo>
                <a:close/>
              </a:path>
              <a:path w="1409064" h="872489">
                <a:moveTo>
                  <a:pt x="1250416" y="38100"/>
                </a:moveTo>
                <a:lnTo>
                  <a:pt x="158280" y="38100"/>
                </a:lnTo>
                <a:lnTo>
                  <a:pt x="158762" y="36830"/>
                </a:lnTo>
                <a:lnTo>
                  <a:pt x="1249934" y="36830"/>
                </a:lnTo>
                <a:lnTo>
                  <a:pt x="1250416" y="38100"/>
                </a:lnTo>
                <a:close/>
              </a:path>
              <a:path w="1409064" h="872489">
                <a:moveTo>
                  <a:pt x="1280922" y="41910"/>
                </a:moveTo>
                <a:lnTo>
                  <a:pt x="1274191" y="39370"/>
                </a:lnTo>
                <a:lnTo>
                  <a:pt x="1269212" y="39370"/>
                </a:lnTo>
                <a:lnTo>
                  <a:pt x="1262240" y="38100"/>
                </a:lnTo>
                <a:lnTo>
                  <a:pt x="1257096" y="38100"/>
                </a:lnTo>
                <a:lnTo>
                  <a:pt x="1249934" y="36830"/>
                </a:lnTo>
                <a:lnTo>
                  <a:pt x="1352537" y="36830"/>
                </a:lnTo>
                <a:lnTo>
                  <a:pt x="1356842" y="40640"/>
                </a:lnTo>
                <a:lnTo>
                  <a:pt x="1280007" y="40640"/>
                </a:lnTo>
                <a:lnTo>
                  <a:pt x="1280922" y="41910"/>
                </a:lnTo>
                <a:close/>
              </a:path>
              <a:path w="1409064" h="872489">
                <a:moveTo>
                  <a:pt x="127774" y="41910"/>
                </a:moveTo>
                <a:lnTo>
                  <a:pt x="128689" y="40640"/>
                </a:lnTo>
                <a:lnTo>
                  <a:pt x="131140" y="40640"/>
                </a:lnTo>
                <a:lnTo>
                  <a:pt x="127774" y="41910"/>
                </a:lnTo>
                <a:close/>
              </a:path>
              <a:path w="1409064" h="872489">
                <a:moveTo>
                  <a:pt x="1317967" y="58420"/>
                </a:moveTo>
                <a:lnTo>
                  <a:pt x="1312329" y="54610"/>
                </a:lnTo>
                <a:lnTo>
                  <a:pt x="1313116" y="54610"/>
                </a:lnTo>
                <a:lnTo>
                  <a:pt x="1307274" y="52070"/>
                </a:lnTo>
                <a:lnTo>
                  <a:pt x="1308087" y="52070"/>
                </a:lnTo>
                <a:lnTo>
                  <a:pt x="1302092" y="49530"/>
                </a:lnTo>
                <a:lnTo>
                  <a:pt x="1302931" y="49530"/>
                </a:lnTo>
                <a:lnTo>
                  <a:pt x="1296758" y="46990"/>
                </a:lnTo>
                <a:lnTo>
                  <a:pt x="1297622" y="46990"/>
                </a:lnTo>
                <a:lnTo>
                  <a:pt x="1291297" y="44450"/>
                </a:lnTo>
                <a:lnTo>
                  <a:pt x="1292174" y="44450"/>
                </a:lnTo>
                <a:lnTo>
                  <a:pt x="1285709" y="43180"/>
                </a:lnTo>
                <a:lnTo>
                  <a:pt x="1286611" y="43180"/>
                </a:lnTo>
                <a:lnTo>
                  <a:pt x="1280007" y="40640"/>
                </a:lnTo>
                <a:lnTo>
                  <a:pt x="1356842" y="40640"/>
                </a:lnTo>
                <a:lnTo>
                  <a:pt x="1362329" y="45720"/>
                </a:lnTo>
                <a:lnTo>
                  <a:pt x="1367574" y="50800"/>
                </a:lnTo>
                <a:lnTo>
                  <a:pt x="1372539" y="57150"/>
                </a:lnTo>
                <a:lnTo>
                  <a:pt x="1317218" y="57150"/>
                </a:lnTo>
                <a:lnTo>
                  <a:pt x="1317967" y="58420"/>
                </a:lnTo>
                <a:close/>
              </a:path>
              <a:path w="1409064" h="872489">
                <a:moveTo>
                  <a:pt x="90716" y="58420"/>
                </a:moveTo>
                <a:lnTo>
                  <a:pt x="91478" y="57150"/>
                </a:lnTo>
                <a:lnTo>
                  <a:pt x="92599" y="57150"/>
                </a:lnTo>
                <a:lnTo>
                  <a:pt x="90716" y="58420"/>
                </a:lnTo>
                <a:close/>
              </a:path>
              <a:path w="1409064" h="872489">
                <a:moveTo>
                  <a:pt x="1322679" y="62230"/>
                </a:moveTo>
                <a:lnTo>
                  <a:pt x="1317218" y="57150"/>
                </a:lnTo>
                <a:lnTo>
                  <a:pt x="1372539" y="57150"/>
                </a:lnTo>
                <a:lnTo>
                  <a:pt x="1375359" y="60960"/>
                </a:lnTo>
                <a:lnTo>
                  <a:pt x="1321943" y="60960"/>
                </a:lnTo>
                <a:lnTo>
                  <a:pt x="1322679" y="62230"/>
                </a:lnTo>
                <a:close/>
              </a:path>
              <a:path w="1409064" h="872489">
                <a:moveTo>
                  <a:pt x="86017" y="62230"/>
                </a:moveTo>
                <a:lnTo>
                  <a:pt x="86753" y="60960"/>
                </a:lnTo>
                <a:lnTo>
                  <a:pt x="87382" y="60960"/>
                </a:lnTo>
                <a:lnTo>
                  <a:pt x="86017" y="62230"/>
                </a:lnTo>
                <a:close/>
              </a:path>
              <a:path w="1409064" h="872489">
                <a:moveTo>
                  <a:pt x="1339684" y="77470"/>
                </a:moveTo>
                <a:lnTo>
                  <a:pt x="1335074" y="72390"/>
                </a:lnTo>
                <a:lnTo>
                  <a:pt x="1335709" y="72390"/>
                </a:lnTo>
                <a:lnTo>
                  <a:pt x="1330883" y="68580"/>
                </a:lnTo>
                <a:lnTo>
                  <a:pt x="1331556" y="68580"/>
                </a:lnTo>
                <a:lnTo>
                  <a:pt x="1326502" y="64770"/>
                </a:lnTo>
                <a:lnTo>
                  <a:pt x="1327200" y="64770"/>
                </a:lnTo>
                <a:lnTo>
                  <a:pt x="1321943" y="60960"/>
                </a:lnTo>
                <a:lnTo>
                  <a:pt x="1375359" y="60960"/>
                </a:lnTo>
                <a:lnTo>
                  <a:pt x="1377238" y="63500"/>
                </a:lnTo>
                <a:lnTo>
                  <a:pt x="1381658" y="68580"/>
                </a:lnTo>
                <a:lnTo>
                  <a:pt x="1385773" y="74930"/>
                </a:lnTo>
                <a:lnTo>
                  <a:pt x="1386408" y="76200"/>
                </a:lnTo>
                <a:lnTo>
                  <a:pt x="1339075" y="76200"/>
                </a:lnTo>
                <a:lnTo>
                  <a:pt x="1339684" y="77470"/>
                </a:lnTo>
                <a:close/>
              </a:path>
              <a:path w="1409064" h="872489">
                <a:moveTo>
                  <a:pt x="69011" y="77470"/>
                </a:moveTo>
                <a:lnTo>
                  <a:pt x="69621" y="76200"/>
                </a:lnTo>
                <a:lnTo>
                  <a:pt x="70164" y="76200"/>
                </a:lnTo>
                <a:lnTo>
                  <a:pt x="69011" y="77470"/>
                </a:lnTo>
                <a:close/>
              </a:path>
              <a:path w="1409064" h="872489">
                <a:moveTo>
                  <a:pt x="1347000" y="86360"/>
                </a:moveTo>
                <a:lnTo>
                  <a:pt x="1342872" y="81280"/>
                </a:lnTo>
                <a:lnTo>
                  <a:pt x="1343444" y="81280"/>
                </a:lnTo>
                <a:lnTo>
                  <a:pt x="1339075" y="76200"/>
                </a:lnTo>
                <a:lnTo>
                  <a:pt x="1386408" y="76200"/>
                </a:lnTo>
                <a:lnTo>
                  <a:pt x="1389583" y="82550"/>
                </a:lnTo>
                <a:lnTo>
                  <a:pt x="1390980" y="85090"/>
                </a:lnTo>
                <a:lnTo>
                  <a:pt x="1346454" y="85090"/>
                </a:lnTo>
                <a:lnTo>
                  <a:pt x="1347000" y="86360"/>
                </a:lnTo>
                <a:close/>
              </a:path>
              <a:path w="1409064" h="872489">
                <a:moveTo>
                  <a:pt x="61696" y="86360"/>
                </a:moveTo>
                <a:lnTo>
                  <a:pt x="62242" y="85090"/>
                </a:lnTo>
                <a:lnTo>
                  <a:pt x="62728" y="85090"/>
                </a:lnTo>
                <a:lnTo>
                  <a:pt x="61696" y="86360"/>
                </a:lnTo>
                <a:close/>
              </a:path>
              <a:path w="1409064" h="872489">
                <a:moveTo>
                  <a:pt x="1350340" y="91440"/>
                </a:moveTo>
                <a:lnTo>
                  <a:pt x="1346454" y="85090"/>
                </a:lnTo>
                <a:lnTo>
                  <a:pt x="1390980" y="85090"/>
                </a:lnTo>
                <a:lnTo>
                  <a:pt x="1393075" y="88900"/>
                </a:lnTo>
                <a:lnTo>
                  <a:pt x="1393604" y="90170"/>
                </a:lnTo>
                <a:lnTo>
                  <a:pt x="1349819" y="90170"/>
                </a:lnTo>
                <a:lnTo>
                  <a:pt x="1350340" y="91440"/>
                </a:lnTo>
                <a:close/>
              </a:path>
              <a:path w="1409064" h="872489">
                <a:moveTo>
                  <a:pt x="58356" y="91440"/>
                </a:moveTo>
                <a:lnTo>
                  <a:pt x="58864" y="90170"/>
                </a:lnTo>
                <a:lnTo>
                  <a:pt x="59133" y="90170"/>
                </a:lnTo>
                <a:lnTo>
                  <a:pt x="58356" y="91440"/>
                </a:lnTo>
                <a:close/>
              </a:path>
              <a:path w="1409064" h="872489">
                <a:moveTo>
                  <a:pt x="1361338" y="111760"/>
                </a:moveTo>
                <a:lnTo>
                  <a:pt x="1358557" y="105410"/>
                </a:lnTo>
                <a:lnTo>
                  <a:pt x="1358950" y="105410"/>
                </a:lnTo>
                <a:lnTo>
                  <a:pt x="1355877" y="100330"/>
                </a:lnTo>
                <a:lnTo>
                  <a:pt x="1356321" y="100330"/>
                </a:lnTo>
                <a:lnTo>
                  <a:pt x="1352969" y="95250"/>
                </a:lnTo>
                <a:lnTo>
                  <a:pt x="1353451" y="95250"/>
                </a:lnTo>
                <a:lnTo>
                  <a:pt x="1349819" y="90170"/>
                </a:lnTo>
                <a:lnTo>
                  <a:pt x="1393604" y="90170"/>
                </a:lnTo>
                <a:lnTo>
                  <a:pt x="1396250" y="96520"/>
                </a:lnTo>
                <a:lnTo>
                  <a:pt x="1399082" y="102870"/>
                </a:lnTo>
                <a:lnTo>
                  <a:pt x="1401572" y="110490"/>
                </a:lnTo>
                <a:lnTo>
                  <a:pt x="1360982" y="110490"/>
                </a:lnTo>
                <a:lnTo>
                  <a:pt x="1361338" y="111760"/>
                </a:lnTo>
                <a:close/>
              </a:path>
              <a:path w="1409064" h="872489">
                <a:moveTo>
                  <a:pt x="47358" y="111760"/>
                </a:moveTo>
                <a:lnTo>
                  <a:pt x="47713" y="110490"/>
                </a:lnTo>
                <a:lnTo>
                  <a:pt x="47914" y="110490"/>
                </a:lnTo>
                <a:lnTo>
                  <a:pt x="47358" y="111760"/>
                </a:lnTo>
                <a:close/>
              </a:path>
              <a:path w="1409064" h="872489">
                <a:moveTo>
                  <a:pt x="1363472" y="116840"/>
                </a:moveTo>
                <a:lnTo>
                  <a:pt x="1360982" y="110490"/>
                </a:lnTo>
                <a:lnTo>
                  <a:pt x="1401572" y="110490"/>
                </a:lnTo>
                <a:lnTo>
                  <a:pt x="1403002" y="115570"/>
                </a:lnTo>
                <a:lnTo>
                  <a:pt x="1363141" y="115570"/>
                </a:lnTo>
                <a:lnTo>
                  <a:pt x="1363472" y="116840"/>
                </a:lnTo>
                <a:close/>
              </a:path>
              <a:path w="1409064" h="872489">
                <a:moveTo>
                  <a:pt x="45224" y="116840"/>
                </a:moveTo>
                <a:lnTo>
                  <a:pt x="45542" y="115570"/>
                </a:lnTo>
                <a:lnTo>
                  <a:pt x="45722" y="115570"/>
                </a:lnTo>
                <a:lnTo>
                  <a:pt x="45224" y="116840"/>
                </a:lnTo>
                <a:close/>
              </a:path>
              <a:path w="1409064" h="872489">
                <a:moveTo>
                  <a:pt x="1366926" y="128270"/>
                </a:moveTo>
                <a:lnTo>
                  <a:pt x="1365059" y="121920"/>
                </a:lnTo>
                <a:lnTo>
                  <a:pt x="1365338" y="121920"/>
                </a:lnTo>
                <a:lnTo>
                  <a:pt x="1363141" y="115570"/>
                </a:lnTo>
                <a:lnTo>
                  <a:pt x="1403002" y="115570"/>
                </a:lnTo>
                <a:lnTo>
                  <a:pt x="1403718" y="118110"/>
                </a:lnTo>
                <a:lnTo>
                  <a:pt x="1405483" y="125730"/>
                </a:lnTo>
                <a:lnTo>
                  <a:pt x="1405714" y="127000"/>
                </a:lnTo>
                <a:lnTo>
                  <a:pt x="1366697" y="127000"/>
                </a:lnTo>
                <a:lnTo>
                  <a:pt x="1366926" y="128270"/>
                </a:lnTo>
                <a:close/>
              </a:path>
              <a:path w="1409064" h="872489">
                <a:moveTo>
                  <a:pt x="41757" y="128270"/>
                </a:moveTo>
                <a:lnTo>
                  <a:pt x="41998" y="127000"/>
                </a:lnTo>
                <a:lnTo>
                  <a:pt x="42133" y="127000"/>
                </a:lnTo>
                <a:lnTo>
                  <a:pt x="41757" y="128270"/>
                </a:lnTo>
                <a:close/>
              </a:path>
              <a:path w="1409064" h="872489">
                <a:moveTo>
                  <a:pt x="1407714" y="139700"/>
                </a:moveTo>
                <a:lnTo>
                  <a:pt x="1369288" y="139700"/>
                </a:lnTo>
                <a:lnTo>
                  <a:pt x="1369136" y="138430"/>
                </a:lnTo>
                <a:lnTo>
                  <a:pt x="1368056" y="133350"/>
                </a:lnTo>
                <a:lnTo>
                  <a:pt x="1368247" y="133350"/>
                </a:lnTo>
                <a:lnTo>
                  <a:pt x="1366697" y="127000"/>
                </a:lnTo>
                <a:lnTo>
                  <a:pt x="1405714" y="127000"/>
                </a:lnTo>
                <a:lnTo>
                  <a:pt x="1406867" y="133350"/>
                </a:lnTo>
                <a:lnTo>
                  <a:pt x="1407714" y="139700"/>
                </a:lnTo>
                <a:close/>
              </a:path>
              <a:path w="1409064" h="872489">
                <a:moveTo>
                  <a:pt x="39418" y="139645"/>
                </a:moveTo>
                <a:lnTo>
                  <a:pt x="39560" y="138430"/>
                </a:lnTo>
                <a:lnTo>
                  <a:pt x="39418" y="139645"/>
                </a:lnTo>
                <a:close/>
              </a:path>
              <a:path w="1409064" h="872489">
                <a:moveTo>
                  <a:pt x="1369277" y="139645"/>
                </a:moveTo>
                <a:lnTo>
                  <a:pt x="1369042" y="138430"/>
                </a:lnTo>
                <a:lnTo>
                  <a:pt x="1369277" y="139645"/>
                </a:lnTo>
                <a:close/>
              </a:path>
              <a:path w="1409064" h="872489">
                <a:moveTo>
                  <a:pt x="39412" y="139700"/>
                </a:moveTo>
                <a:close/>
              </a:path>
              <a:path w="1409064" h="872489">
                <a:moveTo>
                  <a:pt x="1408232" y="146050"/>
                </a:moveTo>
                <a:lnTo>
                  <a:pt x="1370025" y="146050"/>
                </a:lnTo>
                <a:lnTo>
                  <a:pt x="1369923" y="144780"/>
                </a:lnTo>
                <a:lnTo>
                  <a:pt x="1369277" y="139645"/>
                </a:lnTo>
                <a:lnTo>
                  <a:pt x="1407714" y="139700"/>
                </a:lnTo>
                <a:lnTo>
                  <a:pt x="1407883" y="140970"/>
                </a:lnTo>
                <a:lnTo>
                  <a:pt x="1408232" y="146050"/>
                </a:lnTo>
                <a:close/>
              </a:path>
              <a:path w="1409064" h="872489">
                <a:moveTo>
                  <a:pt x="38698" y="145814"/>
                </a:moveTo>
                <a:lnTo>
                  <a:pt x="38773" y="144780"/>
                </a:lnTo>
                <a:lnTo>
                  <a:pt x="38698" y="145814"/>
                </a:lnTo>
                <a:close/>
              </a:path>
              <a:path w="1409064" h="872489">
                <a:moveTo>
                  <a:pt x="1369997" y="145814"/>
                </a:moveTo>
                <a:lnTo>
                  <a:pt x="1369877" y="144780"/>
                </a:lnTo>
                <a:lnTo>
                  <a:pt x="1369997" y="145814"/>
                </a:lnTo>
                <a:close/>
              </a:path>
              <a:path w="1409064" h="872489">
                <a:moveTo>
                  <a:pt x="38682" y="146050"/>
                </a:moveTo>
                <a:lnTo>
                  <a:pt x="38698" y="145814"/>
                </a:lnTo>
                <a:lnTo>
                  <a:pt x="38682" y="146050"/>
                </a:lnTo>
                <a:close/>
              </a:path>
              <a:path w="1409064" h="872489">
                <a:moveTo>
                  <a:pt x="1408557" y="152400"/>
                </a:moveTo>
                <a:lnTo>
                  <a:pt x="1370469" y="152400"/>
                </a:lnTo>
                <a:lnTo>
                  <a:pt x="1370418" y="151130"/>
                </a:lnTo>
                <a:lnTo>
                  <a:pt x="1369997" y="145814"/>
                </a:lnTo>
                <a:lnTo>
                  <a:pt x="1370025" y="146050"/>
                </a:lnTo>
                <a:lnTo>
                  <a:pt x="1408232" y="146050"/>
                </a:lnTo>
                <a:lnTo>
                  <a:pt x="1408493" y="149860"/>
                </a:lnTo>
                <a:lnTo>
                  <a:pt x="1408557" y="152400"/>
                </a:lnTo>
                <a:close/>
              </a:path>
              <a:path w="1409064" h="872489">
                <a:moveTo>
                  <a:pt x="38258" y="151962"/>
                </a:moveTo>
                <a:lnTo>
                  <a:pt x="38277" y="151130"/>
                </a:lnTo>
                <a:lnTo>
                  <a:pt x="38258" y="151962"/>
                </a:lnTo>
                <a:close/>
              </a:path>
              <a:path w="1409064" h="872489">
                <a:moveTo>
                  <a:pt x="1370438" y="151962"/>
                </a:moveTo>
                <a:lnTo>
                  <a:pt x="1370378" y="151130"/>
                </a:lnTo>
                <a:lnTo>
                  <a:pt x="1370438" y="151962"/>
                </a:lnTo>
                <a:close/>
              </a:path>
              <a:path w="1409064" h="872489">
                <a:moveTo>
                  <a:pt x="38248" y="152400"/>
                </a:moveTo>
                <a:lnTo>
                  <a:pt x="38258" y="151962"/>
                </a:lnTo>
                <a:lnTo>
                  <a:pt x="38248" y="152400"/>
                </a:lnTo>
                <a:close/>
              </a:path>
              <a:path w="1409064" h="872489">
                <a:moveTo>
                  <a:pt x="1408684" y="158750"/>
                </a:moveTo>
                <a:lnTo>
                  <a:pt x="1370596" y="158750"/>
                </a:lnTo>
                <a:lnTo>
                  <a:pt x="1370584" y="157480"/>
                </a:lnTo>
                <a:lnTo>
                  <a:pt x="1370438" y="151962"/>
                </a:lnTo>
                <a:lnTo>
                  <a:pt x="1370469" y="152400"/>
                </a:lnTo>
                <a:lnTo>
                  <a:pt x="1408557" y="152400"/>
                </a:lnTo>
                <a:lnTo>
                  <a:pt x="1408684" y="157480"/>
                </a:lnTo>
                <a:lnTo>
                  <a:pt x="1408684" y="158750"/>
                </a:lnTo>
                <a:close/>
              </a:path>
              <a:path w="1409064" h="872489">
                <a:moveTo>
                  <a:pt x="38100" y="158750"/>
                </a:moveTo>
                <a:lnTo>
                  <a:pt x="38100" y="157480"/>
                </a:lnTo>
                <a:lnTo>
                  <a:pt x="38100" y="158750"/>
                </a:lnTo>
                <a:close/>
              </a:path>
              <a:path w="1409064" h="872489">
                <a:moveTo>
                  <a:pt x="1370584" y="158205"/>
                </a:moveTo>
                <a:lnTo>
                  <a:pt x="1370567" y="157480"/>
                </a:lnTo>
                <a:lnTo>
                  <a:pt x="1370584" y="158205"/>
                </a:lnTo>
                <a:close/>
              </a:path>
              <a:path w="1409064" h="872489">
                <a:moveTo>
                  <a:pt x="1408684" y="715010"/>
                </a:moveTo>
                <a:lnTo>
                  <a:pt x="1370584" y="715010"/>
                </a:lnTo>
                <a:lnTo>
                  <a:pt x="1370584" y="158205"/>
                </a:lnTo>
                <a:lnTo>
                  <a:pt x="1370596" y="158750"/>
                </a:lnTo>
                <a:lnTo>
                  <a:pt x="1408684" y="158750"/>
                </a:lnTo>
                <a:lnTo>
                  <a:pt x="1408684" y="715010"/>
                </a:lnTo>
                <a:close/>
              </a:path>
              <a:path w="1409064" h="872489">
                <a:moveTo>
                  <a:pt x="38129" y="715010"/>
                </a:moveTo>
                <a:lnTo>
                  <a:pt x="38100" y="713740"/>
                </a:lnTo>
                <a:lnTo>
                  <a:pt x="38129" y="715010"/>
                </a:lnTo>
                <a:close/>
              </a:path>
              <a:path w="1409064" h="872489">
                <a:moveTo>
                  <a:pt x="1408525" y="721360"/>
                </a:moveTo>
                <a:lnTo>
                  <a:pt x="1370418" y="721360"/>
                </a:lnTo>
                <a:lnTo>
                  <a:pt x="1370469" y="720090"/>
                </a:lnTo>
                <a:lnTo>
                  <a:pt x="1370584" y="714284"/>
                </a:lnTo>
                <a:lnTo>
                  <a:pt x="1370584" y="715010"/>
                </a:lnTo>
                <a:lnTo>
                  <a:pt x="1408684" y="715010"/>
                </a:lnTo>
                <a:lnTo>
                  <a:pt x="1408525" y="721360"/>
                </a:lnTo>
                <a:close/>
              </a:path>
              <a:path w="1409064" h="872489">
                <a:moveTo>
                  <a:pt x="38258" y="720527"/>
                </a:moveTo>
                <a:lnTo>
                  <a:pt x="38227" y="720090"/>
                </a:lnTo>
                <a:lnTo>
                  <a:pt x="38258" y="720527"/>
                </a:lnTo>
                <a:close/>
              </a:path>
              <a:path w="1409064" h="872489">
                <a:moveTo>
                  <a:pt x="1370438" y="720527"/>
                </a:moveTo>
                <a:lnTo>
                  <a:pt x="1370448" y="720090"/>
                </a:lnTo>
                <a:lnTo>
                  <a:pt x="1370438" y="720527"/>
                </a:lnTo>
                <a:close/>
              </a:path>
              <a:path w="1409064" h="872489">
                <a:moveTo>
                  <a:pt x="38318" y="721360"/>
                </a:moveTo>
                <a:lnTo>
                  <a:pt x="38258" y="720527"/>
                </a:lnTo>
                <a:lnTo>
                  <a:pt x="38318" y="721360"/>
                </a:lnTo>
                <a:close/>
              </a:path>
              <a:path w="1409064" h="872489">
                <a:moveTo>
                  <a:pt x="1408087" y="727710"/>
                </a:moveTo>
                <a:lnTo>
                  <a:pt x="1369923" y="727710"/>
                </a:lnTo>
                <a:lnTo>
                  <a:pt x="1370025" y="726440"/>
                </a:lnTo>
                <a:lnTo>
                  <a:pt x="1370438" y="720527"/>
                </a:lnTo>
                <a:lnTo>
                  <a:pt x="1370418" y="721360"/>
                </a:lnTo>
                <a:lnTo>
                  <a:pt x="1408525" y="721360"/>
                </a:lnTo>
                <a:lnTo>
                  <a:pt x="1408493" y="722630"/>
                </a:lnTo>
                <a:lnTo>
                  <a:pt x="1408087" y="727710"/>
                </a:lnTo>
                <a:close/>
              </a:path>
              <a:path w="1409064" h="872489">
                <a:moveTo>
                  <a:pt x="1370003" y="726594"/>
                </a:moveTo>
                <a:lnTo>
                  <a:pt x="1370014" y="726440"/>
                </a:lnTo>
                <a:lnTo>
                  <a:pt x="1370003" y="726594"/>
                </a:lnTo>
                <a:close/>
              </a:path>
              <a:path w="1409064" h="872489">
                <a:moveTo>
                  <a:pt x="38849" y="727710"/>
                </a:moveTo>
                <a:lnTo>
                  <a:pt x="38693" y="726594"/>
                </a:lnTo>
                <a:lnTo>
                  <a:pt x="38849" y="727710"/>
                </a:lnTo>
                <a:close/>
              </a:path>
              <a:path w="1409064" h="872489">
                <a:moveTo>
                  <a:pt x="1406867" y="739140"/>
                </a:moveTo>
                <a:lnTo>
                  <a:pt x="1368056" y="739140"/>
                </a:lnTo>
                <a:lnTo>
                  <a:pt x="1369288" y="732790"/>
                </a:lnTo>
                <a:lnTo>
                  <a:pt x="1369136" y="732790"/>
                </a:lnTo>
                <a:lnTo>
                  <a:pt x="1370003" y="726594"/>
                </a:lnTo>
                <a:lnTo>
                  <a:pt x="1369923" y="727710"/>
                </a:lnTo>
                <a:lnTo>
                  <a:pt x="1408087" y="727710"/>
                </a:lnTo>
                <a:lnTo>
                  <a:pt x="1407883" y="730250"/>
                </a:lnTo>
                <a:lnTo>
                  <a:pt x="1406867" y="739140"/>
                </a:lnTo>
                <a:close/>
              </a:path>
              <a:path w="1409064" h="872489">
                <a:moveTo>
                  <a:pt x="40707" y="739140"/>
                </a:moveTo>
                <a:lnTo>
                  <a:pt x="40449" y="737870"/>
                </a:lnTo>
                <a:lnTo>
                  <a:pt x="40707" y="739140"/>
                </a:lnTo>
                <a:close/>
              </a:path>
              <a:path w="1409064" h="872489">
                <a:moveTo>
                  <a:pt x="1405714" y="745490"/>
                </a:moveTo>
                <a:lnTo>
                  <a:pt x="1366697" y="745490"/>
                </a:lnTo>
                <a:lnTo>
                  <a:pt x="1368247" y="737870"/>
                </a:lnTo>
                <a:lnTo>
                  <a:pt x="1368056" y="739140"/>
                </a:lnTo>
                <a:lnTo>
                  <a:pt x="1406867" y="739140"/>
                </a:lnTo>
                <a:lnTo>
                  <a:pt x="1405714" y="745490"/>
                </a:lnTo>
                <a:close/>
              </a:path>
              <a:path w="1409064" h="872489">
                <a:moveTo>
                  <a:pt x="42133" y="745490"/>
                </a:moveTo>
                <a:lnTo>
                  <a:pt x="41998" y="745490"/>
                </a:lnTo>
                <a:lnTo>
                  <a:pt x="41757" y="744220"/>
                </a:lnTo>
                <a:lnTo>
                  <a:pt x="42133" y="745490"/>
                </a:lnTo>
                <a:close/>
              </a:path>
              <a:path w="1409064" h="872489">
                <a:moveTo>
                  <a:pt x="1404600" y="750570"/>
                </a:moveTo>
                <a:lnTo>
                  <a:pt x="1365059" y="750570"/>
                </a:lnTo>
                <a:lnTo>
                  <a:pt x="1366926" y="744220"/>
                </a:lnTo>
                <a:lnTo>
                  <a:pt x="1366697" y="745490"/>
                </a:lnTo>
                <a:lnTo>
                  <a:pt x="1405714" y="745490"/>
                </a:lnTo>
                <a:lnTo>
                  <a:pt x="1405483" y="746760"/>
                </a:lnTo>
                <a:lnTo>
                  <a:pt x="1404600" y="750570"/>
                </a:lnTo>
                <a:close/>
              </a:path>
              <a:path w="1409064" h="872489">
                <a:moveTo>
                  <a:pt x="43721" y="750570"/>
                </a:moveTo>
                <a:lnTo>
                  <a:pt x="43357" y="749300"/>
                </a:lnTo>
                <a:lnTo>
                  <a:pt x="43721" y="750570"/>
                </a:lnTo>
                <a:close/>
              </a:path>
              <a:path w="1409064" h="872489">
                <a:moveTo>
                  <a:pt x="1403002" y="756920"/>
                </a:moveTo>
                <a:lnTo>
                  <a:pt x="1363141" y="756920"/>
                </a:lnTo>
                <a:lnTo>
                  <a:pt x="1365338" y="749300"/>
                </a:lnTo>
                <a:lnTo>
                  <a:pt x="1365059" y="750570"/>
                </a:lnTo>
                <a:lnTo>
                  <a:pt x="1404600" y="750570"/>
                </a:lnTo>
                <a:lnTo>
                  <a:pt x="1403718" y="754380"/>
                </a:lnTo>
                <a:lnTo>
                  <a:pt x="1403002" y="756920"/>
                </a:lnTo>
                <a:close/>
              </a:path>
              <a:path w="1409064" h="872489">
                <a:moveTo>
                  <a:pt x="45722" y="756920"/>
                </a:moveTo>
                <a:lnTo>
                  <a:pt x="45542" y="756920"/>
                </a:lnTo>
                <a:lnTo>
                  <a:pt x="45224" y="755650"/>
                </a:lnTo>
                <a:lnTo>
                  <a:pt x="45722" y="756920"/>
                </a:lnTo>
                <a:close/>
              </a:path>
              <a:path w="1409064" h="872489">
                <a:moveTo>
                  <a:pt x="1401572" y="762000"/>
                </a:moveTo>
                <a:lnTo>
                  <a:pt x="1360982" y="762000"/>
                </a:lnTo>
                <a:lnTo>
                  <a:pt x="1363472" y="755650"/>
                </a:lnTo>
                <a:lnTo>
                  <a:pt x="1363141" y="756920"/>
                </a:lnTo>
                <a:lnTo>
                  <a:pt x="1403002" y="756920"/>
                </a:lnTo>
                <a:lnTo>
                  <a:pt x="1401572" y="762000"/>
                </a:lnTo>
                <a:close/>
              </a:path>
              <a:path w="1409064" h="872489">
                <a:moveTo>
                  <a:pt x="47914" y="762000"/>
                </a:moveTo>
                <a:lnTo>
                  <a:pt x="47713" y="762000"/>
                </a:lnTo>
                <a:lnTo>
                  <a:pt x="47358" y="760730"/>
                </a:lnTo>
                <a:lnTo>
                  <a:pt x="47914" y="762000"/>
                </a:lnTo>
                <a:close/>
              </a:path>
              <a:path w="1409064" h="872489">
                <a:moveTo>
                  <a:pt x="1399580" y="767080"/>
                </a:moveTo>
                <a:lnTo>
                  <a:pt x="1358557" y="767080"/>
                </a:lnTo>
                <a:lnTo>
                  <a:pt x="1361338" y="760730"/>
                </a:lnTo>
                <a:lnTo>
                  <a:pt x="1360982" y="762000"/>
                </a:lnTo>
                <a:lnTo>
                  <a:pt x="1401572" y="762000"/>
                </a:lnTo>
                <a:lnTo>
                  <a:pt x="1399580" y="767080"/>
                </a:lnTo>
                <a:close/>
              </a:path>
              <a:path w="1409064" h="872489">
                <a:moveTo>
                  <a:pt x="50350" y="767080"/>
                </a:moveTo>
                <a:lnTo>
                  <a:pt x="50139" y="767080"/>
                </a:lnTo>
                <a:lnTo>
                  <a:pt x="49733" y="765810"/>
                </a:lnTo>
                <a:lnTo>
                  <a:pt x="50350" y="767080"/>
                </a:lnTo>
                <a:close/>
              </a:path>
              <a:path w="1409064" h="872489">
                <a:moveTo>
                  <a:pt x="1397666" y="772160"/>
                </a:moveTo>
                <a:lnTo>
                  <a:pt x="1355877" y="772160"/>
                </a:lnTo>
                <a:lnTo>
                  <a:pt x="1358950" y="765810"/>
                </a:lnTo>
                <a:lnTo>
                  <a:pt x="1358557" y="767080"/>
                </a:lnTo>
                <a:lnTo>
                  <a:pt x="1399580" y="767080"/>
                </a:lnTo>
                <a:lnTo>
                  <a:pt x="1399082" y="768350"/>
                </a:lnTo>
                <a:lnTo>
                  <a:pt x="1397666" y="772160"/>
                </a:lnTo>
                <a:close/>
              </a:path>
              <a:path w="1409064" h="872489">
                <a:moveTo>
                  <a:pt x="53045" y="772160"/>
                </a:moveTo>
                <a:lnTo>
                  <a:pt x="52819" y="772160"/>
                </a:lnTo>
                <a:lnTo>
                  <a:pt x="52374" y="770890"/>
                </a:lnTo>
                <a:lnTo>
                  <a:pt x="53045" y="772160"/>
                </a:lnTo>
                <a:close/>
              </a:path>
              <a:path w="1409064" h="872489">
                <a:moveTo>
                  <a:pt x="1395721" y="777240"/>
                </a:moveTo>
                <a:lnTo>
                  <a:pt x="1352969" y="777240"/>
                </a:lnTo>
                <a:lnTo>
                  <a:pt x="1356321" y="770890"/>
                </a:lnTo>
                <a:lnTo>
                  <a:pt x="1355877" y="772160"/>
                </a:lnTo>
                <a:lnTo>
                  <a:pt x="1397666" y="772160"/>
                </a:lnTo>
                <a:lnTo>
                  <a:pt x="1396250" y="775970"/>
                </a:lnTo>
                <a:lnTo>
                  <a:pt x="1395721" y="777240"/>
                </a:lnTo>
                <a:close/>
              </a:path>
              <a:path w="1409064" h="872489">
                <a:moveTo>
                  <a:pt x="55968" y="777240"/>
                </a:moveTo>
                <a:lnTo>
                  <a:pt x="55727" y="777240"/>
                </a:lnTo>
                <a:lnTo>
                  <a:pt x="55245" y="775970"/>
                </a:lnTo>
                <a:lnTo>
                  <a:pt x="55968" y="777240"/>
                </a:lnTo>
                <a:close/>
              </a:path>
              <a:path w="1409064" h="872489">
                <a:moveTo>
                  <a:pt x="1393604" y="782320"/>
                </a:moveTo>
                <a:lnTo>
                  <a:pt x="1349819" y="782320"/>
                </a:lnTo>
                <a:lnTo>
                  <a:pt x="1353451" y="775970"/>
                </a:lnTo>
                <a:lnTo>
                  <a:pt x="1352969" y="777240"/>
                </a:lnTo>
                <a:lnTo>
                  <a:pt x="1395721" y="777240"/>
                </a:lnTo>
                <a:lnTo>
                  <a:pt x="1393604" y="782320"/>
                </a:lnTo>
                <a:close/>
              </a:path>
              <a:path w="1409064" h="872489">
                <a:moveTo>
                  <a:pt x="59133" y="782320"/>
                </a:moveTo>
                <a:lnTo>
                  <a:pt x="58864" y="782320"/>
                </a:lnTo>
                <a:lnTo>
                  <a:pt x="58356" y="781050"/>
                </a:lnTo>
                <a:lnTo>
                  <a:pt x="59133" y="782320"/>
                </a:lnTo>
                <a:close/>
              </a:path>
              <a:path w="1409064" h="872489">
                <a:moveTo>
                  <a:pt x="1390980" y="787400"/>
                </a:moveTo>
                <a:lnTo>
                  <a:pt x="1346454" y="787400"/>
                </a:lnTo>
                <a:lnTo>
                  <a:pt x="1350340" y="781050"/>
                </a:lnTo>
                <a:lnTo>
                  <a:pt x="1349819" y="782320"/>
                </a:lnTo>
                <a:lnTo>
                  <a:pt x="1393604" y="782320"/>
                </a:lnTo>
                <a:lnTo>
                  <a:pt x="1393075" y="783590"/>
                </a:lnTo>
                <a:lnTo>
                  <a:pt x="1390980" y="787400"/>
                </a:lnTo>
                <a:close/>
              </a:path>
              <a:path w="1409064" h="872489">
                <a:moveTo>
                  <a:pt x="62728" y="787400"/>
                </a:moveTo>
                <a:lnTo>
                  <a:pt x="62242" y="787400"/>
                </a:lnTo>
                <a:lnTo>
                  <a:pt x="61696" y="786130"/>
                </a:lnTo>
                <a:lnTo>
                  <a:pt x="62728" y="787400"/>
                </a:lnTo>
                <a:close/>
              </a:path>
              <a:path w="1409064" h="872489">
                <a:moveTo>
                  <a:pt x="1385773" y="796290"/>
                </a:moveTo>
                <a:lnTo>
                  <a:pt x="1339075" y="796290"/>
                </a:lnTo>
                <a:lnTo>
                  <a:pt x="1343444" y="791210"/>
                </a:lnTo>
                <a:lnTo>
                  <a:pt x="1342872" y="791210"/>
                </a:lnTo>
                <a:lnTo>
                  <a:pt x="1347000" y="786130"/>
                </a:lnTo>
                <a:lnTo>
                  <a:pt x="1346454" y="787400"/>
                </a:lnTo>
                <a:lnTo>
                  <a:pt x="1390980" y="787400"/>
                </a:lnTo>
                <a:lnTo>
                  <a:pt x="1389583" y="789940"/>
                </a:lnTo>
                <a:lnTo>
                  <a:pt x="1385773" y="796290"/>
                </a:lnTo>
                <a:close/>
              </a:path>
              <a:path w="1409064" h="872489">
                <a:moveTo>
                  <a:pt x="70164" y="796290"/>
                </a:moveTo>
                <a:lnTo>
                  <a:pt x="69621" y="796290"/>
                </a:lnTo>
                <a:lnTo>
                  <a:pt x="69011" y="795020"/>
                </a:lnTo>
                <a:lnTo>
                  <a:pt x="70164" y="796290"/>
                </a:lnTo>
                <a:close/>
              </a:path>
              <a:path w="1409064" h="872489">
                <a:moveTo>
                  <a:pt x="1383304" y="800100"/>
                </a:moveTo>
                <a:lnTo>
                  <a:pt x="1335074" y="800100"/>
                </a:lnTo>
                <a:lnTo>
                  <a:pt x="1339684" y="795020"/>
                </a:lnTo>
                <a:lnTo>
                  <a:pt x="1339075" y="796290"/>
                </a:lnTo>
                <a:lnTo>
                  <a:pt x="1385773" y="796290"/>
                </a:lnTo>
                <a:lnTo>
                  <a:pt x="1383304" y="800100"/>
                </a:lnTo>
                <a:close/>
              </a:path>
              <a:path w="1409064" h="872489">
                <a:moveTo>
                  <a:pt x="74183" y="800100"/>
                </a:moveTo>
                <a:lnTo>
                  <a:pt x="73621" y="800100"/>
                </a:lnTo>
                <a:lnTo>
                  <a:pt x="72974" y="798830"/>
                </a:lnTo>
                <a:lnTo>
                  <a:pt x="74183" y="800100"/>
                </a:lnTo>
                <a:close/>
              </a:path>
              <a:path w="1409064" h="872489">
                <a:moveTo>
                  <a:pt x="1380774" y="803910"/>
                </a:moveTo>
                <a:lnTo>
                  <a:pt x="1330883" y="803910"/>
                </a:lnTo>
                <a:lnTo>
                  <a:pt x="1335709" y="798830"/>
                </a:lnTo>
                <a:lnTo>
                  <a:pt x="1335074" y="800100"/>
                </a:lnTo>
                <a:lnTo>
                  <a:pt x="1383304" y="800100"/>
                </a:lnTo>
                <a:lnTo>
                  <a:pt x="1381658" y="802640"/>
                </a:lnTo>
                <a:lnTo>
                  <a:pt x="1380774" y="803910"/>
                </a:lnTo>
                <a:close/>
              </a:path>
              <a:path w="1409064" h="872489">
                <a:moveTo>
                  <a:pt x="78403" y="803910"/>
                </a:moveTo>
                <a:lnTo>
                  <a:pt x="77812" y="803910"/>
                </a:lnTo>
                <a:lnTo>
                  <a:pt x="77139" y="802640"/>
                </a:lnTo>
                <a:lnTo>
                  <a:pt x="78403" y="803910"/>
                </a:lnTo>
                <a:close/>
              </a:path>
              <a:path w="1409064" h="872489">
                <a:moveTo>
                  <a:pt x="1378122" y="807720"/>
                </a:moveTo>
                <a:lnTo>
                  <a:pt x="1326502" y="807720"/>
                </a:lnTo>
                <a:lnTo>
                  <a:pt x="1331556" y="802640"/>
                </a:lnTo>
                <a:lnTo>
                  <a:pt x="1330883" y="803910"/>
                </a:lnTo>
                <a:lnTo>
                  <a:pt x="1380774" y="803910"/>
                </a:lnTo>
                <a:lnTo>
                  <a:pt x="1378122" y="807720"/>
                </a:lnTo>
                <a:close/>
              </a:path>
              <a:path w="1409064" h="872489">
                <a:moveTo>
                  <a:pt x="82810" y="807720"/>
                </a:moveTo>
                <a:lnTo>
                  <a:pt x="82194" y="807720"/>
                </a:lnTo>
                <a:lnTo>
                  <a:pt x="81495" y="806450"/>
                </a:lnTo>
                <a:lnTo>
                  <a:pt x="82810" y="807720"/>
                </a:lnTo>
                <a:close/>
              </a:path>
              <a:path w="1409064" h="872489">
                <a:moveTo>
                  <a:pt x="1375359" y="811530"/>
                </a:moveTo>
                <a:lnTo>
                  <a:pt x="1321943" y="811530"/>
                </a:lnTo>
                <a:lnTo>
                  <a:pt x="1327200" y="806450"/>
                </a:lnTo>
                <a:lnTo>
                  <a:pt x="1326502" y="807720"/>
                </a:lnTo>
                <a:lnTo>
                  <a:pt x="1378122" y="807720"/>
                </a:lnTo>
                <a:lnTo>
                  <a:pt x="1377238" y="808990"/>
                </a:lnTo>
                <a:lnTo>
                  <a:pt x="1375359" y="811530"/>
                </a:lnTo>
                <a:close/>
              </a:path>
              <a:path w="1409064" h="872489">
                <a:moveTo>
                  <a:pt x="87837" y="811530"/>
                </a:moveTo>
                <a:lnTo>
                  <a:pt x="86753" y="811530"/>
                </a:lnTo>
                <a:lnTo>
                  <a:pt x="86017" y="810260"/>
                </a:lnTo>
                <a:lnTo>
                  <a:pt x="87837" y="811530"/>
                </a:lnTo>
                <a:close/>
              </a:path>
              <a:path w="1409064" h="872489">
                <a:moveTo>
                  <a:pt x="1370056" y="817880"/>
                </a:moveTo>
                <a:lnTo>
                  <a:pt x="1312329" y="817880"/>
                </a:lnTo>
                <a:lnTo>
                  <a:pt x="1317967" y="814070"/>
                </a:lnTo>
                <a:lnTo>
                  <a:pt x="1317218" y="814070"/>
                </a:lnTo>
                <a:lnTo>
                  <a:pt x="1322679" y="810260"/>
                </a:lnTo>
                <a:lnTo>
                  <a:pt x="1321943" y="811530"/>
                </a:lnTo>
                <a:lnTo>
                  <a:pt x="1375359" y="811530"/>
                </a:lnTo>
                <a:lnTo>
                  <a:pt x="1372539" y="815340"/>
                </a:lnTo>
                <a:lnTo>
                  <a:pt x="1370056" y="817880"/>
                </a:lnTo>
                <a:close/>
              </a:path>
              <a:path w="1409064" h="872489">
                <a:moveTo>
                  <a:pt x="97523" y="817880"/>
                </a:moveTo>
                <a:lnTo>
                  <a:pt x="96367" y="817880"/>
                </a:lnTo>
                <a:lnTo>
                  <a:pt x="95580" y="816610"/>
                </a:lnTo>
                <a:lnTo>
                  <a:pt x="97523" y="817880"/>
                </a:lnTo>
                <a:close/>
              </a:path>
              <a:path w="1409064" h="872489">
                <a:moveTo>
                  <a:pt x="1360957" y="828040"/>
                </a:moveTo>
                <a:lnTo>
                  <a:pt x="1291297" y="828040"/>
                </a:lnTo>
                <a:lnTo>
                  <a:pt x="1297622" y="825500"/>
                </a:lnTo>
                <a:lnTo>
                  <a:pt x="1296758" y="825500"/>
                </a:lnTo>
                <a:lnTo>
                  <a:pt x="1302931" y="822960"/>
                </a:lnTo>
                <a:lnTo>
                  <a:pt x="1302092" y="822960"/>
                </a:lnTo>
                <a:lnTo>
                  <a:pt x="1308087" y="820420"/>
                </a:lnTo>
                <a:lnTo>
                  <a:pt x="1307274" y="820420"/>
                </a:lnTo>
                <a:lnTo>
                  <a:pt x="1313116" y="816610"/>
                </a:lnTo>
                <a:lnTo>
                  <a:pt x="1312329" y="817880"/>
                </a:lnTo>
                <a:lnTo>
                  <a:pt x="1370056" y="817880"/>
                </a:lnTo>
                <a:lnTo>
                  <a:pt x="1367574" y="820420"/>
                </a:lnTo>
                <a:lnTo>
                  <a:pt x="1362329" y="826770"/>
                </a:lnTo>
                <a:lnTo>
                  <a:pt x="1360957" y="828040"/>
                </a:lnTo>
                <a:close/>
              </a:path>
              <a:path w="1409064" h="872489">
                <a:moveTo>
                  <a:pt x="119754" y="828040"/>
                </a:moveTo>
                <a:lnTo>
                  <a:pt x="117398" y="828040"/>
                </a:lnTo>
                <a:lnTo>
                  <a:pt x="116522" y="826770"/>
                </a:lnTo>
                <a:lnTo>
                  <a:pt x="119754" y="828040"/>
                </a:lnTo>
                <a:close/>
              </a:path>
              <a:path w="1409064" h="872489">
                <a:moveTo>
                  <a:pt x="1353972" y="834390"/>
                </a:moveTo>
                <a:lnTo>
                  <a:pt x="1262240" y="834390"/>
                </a:lnTo>
                <a:lnTo>
                  <a:pt x="1269212" y="833120"/>
                </a:lnTo>
                <a:lnTo>
                  <a:pt x="1268260" y="833120"/>
                </a:lnTo>
                <a:lnTo>
                  <a:pt x="1275118" y="831850"/>
                </a:lnTo>
                <a:lnTo>
                  <a:pt x="1274191" y="831850"/>
                </a:lnTo>
                <a:lnTo>
                  <a:pt x="1280922" y="830580"/>
                </a:lnTo>
                <a:lnTo>
                  <a:pt x="1280007" y="830580"/>
                </a:lnTo>
                <a:lnTo>
                  <a:pt x="1286611" y="829310"/>
                </a:lnTo>
                <a:lnTo>
                  <a:pt x="1285709" y="829310"/>
                </a:lnTo>
                <a:lnTo>
                  <a:pt x="1292174" y="826770"/>
                </a:lnTo>
                <a:lnTo>
                  <a:pt x="1291297" y="828040"/>
                </a:lnTo>
                <a:lnTo>
                  <a:pt x="1360957" y="828040"/>
                </a:lnTo>
                <a:lnTo>
                  <a:pt x="1356842" y="831850"/>
                </a:lnTo>
                <a:lnTo>
                  <a:pt x="1353972" y="83439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bject 13"/>
          <p:cNvSpPr/>
          <p:nvPr>
            <p:custDataLst>
              <p:tags r:id="rId8"/>
            </p:custDataLst>
          </p:nvPr>
        </p:nvSpPr>
        <p:spPr>
          <a:xfrm>
            <a:off x="3306203" y="2992272"/>
            <a:ext cx="1409065" cy="872490"/>
          </a:xfrm>
          <a:custGeom>
            <a:avLst/>
            <a:gdLst/>
            <a:ahLst/>
            <a:cxnLst/>
            <a:rect l="l" t="t" r="r" b="b"/>
            <a:pathLst>
              <a:path w="1409064" h="872489">
                <a:moveTo>
                  <a:pt x="1266570" y="872490"/>
                </a:moveTo>
                <a:lnTo>
                  <a:pt x="142112" y="872490"/>
                </a:lnTo>
                <a:lnTo>
                  <a:pt x="126403" y="869950"/>
                </a:lnTo>
                <a:lnTo>
                  <a:pt x="118732" y="867410"/>
                </a:lnTo>
                <a:lnTo>
                  <a:pt x="111213" y="866140"/>
                </a:lnTo>
                <a:lnTo>
                  <a:pt x="103860" y="863600"/>
                </a:lnTo>
                <a:lnTo>
                  <a:pt x="96659" y="859790"/>
                </a:lnTo>
                <a:lnTo>
                  <a:pt x="89649" y="857250"/>
                </a:lnTo>
                <a:lnTo>
                  <a:pt x="82816" y="853440"/>
                </a:lnTo>
                <a:lnTo>
                  <a:pt x="76187" y="849630"/>
                </a:lnTo>
                <a:lnTo>
                  <a:pt x="69761" y="845820"/>
                </a:lnTo>
                <a:lnTo>
                  <a:pt x="63563" y="840740"/>
                </a:lnTo>
                <a:lnTo>
                  <a:pt x="57581" y="836930"/>
                </a:lnTo>
                <a:lnTo>
                  <a:pt x="51841" y="831850"/>
                </a:lnTo>
                <a:lnTo>
                  <a:pt x="46354" y="826770"/>
                </a:lnTo>
                <a:lnTo>
                  <a:pt x="41122" y="820420"/>
                </a:lnTo>
                <a:lnTo>
                  <a:pt x="36144" y="815340"/>
                </a:lnTo>
                <a:lnTo>
                  <a:pt x="12433" y="775970"/>
                </a:lnTo>
                <a:lnTo>
                  <a:pt x="9601" y="768350"/>
                </a:lnTo>
                <a:lnTo>
                  <a:pt x="7112" y="762000"/>
                </a:lnTo>
                <a:lnTo>
                  <a:pt x="203" y="722630"/>
                </a:lnTo>
                <a:lnTo>
                  <a:pt x="0" y="715010"/>
                </a:lnTo>
                <a:lnTo>
                  <a:pt x="0" y="157480"/>
                </a:lnTo>
                <a:lnTo>
                  <a:pt x="4978" y="118110"/>
                </a:lnTo>
                <a:lnTo>
                  <a:pt x="12433" y="96520"/>
                </a:lnTo>
                <a:lnTo>
                  <a:pt x="15608" y="88900"/>
                </a:lnTo>
                <a:lnTo>
                  <a:pt x="19113" y="82550"/>
                </a:lnTo>
                <a:lnTo>
                  <a:pt x="22923" y="74930"/>
                </a:lnTo>
                <a:lnTo>
                  <a:pt x="27038" y="68580"/>
                </a:lnTo>
                <a:lnTo>
                  <a:pt x="31445" y="63500"/>
                </a:lnTo>
                <a:lnTo>
                  <a:pt x="36144" y="57150"/>
                </a:lnTo>
                <a:lnTo>
                  <a:pt x="41122" y="50800"/>
                </a:lnTo>
                <a:lnTo>
                  <a:pt x="76187" y="22860"/>
                </a:lnTo>
                <a:lnTo>
                  <a:pt x="118732" y="3810"/>
                </a:lnTo>
                <a:lnTo>
                  <a:pt x="142112" y="0"/>
                </a:lnTo>
                <a:lnTo>
                  <a:pt x="1266570" y="0"/>
                </a:lnTo>
                <a:lnTo>
                  <a:pt x="1304823" y="8890"/>
                </a:lnTo>
                <a:lnTo>
                  <a:pt x="1338922" y="26670"/>
                </a:lnTo>
                <a:lnTo>
                  <a:pt x="1352537" y="36830"/>
                </a:lnTo>
                <a:lnTo>
                  <a:pt x="158762" y="36830"/>
                </a:lnTo>
                <a:lnTo>
                  <a:pt x="151599" y="38100"/>
                </a:lnTo>
                <a:lnTo>
                  <a:pt x="146443" y="38100"/>
                </a:lnTo>
                <a:lnTo>
                  <a:pt x="139471" y="39370"/>
                </a:lnTo>
                <a:lnTo>
                  <a:pt x="134505" y="39370"/>
                </a:lnTo>
                <a:lnTo>
                  <a:pt x="131133" y="40640"/>
                </a:lnTo>
                <a:lnTo>
                  <a:pt x="128689" y="40640"/>
                </a:lnTo>
                <a:lnTo>
                  <a:pt x="122085" y="43180"/>
                </a:lnTo>
                <a:lnTo>
                  <a:pt x="122986" y="43180"/>
                </a:lnTo>
                <a:lnTo>
                  <a:pt x="116509" y="44450"/>
                </a:lnTo>
                <a:lnTo>
                  <a:pt x="117398" y="44450"/>
                </a:lnTo>
                <a:lnTo>
                  <a:pt x="111074" y="46990"/>
                </a:lnTo>
                <a:lnTo>
                  <a:pt x="111937" y="46990"/>
                </a:lnTo>
                <a:lnTo>
                  <a:pt x="105765" y="49530"/>
                </a:lnTo>
                <a:lnTo>
                  <a:pt x="106603" y="49530"/>
                </a:lnTo>
                <a:lnTo>
                  <a:pt x="100596" y="52070"/>
                </a:lnTo>
                <a:lnTo>
                  <a:pt x="101409" y="52070"/>
                </a:lnTo>
                <a:lnTo>
                  <a:pt x="95580" y="54610"/>
                </a:lnTo>
                <a:lnTo>
                  <a:pt x="96367" y="54610"/>
                </a:lnTo>
                <a:lnTo>
                  <a:pt x="92599" y="57150"/>
                </a:lnTo>
                <a:lnTo>
                  <a:pt x="91478" y="57150"/>
                </a:lnTo>
                <a:lnTo>
                  <a:pt x="87382" y="60960"/>
                </a:lnTo>
                <a:lnTo>
                  <a:pt x="86740" y="60960"/>
                </a:lnTo>
                <a:lnTo>
                  <a:pt x="81483" y="64770"/>
                </a:lnTo>
                <a:lnTo>
                  <a:pt x="82194" y="64770"/>
                </a:lnTo>
                <a:lnTo>
                  <a:pt x="77139" y="68580"/>
                </a:lnTo>
                <a:lnTo>
                  <a:pt x="77812" y="68580"/>
                </a:lnTo>
                <a:lnTo>
                  <a:pt x="72974" y="72390"/>
                </a:lnTo>
                <a:lnTo>
                  <a:pt x="73621" y="72390"/>
                </a:lnTo>
                <a:lnTo>
                  <a:pt x="70164" y="76200"/>
                </a:lnTo>
                <a:lnTo>
                  <a:pt x="69621" y="76200"/>
                </a:lnTo>
                <a:lnTo>
                  <a:pt x="65239" y="81280"/>
                </a:lnTo>
                <a:lnTo>
                  <a:pt x="65824" y="81280"/>
                </a:lnTo>
                <a:lnTo>
                  <a:pt x="62718" y="85090"/>
                </a:lnTo>
                <a:lnTo>
                  <a:pt x="62229" y="85090"/>
                </a:lnTo>
                <a:lnTo>
                  <a:pt x="59131" y="90170"/>
                </a:lnTo>
                <a:lnTo>
                  <a:pt x="58864" y="90170"/>
                </a:lnTo>
                <a:lnTo>
                  <a:pt x="55244" y="95250"/>
                </a:lnTo>
                <a:lnTo>
                  <a:pt x="55714" y="95250"/>
                </a:lnTo>
                <a:lnTo>
                  <a:pt x="52362" y="100330"/>
                </a:lnTo>
                <a:lnTo>
                  <a:pt x="52806" y="100330"/>
                </a:lnTo>
                <a:lnTo>
                  <a:pt x="49733" y="105410"/>
                </a:lnTo>
                <a:lnTo>
                  <a:pt x="50139" y="105410"/>
                </a:lnTo>
                <a:lnTo>
                  <a:pt x="47904" y="110490"/>
                </a:lnTo>
                <a:lnTo>
                  <a:pt x="47713" y="110490"/>
                </a:lnTo>
                <a:lnTo>
                  <a:pt x="45722" y="115570"/>
                </a:lnTo>
                <a:lnTo>
                  <a:pt x="45542" y="115570"/>
                </a:lnTo>
                <a:lnTo>
                  <a:pt x="43357" y="121920"/>
                </a:lnTo>
                <a:lnTo>
                  <a:pt x="43637" y="121920"/>
                </a:lnTo>
                <a:lnTo>
                  <a:pt x="42133" y="127000"/>
                </a:lnTo>
                <a:lnTo>
                  <a:pt x="41998" y="127000"/>
                </a:lnTo>
                <a:lnTo>
                  <a:pt x="40436" y="133350"/>
                </a:lnTo>
                <a:lnTo>
                  <a:pt x="40627" y="133350"/>
                </a:lnTo>
                <a:lnTo>
                  <a:pt x="39651" y="138430"/>
                </a:lnTo>
                <a:lnTo>
                  <a:pt x="38817" y="144780"/>
                </a:lnTo>
                <a:lnTo>
                  <a:pt x="38404" y="149860"/>
                </a:lnTo>
                <a:lnTo>
                  <a:pt x="38277" y="151130"/>
                </a:lnTo>
                <a:lnTo>
                  <a:pt x="38119" y="157480"/>
                </a:lnTo>
                <a:lnTo>
                  <a:pt x="38087" y="713740"/>
                </a:lnTo>
                <a:lnTo>
                  <a:pt x="38226" y="720090"/>
                </a:lnTo>
                <a:lnTo>
                  <a:pt x="38760" y="727710"/>
                </a:lnTo>
                <a:lnTo>
                  <a:pt x="39547" y="732790"/>
                </a:lnTo>
                <a:lnTo>
                  <a:pt x="39408" y="732790"/>
                </a:lnTo>
                <a:lnTo>
                  <a:pt x="40627" y="739140"/>
                </a:lnTo>
                <a:lnTo>
                  <a:pt x="41998" y="745490"/>
                </a:lnTo>
                <a:lnTo>
                  <a:pt x="42133" y="745490"/>
                </a:lnTo>
                <a:lnTo>
                  <a:pt x="43637" y="750570"/>
                </a:lnTo>
                <a:lnTo>
                  <a:pt x="45542" y="756920"/>
                </a:lnTo>
                <a:lnTo>
                  <a:pt x="45722" y="756920"/>
                </a:lnTo>
                <a:lnTo>
                  <a:pt x="47713" y="762000"/>
                </a:lnTo>
                <a:lnTo>
                  <a:pt x="47904" y="762000"/>
                </a:lnTo>
                <a:lnTo>
                  <a:pt x="50139" y="767080"/>
                </a:lnTo>
                <a:lnTo>
                  <a:pt x="50347" y="767080"/>
                </a:lnTo>
                <a:lnTo>
                  <a:pt x="52806" y="772160"/>
                </a:lnTo>
                <a:lnTo>
                  <a:pt x="53032" y="772160"/>
                </a:lnTo>
                <a:lnTo>
                  <a:pt x="55714" y="777240"/>
                </a:lnTo>
                <a:lnTo>
                  <a:pt x="55968" y="777240"/>
                </a:lnTo>
                <a:lnTo>
                  <a:pt x="58864" y="782320"/>
                </a:lnTo>
                <a:lnTo>
                  <a:pt x="59131" y="782320"/>
                </a:lnTo>
                <a:lnTo>
                  <a:pt x="62229" y="787400"/>
                </a:lnTo>
                <a:lnTo>
                  <a:pt x="62718" y="787400"/>
                </a:lnTo>
                <a:lnTo>
                  <a:pt x="65824" y="791210"/>
                </a:lnTo>
                <a:lnTo>
                  <a:pt x="65239" y="791210"/>
                </a:lnTo>
                <a:lnTo>
                  <a:pt x="69621" y="796290"/>
                </a:lnTo>
                <a:lnTo>
                  <a:pt x="70164" y="796290"/>
                </a:lnTo>
                <a:lnTo>
                  <a:pt x="73621" y="800100"/>
                </a:lnTo>
                <a:lnTo>
                  <a:pt x="74183" y="800100"/>
                </a:lnTo>
                <a:lnTo>
                  <a:pt x="77812" y="803910"/>
                </a:lnTo>
                <a:lnTo>
                  <a:pt x="78403" y="803910"/>
                </a:lnTo>
                <a:lnTo>
                  <a:pt x="82194" y="807720"/>
                </a:lnTo>
                <a:lnTo>
                  <a:pt x="82797" y="807720"/>
                </a:lnTo>
                <a:lnTo>
                  <a:pt x="86740" y="811530"/>
                </a:lnTo>
                <a:lnTo>
                  <a:pt x="87837" y="811530"/>
                </a:lnTo>
                <a:lnTo>
                  <a:pt x="91478" y="814070"/>
                </a:lnTo>
                <a:lnTo>
                  <a:pt x="90716" y="814070"/>
                </a:lnTo>
                <a:lnTo>
                  <a:pt x="96367" y="817880"/>
                </a:lnTo>
                <a:lnTo>
                  <a:pt x="97523" y="817880"/>
                </a:lnTo>
                <a:lnTo>
                  <a:pt x="101409" y="820420"/>
                </a:lnTo>
                <a:lnTo>
                  <a:pt x="100596" y="820420"/>
                </a:lnTo>
                <a:lnTo>
                  <a:pt x="106603" y="822960"/>
                </a:lnTo>
                <a:lnTo>
                  <a:pt x="105765" y="822960"/>
                </a:lnTo>
                <a:lnTo>
                  <a:pt x="111937" y="825500"/>
                </a:lnTo>
                <a:lnTo>
                  <a:pt x="111074" y="825500"/>
                </a:lnTo>
                <a:lnTo>
                  <a:pt x="117398" y="828040"/>
                </a:lnTo>
                <a:lnTo>
                  <a:pt x="119748" y="828040"/>
                </a:lnTo>
                <a:lnTo>
                  <a:pt x="122986" y="829310"/>
                </a:lnTo>
                <a:lnTo>
                  <a:pt x="122085" y="829310"/>
                </a:lnTo>
                <a:lnTo>
                  <a:pt x="128689" y="830580"/>
                </a:lnTo>
                <a:lnTo>
                  <a:pt x="127762" y="830580"/>
                </a:lnTo>
                <a:lnTo>
                  <a:pt x="134505" y="831850"/>
                </a:lnTo>
                <a:lnTo>
                  <a:pt x="133565" y="831850"/>
                </a:lnTo>
                <a:lnTo>
                  <a:pt x="140423" y="833120"/>
                </a:lnTo>
                <a:lnTo>
                  <a:pt x="139471" y="833120"/>
                </a:lnTo>
                <a:lnTo>
                  <a:pt x="146443" y="834390"/>
                </a:lnTo>
                <a:lnTo>
                  <a:pt x="1353972" y="834390"/>
                </a:lnTo>
                <a:lnTo>
                  <a:pt x="1351102" y="836930"/>
                </a:lnTo>
                <a:lnTo>
                  <a:pt x="1345120" y="840740"/>
                </a:lnTo>
                <a:lnTo>
                  <a:pt x="1338922" y="845820"/>
                </a:lnTo>
                <a:lnTo>
                  <a:pt x="1332496" y="849630"/>
                </a:lnTo>
                <a:lnTo>
                  <a:pt x="1325867" y="853440"/>
                </a:lnTo>
                <a:lnTo>
                  <a:pt x="1319034" y="857250"/>
                </a:lnTo>
                <a:lnTo>
                  <a:pt x="1312024" y="859790"/>
                </a:lnTo>
                <a:lnTo>
                  <a:pt x="1304823" y="863600"/>
                </a:lnTo>
                <a:lnTo>
                  <a:pt x="1297470" y="866140"/>
                </a:lnTo>
                <a:lnTo>
                  <a:pt x="1289951" y="867410"/>
                </a:lnTo>
                <a:lnTo>
                  <a:pt x="1282280" y="869950"/>
                </a:lnTo>
                <a:lnTo>
                  <a:pt x="1266570" y="872490"/>
                </a:lnTo>
                <a:close/>
              </a:path>
              <a:path w="1409064" h="872489">
                <a:moveTo>
                  <a:pt x="1250403" y="38100"/>
                </a:moveTo>
                <a:lnTo>
                  <a:pt x="158280" y="38100"/>
                </a:lnTo>
                <a:lnTo>
                  <a:pt x="158762" y="36830"/>
                </a:lnTo>
                <a:lnTo>
                  <a:pt x="1249921" y="36830"/>
                </a:lnTo>
                <a:lnTo>
                  <a:pt x="1250403" y="38100"/>
                </a:lnTo>
                <a:close/>
              </a:path>
              <a:path w="1409064" h="872489">
                <a:moveTo>
                  <a:pt x="1280921" y="41910"/>
                </a:moveTo>
                <a:lnTo>
                  <a:pt x="1274178" y="39370"/>
                </a:lnTo>
                <a:lnTo>
                  <a:pt x="1269212" y="39370"/>
                </a:lnTo>
                <a:lnTo>
                  <a:pt x="1262240" y="38100"/>
                </a:lnTo>
                <a:lnTo>
                  <a:pt x="1257084" y="38100"/>
                </a:lnTo>
                <a:lnTo>
                  <a:pt x="1249921" y="36830"/>
                </a:lnTo>
                <a:lnTo>
                  <a:pt x="1352537" y="36830"/>
                </a:lnTo>
                <a:lnTo>
                  <a:pt x="1356842" y="40640"/>
                </a:lnTo>
                <a:lnTo>
                  <a:pt x="1279994" y="40640"/>
                </a:lnTo>
                <a:lnTo>
                  <a:pt x="1280921" y="41910"/>
                </a:lnTo>
                <a:close/>
              </a:path>
              <a:path w="1409064" h="872489">
                <a:moveTo>
                  <a:pt x="127762" y="41910"/>
                </a:moveTo>
                <a:lnTo>
                  <a:pt x="128689" y="40640"/>
                </a:lnTo>
                <a:lnTo>
                  <a:pt x="131133" y="40640"/>
                </a:lnTo>
                <a:lnTo>
                  <a:pt x="127762" y="41910"/>
                </a:lnTo>
                <a:close/>
              </a:path>
              <a:path w="1409064" h="872489">
                <a:moveTo>
                  <a:pt x="1317967" y="58420"/>
                </a:moveTo>
                <a:lnTo>
                  <a:pt x="1312316" y="54610"/>
                </a:lnTo>
                <a:lnTo>
                  <a:pt x="1313103" y="54610"/>
                </a:lnTo>
                <a:lnTo>
                  <a:pt x="1307274" y="52070"/>
                </a:lnTo>
                <a:lnTo>
                  <a:pt x="1308087" y="52070"/>
                </a:lnTo>
                <a:lnTo>
                  <a:pt x="1302080" y="49530"/>
                </a:lnTo>
                <a:lnTo>
                  <a:pt x="1302918" y="49530"/>
                </a:lnTo>
                <a:lnTo>
                  <a:pt x="1296758" y="46990"/>
                </a:lnTo>
                <a:lnTo>
                  <a:pt x="1297609" y="46990"/>
                </a:lnTo>
                <a:lnTo>
                  <a:pt x="1291285" y="44450"/>
                </a:lnTo>
                <a:lnTo>
                  <a:pt x="1292174" y="44450"/>
                </a:lnTo>
                <a:lnTo>
                  <a:pt x="1285709" y="43180"/>
                </a:lnTo>
                <a:lnTo>
                  <a:pt x="1286611" y="43180"/>
                </a:lnTo>
                <a:lnTo>
                  <a:pt x="1279994" y="40640"/>
                </a:lnTo>
                <a:lnTo>
                  <a:pt x="1356842" y="40640"/>
                </a:lnTo>
                <a:lnTo>
                  <a:pt x="1362328" y="45720"/>
                </a:lnTo>
                <a:lnTo>
                  <a:pt x="1367574" y="50800"/>
                </a:lnTo>
                <a:lnTo>
                  <a:pt x="1372539" y="57150"/>
                </a:lnTo>
                <a:lnTo>
                  <a:pt x="1317205" y="57150"/>
                </a:lnTo>
                <a:lnTo>
                  <a:pt x="1317967" y="58420"/>
                </a:lnTo>
                <a:close/>
              </a:path>
              <a:path w="1409064" h="872489">
                <a:moveTo>
                  <a:pt x="90716" y="58420"/>
                </a:moveTo>
                <a:lnTo>
                  <a:pt x="91478" y="57150"/>
                </a:lnTo>
                <a:lnTo>
                  <a:pt x="92599" y="57150"/>
                </a:lnTo>
                <a:lnTo>
                  <a:pt x="90716" y="58420"/>
                </a:lnTo>
                <a:close/>
              </a:path>
              <a:path w="1409064" h="872489">
                <a:moveTo>
                  <a:pt x="1322666" y="62230"/>
                </a:moveTo>
                <a:lnTo>
                  <a:pt x="1317205" y="57150"/>
                </a:lnTo>
                <a:lnTo>
                  <a:pt x="1372539" y="57150"/>
                </a:lnTo>
                <a:lnTo>
                  <a:pt x="1375359" y="60960"/>
                </a:lnTo>
                <a:lnTo>
                  <a:pt x="1321942" y="60960"/>
                </a:lnTo>
                <a:lnTo>
                  <a:pt x="1322666" y="62230"/>
                </a:lnTo>
                <a:close/>
              </a:path>
              <a:path w="1409064" h="872489">
                <a:moveTo>
                  <a:pt x="86017" y="62230"/>
                </a:moveTo>
                <a:lnTo>
                  <a:pt x="86740" y="60960"/>
                </a:lnTo>
                <a:lnTo>
                  <a:pt x="87382" y="60960"/>
                </a:lnTo>
                <a:lnTo>
                  <a:pt x="86017" y="62230"/>
                </a:lnTo>
                <a:close/>
              </a:path>
              <a:path w="1409064" h="872489">
                <a:moveTo>
                  <a:pt x="1339684" y="77470"/>
                </a:moveTo>
                <a:lnTo>
                  <a:pt x="1335074" y="72390"/>
                </a:lnTo>
                <a:lnTo>
                  <a:pt x="1335709" y="72390"/>
                </a:lnTo>
                <a:lnTo>
                  <a:pt x="1330871" y="68580"/>
                </a:lnTo>
                <a:lnTo>
                  <a:pt x="1331544" y="68580"/>
                </a:lnTo>
                <a:lnTo>
                  <a:pt x="1326502" y="64770"/>
                </a:lnTo>
                <a:lnTo>
                  <a:pt x="1327200" y="64770"/>
                </a:lnTo>
                <a:lnTo>
                  <a:pt x="1321942" y="60960"/>
                </a:lnTo>
                <a:lnTo>
                  <a:pt x="1375359" y="60960"/>
                </a:lnTo>
                <a:lnTo>
                  <a:pt x="1377238" y="63500"/>
                </a:lnTo>
                <a:lnTo>
                  <a:pt x="1381645" y="68580"/>
                </a:lnTo>
                <a:lnTo>
                  <a:pt x="1385760" y="74930"/>
                </a:lnTo>
                <a:lnTo>
                  <a:pt x="1386395" y="76200"/>
                </a:lnTo>
                <a:lnTo>
                  <a:pt x="1339062" y="76200"/>
                </a:lnTo>
                <a:lnTo>
                  <a:pt x="1339684" y="77470"/>
                </a:lnTo>
                <a:close/>
              </a:path>
              <a:path w="1409064" h="872489">
                <a:moveTo>
                  <a:pt x="69011" y="77470"/>
                </a:moveTo>
                <a:lnTo>
                  <a:pt x="69621" y="76200"/>
                </a:lnTo>
                <a:lnTo>
                  <a:pt x="70164" y="76200"/>
                </a:lnTo>
                <a:lnTo>
                  <a:pt x="69011" y="77470"/>
                </a:lnTo>
                <a:close/>
              </a:path>
              <a:path w="1409064" h="872489">
                <a:moveTo>
                  <a:pt x="1347000" y="86360"/>
                </a:moveTo>
                <a:lnTo>
                  <a:pt x="1342859" y="81280"/>
                </a:lnTo>
                <a:lnTo>
                  <a:pt x="1343444" y="81280"/>
                </a:lnTo>
                <a:lnTo>
                  <a:pt x="1339062" y="76200"/>
                </a:lnTo>
                <a:lnTo>
                  <a:pt x="1386395" y="76200"/>
                </a:lnTo>
                <a:lnTo>
                  <a:pt x="1389570" y="82550"/>
                </a:lnTo>
                <a:lnTo>
                  <a:pt x="1390972" y="85090"/>
                </a:lnTo>
                <a:lnTo>
                  <a:pt x="1346453" y="85090"/>
                </a:lnTo>
                <a:lnTo>
                  <a:pt x="1347000" y="86360"/>
                </a:lnTo>
                <a:close/>
              </a:path>
              <a:path w="1409064" h="872489">
                <a:moveTo>
                  <a:pt x="61683" y="86360"/>
                </a:moveTo>
                <a:lnTo>
                  <a:pt x="62229" y="85090"/>
                </a:lnTo>
                <a:lnTo>
                  <a:pt x="62718" y="85090"/>
                </a:lnTo>
                <a:lnTo>
                  <a:pt x="61683" y="86360"/>
                </a:lnTo>
                <a:close/>
              </a:path>
              <a:path w="1409064" h="872489">
                <a:moveTo>
                  <a:pt x="1350327" y="91440"/>
                </a:moveTo>
                <a:lnTo>
                  <a:pt x="1346453" y="85090"/>
                </a:lnTo>
                <a:lnTo>
                  <a:pt x="1390972" y="85090"/>
                </a:lnTo>
                <a:lnTo>
                  <a:pt x="1393075" y="88900"/>
                </a:lnTo>
                <a:lnTo>
                  <a:pt x="1393604" y="90170"/>
                </a:lnTo>
                <a:lnTo>
                  <a:pt x="1349819" y="90170"/>
                </a:lnTo>
                <a:lnTo>
                  <a:pt x="1350327" y="91440"/>
                </a:lnTo>
                <a:close/>
              </a:path>
              <a:path w="1409064" h="872489">
                <a:moveTo>
                  <a:pt x="58356" y="91440"/>
                </a:moveTo>
                <a:lnTo>
                  <a:pt x="58864" y="90170"/>
                </a:lnTo>
                <a:lnTo>
                  <a:pt x="59131" y="90170"/>
                </a:lnTo>
                <a:lnTo>
                  <a:pt x="58356" y="91440"/>
                </a:lnTo>
                <a:close/>
              </a:path>
              <a:path w="1409064" h="872489">
                <a:moveTo>
                  <a:pt x="1361338" y="111760"/>
                </a:moveTo>
                <a:lnTo>
                  <a:pt x="1358544" y="105410"/>
                </a:lnTo>
                <a:lnTo>
                  <a:pt x="1358950" y="105410"/>
                </a:lnTo>
                <a:lnTo>
                  <a:pt x="1355877" y="100330"/>
                </a:lnTo>
                <a:lnTo>
                  <a:pt x="1356321" y="100330"/>
                </a:lnTo>
                <a:lnTo>
                  <a:pt x="1352969" y="95250"/>
                </a:lnTo>
                <a:lnTo>
                  <a:pt x="1353439" y="95250"/>
                </a:lnTo>
                <a:lnTo>
                  <a:pt x="1349819" y="90170"/>
                </a:lnTo>
                <a:lnTo>
                  <a:pt x="1393604" y="90170"/>
                </a:lnTo>
                <a:lnTo>
                  <a:pt x="1396250" y="96520"/>
                </a:lnTo>
                <a:lnTo>
                  <a:pt x="1399082" y="102870"/>
                </a:lnTo>
                <a:lnTo>
                  <a:pt x="1401571" y="110490"/>
                </a:lnTo>
                <a:lnTo>
                  <a:pt x="1360970" y="110490"/>
                </a:lnTo>
                <a:lnTo>
                  <a:pt x="1361338" y="111760"/>
                </a:lnTo>
                <a:close/>
              </a:path>
              <a:path w="1409064" h="872489">
                <a:moveTo>
                  <a:pt x="47345" y="111760"/>
                </a:moveTo>
                <a:lnTo>
                  <a:pt x="47713" y="110490"/>
                </a:lnTo>
                <a:lnTo>
                  <a:pt x="47904" y="110490"/>
                </a:lnTo>
                <a:lnTo>
                  <a:pt x="47345" y="111760"/>
                </a:lnTo>
                <a:close/>
              </a:path>
              <a:path w="1409064" h="872489">
                <a:moveTo>
                  <a:pt x="1363459" y="116840"/>
                </a:moveTo>
                <a:lnTo>
                  <a:pt x="1360970" y="110490"/>
                </a:lnTo>
                <a:lnTo>
                  <a:pt x="1401571" y="110490"/>
                </a:lnTo>
                <a:lnTo>
                  <a:pt x="1402994" y="115570"/>
                </a:lnTo>
                <a:lnTo>
                  <a:pt x="1363141" y="115570"/>
                </a:lnTo>
                <a:lnTo>
                  <a:pt x="1363459" y="116840"/>
                </a:lnTo>
                <a:close/>
              </a:path>
              <a:path w="1409064" h="872489">
                <a:moveTo>
                  <a:pt x="45224" y="116840"/>
                </a:moveTo>
                <a:lnTo>
                  <a:pt x="45542" y="115570"/>
                </a:lnTo>
                <a:lnTo>
                  <a:pt x="45722" y="115570"/>
                </a:lnTo>
                <a:lnTo>
                  <a:pt x="45224" y="116840"/>
                </a:lnTo>
                <a:close/>
              </a:path>
              <a:path w="1409064" h="872489">
                <a:moveTo>
                  <a:pt x="1366926" y="128270"/>
                </a:moveTo>
                <a:lnTo>
                  <a:pt x="1365046" y="121920"/>
                </a:lnTo>
                <a:lnTo>
                  <a:pt x="1365326" y="121920"/>
                </a:lnTo>
                <a:lnTo>
                  <a:pt x="1363141" y="115570"/>
                </a:lnTo>
                <a:lnTo>
                  <a:pt x="1402994" y="115570"/>
                </a:lnTo>
                <a:lnTo>
                  <a:pt x="1403705" y="118110"/>
                </a:lnTo>
                <a:lnTo>
                  <a:pt x="1405470" y="125730"/>
                </a:lnTo>
                <a:lnTo>
                  <a:pt x="1405703" y="127000"/>
                </a:lnTo>
                <a:lnTo>
                  <a:pt x="1366685" y="127000"/>
                </a:lnTo>
                <a:lnTo>
                  <a:pt x="1366926" y="128270"/>
                </a:lnTo>
                <a:close/>
              </a:path>
              <a:path w="1409064" h="872489">
                <a:moveTo>
                  <a:pt x="41757" y="128270"/>
                </a:moveTo>
                <a:lnTo>
                  <a:pt x="41998" y="127000"/>
                </a:lnTo>
                <a:lnTo>
                  <a:pt x="42133" y="127000"/>
                </a:lnTo>
                <a:lnTo>
                  <a:pt x="41757" y="128270"/>
                </a:lnTo>
                <a:close/>
              </a:path>
              <a:path w="1409064" h="872489">
                <a:moveTo>
                  <a:pt x="1408219" y="146049"/>
                </a:moveTo>
                <a:lnTo>
                  <a:pt x="1370025" y="146049"/>
                </a:lnTo>
                <a:lnTo>
                  <a:pt x="1369923" y="144780"/>
                </a:lnTo>
                <a:lnTo>
                  <a:pt x="1369136" y="138430"/>
                </a:lnTo>
                <a:lnTo>
                  <a:pt x="1368056" y="133350"/>
                </a:lnTo>
                <a:lnTo>
                  <a:pt x="1368247" y="133350"/>
                </a:lnTo>
                <a:lnTo>
                  <a:pt x="1366685" y="127000"/>
                </a:lnTo>
                <a:lnTo>
                  <a:pt x="1405703" y="127000"/>
                </a:lnTo>
                <a:lnTo>
                  <a:pt x="1406867" y="133350"/>
                </a:lnTo>
                <a:lnTo>
                  <a:pt x="1407871" y="140970"/>
                </a:lnTo>
                <a:lnTo>
                  <a:pt x="1408219" y="146049"/>
                </a:lnTo>
                <a:close/>
              </a:path>
              <a:path w="1409064" h="872489">
                <a:moveTo>
                  <a:pt x="39408" y="139700"/>
                </a:moveTo>
                <a:lnTo>
                  <a:pt x="39547" y="138430"/>
                </a:lnTo>
                <a:lnTo>
                  <a:pt x="39408" y="139700"/>
                </a:lnTo>
                <a:close/>
              </a:path>
              <a:path w="1409064" h="872489">
                <a:moveTo>
                  <a:pt x="1369275" y="139700"/>
                </a:moveTo>
                <a:lnTo>
                  <a:pt x="1369032" y="138430"/>
                </a:lnTo>
                <a:lnTo>
                  <a:pt x="1369275" y="139700"/>
                </a:lnTo>
                <a:close/>
              </a:path>
              <a:path w="1409064" h="872489">
                <a:moveTo>
                  <a:pt x="38671" y="146049"/>
                </a:moveTo>
                <a:lnTo>
                  <a:pt x="38760" y="144780"/>
                </a:lnTo>
                <a:lnTo>
                  <a:pt x="38671" y="146049"/>
                </a:lnTo>
                <a:close/>
              </a:path>
              <a:path w="1409064" h="872489">
                <a:moveTo>
                  <a:pt x="1369993" y="145777"/>
                </a:moveTo>
                <a:lnTo>
                  <a:pt x="1369877" y="144780"/>
                </a:lnTo>
                <a:lnTo>
                  <a:pt x="1369993" y="145777"/>
                </a:lnTo>
                <a:close/>
              </a:path>
              <a:path w="1409064" h="872489">
                <a:moveTo>
                  <a:pt x="1408548" y="152400"/>
                </a:moveTo>
                <a:lnTo>
                  <a:pt x="1370456" y="152400"/>
                </a:lnTo>
                <a:lnTo>
                  <a:pt x="1370406" y="151130"/>
                </a:lnTo>
                <a:lnTo>
                  <a:pt x="1369993" y="145777"/>
                </a:lnTo>
                <a:lnTo>
                  <a:pt x="1370025" y="146049"/>
                </a:lnTo>
                <a:lnTo>
                  <a:pt x="1408219" y="146049"/>
                </a:lnTo>
                <a:lnTo>
                  <a:pt x="1408480" y="149860"/>
                </a:lnTo>
                <a:lnTo>
                  <a:pt x="1408548" y="152400"/>
                </a:lnTo>
                <a:close/>
              </a:path>
              <a:path w="1409064" h="872489">
                <a:moveTo>
                  <a:pt x="38256" y="151976"/>
                </a:moveTo>
                <a:lnTo>
                  <a:pt x="38277" y="151130"/>
                </a:lnTo>
                <a:lnTo>
                  <a:pt x="38256" y="151976"/>
                </a:lnTo>
                <a:close/>
              </a:path>
              <a:path w="1409064" h="872489">
                <a:moveTo>
                  <a:pt x="1370427" y="151976"/>
                </a:moveTo>
                <a:lnTo>
                  <a:pt x="1370368" y="151130"/>
                </a:lnTo>
                <a:lnTo>
                  <a:pt x="1370427" y="151976"/>
                </a:lnTo>
                <a:close/>
              </a:path>
              <a:path w="1409064" h="872489">
                <a:moveTo>
                  <a:pt x="38246" y="152400"/>
                </a:moveTo>
                <a:lnTo>
                  <a:pt x="38256" y="151976"/>
                </a:lnTo>
                <a:lnTo>
                  <a:pt x="38246" y="152400"/>
                </a:lnTo>
                <a:close/>
              </a:path>
              <a:path w="1409064" h="872489">
                <a:moveTo>
                  <a:pt x="1408683" y="158750"/>
                </a:moveTo>
                <a:lnTo>
                  <a:pt x="1370596" y="158750"/>
                </a:lnTo>
                <a:lnTo>
                  <a:pt x="1370583" y="157480"/>
                </a:lnTo>
                <a:lnTo>
                  <a:pt x="1370427" y="151976"/>
                </a:lnTo>
                <a:lnTo>
                  <a:pt x="1370456" y="152400"/>
                </a:lnTo>
                <a:lnTo>
                  <a:pt x="1408548" y="152400"/>
                </a:lnTo>
                <a:lnTo>
                  <a:pt x="1408683" y="157480"/>
                </a:lnTo>
                <a:lnTo>
                  <a:pt x="1408683" y="158750"/>
                </a:lnTo>
                <a:close/>
              </a:path>
              <a:path w="1409064" h="872489">
                <a:moveTo>
                  <a:pt x="38100" y="158241"/>
                </a:moveTo>
                <a:lnTo>
                  <a:pt x="38100" y="157480"/>
                </a:lnTo>
                <a:lnTo>
                  <a:pt x="38100" y="158241"/>
                </a:lnTo>
                <a:close/>
              </a:path>
              <a:path w="1409064" h="872489">
                <a:moveTo>
                  <a:pt x="1370583" y="158241"/>
                </a:moveTo>
                <a:lnTo>
                  <a:pt x="1370564" y="157480"/>
                </a:lnTo>
                <a:lnTo>
                  <a:pt x="1370583" y="158241"/>
                </a:lnTo>
                <a:close/>
              </a:path>
              <a:path w="1409064" h="872489">
                <a:moveTo>
                  <a:pt x="38100" y="158750"/>
                </a:moveTo>
                <a:lnTo>
                  <a:pt x="38100" y="158241"/>
                </a:lnTo>
                <a:lnTo>
                  <a:pt x="38100" y="158750"/>
                </a:lnTo>
                <a:close/>
              </a:path>
              <a:path w="1409064" h="872489">
                <a:moveTo>
                  <a:pt x="1408683" y="715010"/>
                </a:moveTo>
                <a:lnTo>
                  <a:pt x="1370583" y="715010"/>
                </a:lnTo>
                <a:lnTo>
                  <a:pt x="1370596" y="713740"/>
                </a:lnTo>
                <a:lnTo>
                  <a:pt x="1370583" y="158241"/>
                </a:lnTo>
                <a:lnTo>
                  <a:pt x="1370596" y="158750"/>
                </a:lnTo>
                <a:lnTo>
                  <a:pt x="1408683" y="158750"/>
                </a:lnTo>
                <a:lnTo>
                  <a:pt x="1408683" y="715010"/>
                </a:lnTo>
                <a:close/>
              </a:path>
              <a:path w="1409064" h="872489">
                <a:moveTo>
                  <a:pt x="38100" y="714248"/>
                </a:moveTo>
                <a:lnTo>
                  <a:pt x="38087" y="713740"/>
                </a:lnTo>
                <a:lnTo>
                  <a:pt x="38100" y="714248"/>
                </a:lnTo>
                <a:close/>
              </a:path>
              <a:path w="1409064" h="872489">
                <a:moveTo>
                  <a:pt x="1370583" y="714248"/>
                </a:moveTo>
                <a:lnTo>
                  <a:pt x="1370583" y="713740"/>
                </a:lnTo>
                <a:lnTo>
                  <a:pt x="1370583" y="714248"/>
                </a:lnTo>
                <a:close/>
              </a:path>
              <a:path w="1409064" h="872489">
                <a:moveTo>
                  <a:pt x="38119" y="715010"/>
                </a:moveTo>
                <a:lnTo>
                  <a:pt x="38100" y="714248"/>
                </a:lnTo>
                <a:lnTo>
                  <a:pt x="38119" y="715010"/>
                </a:lnTo>
                <a:close/>
              </a:path>
              <a:path w="1409064" h="872489">
                <a:moveTo>
                  <a:pt x="1408514" y="721360"/>
                </a:moveTo>
                <a:lnTo>
                  <a:pt x="1370406" y="721360"/>
                </a:lnTo>
                <a:lnTo>
                  <a:pt x="1370456" y="720090"/>
                </a:lnTo>
                <a:lnTo>
                  <a:pt x="1370583" y="714248"/>
                </a:lnTo>
                <a:lnTo>
                  <a:pt x="1370583" y="715010"/>
                </a:lnTo>
                <a:lnTo>
                  <a:pt x="1408683" y="715010"/>
                </a:lnTo>
                <a:lnTo>
                  <a:pt x="1408514" y="721360"/>
                </a:lnTo>
                <a:close/>
              </a:path>
              <a:path w="1409064" h="872489">
                <a:moveTo>
                  <a:pt x="38256" y="720513"/>
                </a:moveTo>
                <a:lnTo>
                  <a:pt x="38226" y="720090"/>
                </a:lnTo>
                <a:lnTo>
                  <a:pt x="38256" y="720513"/>
                </a:lnTo>
                <a:close/>
              </a:path>
              <a:path w="1409064" h="872489">
                <a:moveTo>
                  <a:pt x="1370427" y="720513"/>
                </a:moveTo>
                <a:lnTo>
                  <a:pt x="1370437" y="720090"/>
                </a:lnTo>
                <a:lnTo>
                  <a:pt x="1370427" y="720513"/>
                </a:lnTo>
                <a:close/>
              </a:path>
              <a:path w="1409064" h="872489">
                <a:moveTo>
                  <a:pt x="38315" y="721360"/>
                </a:moveTo>
                <a:lnTo>
                  <a:pt x="38256" y="720513"/>
                </a:lnTo>
                <a:lnTo>
                  <a:pt x="38315" y="721360"/>
                </a:lnTo>
                <a:close/>
              </a:path>
              <a:path w="1409064" h="872489">
                <a:moveTo>
                  <a:pt x="1408074" y="727710"/>
                </a:moveTo>
                <a:lnTo>
                  <a:pt x="1369923" y="727710"/>
                </a:lnTo>
                <a:lnTo>
                  <a:pt x="1370025" y="726440"/>
                </a:lnTo>
                <a:lnTo>
                  <a:pt x="1370427" y="720513"/>
                </a:lnTo>
                <a:lnTo>
                  <a:pt x="1370406" y="721360"/>
                </a:lnTo>
                <a:lnTo>
                  <a:pt x="1408514" y="721360"/>
                </a:lnTo>
                <a:lnTo>
                  <a:pt x="1408480" y="722630"/>
                </a:lnTo>
                <a:lnTo>
                  <a:pt x="1408074" y="727710"/>
                </a:lnTo>
                <a:close/>
              </a:path>
              <a:path w="1409064" h="872489">
                <a:moveTo>
                  <a:pt x="38846" y="727710"/>
                </a:moveTo>
                <a:lnTo>
                  <a:pt x="38671" y="726440"/>
                </a:lnTo>
                <a:lnTo>
                  <a:pt x="38846" y="727710"/>
                </a:lnTo>
                <a:close/>
              </a:path>
              <a:path w="1409064" h="872489">
                <a:moveTo>
                  <a:pt x="1369999" y="726621"/>
                </a:moveTo>
                <a:lnTo>
                  <a:pt x="1370012" y="726440"/>
                </a:lnTo>
                <a:lnTo>
                  <a:pt x="1369999" y="726621"/>
                </a:lnTo>
                <a:close/>
              </a:path>
              <a:path w="1409064" h="872489">
                <a:moveTo>
                  <a:pt x="1406867" y="739140"/>
                </a:moveTo>
                <a:lnTo>
                  <a:pt x="1368056" y="739140"/>
                </a:lnTo>
                <a:lnTo>
                  <a:pt x="1369275" y="732790"/>
                </a:lnTo>
                <a:lnTo>
                  <a:pt x="1369136" y="732790"/>
                </a:lnTo>
                <a:lnTo>
                  <a:pt x="1369999" y="726621"/>
                </a:lnTo>
                <a:lnTo>
                  <a:pt x="1369923" y="727710"/>
                </a:lnTo>
                <a:lnTo>
                  <a:pt x="1408074" y="727710"/>
                </a:lnTo>
                <a:lnTo>
                  <a:pt x="1407871" y="730250"/>
                </a:lnTo>
                <a:lnTo>
                  <a:pt x="1406867" y="739140"/>
                </a:lnTo>
                <a:close/>
              </a:path>
              <a:path w="1409064" h="872489">
                <a:moveTo>
                  <a:pt x="40697" y="739140"/>
                </a:moveTo>
                <a:lnTo>
                  <a:pt x="40436" y="737870"/>
                </a:lnTo>
                <a:lnTo>
                  <a:pt x="40697" y="739140"/>
                </a:lnTo>
                <a:close/>
              </a:path>
              <a:path w="1409064" h="872489">
                <a:moveTo>
                  <a:pt x="1405703" y="745490"/>
                </a:moveTo>
                <a:lnTo>
                  <a:pt x="1366685" y="745490"/>
                </a:lnTo>
                <a:lnTo>
                  <a:pt x="1368247" y="737870"/>
                </a:lnTo>
                <a:lnTo>
                  <a:pt x="1368056" y="739140"/>
                </a:lnTo>
                <a:lnTo>
                  <a:pt x="1406867" y="739140"/>
                </a:lnTo>
                <a:lnTo>
                  <a:pt x="1405703" y="745490"/>
                </a:lnTo>
                <a:close/>
              </a:path>
              <a:path w="1409064" h="872489">
                <a:moveTo>
                  <a:pt x="42133" y="745490"/>
                </a:moveTo>
                <a:lnTo>
                  <a:pt x="41998" y="745490"/>
                </a:lnTo>
                <a:lnTo>
                  <a:pt x="41757" y="744220"/>
                </a:lnTo>
                <a:lnTo>
                  <a:pt x="42133" y="745490"/>
                </a:lnTo>
                <a:close/>
              </a:path>
              <a:path w="1409064" h="872489">
                <a:moveTo>
                  <a:pt x="1404588" y="750570"/>
                </a:moveTo>
                <a:lnTo>
                  <a:pt x="1365046" y="750570"/>
                </a:lnTo>
                <a:lnTo>
                  <a:pt x="1366926" y="744220"/>
                </a:lnTo>
                <a:lnTo>
                  <a:pt x="1366685" y="745490"/>
                </a:lnTo>
                <a:lnTo>
                  <a:pt x="1405703" y="745490"/>
                </a:lnTo>
                <a:lnTo>
                  <a:pt x="1405470" y="746760"/>
                </a:lnTo>
                <a:lnTo>
                  <a:pt x="1404588" y="750570"/>
                </a:lnTo>
                <a:close/>
              </a:path>
              <a:path w="1409064" h="872489">
                <a:moveTo>
                  <a:pt x="43721" y="750570"/>
                </a:moveTo>
                <a:lnTo>
                  <a:pt x="43357" y="749300"/>
                </a:lnTo>
                <a:lnTo>
                  <a:pt x="43721" y="750570"/>
                </a:lnTo>
                <a:close/>
              </a:path>
              <a:path w="1409064" h="872489">
                <a:moveTo>
                  <a:pt x="1402994" y="756920"/>
                </a:moveTo>
                <a:lnTo>
                  <a:pt x="1363141" y="756920"/>
                </a:lnTo>
                <a:lnTo>
                  <a:pt x="1365326" y="749300"/>
                </a:lnTo>
                <a:lnTo>
                  <a:pt x="1365046" y="750570"/>
                </a:lnTo>
                <a:lnTo>
                  <a:pt x="1404588" y="750570"/>
                </a:lnTo>
                <a:lnTo>
                  <a:pt x="1403705" y="754380"/>
                </a:lnTo>
                <a:lnTo>
                  <a:pt x="1402994" y="756920"/>
                </a:lnTo>
                <a:close/>
              </a:path>
              <a:path w="1409064" h="872489">
                <a:moveTo>
                  <a:pt x="45722" y="756920"/>
                </a:moveTo>
                <a:lnTo>
                  <a:pt x="45542" y="756920"/>
                </a:lnTo>
                <a:lnTo>
                  <a:pt x="45224" y="755650"/>
                </a:lnTo>
                <a:lnTo>
                  <a:pt x="45722" y="756920"/>
                </a:lnTo>
                <a:close/>
              </a:path>
              <a:path w="1409064" h="872489">
                <a:moveTo>
                  <a:pt x="1401571" y="762000"/>
                </a:moveTo>
                <a:lnTo>
                  <a:pt x="1360970" y="762000"/>
                </a:lnTo>
                <a:lnTo>
                  <a:pt x="1363459" y="755650"/>
                </a:lnTo>
                <a:lnTo>
                  <a:pt x="1363141" y="756920"/>
                </a:lnTo>
                <a:lnTo>
                  <a:pt x="1402994" y="756920"/>
                </a:lnTo>
                <a:lnTo>
                  <a:pt x="1401571" y="762000"/>
                </a:lnTo>
                <a:close/>
              </a:path>
              <a:path w="1409064" h="872489">
                <a:moveTo>
                  <a:pt x="47904" y="762000"/>
                </a:moveTo>
                <a:lnTo>
                  <a:pt x="47713" y="762000"/>
                </a:lnTo>
                <a:lnTo>
                  <a:pt x="47345" y="760730"/>
                </a:lnTo>
                <a:lnTo>
                  <a:pt x="47904" y="762000"/>
                </a:lnTo>
                <a:close/>
              </a:path>
              <a:path w="1409064" h="872489">
                <a:moveTo>
                  <a:pt x="1399580" y="767080"/>
                </a:moveTo>
                <a:lnTo>
                  <a:pt x="1358544" y="767080"/>
                </a:lnTo>
                <a:lnTo>
                  <a:pt x="1361338" y="760730"/>
                </a:lnTo>
                <a:lnTo>
                  <a:pt x="1360970" y="762000"/>
                </a:lnTo>
                <a:lnTo>
                  <a:pt x="1401571" y="762000"/>
                </a:lnTo>
                <a:lnTo>
                  <a:pt x="1399580" y="767080"/>
                </a:lnTo>
                <a:close/>
              </a:path>
              <a:path w="1409064" h="872489">
                <a:moveTo>
                  <a:pt x="50347" y="767080"/>
                </a:moveTo>
                <a:lnTo>
                  <a:pt x="50139" y="767080"/>
                </a:lnTo>
                <a:lnTo>
                  <a:pt x="49733" y="765810"/>
                </a:lnTo>
                <a:lnTo>
                  <a:pt x="50347" y="767080"/>
                </a:lnTo>
                <a:close/>
              </a:path>
              <a:path w="1409064" h="872489">
                <a:moveTo>
                  <a:pt x="1397666" y="772160"/>
                </a:moveTo>
                <a:lnTo>
                  <a:pt x="1355877" y="772160"/>
                </a:lnTo>
                <a:lnTo>
                  <a:pt x="1358950" y="765810"/>
                </a:lnTo>
                <a:lnTo>
                  <a:pt x="1358544" y="767080"/>
                </a:lnTo>
                <a:lnTo>
                  <a:pt x="1399580" y="767080"/>
                </a:lnTo>
                <a:lnTo>
                  <a:pt x="1399082" y="768350"/>
                </a:lnTo>
                <a:lnTo>
                  <a:pt x="1397666" y="772160"/>
                </a:lnTo>
                <a:close/>
              </a:path>
              <a:path w="1409064" h="872489">
                <a:moveTo>
                  <a:pt x="53032" y="772160"/>
                </a:moveTo>
                <a:lnTo>
                  <a:pt x="52806" y="772160"/>
                </a:lnTo>
                <a:lnTo>
                  <a:pt x="52362" y="770890"/>
                </a:lnTo>
                <a:lnTo>
                  <a:pt x="53032" y="772160"/>
                </a:lnTo>
                <a:close/>
              </a:path>
              <a:path w="1409064" h="872489">
                <a:moveTo>
                  <a:pt x="1395721" y="777240"/>
                </a:moveTo>
                <a:lnTo>
                  <a:pt x="1352969" y="777240"/>
                </a:lnTo>
                <a:lnTo>
                  <a:pt x="1356321" y="770890"/>
                </a:lnTo>
                <a:lnTo>
                  <a:pt x="1355877" y="772160"/>
                </a:lnTo>
                <a:lnTo>
                  <a:pt x="1397666" y="772160"/>
                </a:lnTo>
                <a:lnTo>
                  <a:pt x="1396250" y="775970"/>
                </a:lnTo>
                <a:lnTo>
                  <a:pt x="1395721" y="777240"/>
                </a:lnTo>
                <a:close/>
              </a:path>
              <a:path w="1409064" h="872489">
                <a:moveTo>
                  <a:pt x="55968" y="777240"/>
                </a:moveTo>
                <a:lnTo>
                  <a:pt x="55714" y="777240"/>
                </a:lnTo>
                <a:lnTo>
                  <a:pt x="55244" y="775970"/>
                </a:lnTo>
                <a:lnTo>
                  <a:pt x="55968" y="777240"/>
                </a:lnTo>
                <a:close/>
              </a:path>
              <a:path w="1409064" h="872489">
                <a:moveTo>
                  <a:pt x="1393604" y="782320"/>
                </a:moveTo>
                <a:lnTo>
                  <a:pt x="1349819" y="782320"/>
                </a:lnTo>
                <a:lnTo>
                  <a:pt x="1353439" y="775970"/>
                </a:lnTo>
                <a:lnTo>
                  <a:pt x="1352969" y="777240"/>
                </a:lnTo>
                <a:lnTo>
                  <a:pt x="1395721" y="777240"/>
                </a:lnTo>
                <a:lnTo>
                  <a:pt x="1393604" y="782320"/>
                </a:lnTo>
                <a:close/>
              </a:path>
              <a:path w="1409064" h="872489">
                <a:moveTo>
                  <a:pt x="59131" y="782320"/>
                </a:moveTo>
                <a:lnTo>
                  <a:pt x="58864" y="782320"/>
                </a:lnTo>
                <a:lnTo>
                  <a:pt x="58356" y="781050"/>
                </a:lnTo>
                <a:lnTo>
                  <a:pt x="59131" y="782320"/>
                </a:lnTo>
                <a:close/>
              </a:path>
              <a:path w="1409064" h="872489">
                <a:moveTo>
                  <a:pt x="1390972" y="787400"/>
                </a:moveTo>
                <a:lnTo>
                  <a:pt x="1346453" y="787400"/>
                </a:lnTo>
                <a:lnTo>
                  <a:pt x="1350327" y="781050"/>
                </a:lnTo>
                <a:lnTo>
                  <a:pt x="1349819" y="782320"/>
                </a:lnTo>
                <a:lnTo>
                  <a:pt x="1393604" y="782320"/>
                </a:lnTo>
                <a:lnTo>
                  <a:pt x="1393075" y="783590"/>
                </a:lnTo>
                <a:lnTo>
                  <a:pt x="1390972" y="787400"/>
                </a:lnTo>
                <a:close/>
              </a:path>
              <a:path w="1409064" h="872489">
                <a:moveTo>
                  <a:pt x="62718" y="787400"/>
                </a:moveTo>
                <a:lnTo>
                  <a:pt x="62229" y="787400"/>
                </a:lnTo>
                <a:lnTo>
                  <a:pt x="61683" y="786130"/>
                </a:lnTo>
                <a:lnTo>
                  <a:pt x="62718" y="787400"/>
                </a:lnTo>
                <a:close/>
              </a:path>
              <a:path w="1409064" h="872489">
                <a:moveTo>
                  <a:pt x="1385760" y="796290"/>
                </a:moveTo>
                <a:lnTo>
                  <a:pt x="1339062" y="796290"/>
                </a:lnTo>
                <a:lnTo>
                  <a:pt x="1343444" y="791210"/>
                </a:lnTo>
                <a:lnTo>
                  <a:pt x="1342859" y="791210"/>
                </a:lnTo>
                <a:lnTo>
                  <a:pt x="1347000" y="786130"/>
                </a:lnTo>
                <a:lnTo>
                  <a:pt x="1346453" y="787400"/>
                </a:lnTo>
                <a:lnTo>
                  <a:pt x="1390972" y="787400"/>
                </a:lnTo>
                <a:lnTo>
                  <a:pt x="1389570" y="789940"/>
                </a:lnTo>
                <a:lnTo>
                  <a:pt x="1385760" y="796290"/>
                </a:lnTo>
                <a:close/>
              </a:path>
              <a:path w="1409064" h="872489">
                <a:moveTo>
                  <a:pt x="70164" y="796290"/>
                </a:moveTo>
                <a:lnTo>
                  <a:pt x="69621" y="796290"/>
                </a:lnTo>
                <a:lnTo>
                  <a:pt x="69011" y="795020"/>
                </a:lnTo>
                <a:lnTo>
                  <a:pt x="70164" y="796290"/>
                </a:lnTo>
                <a:close/>
              </a:path>
              <a:path w="1409064" h="872489">
                <a:moveTo>
                  <a:pt x="1383291" y="800100"/>
                </a:moveTo>
                <a:lnTo>
                  <a:pt x="1335074" y="800100"/>
                </a:lnTo>
                <a:lnTo>
                  <a:pt x="1339684" y="795020"/>
                </a:lnTo>
                <a:lnTo>
                  <a:pt x="1339062" y="796290"/>
                </a:lnTo>
                <a:lnTo>
                  <a:pt x="1385760" y="796290"/>
                </a:lnTo>
                <a:lnTo>
                  <a:pt x="1383291" y="800100"/>
                </a:lnTo>
                <a:close/>
              </a:path>
              <a:path w="1409064" h="872489">
                <a:moveTo>
                  <a:pt x="74183" y="800100"/>
                </a:moveTo>
                <a:lnTo>
                  <a:pt x="73621" y="800100"/>
                </a:lnTo>
                <a:lnTo>
                  <a:pt x="72974" y="798830"/>
                </a:lnTo>
                <a:lnTo>
                  <a:pt x="74183" y="800100"/>
                </a:lnTo>
                <a:close/>
              </a:path>
              <a:path w="1409064" h="872489">
                <a:moveTo>
                  <a:pt x="1380764" y="803910"/>
                </a:moveTo>
                <a:lnTo>
                  <a:pt x="1330871" y="803910"/>
                </a:lnTo>
                <a:lnTo>
                  <a:pt x="1335709" y="798830"/>
                </a:lnTo>
                <a:lnTo>
                  <a:pt x="1335074" y="800100"/>
                </a:lnTo>
                <a:lnTo>
                  <a:pt x="1383291" y="800100"/>
                </a:lnTo>
                <a:lnTo>
                  <a:pt x="1381645" y="802640"/>
                </a:lnTo>
                <a:lnTo>
                  <a:pt x="1380764" y="803910"/>
                </a:lnTo>
                <a:close/>
              </a:path>
              <a:path w="1409064" h="872489">
                <a:moveTo>
                  <a:pt x="78403" y="803910"/>
                </a:moveTo>
                <a:lnTo>
                  <a:pt x="77812" y="803910"/>
                </a:lnTo>
                <a:lnTo>
                  <a:pt x="77139" y="802640"/>
                </a:lnTo>
                <a:lnTo>
                  <a:pt x="78403" y="803910"/>
                </a:lnTo>
                <a:close/>
              </a:path>
              <a:path w="1409064" h="872489">
                <a:moveTo>
                  <a:pt x="1378120" y="807720"/>
                </a:moveTo>
                <a:lnTo>
                  <a:pt x="1326502" y="807720"/>
                </a:lnTo>
                <a:lnTo>
                  <a:pt x="1331544" y="802640"/>
                </a:lnTo>
                <a:lnTo>
                  <a:pt x="1330871" y="803910"/>
                </a:lnTo>
                <a:lnTo>
                  <a:pt x="1380764" y="803910"/>
                </a:lnTo>
                <a:lnTo>
                  <a:pt x="1378120" y="807720"/>
                </a:lnTo>
                <a:close/>
              </a:path>
              <a:path w="1409064" h="872489">
                <a:moveTo>
                  <a:pt x="82797" y="807720"/>
                </a:moveTo>
                <a:lnTo>
                  <a:pt x="82194" y="807720"/>
                </a:lnTo>
                <a:lnTo>
                  <a:pt x="81483" y="806450"/>
                </a:lnTo>
                <a:lnTo>
                  <a:pt x="82797" y="807720"/>
                </a:lnTo>
                <a:close/>
              </a:path>
              <a:path w="1409064" h="872489">
                <a:moveTo>
                  <a:pt x="1375359" y="811530"/>
                </a:moveTo>
                <a:lnTo>
                  <a:pt x="1321942" y="811530"/>
                </a:lnTo>
                <a:lnTo>
                  <a:pt x="1327200" y="806450"/>
                </a:lnTo>
                <a:lnTo>
                  <a:pt x="1326502" y="807720"/>
                </a:lnTo>
                <a:lnTo>
                  <a:pt x="1378120" y="807720"/>
                </a:lnTo>
                <a:lnTo>
                  <a:pt x="1377238" y="808990"/>
                </a:lnTo>
                <a:lnTo>
                  <a:pt x="1375359" y="811530"/>
                </a:lnTo>
                <a:close/>
              </a:path>
              <a:path w="1409064" h="872489">
                <a:moveTo>
                  <a:pt x="87837" y="811530"/>
                </a:moveTo>
                <a:lnTo>
                  <a:pt x="86740" y="811530"/>
                </a:lnTo>
                <a:lnTo>
                  <a:pt x="86017" y="810260"/>
                </a:lnTo>
                <a:lnTo>
                  <a:pt x="87837" y="811530"/>
                </a:lnTo>
                <a:close/>
              </a:path>
              <a:path w="1409064" h="872489">
                <a:moveTo>
                  <a:pt x="1370056" y="817880"/>
                </a:moveTo>
                <a:lnTo>
                  <a:pt x="1312316" y="817880"/>
                </a:lnTo>
                <a:lnTo>
                  <a:pt x="1317967" y="814070"/>
                </a:lnTo>
                <a:lnTo>
                  <a:pt x="1317205" y="814070"/>
                </a:lnTo>
                <a:lnTo>
                  <a:pt x="1322666" y="810260"/>
                </a:lnTo>
                <a:lnTo>
                  <a:pt x="1321942" y="811530"/>
                </a:lnTo>
                <a:lnTo>
                  <a:pt x="1375359" y="811530"/>
                </a:lnTo>
                <a:lnTo>
                  <a:pt x="1372539" y="815340"/>
                </a:lnTo>
                <a:lnTo>
                  <a:pt x="1370056" y="817880"/>
                </a:lnTo>
                <a:close/>
              </a:path>
              <a:path w="1409064" h="872489">
                <a:moveTo>
                  <a:pt x="97523" y="817880"/>
                </a:moveTo>
                <a:lnTo>
                  <a:pt x="96367" y="817880"/>
                </a:lnTo>
                <a:lnTo>
                  <a:pt x="95580" y="816610"/>
                </a:lnTo>
                <a:lnTo>
                  <a:pt x="97523" y="817880"/>
                </a:lnTo>
                <a:close/>
              </a:path>
              <a:path w="1409064" h="872489">
                <a:moveTo>
                  <a:pt x="1360957" y="828040"/>
                </a:moveTo>
                <a:lnTo>
                  <a:pt x="1291285" y="828040"/>
                </a:lnTo>
                <a:lnTo>
                  <a:pt x="1297609" y="825500"/>
                </a:lnTo>
                <a:lnTo>
                  <a:pt x="1296758" y="825500"/>
                </a:lnTo>
                <a:lnTo>
                  <a:pt x="1302918" y="822960"/>
                </a:lnTo>
                <a:lnTo>
                  <a:pt x="1302080" y="822960"/>
                </a:lnTo>
                <a:lnTo>
                  <a:pt x="1308087" y="820420"/>
                </a:lnTo>
                <a:lnTo>
                  <a:pt x="1307274" y="820420"/>
                </a:lnTo>
                <a:lnTo>
                  <a:pt x="1313103" y="816610"/>
                </a:lnTo>
                <a:lnTo>
                  <a:pt x="1312316" y="817880"/>
                </a:lnTo>
                <a:lnTo>
                  <a:pt x="1370056" y="817880"/>
                </a:lnTo>
                <a:lnTo>
                  <a:pt x="1367574" y="820420"/>
                </a:lnTo>
                <a:lnTo>
                  <a:pt x="1362328" y="826770"/>
                </a:lnTo>
                <a:lnTo>
                  <a:pt x="1360957" y="828040"/>
                </a:lnTo>
                <a:close/>
              </a:path>
              <a:path w="1409064" h="872489">
                <a:moveTo>
                  <a:pt x="119748" y="828040"/>
                </a:moveTo>
                <a:lnTo>
                  <a:pt x="117398" y="828040"/>
                </a:lnTo>
                <a:lnTo>
                  <a:pt x="116509" y="826770"/>
                </a:lnTo>
                <a:lnTo>
                  <a:pt x="119748" y="828040"/>
                </a:lnTo>
                <a:close/>
              </a:path>
              <a:path w="1409064" h="872489">
                <a:moveTo>
                  <a:pt x="1353972" y="834390"/>
                </a:moveTo>
                <a:lnTo>
                  <a:pt x="1262240" y="834390"/>
                </a:lnTo>
                <a:lnTo>
                  <a:pt x="1269212" y="833120"/>
                </a:lnTo>
                <a:lnTo>
                  <a:pt x="1268260" y="833120"/>
                </a:lnTo>
                <a:lnTo>
                  <a:pt x="1275118" y="831850"/>
                </a:lnTo>
                <a:lnTo>
                  <a:pt x="1274178" y="831850"/>
                </a:lnTo>
                <a:lnTo>
                  <a:pt x="1280921" y="830580"/>
                </a:lnTo>
                <a:lnTo>
                  <a:pt x="1279994" y="830580"/>
                </a:lnTo>
                <a:lnTo>
                  <a:pt x="1286611" y="829310"/>
                </a:lnTo>
                <a:lnTo>
                  <a:pt x="1285709" y="829310"/>
                </a:lnTo>
                <a:lnTo>
                  <a:pt x="1292174" y="826770"/>
                </a:lnTo>
                <a:lnTo>
                  <a:pt x="1291285" y="828040"/>
                </a:lnTo>
                <a:lnTo>
                  <a:pt x="1360957" y="828040"/>
                </a:lnTo>
                <a:lnTo>
                  <a:pt x="1356842" y="831850"/>
                </a:lnTo>
                <a:lnTo>
                  <a:pt x="1353972" y="83439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bject 14"/>
          <p:cNvSpPr/>
          <p:nvPr>
            <p:custDataLst>
              <p:tags r:id="rId9"/>
            </p:custDataLst>
          </p:nvPr>
        </p:nvSpPr>
        <p:spPr>
          <a:xfrm>
            <a:off x="5413044" y="2992272"/>
            <a:ext cx="1409065" cy="872490"/>
          </a:xfrm>
          <a:custGeom>
            <a:avLst/>
            <a:gdLst/>
            <a:ahLst/>
            <a:cxnLst/>
            <a:rect l="l" t="t" r="r" b="b"/>
            <a:pathLst>
              <a:path w="1409065" h="872489">
                <a:moveTo>
                  <a:pt x="1266570" y="872490"/>
                </a:moveTo>
                <a:lnTo>
                  <a:pt x="142125" y="872490"/>
                </a:lnTo>
                <a:lnTo>
                  <a:pt x="126403" y="869950"/>
                </a:lnTo>
                <a:lnTo>
                  <a:pt x="118745" y="867410"/>
                </a:lnTo>
                <a:lnTo>
                  <a:pt x="111226" y="866140"/>
                </a:lnTo>
                <a:lnTo>
                  <a:pt x="103860" y="863600"/>
                </a:lnTo>
                <a:lnTo>
                  <a:pt x="96659" y="859790"/>
                </a:lnTo>
                <a:lnTo>
                  <a:pt x="89649" y="857250"/>
                </a:lnTo>
                <a:lnTo>
                  <a:pt x="82816" y="853440"/>
                </a:lnTo>
                <a:lnTo>
                  <a:pt x="76187" y="849630"/>
                </a:lnTo>
                <a:lnTo>
                  <a:pt x="69773" y="845820"/>
                </a:lnTo>
                <a:lnTo>
                  <a:pt x="63563" y="840740"/>
                </a:lnTo>
                <a:lnTo>
                  <a:pt x="57594" y="836930"/>
                </a:lnTo>
                <a:lnTo>
                  <a:pt x="51854" y="831850"/>
                </a:lnTo>
                <a:lnTo>
                  <a:pt x="46355" y="826770"/>
                </a:lnTo>
                <a:lnTo>
                  <a:pt x="41122" y="820420"/>
                </a:lnTo>
                <a:lnTo>
                  <a:pt x="36144" y="815340"/>
                </a:lnTo>
                <a:lnTo>
                  <a:pt x="12446" y="775970"/>
                </a:lnTo>
                <a:lnTo>
                  <a:pt x="9601" y="768350"/>
                </a:lnTo>
                <a:lnTo>
                  <a:pt x="7112" y="762000"/>
                </a:lnTo>
                <a:lnTo>
                  <a:pt x="203" y="722630"/>
                </a:lnTo>
                <a:lnTo>
                  <a:pt x="0" y="715010"/>
                </a:lnTo>
                <a:lnTo>
                  <a:pt x="0" y="157480"/>
                </a:lnTo>
                <a:lnTo>
                  <a:pt x="4978" y="118110"/>
                </a:lnTo>
                <a:lnTo>
                  <a:pt x="12446" y="96520"/>
                </a:lnTo>
                <a:lnTo>
                  <a:pt x="15621" y="88900"/>
                </a:lnTo>
                <a:lnTo>
                  <a:pt x="19113" y="82550"/>
                </a:lnTo>
                <a:lnTo>
                  <a:pt x="22923" y="74930"/>
                </a:lnTo>
                <a:lnTo>
                  <a:pt x="27038" y="68580"/>
                </a:lnTo>
                <a:lnTo>
                  <a:pt x="31457" y="63500"/>
                </a:lnTo>
                <a:lnTo>
                  <a:pt x="36144" y="57150"/>
                </a:lnTo>
                <a:lnTo>
                  <a:pt x="41122" y="50800"/>
                </a:lnTo>
                <a:lnTo>
                  <a:pt x="76187" y="22860"/>
                </a:lnTo>
                <a:lnTo>
                  <a:pt x="118745" y="3810"/>
                </a:lnTo>
                <a:lnTo>
                  <a:pt x="142125" y="0"/>
                </a:lnTo>
                <a:lnTo>
                  <a:pt x="1266570" y="0"/>
                </a:lnTo>
                <a:lnTo>
                  <a:pt x="1304836" y="8890"/>
                </a:lnTo>
                <a:lnTo>
                  <a:pt x="1338921" y="26670"/>
                </a:lnTo>
                <a:lnTo>
                  <a:pt x="1352537" y="36830"/>
                </a:lnTo>
                <a:lnTo>
                  <a:pt x="158762" y="36830"/>
                </a:lnTo>
                <a:lnTo>
                  <a:pt x="151599" y="38100"/>
                </a:lnTo>
                <a:lnTo>
                  <a:pt x="146443" y="38100"/>
                </a:lnTo>
                <a:lnTo>
                  <a:pt x="139484" y="39370"/>
                </a:lnTo>
                <a:lnTo>
                  <a:pt x="134505" y="39370"/>
                </a:lnTo>
                <a:lnTo>
                  <a:pt x="131140" y="40640"/>
                </a:lnTo>
                <a:lnTo>
                  <a:pt x="128689" y="40640"/>
                </a:lnTo>
                <a:lnTo>
                  <a:pt x="122085" y="43180"/>
                </a:lnTo>
                <a:lnTo>
                  <a:pt x="122986" y="43180"/>
                </a:lnTo>
                <a:lnTo>
                  <a:pt x="116509" y="44450"/>
                </a:lnTo>
                <a:lnTo>
                  <a:pt x="117398" y="44450"/>
                </a:lnTo>
                <a:lnTo>
                  <a:pt x="111074" y="46990"/>
                </a:lnTo>
                <a:lnTo>
                  <a:pt x="111937" y="46990"/>
                </a:lnTo>
                <a:lnTo>
                  <a:pt x="105765" y="49530"/>
                </a:lnTo>
                <a:lnTo>
                  <a:pt x="106603" y="49530"/>
                </a:lnTo>
                <a:lnTo>
                  <a:pt x="100596" y="52070"/>
                </a:lnTo>
                <a:lnTo>
                  <a:pt x="101409" y="52070"/>
                </a:lnTo>
                <a:lnTo>
                  <a:pt x="95580" y="54610"/>
                </a:lnTo>
                <a:lnTo>
                  <a:pt x="96367" y="54610"/>
                </a:lnTo>
                <a:lnTo>
                  <a:pt x="92599" y="57150"/>
                </a:lnTo>
                <a:lnTo>
                  <a:pt x="91478" y="57150"/>
                </a:lnTo>
                <a:lnTo>
                  <a:pt x="87382" y="60960"/>
                </a:lnTo>
                <a:lnTo>
                  <a:pt x="86753" y="60960"/>
                </a:lnTo>
                <a:lnTo>
                  <a:pt x="81495" y="64770"/>
                </a:lnTo>
                <a:lnTo>
                  <a:pt x="82194" y="64770"/>
                </a:lnTo>
                <a:lnTo>
                  <a:pt x="77139" y="68580"/>
                </a:lnTo>
                <a:lnTo>
                  <a:pt x="77812" y="68580"/>
                </a:lnTo>
                <a:lnTo>
                  <a:pt x="72974" y="72390"/>
                </a:lnTo>
                <a:lnTo>
                  <a:pt x="73621" y="72390"/>
                </a:lnTo>
                <a:lnTo>
                  <a:pt x="70164" y="76200"/>
                </a:lnTo>
                <a:lnTo>
                  <a:pt x="69621" y="76200"/>
                </a:lnTo>
                <a:lnTo>
                  <a:pt x="65239" y="81280"/>
                </a:lnTo>
                <a:lnTo>
                  <a:pt x="65824" y="81280"/>
                </a:lnTo>
                <a:lnTo>
                  <a:pt x="62728" y="85090"/>
                </a:lnTo>
                <a:lnTo>
                  <a:pt x="62242" y="85090"/>
                </a:lnTo>
                <a:lnTo>
                  <a:pt x="59133" y="90170"/>
                </a:lnTo>
                <a:lnTo>
                  <a:pt x="58864" y="90170"/>
                </a:lnTo>
                <a:lnTo>
                  <a:pt x="55245" y="95250"/>
                </a:lnTo>
                <a:lnTo>
                  <a:pt x="55727" y="95250"/>
                </a:lnTo>
                <a:lnTo>
                  <a:pt x="52374" y="100330"/>
                </a:lnTo>
                <a:lnTo>
                  <a:pt x="52806" y="100330"/>
                </a:lnTo>
                <a:lnTo>
                  <a:pt x="49733" y="105410"/>
                </a:lnTo>
                <a:lnTo>
                  <a:pt x="50139" y="105410"/>
                </a:lnTo>
                <a:lnTo>
                  <a:pt x="47914" y="110490"/>
                </a:lnTo>
                <a:lnTo>
                  <a:pt x="47713" y="110490"/>
                </a:lnTo>
                <a:lnTo>
                  <a:pt x="45722" y="115570"/>
                </a:lnTo>
                <a:lnTo>
                  <a:pt x="45542" y="115570"/>
                </a:lnTo>
                <a:lnTo>
                  <a:pt x="43357" y="121920"/>
                </a:lnTo>
                <a:lnTo>
                  <a:pt x="43637" y="121920"/>
                </a:lnTo>
                <a:lnTo>
                  <a:pt x="42133" y="127000"/>
                </a:lnTo>
                <a:lnTo>
                  <a:pt x="41998" y="127000"/>
                </a:lnTo>
                <a:lnTo>
                  <a:pt x="40449" y="133350"/>
                </a:lnTo>
                <a:lnTo>
                  <a:pt x="40639" y="133350"/>
                </a:lnTo>
                <a:lnTo>
                  <a:pt x="39654" y="138430"/>
                </a:lnTo>
                <a:lnTo>
                  <a:pt x="38819" y="144780"/>
                </a:lnTo>
                <a:lnTo>
                  <a:pt x="38318" y="151130"/>
                </a:lnTo>
                <a:lnTo>
                  <a:pt x="38129" y="157480"/>
                </a:lnTo>
                <a:lnTo>
                  <a:pt x="38129" y="715010"/>
                </a:lnTo>
                <a:lnTo>
                  <a:pt x="38226" y="720090"/>
                </a:lnTo>
                <a:lnTo>
                  <a:pt x="38682" y="726440"/>
                </a:lnTo>
                <a:lnTo>
                  <a:pt x="38773" y="727710"/>
                </a:lnTo>
                <a:lnTo>
                  <a:pt x="39560" y="732790"/>
                </a:lnTo>
                <a:lnTo>
                  <a:pt x="39408" y="732790"/>
                </a:lnTo>
                <a:lnTo>
                  <a:pt x="40639" y="739140"/>
                </a:lnTo>
                <a:lnTo>
                  <a:pt x="41998" y="745490"/>
                </a:lnTo>
                <a:lnTo>
                  <a:pt x="42133" y="745490"/>
                </a:lnTo>
                <a:lnTo>
                  <a:pt x="43637" y="750570"/>
                </a:lnTo>
                <a:lnTo>
                  <a:pt x="45542" y="756920"/>
                </a:lnTo>
                <a:lnTo>
                  <a:pt x="45722" y="756920"/>
                </a:lnTo>
                <a:lnTo>
                  <a:pt x="47713" y="762000"/>
                </a:lnTo>
                <a:lnTo>
                  <a:pt x="47914" y="762000"/>
                </a:lnTo>
                <a:lnTo>
                  <a:pt x="50139" y="767080"/>
                </a:lnTo>
                <a:lnTo>
                  <a:pt x="50347" y="767080"/>
                </a:lnTo>
                <a:lnTo>
                  <a:pt x="52806" y="772160"/>
                </a:lnTo>
                <a:lnTo>
                  <a:pt x="53045" y="772160"/>
                </a:lnTo>
                <a:lnTo>
                  <a:pt x="55727" y="777240"/>
                </a:lnTo>
                <a:lnTo>
                  <a:pt x="55968" y="777240"/>
                </a:lnTo>
                <a:lnTo>
                  <a:pt x="58864" y="782320"/>
                </a:lnTo>
                <a:lnTo>
                  <a:pt x="59133" y="782320"/>
                </a:lnTo>
                <a:lnTo>
                  <a:pt x="62242" y="787400"/>
                </a:lnTo>
                <a:lnTo>
                  <a:pt x="62728" y="787400"/>
                </a:lnTo>
                <a:lnTo>
                  <a:pt x="65824" y="791210"/>
                </a:lnTo>
                <a:lnTo>
                  <a:pt x="65239" y="791210"/>
                </a:lnTo>
                <a:lnTo>
                  <a:pt x="69621" y="796290"/>
                </a:lnTo>
                <a:lnTo>
                  <a:pt x="70164" y="796290"/>
                </a:lnTo>
                <a:lnTo>
                  <a:pt x="73621" y="800100"/>
                </a:lnTo>
                <a:lnTo>
                  <a:pt x="74183" y="800100"/>
                </a:lnTo>
                <a:lnTo>
                  <a:pt x="77812" y="803910"/>
                </a:lnTo>
                <a:lnTo>
                  <a:pt x="78403" y="803910"/>
                </a:lnTo>
                <a:lnTo>
                  <a:pt x="82194" y="807720"/>
                </a:lnTo>
                <a:lnTo>
                  <a:pt x="82810" y="807720"/>
                </a:lnTo>
                <a:lnTo>
                  <a:pt x="86753" y="811530"/>
                </a:lnTo>
                <a:lnTo>
                  <a:pt x="87837" y="811530"/>
                </a:lnTo>
                <a:lnTo>
                  <a:pt x="91478" y="814070"/>
                </a:lnTo>
                <a:lnTo>
                  <a:pt x="90716" y="814070"/>
                </a:lnTo>
                <a:lnTo>
                  <a:pt x="96367" y="817880"/>
                </a:lnTo>
                <a:lnTo>
                  <a:pt x="97523" y="817880"/>
                </a:lnTo>
                <a:lnTo>
                  <a:pt x="101409" y="820420"/>
                </a:lnTo>
                <a:lnTo>
                  <a:pt x="100596" y="820420"/>
                </a:lnTo>
                <a:lnTo>
                  <a:pt x="106603" y="822960"/>
                </a:lnTo>
                <a:lnTo>
                  <a:pt x="105765" y="822960"/>
                </a:lnTo>
                <a:lnTo>
                  <a:pt x="111937" y="825500"/>
                </a:lnTo>
                <a:lnTo>
                  <a:pt x="111074" y="825500"/>
                </a:lnTo>
                <a:lnTo>
                  <a:pt x="117398" y="828040"/>
                </a:lnTo>
                <a:lnTo>
                  <a:pt x="119748" y="828040"/>
                </a:lnTo>
                <a:lnTo>
                  <a:pt x="122986" y="829310"/>
                </a:lnTo>
                <a:lnTo>
                  <a:pt x="122085" y="829310"/>
                </a:lnTo>
                <a:lnTo>
                  <a:pt x="128689" y="830580"/>
                </a:lnTo>
                <a:lnTo>
                  <a:pt x="127774" y="830580"/>
                </a:lnTo>
                <a:lnTo>
                  <a:pt x="134505" y="831850"/>
                </a:lnTo>
                <a:lnTo>
                  <a:pt x="133565" y="831850"/>
                </a:lnTo>
                <a:lnTo>
                  <a:pt x="140423" y="833120"/>
                </a:lnTo>
                <a:lnTo>
                  <a:pt x="139484" y="833120"/>
                </a:lnTo>
                <a:lnTo>
                  <a:pt x="146443" y="834390"/>
                </a:lnTo>
                <a:lnTo>
                  <a:pt x="1353972" y="834390"/>
                </a:lnTo>
                <a:lnTo>
                  <a:pt x="1351102" y="836930"/>
                </a:lnTo>
                <a:lnTo>
                  <a:pt x="1345120" y="840740"/>
                </a:lnTo>
                <a:lnTo>
                  <a:pt x="1338921" y="845820"/>
                </a:lnTo>
                <a:lnTo>
                  <a:pt x="1332496" y="849630"/>
                </a:lnTo>
                <a:lnTo>
                  <a:pt x="1325867" y="853440"/>
                </a:lnTo>
                <a:lnTo>
                  <a:pt x="1319047" y="857250"/>
                </a:lnTo>
                <a:lnTo>
                  <a:pt x="1312024" y="859790"/>
                </a:lnTo>
                <a:lnTo>
                  <a:pt x="1304836" y="863600"/>
                </a:lnTo>
                <a:lnTo>
                  <a:pt x="1297470" y="866140"/>
                </a:lnTo>
                <a:lnTo>
                  <a:pt x="1289951" y="867410"/>
                </a:lnTo>
                <a:lnTo>
                  <a:pt x="1282293" y="869950"/>
                </a:lnTo>
                <a:lnTo>
                  <a:pt x="1266570" y="872490"/>
                </a:lnTo>
                <a:close/>
              </a:path>
              <a:path w="1409065" h="872489">
                <a:moveTo>
                  <a:pt x="1250416" y="38100"/>
                </a:moveTo>
                <a:lnTo>
                  <a:pt x="158280" y="38100"/>
                </a:lnTo>
                <a:lnTo>
                  <a:pt x="158762" y="36830"/>
                </a:lnTo>
                <a:lnTo>
                  <a:pt x="1249934" y="36830"/>
                </a:lnTo>
                <a:lnTo>
                  <a:pt x="1250416" y="38100"/>
                </a:lnTo>
                <a:close/>
              </a:path>
              <a:path w="1409065" h="872489">
                <a:moveTo>
                  <a:pt x="1280921" y="41910"/>
                </a:moveTo>
                <a:lnTo>
                  <a:pt x="1274190" y="39370"/>
                </a:lnTo>
                <a:lnTo>
                  <a:pt x="1269212" y="39370"/>
                </a:lnTo>
                <a:lnTo>
                  <a:pt x="1262240" y="38100"/>
                </a:lnTo>
                <a:lnTo>
                  <a:pt x="1257096" y="38100"/>
                </a:lnTo>
                <a:lnTo>
                  <a:pt x="1249934" y="36830"/>
                </a:lnTo>
                <a:lnTo>
                  <a:pt x="1352537" y="36830"/>
                </a:lnTo>
                <a:lnTo>
                  <a:pt x="1356842" y="40640"/>
                </a:lnTo>
                <a:lnTo>
                  <a:pt x="1280007" y="40640"/>
                </a:lnTo>
                <a:lnTo>
                  <a:pt x="1280921" y="41910"/>
                </a:lnTo>
                <a:close/>
              </a:path>
              <a:path w="1409065" h="872489">
                <a:moveTo>
                  <a:pt x="127774" y="41910"/>
                </a:moveTo>
                <a:lnTo>
                  <a:pt x="128689" y="40640"/>
                </a:lnTo>
                <a:lnTo>
                  <a:pt x="131140" y="40640"/>
                </a:lnTo>
                <a:lnTo>
                  <a:pt x="127774" y="41910"/>
                </a:lnTo>
                <a:close/>
              </a:path>
              <a:path w="1409065" h="872489">
                <a:moveTo>
                  <a:pt x="1317967" y="58420"/>
                </a:moveTo>
                <a:lnTo>
                  <a:pt x="1312329" y="54610"/>
                </a:lnTo>
                <a:lnTo>
                  <a:pt x="1313116" y="54610"/>
                </a:lnTo>
                <a:lnTo>
                  <a:pt x="1307273" y="52070"/>
                </a:lnTo>
                <a:lnTo>
                  <a:pt x="1308087" y="52070"/>
                </a:lnTo>
                <a:lnTo>
                  <a:pt x="1302092" y="49530"/>
                </a:lnTo>
                <a:lnTo>
                  <a:pt x="1302931" y="49530"/>
                </a:lnTo>
                <a:lnTo>
                  <a:pt x="1296758" y="46990"/>
                </a:lnTo>
                <a:lnTo>
                  <a:pt x="1297622" y="46990"/>
                </a:lnTo>
                <a:lnTo>
                  <a:pt x="1291297" y="44450"/>
                </a:lnTo>
                <a:lnTo>
                  <a:pt x="1292174" y="44450"/>
                </a:lnTo>
                <a:lnTo>
                  <a:pt x="1285709" y="43180"/>
                </a:lnTo>
                <a:lnTo>
                  <a:pt x="1286611" y="43180"/>
                </a:lnTo>
                <a:lnTo>
                  <a:pt x="1280007" y="40640"/>
                </a:lnTo>
                <a:lnTo>
                  <a:pt x="1356842" y="40640"/>
                </a:lnTo>
                <a:lnTo>
                  <a:pt x="1362330" y="45720"/>
                </a:lnTo>
                <a:lnTo>
                  <a:pt x="1367574" y="50800"/>
                </a:lnTo>
                <a:lnTo>
                  <a:pt x="1372539" y="57150"/>
                </a:lnTo>
                <a:lnTo>
                  <a:pt x="1317218" y="57150"/>
                </a:lnTo>
                <a:lnTo>
                  <a:pt x="1317967" y="58420"/>
                </a:lnTo>
                <a:close/>
              </a:path>
              <a:path w="1409065" h="872489">
                <a:moveTo>
                  <a:pt x="90716" y="58420"/>
                </a:moveTo>
                <a:lnTo>
                  <a:pt x="91478" y="57150"/>
                </a:lnTo>
                <a:lnTo>
                  <a:pt x="92599" y="57150"/>
                </a:lnTo>
                <a:lnTo>
                  <a:pt x="90716" y="58420"/>
                </a:lnTo>
                <a:close/>
              </a:path>
              <a:path w="1409065" h="872489">
                <a:moveTo>
                  <a:pt x="1322679" y="62230"/>
                </a:moveTo>
                <a:lnTo>
                  <a:pt x="1317218" y="57150"/>
                </a:lnTo>
                <a:lnTo>
                  <a:pt x="1372539" y="57150"/>
                </a:lnTo>
                <a:lnTo>
                  <a:pt x="1375359" y="60960"/>
                </a:lnTo>
                <a:lnTo>
                  <a:pt x="1321942" y="60960"/>
                </a:lnTo>
                <a:lnTo>
                  <a:pt x="1322679" y="62230"/>
                </a:lnTo>
                <a:close/>
              </a:path>
              <a:path w="1409065" h="872489">
                <a:moveTo>
                  <a:pt x="86017" y="62230"/>
                </a:moveTo>
                <a:lnTo>
                  <a:pt x="86753" y="60960"/>
                </a:lnTo>
                <a:lnTo>
                  <a:pt x="87382" y="60960"/>
                </a:lnTo>
                <a:lnTo>
                  <a:pt x="86017" y="62230"/>
                </a:lnTo>
                <a:close/>
              </a:path>
              <a:path w="1409065" h="872489">
                <a:moveTo>
                  <a:pt x="1339684" y="77470"/>
                </a:moveTo>
                <a:lnTo>
                  <a:pt x="1335074" y="72390"/>
                </a:lnTo>
                <a:lnTo>
                  <a:pt x="1335709" y="72390"/>
                </a:lnTo>
                <a:lnTo>
                  <a:pt x="1330883" y="68580"/>
                </a:lnTo>
                <a:lnTo>
                  <a:pt x="1331556" y="68580"/>
                </a:lnTo>
                <a:lnTo>
                  <a:pt x="1326502" y="64770"/>
                </a:lnTo>
                <a:lnTo>
                  <a:pt x="1327200" y="64770"/>
                </a:lnTo>
                <a:lnTo>
                  <a:pt x="1321942" y="60960"/>
                </a:lnTo>
                <a:lnTo>
                  <a:pt x="1375359" y="60960"/>
                </a:lnTo>
                <a:lnTo>
                  <a:pt x="1377238" y="63500"/>
                </a:lnTo>
                <a:lnTo>
                  <a:pt x="1381658" y="68580"/>
                </a:lnTo>
                <a:lnTo>
                  <a:pt x="1385773" y="74930"/>
                </a:lnTo>
                <a:lnTo>
                  <a:pt x="1386408" y="76200"/>
                </a:lnTo>
                <a:lnTo>
                  <a:pt x="1339075" y="76200"/>
                </a:lnTo>
                <a:lnTo>
                  <a:pt x="1339684" y="77470"/>
                </a:lnTo>
                <a:close/>
              </a:path>
              <a:path w="1409065" h="872489">
                <a:moveTo>
                  <a:pt x="69011" y="77470"/>
                </a:moveTo>
                <a:lnTo>
                  <a:pt x="69621" y="76200"/>
                </a:lnTo>
                <a:lnTo>
                  <a:pt x="70164" y="76200"/>
                </a:lnTo>
                <a:lnTo>
                  <a:pt x="69011" y="77470"/>
                </a:lnTo>
                <a:close/>
              </a:path>
              <a:path w="1409065" h="872489">
                <a:moveTo>
                  <a:pt x="1347000" y="86360"/>
                </a:moveTo>
                <a:lnTo>
                  <a:pt x="1342872" y="81280"/>
                </a:lnTo>
                <a:lnTo>
                  <a:pt x="1343444" y="81280"/>
                </a:lnTo>
                <a:lnTo>
                  <a:pt x="1339075" y="76200"/>
                </a:lnTo>
                <a:lnTo>
                  <a:pt x="1386408" y="76200"/>
                </a:lnTo>
                <a:lnTo>
                  <a:pt x="1389583" y="82550"/>
                </a:lnTo>
                <a:lnTo>
                  <a:pt x="1390980" y="85090"/>
                </a:lnTo>
                <a:lnTo>
                  <a:pt x="1346454" y="85090"/>
                </a:lnTo>
                <a:lnTo>
                  <a:pt x="1347000" y="86360"/>
                </a:lnTo>
                <a:close/>
              </a:path>
              <a:path w="1409065" h="872489">
                <a:moveTo>
                  <a:pt x="61696" y="86360"/>
                </a:moveTo>
                <a:lnTo>
                  <a:pt x="62242" y="85090"/>
                </a:lnTo>
                <a:lnTo>
                  <a:pt x="62728" y="85090"/>
                </a:lnTo>
                <a:lnTo>
                  <a:pt x="61696" y="86360"/>
                </a:lnTo>
                <a:close/>
              </a:path>
              <a:path w="1409065" h="872489">
                <a:moveTo>
                  <a:pt x="1350340" y="91440"/>
                </a:moveTo>
                <a:lnTo>
                  <a:pt x="1346454" y="85090"/>
                </a:lnTo>
                <a:lnTo>
                  <a:pt x="1390980" y="85090"/>
                </a:lnTo>
                <a:lnTo>
                  <a:pt x="1393075" y="88900"/>
                </a:lnTo>
                <a:lnTo>
                  <a:pt x="1393604" y="90170"/>
                </a:lnTo>
                <a:lnTo>
                  <a:pt x="1349819" y="90170"/>
                </a:lnTo>
                <a:lnTo>
                  <a:pt x="1350340" y="91440"/>
                </a:lnTo>
                <a:close/>
              </a:path>
              <a:path w="1409065" h="872489">
                <a:moveTo>
                  <a:pt x="58356" y="91440"/>
                </a:moveTo>
                <a:lnTo>
                  <a:pt x="58864" y="90170"/>
                </a:lnTo>
                <a:lnTo>
                  <a:pt x="59133" y="90170"/>
                </a:lnTo>
                <a:lnTo>
                  <a:pt x="58356" y="91440"/>
                </a:lnTo>
                <a:close/>
              </a:path>
              <a:path w="1409065" h="872489">
                <a:moveTo>
                  <a:pt x="1361338" y="111760"/>
                </a:moveTo>
                <a:lnTo>
                  <a:pt x="1358557" y="105410"/>
                </a:lnTo>
                <a:lnTo>
                  <a:pt x="1358950" y="105410"/>
                </a:lnTo>
                <a:lnTo>
                  <a:pt x="1355877" y="100330"/>
                </a:lnTo>
                <a:lnTo>
                  <a:pt x="1356321" y="100330"/>
                </a:lnTo>
                <a:lnTo>
                  <a:pt x="1352969" y="95250"/>
                </a:lnTo>
                <a:lnTo>
                  <a:pt x="1353451" y="95250"/>
                </a:lnTo>
                <a:lnTo>
                  <a:pt x="1349819" y="90170"/>
                </a:lnTo>
                <a:lnTo>
                  <a:pt x="1393604" y="90170"/>
                </a:lnTo>
                <a:lnTo>
                  <a:pt x="1396250" y="96520"/>
                </a:lnTo>
                <a:lnTo>
                  <a:pt x="1399082" y="102870"/>
                </a:lnTo>
                <a:lnTo>
                  <a:pt x="1401571" y="110490"/>
                </a:lnTo>
                <a:lnTo>
                  <a:pt x="1360982" y="110490"/>
                </a:lnTo>
                <a:lnTo>
                  <a:pt x="1361338" y="111760"/>
                </a:lnTo>
                <a:close/>
              </a:path>
              <a:path w="1409065" h="872489">
                <a:moveTo>
                  <a:pt x="47358" y="111760"/>
                </a:moveTo>
                <a:lnTo>
                  <a:pt x="47713" y="110490"/>
                </a:lnTo>
                <a:lnTo>
                  <a:pt x="47914" y="110490"/>
                </a:lnTo>
                <a:lnTo>
                  <a:pt x="47358" y="111760"/>
                </a:lnTo>
                <a:close/>
              </a:path>
              <a:path w="1409065" h="872489">
                <a:moveTo>
                  <a:pt x="1363471" y="116840"/>
                </a:moveTo>
                <a:lnTo>
                  <a:pt x="1360982" y="110490"/>
                </a:lnTo>
                <a:lnTo>
                  <a:pt x="1401571" y="110490"/>
                </a:lnTo>
                <a:lnTo>
                  <a:pt x="1403002" y="115570"/>
                </a:lnTo>
                <a:lnTo>
                  <a:pt x="1363141" y="115570"/>
                </a:lnTo>
                <a:lnTo>
                  <a:pt x="1363471" y="116840"/>
                </a:lnTo>
                <a:close/>
              </a:path>
              <a:path w="1409065" h="872489">
                <a:moveTo>
                  <a:pt x="45224" y="116840"/>
                </a:moveTo>
                <a:lnTo>
                  <a:pt x="45542" y="115570"/>
                </a:lnTo>
                <a:lnTo>
                  <a:pt x="45722" y="115570"/>
                </a:lnTo>
                <a:lnTo>
                  <a:pt x="45224" y="116840"/>
                </a:lnTo>
                <a:close/>
              </a:path>
              <a:path w="1409065" h="872489">
                <a:moveTo>
                  <a:pt x="1366926" y="128270"/>
                </a:moveTo>
                <a:lnTo>
                  <a:pt x="1365059" y="121920"/>
                </a:lnTo>
                <a:lnTo>
                  <a:pt x="1365338" y="121920"/>
                </a:lnTo>
                <a:lnTo>
                  <a:pt x="1363141" y="115570"/>
                </a:lnTo>
                <a:lnTo>
                  <a:pt x="1403002" y="115570"/>
                </a:lnTo>
                <a:lnTo>
                  <a:pt x="1403718" y="118110"/>
                </a:lnTo>
                <a:lnTo>
                  <a:pt x="1405483" y="125730"/>
                </a:lnTo>
                <a:lnTo>
                  <a:pt x="1405714" y="127000"/>
                </a:lnTo>
                <a:lnTo>
                  <a:pt x="1366697" y="127000"/>
                </a:lnTo>
                <a:lnTo>
                  <a:pt x="1366926" y="128270"/>
                </a:lnTo>
                <a:close/>
              </a:path>
              <a:path w="1409065" h="872489">
                <a:moveTo>
                  <a:pt x="41757" y="128270"/>
                </a:moveTo>
                <a:lnTo>
                  <a:pt x="41998" y="127000"/>
                </a:lnTo>
                <a:lnTo>
                  <a:pt x="42133" y="127000"/>
                </a:lnTo>
                <a:lnTo>
                  <a:pt x="41757" y="128270"/>
                </a:lnTo>
                <a:close/>
              </a:path>
              <a:path w="1409065" h="872489">
                <a:moveTo>
                  <a:pt x="1407714" y="139700"/>
                </a:moveTo>
                <a:lnTo>
                  <a:pt x="1369288" y="139700"/>
                </a:lnTo>
                <a:lnTo>
                  <a:pt x="1369136" y="138430"/>
                </a:lnTo>
                <a:lnTo>
                  <a:pt x="1368056" y="133350"/>
                </a:lnTo>
                <a:lnTo>
                  <a:pt x="1368247" y="133350"/>
                </a:lnTo>
                <a:lnTo>
                  <a:pt x="1366697" y="127000"/>
                </a:lnTo>
                <a:lnTo>
                  <a:pt x="1405714" y="127000"/>
                </a:lnTo>
                <a:lnTo>
                  <a:pt x="1406867" y="133350"/>
                </a:lnTo>
                <a:lnTo>
                  <a:pt x="1407714" y="139700"/>
                </a:lnTo>
                <a:close/>
              </a:path>
              <a:path w="1409065" h="872489">
                <a:moveTo>
                  <a:pt x="39418" y="139645"/>
                </a:moveTo>
                <a:lnTo>
                  <a:pt x="39560" y="138430"/>
                </a:lnTo>
                <a:lnTo>
                  <a:pt x="39418" y="139645"/>
                </a:lnTo>
                <a:close/>
              </a:path>
              <a:path w="1409065" h="872489">
                <a:moveTo>
                  <a:pt x="1369277" y="139645"/>
                </a:moveTo>
                <a:lnTo>
                  <a:pt x="1369042" y="138430"/>
                </a:lnTo>
                <a:lnTo>
                  <a:pt x="1369277" y="139645"/>
                </a:lnTo>
                <a:close/>
              </a:path>
              <a:path w="1409065" h="872489">
                <a:moveTo>
                  <a:pt x="39412" y="139700"/>
                </a:moveTo>
                <a:close/>
              </a:path>
              <a:path w="1409065" h="872489">
                <a:moveTo>
                  <a:pt x="1408232" y="146050"/>
                </a:moveTo>
                <a:lnTo>
                  <a:pt x="1370025" y="146050"/>
                </a:lnTo>
                <a:lnTo>
                  <a:pt x="1369923" y="144780"/>
                </a:lnTo>
                <a:lnTo>
                  <a:pt x="1369277" y="139645"/>
                </a:lnTo>
                <a:lnTo>
                  <a:pt x="1407714" y="139700"/>
                </a:lnTo>
                <a:lnTo>
                  <a:pt x="1407883" y="140970"/>
                </a:lnTo>
                <a:lnTo>
                  <a:pt x="1408232" y="146050"/>
                </a:lnTo>
                <a:close/>
              </a:path>
              <a:path w="1409065" h="872489">
                <a:moveTo>
                  <a:pt x="38698" y="145814"/>
                </a:moveTo>
                <a:lnTo>
                  <a:pt x="38773" y="144780"/>
                </a:lnTo>
                <a:lnTo>
                  <a:pt x="38698" y="145814"/>
                </a:lnTo>
                <a:close/>
              </a:path>
              <a:path w="1409065" h="872489">
                <a:moveTo>
                  <a:pt x="1369997" y="145814"/>
                </a:moveTo>
                <a:lnTo>
                  <a:pt x="1369877" y="144780"/>
                </a:lnTo>
                <a:lnTo>
                  <a:pt x="1369997" y="145814"/>
                </a:lnTo>
                <a:close/>
              </a:path>
              <a:path w="1409065" h="872489">
                <a:moveTo>
                  <a:pt x="38682" y="146050"/>
                </a:moveTo>
                <a:lnTo>
                  <a:pt x="38698" y="145814"/>
                </a:lnTo>
                <a:lnTo>
                  <a:pt x="38682" y="146050"/>
                </a:lnTo>
                <a:close/>
              </a:path>
              <a:path w="1409065" h="872489">
                <a:moveTo>
                  <a:pt x="1408557" y="152400"/>
                </a:moveTo>
                <a:lnTo>
                  <a:pt x="1370469" y="152400"/>
                </a:lnTo>
                <a:lnTo>
                  <a:pt x="1370418" y="151130"/>
                </a:lnTo>
                <a:lnTo>
                  <a:pt x="1369997" y="145814"/>
                </a:lnTo>
                <a:lnTo>
                  <a:pt x="1370025" y="146050"/>
                </a:lnTo>
                <a:lnTo>
                  <a:pt x="1408232" y="146050"/>
                </a:lnTo>
                <a:lnTo>
                  <a:pt x="1408493" y="149860"/>
                </a:lnTo>
                <a:lnTo>
                  <a:pt x="1408557" y="152400"/>
                </a:lnTo>
                <a:close/>
              </a:path>
              <a:path w="1409065" h="872489">
                <a:moveTo>
                  <a:pt x="38258" y="151962"/>
                </a:moveTo>
                <a:lnTo>
                  <a:pt x="38277" y="151130"/>
                </a:lnTo>
                <a:lnTo>
                  <a:pt x="38258" y="151962"/>
                </a:lnTo>
                <a:close/>
              </a:path>
              <a:path w="1409065" h="872489">
                <a:moveTo>
                  <a:pt x="1370438" y="151962"/>
                </a:moveTo>
                <a:lnTo>
                  <a:pt x="1370378" y="151130"/>
                </a:lnTo>
                <a:lnTo>
                  <a:pt x="1370438" y="151962"/>
                </a:lnTo>
                <a:close/>
              </a:path>
              <a:path w="1409065" h="872489">
                <a:moveTo>
                  <a:pt x="38248" y="152400"/>
                </a:moveTo>
                <a:lnTo>
                  <a:pt x="38258" y="151962"/>
                </a:lnTo>
                <a:lnTo>
                  <a:pt x="38248" y="152400"/>
                </a:lnTo>
                <a:close/>
              </a:path>
              <a:path w="1409065" h="872489">
                <a:moveTo>
                  <a:pt x="1408684" y="158750"/>
                </a:moveTo>
                <a:lnTo>
                  <a:pt x="1370596" y="158750"/>
                </a:lnTo>
                <a:lnTo>
                  <a:pt x="1370584" y="157480"/>
                </a:lnTo>
                <a:lnTo>
                  <a:pt x="1370438" y="151962"/>
                </a:lnTo>
                <a:lnTo>
                  <a:pt x="1370469" y="152400"/>
                </a:lnTo>
                <a:lnTo>
                  <a:pt x="1408557" y="152400"/>
                </a:lnTo>
                <a:lnTo>
                  <a:pt x="1408684" y="158750"/>
                </a:lnTo>
                <a:close/>
              </a:path>
              <a:path w="1409065" h="872489">
                <a:moveTo>
                  <a:pt x="38100" y="158750"/>
                </a:moveTo>
                <a:lnTo>
                  <a:pt x="38100" y="157480"/>
                </a:lnTo>
                <a:lnTo>
                  <a:pt x="38100" y="158750"/>
                </a:lnTo>
                <a:close/>
              </a:path>
              <a:path w="1409065" h="872489">
                <a:moveTo>
                  <a:pt x="1370584" y="158205"/>
                </a:moveTo>
                <a:lnTo>
                  <a:pt x="1370567" y="157480"/>
                </a:lnTo>
                <a:lnTo>
                  <a:pt x="1370584" y="158205"/>
                </a:lnTo>
                <a:close/>
              </a:path>
              <a:path w="1409065" h="872489">
                <a:moveTo>
                  <a:pt x="1408684" y="715010"/>
                </a:moveTo>
                <a:lnTo>
                  <a:pt x="1370584" y="715010"/>
                </a:lnTo>
                <a:lnTo>
                  <a:pt x="1370584" y="158205"/>
                </a:lnTo>
                <a:lnTo>
                  <a:pt x="1370596" y="158750"/>
                </a:lnTo>
                <a:lnTo>
                  <a:pt x="1408684" y="158750"/>
                </a:lnTo>
                <a:lnTo>
                  <a:pt x="1408684" y="715010"/>
                </a:lnTo>
                <a:close/>
              </a:path>
              <a:path w="1409065" h="872489">
                <a:moveTo>
                  <a:pt x="38129" y="715010"/>
                </a:moveTo>
                <a:lnTo>
                  <a:pt x="38100" y="713740"/>
                </a:lnTo>
                <a:lnTo>
                  <a:pt x="38129" y="715010"/>
                </a:lnTo>
                <a:close/>
              </a:path>
              <a:path w="1409065" h="872489">
                <a:moveTo>
                  <a:pt x="1408525" y="721360"/>
                </a:moveTo>
                <a:lnTo>
                  <a:pt x="1370418" y="721360"/>
                </a:lnTo>
                <a:lnTo>
                  <a:pt x="1370469" y="720090"/>
                </a:lnTo>
                <a:lnTo>
                  <a:pt x="1370584" y="714284"/>
                </a:lnTo>
                <a:lnTo>
                  <a:pt x="1370584" y="715010"/>
                </a:lnTo>
                <a:lnTo>
                  <a:pt x="1408684" y="715010"/>
                </a:lnTo>
                <a:lnTo>
                  <a:pt x="1408525" y="721360"/>
                </a:lnTo>
                <a:close/>
              </a:path>
              <a:path w="1409065" h="872489">
                <a:moveTo>
                  <a:pt x="38258" y="720527"/>
                </a:moveTo>
                <a:lnTo>
                  <a:pt x="38226" y="720090"/>
                </a:lnTo>
                <a:lnTo>
                  <a:pt x="38258" y="720527"/>
                </a:lnTo>
                <a:close/>
              </a:path>
              <a:path w="1409065" h="872489">
                <a:moveTo>
                  <a:pt x="1370438" y="720527"/>
                </a:moveTo>
                <a:lnTo>
                  <a:pt x="1370448" y="720090"/>
                </a:lnTo>
                <a:lnTo>
                  <a:pt x="1370438" y="720527"/>
                </a:lnTo>
                <a:close/>
              </a:path>
              <a:path w="1409065" h="872489">
                <a:moveTo>
                  <a:pt x="38318" y="721360"/>
                </a:moveTo>
                <a:lnTo>
                  <a:pt x="38258" y="720527"/>
                </a:lnTo>
                <a:lnTo>
                  <a:pt x="38318" y="721360"/>
                </a:lnTo>
                <a:close/>
              </a:path>
              <a:path w="1409065" h="872489">
                <a:moveTo>
                  <a:pt x="1408087" y="727710"/>
                </a:moveTo>
                <a:lnTo>
                  <a:pt x="1369923" y="727710"/>
                </a:lnTo>
                <a:lnTo>
                  <a:pt x="1370025" y="726440"/>
                </a:lnTo>
                <a:lnTo>
                  <a:pt x="1370438" y="720527"/>
                </a:lnTo>
                <a:lnTo>
                  <a:pt x="1370418" y="721360"/>
                </a:lnTo>
                <a:lnTo>
                  <a:pt x="1408525" y="721360"/>
                </a:lnTo>
                <a:lnTo>
                  <a:pt x="1408493" y="722630"/>
                </a:lnTo>
                <a:lnTo>
                  <a:pt x="1408087" y="727710"/>
                </a:lnTo>
                <a:close/>
              </a:path>
              <a:path w="1409065" h="872489">
                <a:moveTo>
                  <a:pt x="1370003" y="726594"/>
                </a:moveTo>
                <a:lnTo>
                  <a:pt x="1370014" y="726440"/>
                </a:lnTo>
                <a:lnTo>
                  <a:pt x="1370003" y="726594"/>
                </a:lnTo>
                <a:close/>
              </a:path>
              <a:path w="1409065" h="872489">
                <a:moveTo>
                  <a:pt x="38849" y="727710"/>
                </a:moveTo>
                <a:lnTo>
                  <a:pt x="38693" y="726594"/>
                </a:lnTo>
                <a:lnTo>
                  <a:pt x="38849" y="727710"/>
                </a:lnTo>
                <a:close/>
              </a:path>
              <a:path w="1409065" h="872489">
                <a:moveTo>
                  <a:pt x="1406867" y="739140"/>
                </a:moveTo>
                <a:lnTo>
                  <a:pt x="1368056" y="739140"/>
                </a:lnTo>
                <a:lnTo>
                  <a:pt x="1369288" y="732790"/>
                </a:lnTo>
                <a:lnTo>
                  <a:pt x="1369136" y="732790"/>
                </a:lnTo>
                <a:lnTo>
                  <a:pt x="1370003" y="726594"/>
                </a:lnTo>
                <a:lnTo>
                  <a:pt x="1369923" y="727710"/>
                </a:lnTo>
                <a:lnTo>
                  <a:pt x="1408087" y="727710"/>
                </a:lnTo>
                <a:lnTo>
                  <a:pt x="1407883" y="730250"/>
                </a:lnTo>
                <a:lnTo>
                  <a:pt x="1406867" y="739140"/>
                </a:lnTo>
                <a:close/>
              </a:path>
              <a:path w="1409065" h="872489">
                <a:moveTo>
                  <a:pt x="40707" y="739140"/>
                </a:moveTo>
                <a:lnTo>
                  <a:pt x="40449" y="737870"/>
                </a:lnTo>
                <a:lnTo>
                  <a:pt x="40707" y="739140"/>
                </a:lnTo>
                <a:close/>
              </a:path>
              <a:path w="1409065" h="872489">
                <a:moveTo>
                  <a:pt x="1405714" y="745490"/>
                </a:moveTo>
                <a:lnTo>
                  <a:pt x="1366697" y="745490"/>
                </a:lnTo>
                <a:lnTo>
                  <a:pt x="1368247" y="737870"/>
                </a:lnTo>
                <a:lnTo>
                  <a:pt x="1368056" y="739140"/>
                </a:lnTo>
                <a:lnTo>
                  <a:pt x="1406867" y="739140"/>
                </a:lnTo>
                <a:lnTo>
                  <a:pt x="1405714" y="745490"/>
                </a:lnTo>
                <a:close/>
              </a:path>
              <a:path w="1409065" h="872489">
                <a:moveTo>
                  <a:pt x="42133" y="745490"/>
                </a:moveTo>
                <a:lnTo>
                  <a:pt x="41998" y="745490"/>
                </a:lnTo>
                <a:lnTo>
                  <a:pt x="41757" y="744220"/>
                </a:lnTo>
                <a:lnTo>
                  <a:pt x="42133" y="745490"/>
                </a:lnTo>
                <a:close/>
              </a:path>
              <a:path w="1409065" h="872489">
                <a:moveTo>
                  <a:pt x="1404600" y="750570"/>
                </a:moveTo>
                <a:lnTo>
                  <a:pt x="1365059" y="750570"/>
                </a:lnTo>
                <a:lnTo>
                  <a:pt x="1366926" y="744220"/>
                </a:lnTo>
                <a:lnTo>
                  <a:pt x="1366697" y="745490"/>
                </a:lnTo>
                <a:lnTo>
                  <a:pt x="1405714" y="745490"/>
                </a:lnTo>
                <a:lnTo>
                  <a:pt x="1405483" y="746760"/>
                </a:lnTo>
                <a:lnTo>
                  <a:pt x="1404600" y="750570"/>
                </a:lnTo>
                <a:close/>
              </a:path>
              <a:path w="1409065" h="872489">
                <a:moveTo>
                  <a:pt x="43721" y="750570"/>
                </a:moveTo>
                <a:lnTo>
                  <a:pt x="43357" y="749300"/>
                </a:lnTo>
                <a:lnTo>
                  <a:pt x="43721" y="750570"/>
                </a:lnTo>
                <a:close/>
              </a:path>
              <a:path w="1409065" h="872489">
                <a:moveTo>
                  <a:pt x="1403002" y="756920"/>
                </a:moveTo>
                <a:lnTo>
                  <a:pt x="1363141" y="756920"/>
                </a:lnTo>
                <a:lnTo>
                  <a:pt x="1365338" y="749300"/>
                </a:lnTo>
                <a:lnTo>
                  <a:pt x="1365059" y="750570"/>
                </a:lnTo>
                <a:lnTo>
                  <a:pt x="1404600" y="750570"/>
                </a:lnTo>
                <a:lnTo>
                  <a:pt x="1403718" y="754380"/>
                </a:lnTo>
                <a:lnTo>
                  <a:pt x="1403002" y="756920"/>
                </a:lnTo>
                <a:close/>
              </a:path>
              <a:path w="1409065" h="872489">
                <a:moveTo>
                  <a:pt x="45722" y="756920"/>
                </a:moveTo>
                <a:lnTo>
                  <a:pt x="45542" y="756920"/>
                </a:lnTo>
                <a:lnTo>
                  <a:pt x="45224" y="755650"/>
                </a:lnTo>
                <a:lnTo>
                  <a:pt x="45722" y="756920"/>
                </a:lnTo>
                <a:close/>
              </a:path>
              <a:path w="1409065" h="872489">
                <a:moveTo>
                  <a:pt x="1401571" y="762000"/>
                </a:moveTo>
                <a:lnTo>
                  <a:pt x="1360982" y="762000"/>
                </a:lnTo>
                <a:lnTo>
                  <a:pt x="1363471" y="755650"/>
                </a:lnTo>
                <a:lnTo>
                  <a:pt x="1363141" y="756920"/>
                </a:lnTo>
                <a:lnTo>
                  <a:pt x="1403002" y="756920"/>
                </a:lnTo>
                <a:lnTo>
                  <a:pt x="1401571" y="762000"/>
                </a:lnTo>
                <a:close/>
              </a:path>
              <a:path w="1409065" h="872489">
                <a:moveTo>
                  <a:pt x="47914" y="762000"/>
                </a:moveTo>
                <a:lnTo>
                  <a:pt x="47713" y="762000"/>
                </a:lnTo>
                <a:lnTo>
                  <a:pt x="47358" y="760730"/>
                </a:lnTo>
                <a:lnTo>
                  <a:pt x="47914" y="762000"/>
                </a:lnTo>
                <a:close/>
              </a:path>
              <a:path w="1409065" h="872489">
                <a:moveTo>
                  <a:pt x="1399580" y="767080"/>
                </a:moveTo>
                <a:lnTo>
                  <a:pt x="1358557" y="767080"/>
                </a:lnTo>
                <a:lnTo>
                  <a:pt x="1361338" y="760730"/>
                </a:lnTo>
                <a:lnTo>
                  <a:pt x="1360982" y="762000"/>
                </a:lnTo>
                <a:lnTo>
                  <a:pt x="1401571" y="762000"/>
                </a:lnTo>
                <a:lnTo>
                  <a:pt x="1399580" y="767080"/>
                </a:lnTo>
                <a:close/>
              </a:path>
              <a:path w="1409065" h="872489">
                <a:moveTo>
                  <a:pt x="50347" y="767080"/>
                </a:moveTo>
                <a:lnTo>
                  <a:pt x="50139" y="767080"/>
                </a:lnTo>
                <a:lnTo>
                  <a:pt x="49733" y="765810"/>
                </a:lnTo>
                <a:lnTo>
                  <a:pt x="50347" y="767080"/>
                </a:lnTo>
                <a:close/>
              </a:path>
              <a:path w="1409065" h="872489">
                <a:moveTo>
                  <a:pt x="1397666" y="772160"/>
                </a:moveTo>
                <a:lnTo>
                  <a:pt x="1355877" y="772160"/>
                </a:lnTo>
                <a:lnTo>
                  <a:pt x="1358950" y="765810"/>
                </a:lnTo>
                <a:lnTo>
                  <a:pt x="1358557" y="767080"/>
                </a:lnTo>
                <a:lnTo>
                  <a:pt x="1399580" y="767080"/>
                </a:lnTo>
                <a:lnTo>
                  <a:pt x="1399082" y="768350"/>
                </a:lnTo>
                <a:lnTo>
                  <a:pt x="1397666" y="772160"/>
                </a:lnTo>
                <a:close/>
              </a:path>
              <a:path w="1409065" h="872489">
                <a:moveTo>
                  <a:pt x="53045" y="772160"/>
                </a:moveTo>
                <a:lnTo>
                  <a:pt x="52806" y="772160"/>
                </a:lnTo>
                <a:lnTo>
                  <a:pt x="52374" y="770890"/>
                </a:lnTo>
                <a:lnTo>
                  <a:pt x="53045" y="772160"/>
                </a:lnTo>
                <a:close/>
              </a:path>
              <a:path w="1409065" h="872489">
                <a:moveTo>
                  <a:pt x="1395721" y="777240"/>
                </a:moveTo>
                <a:lnTo>
                  <a:pt x="1352969" y="777240"/>
                </a:lnTo>
                <a:lnTo>
                  <a:pt x="1356321" y="770890"/>
                </a:lnTo>
                <a:lnTo>
                  <a:pt x="1355877" y="772160"/>
                </a:lnTo>
                <a:lnTo>
                  <a:pt x="1397666" y="772160"/>
                </a:lnTo>
                <a:lnTo>
                  <a:pt x="1396250" y="775970"/>
                </a:lnTo>
                <a:lnTo>
                  <a:pt x="1395721" y="777240"/>
                </a:lnTo>
                <a:close/>
              </a:path>
              <a:path w="1409065" h="872489">
                <a:moveTo>
                  <a:pt x="55968" y="777240"/>
                </a:moveTo>
                <a:lnTo>
                  <a:pt x="55727" y="777240"/>
                </a:lnTo>
                <a:lnTo>
                  <a:pt x="55245" y="775970"/>
                </a:lnTo>
                <a:lnTo>
                  <a:pt x="55968" y="777240"/>
                </a:lnTo>
                <a:close/>
              </a:path>
              <a:path w="1409065" h="872489">
                <a:moveTo>
                  <a:pt x="1393604" y="782320"/>
                </a:moveTo>
                <a:lnTo>
                  <a:pt x="1349819" y="782320"/>
                </a:lnTo>
                <a:lnTo>
                  <a:pt x="1353451" y="775970"/>
                </a:lnTo>
                <a:lnTo>
                  <a:pt x="1352969" y="777240"/>
                </a:lnTo>
                <a:lnTo>
                  <a:pt x="1395721" y="777240"/>
                </a:lnTo>
                <a:lnTo>
                  <a:pt x="1393604" y="782320"/>
                </a:lnTo>
                <a:close/>
              </a:path>
              <a:path w="1409065" h="872489">
                <a:moveTo>
                  <a:pt x="59133" y="782320"/>
                </a:moveTo>
                <a:lnTo>
                  <a:pt x="58864" y="782320"/>
                </a:lnTo>
                <a:lnTo>
                  <a:pt x="58356" y="781050"/>
                </a:lnTo>
                <a:lnTo>
                  <a:pt x="59133" y="782320"/>
                </a:lnTo>
                <a:close/>
              </a:path>
              <a:path w="1409065" h="872489">
                <a:moveTo>
                  <a:pt x="1390980" y="787400"/>
                </a:moveTo>
                <a:lnTo>
                  <a:pt x="1346454" y="787400"/>
                </a:lnTo>
                <a:lnTo>
                  <a:pt x="1350340" y="781050"/>
                </a:lnTo>
                <a:lnTo>
                  <a:pt x="1349819" y="782320"/>
                </a:lnTo>
                <a:lnTo>
                  <a:pt x="1393604" y="782320"/>
                </a:lnTo>
                <a:lnTo>
                  <a:pt x="1393075" y="783590"/>
                </a:lnTo>
                <a:lnTo>
                  <a:pt x="1390980" y="787400"/>
                </a:lnTo>
                <a:close/>
              </a:path>
              <a:path w="1409065" h="872489">
                <a:moveTo>
                  <a:pt x="62728" y="787400"/>
                </a:moveTo>
                <a:lnTo>
                  <a:pt x="62242" y="787400"/>
                </a:lnTo>
                <a:lnTo>
                  <a:pt x="61696" y="786130"/>
                </a:lnTo>
                <a:lnTo>
                  <a:pt x="62728" y="787400"/>
                </a:lnTo>
                <a:close/>
              </a:path>
              <a:path w="1409065" h="872489">
                <a:moveTo>
                  <a:pt x="1385773" y="796290"/>
                </a:moveTo>
                <a:lnTo>
                  <a:pt x="1339075" y="796290"/>
                </a:lnTo>
                <a:lnTo>
                  <a:pt x="1343444" y="791210"/>
                </a:lnTo>
                <a:lnTo>
                  <a:pt x="1342872" y="791210"/>
                </a:lnTo>
                <a:lnTo>
                  <a:pt x="1347000" y="786130"/>
                </a:lnTo>
                <a:lnTo>
                  <a:pt x="1346454" y="787400"/>
                </a:lnTo>
                <a:lnTo>
                  <a:pt x="1390980" y="787400"/>
                </a:lnTo>
                <a:lnTo>
                  <a:pt x="1389583" y="789940"/>
                </a:lnTo>
                <a:lnTo>
                  <a:pt x="1385773" y="796290"/>
                </a:lnTo>
                <a:close/>
              </a:path>
              <a:path w="1409065" h="872489">
                <a:moveTo>
                  <a:pt x="70164" y="796290"/>
                </a:moveTo>
                <a:lnTo>
                  <a:pt x="69621" y="796290"/>
                </a:lnTo>
                <a:lnTo>
                  <a:pt x="69011" y="795020"/>
                </a:lnTo>
                <a:lnTo>
                  <a:pt x="70164" y="796290"/>
                </a:lnTo>
                <a:close/>
              </a:path>
              <a:path w="1409065" h="872489">
                <a:moveTo>
                  <a:pt x="1383304" y="800100"/>
                </a:moveTo>
                <a:lnTo>
                  <a:pt x="1335074" y="800100"/>
                </a:lnTo>
                <a:lnTo>
                  <a:pt x="1339684" y="795020"/>
                </a:lnTo>
                <a:lnTo>
                  <a:pt x="1339075" y="796290"/>
                </a:lnTo>
                <a:lnTo>
                  <a:pt x="1385773" y="796290"/>
                </a:lnTo>
                <a:lnTo>
                  <a:pt x="1383304" y="800100"/>
                </a:lnTo>
                <a:close/>
              </a:path>
              <a:path w="1409065" h="872489">
                <a:moveTo>
                  <a:pt x="74183" y="800100"/>
                </a:moveTo>
                <a:lnTo>
                  <a:pt x="73621" y="800100"/>
                </a:lnTo>
                <a:lnTo>
                  <a:pt x="72974" y="798830"/>
                </a:lnTo>
                <a:lnTo>
                  <a:pt x="74183" y="800100"/>
                </a:lnTo>
                <a:close/>
              </a:path>
              <a:path w="1409065" h="872489">
                <a:moveTo>
                  <a:pt x="1380774" y="803910"/>
                </a:moveTo>
                <a:lnTo>
                  <a:pt x="1330883" y="803910"/>
                </a:lnTo>
                <a:lnTo>
                  <a:pt x="1335709" y="798830"/>
                </a:lnTo>
                <a:lnTo>
                  <a:pt x="1335074" y="800100"/>
                </a:lnTo>
                <a:lnTo>
                  <a:pt x="1383304" y="800100"/>
                </a:lnTo>
                <a:lnTo>
                  <a:pt x="1381658" y="802640"/>
                </a:lnTo>
                <a:lnTo>
                  <a:pt x="1380774" y="803910"/>
                </a:lnTo>
                <a:close/>
              </a:path>
              <a:path w="1409065" h="872489">
                <a:moveTo>
                  <a:pt x="78403" y="803910"/>
                </a:moveTo>
                <a:lnTo>
                  <a:pt x="77812" y="803910"/>
                </a:lnTo>
                <a:lnTo>
                  <a:pt x="77139" y="802640"/>
                </a:lnTo>
                <a:lnTo>
                  <a:pt x="78403" y="803910"/>
                </a:lnTo>
                <a:close/>
              </a:path>
              <a:path w="1409065" h="872489">
                <a:moveTo>
                  <a:pt x="1378122" y="807720"/>
                </a:moveTo>
                <a:lnTo>
                  <a:pt x="1326502" y="807720"/>
                </a:lnTo>
                <a:lnTo>
                  <a:pt x="1331556" y="802640"/>
                </a:lnTo>
                <a:lnTo>
                  <a:pt x="1330883" y="803910"/>
                </a:lnTo>
                <a:lnTo>
                  <a:pt x="1380774" y="803910"/>
                </a:lnTo>
                <a:lnTo>
                  <a:pt x="1378122" y="807720"/>
                </a:lnTo>
                <a:close/>
              </a:path>
              <a:path w="1409065" h="872489">
                <a:moveTo>
                  <a:pt x="82810" y="807720"/>
                </a:moveTo>
                <a:lnTo>
                  <a:pt x="82194" y="807720"/>
                </a:lnTo>
                <a:lnTo>
                  <a:pt x="81495" y="806450"/>
                </a:lnTo>
                <a:lnTo>
                  <a:pt x="82810" y="807720"/>
                </a:lnTo>
                <a:close/>
              </a:path>
              <a:path w="1409065" h="872489">
                <a:moveTo>
                  <a:pt x="1375359" y="811530"/>
                </a:moveTo>
                <a:lnTo>
                  <a:pt x="1321942" y="811530"/>
                </a:lnTo>
                <a:lnTo>
                  <a:pt x="1327200" y="806450"/>
                </a:lnTo>
                <a:lnTo>
                  <a:pt x="1326502" y="807720"/>
                </a:lnTo>
                <a:lnTo>
                  <a:pt x="1378122" y="807720"/>
                </a:lnTo>
                <a:lnTo>
                  <a:pt x="1377238" y="808990"/>
                </a:lnTo>
                <a:lnTo>
                  <a:pt x="1375359" y="811530"/>
                </a:lnTo>
                <a:close/>
              </a:path>
              <a:path w="1409065" h="872489">
                <a:moveTo>
                  <a:pt x="87837" y="811530"/>
                </a:moveTo>
                <a:lnTo>
                  <a:pt x="86753" y="811530"/>
                </a:lnTo>
                <a:lnTo>
                  <a:pt x="86017" y="810260"/>
                </a:lnTo>
                <a:lnTo>
                  <a:pt x="87837" y="811530"/>
                </a:lnTo>
                <a:close/>
              </a:path>
              <a:path w="1409065" h="872489">
                <a:moveTo>
                  <a:pt x="1370056" y="817880"/>
                </a:moveTo>
                <a:lnTo>
                  <a:pt x="1312329" y="817880"/>
                </a:lnTo>
                <a:lnTo>
                  <a:pt x="1317967" y="814070"/>
                </a:lnTo>
                <a:lnTo>
                  <a:pt x="1317218" y="814070"/>
                </a:lnTo>
                <a:lnTo>
                  <a:pt x="1322679" y="810260"/>
                </a:lnTo>
                <a:lnTo>
                  <a:pt x="1321942" y="811530"/>
                </a:lnTo>
                <a:lnTo>
                  <a:pt x="1375359" y="811530"/>
                </a:lnTo>
                <a:lnTo>
                  <a:pt x="1372539" y="815340"/>
                </a:lnTo>
                <a:lnTo>
                  <a:pt x="1370056" y="817880"/>
                </a:lnTo>
                <a:close/>
              </a:path>
              <a:path w="1409065" h="872489">
                <a:moveTo>
                  <a:pt x="97523" y="817880"/>
                </a:moveTo>
                <a:lnTo>
                  <a:pt x="96367" y="817880"/>
                </a:lnTo>
                <a:lnTo>
                  <a:pt x="95580" y="816610"/>
                </a:lnTo>
                <a:lnTo>
                  <a:pt x="97523" y="817880"/>
                </a:lnTo>
                <a:close/>
              </a:path>
              <a:path w="1409065" h="872489">
                <a:moveTo>
                  <a:pt x="1360958" y="828040"/>
                </a:moveTo>
                <a:lnTo>
                  <a:pt x="1291297" y="828040"/>
                </a:lnTo>
                <a:lnTo>
                  <a:pt x="1297622" y="825500"/>
                </a:lnTo>
                <a:lnTo>
                  <a:pt x="1296758" y="825500"/>
                </a:lnTo>
                <a:lnTo>
                  <a:pt x="1302931" y="822960"/>
                </a:lnTo>
                <a:lnTo>
                  <a:pt x="1302092" y="822960"/>
                </a:lnTo>
                <a:lnTo>
                  <a:pt x="1308087" y="820420"/>
                </a:lnTo>
                <a:lnTo>
                  <a:pt x="1307273" y="820420"/>
                </a:lnTo>
                <a:lnTo>
                  <a:pt x="1313116" y="816610"/>
                </a:lnTo>
                <a:lnTo>
                  <a:pt x="1312329" y="817880"/>
                </a:lnTo>
                <a:lnTo>
                  <a:pt x="1370056" y="817880"/>
                </a:lnTo>
                <a:lnTo>
                  <a:pt x="1367574" y="820420"/>
                </a:lnTo>
                <a:lnTo>
                  <a:pt x="1362330" y="826770"/>
                </a:lnTo>
                <a:lnTo>
                  <a:pt x="1360958" y="828040"/>
                </a:lnTo>
                <a:close/>
              </a:path>
              <a:path w="1409065" h="872489">
                <a:moveTo>
                  <a:pt x="119748" y="828040"/>
                </a:moveTo>
                <a:lnTo>
                  <a:pt x="117398" y="828040"/>
                </a:lnTo>
                <a:lnTo>
                  <a:pt x="116509" y="826770"/>
                </a:lnTo>
                <a:lnTo>
                  <a:pt x="119748" y="828040"/>
                </a:lnTo>
                <a:close/>
              </a:path>
              <a:path w="1409065" h="872489">
                <a:moveTo>
                  <a:pt x="1353972" y="834390"/>
                </a:moveTo>
                <a:lnTo>
                  <a:pt x="1262240" y="834390"/>
                </a:lnTo>
                <a:lnTo>
                  <a:pt x="1269212" y="833120"/>
                </a:lnTo>
                <a:lnTo>
                  <a:pt x="1268260" y="833120"/>
                </a:lnTo>
                <a:lnTo>
                  <a:pt x="1275118" y="831850"/>
                </a:lnTo>
                <a:lnTo>
                  <a:pt x="1274190" y="831850"/>
                </a:lnTo>
                <a:lnTo>
                  <a:pt x="1280921" y="830580"/>
                </a:lnTo>
                <a:lnTo>
                  <a:pt x="1280007" y="830580"/>
                </a:lnTo>
                <a:lnTo>
                  <a:pt x="1286611" y="829310"/>
                </a:lnTo>
                <a:lnTo>
                  <a:pt x="1285709" y="829310"/>
                </a:lnTo>
                <a:lnTo>
                  <a:pt x="1292174" y="826770"/>
                </a:lnTo>
                <a:lnTo>
                  <a:pt x="1291297" y="828040"/>
                </a:lnTo>
                <a:lnTo>
                  <a:pt x="1360958" y="828040"/>
                </a:lnTo>
                <a:lnTo>
                  <a:pt x="1356842" y="831850"/>
                </a:lnTo>
                <a:lnTo>
                  <a:pt x="1353972" y="83439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object 15"/>
          <p:cNvSpPr/>
          <p:nvPr>
            <p:custDataLst>
              <p:tags r:id="rId10"/>
            </p:custDataLst>
          </p:nvPr>
        </p:nvSpPr>
        <p:spPr>
          <a:xfrm>
            <a:off x="7437411" y="2992272"/>
            <a:ext cx="1409065" cy="872490"/>
          </a:xfrm>
          <a:custGeom>
            <a:avLst/>
            <a:gdLst/>
            <a:ahLst/>
            <a:cxnLst/>
            <a:rect l="l" t="t" r="r" b="b"/>
            <a:pathLst>
              <a:path w="1409065" h="872489">
                <a:moveTo>
                  <a:pt x="1266570" y="872490"/>
                </a:moveTo>
                <a:lnTo>
                  <a:pt x="142125" y="872490"/>
                </a:lnTo>
                <a:lnTo>
                  <a:pt x="126403" y="869950"/>
                </a:lnTo>
                <a:lnTo>
                  <a:pt x="118732" y="867410"/>
                </a:lnTo>
                <a:lnTo>
                  <a:pt x="111213" y="866140"/>
                </a:lnTo>
                <a:lnTo>
                  <a:pt x="103860" y="863600"/>
                </a:lnTo>
                <a:lnTo>
                  <a:pt x="96660" y="859790"/>
                </a:lnTo>
                <a:lnTo>
                  <a:pt x="89649" y="857250"/>
                </a:lnTo>
                <a:lnTo>
                  <a:pt x="82816" y="853440"/>
                </a:lnTo>
                <a:lnTo>
                  <a:pt x="76187" y="849630"/>
                </a:lnTo>
                <a:lnTo>
                  <a:pt x="69773" y="845820"/>
                </a:lnTo>
                <a:lnTo>
                  <a:pt x="63563" y="840740"/>
                </a:lnTo>
                <a:lnTo>
                  <a:pt x="57594" y="836930"/>
                </a:lnTo>
                <a:lnTo>
                  <a:pt x="51854" y="831850"/>
                </a:lnTo>
                <a:lnTo>
                  <a:pt x="46354" y="826770"/>
                </a:lnTo>
                <a:lnTo>
                  <a:pt x="41122" y="820420"/>
                </a:lnTo>
                <a:lnTo>
                  <a:pt x="36144" y="815340"/>
                </a:lnTo>
                <a:lnTo>
                  <a:pt x="12445" y="775970"/>
                </a:lnTo>
                <a:lnTo>
                  <a:pt x="9601" y="768350"/>
                </a:lnTo>
                <a:lnTo>
                  <a:pt x="7111" y="762000"/>
                </a:lnTo>
                <a:lnTo>
                  <a:pt x="203" y="722630"/>
                </a:lnTo>
                <a:lnTo>
                  <a:pt x="0" y="715010"/>
                </a:lnTo>
                <a:lnTo>
                  <a:pt x="0" y="157480"/>
                </a:lnTo>
                <a:lnTo>
                  <a:pt x="4978" y="118110"/>
                </a:lnTo>
                <a:lnTo>
                  <a:pt x="12445" y="96520"/>
                </a:lnTo>
                <a:lnTo>
                  <a:pt x="15608" y="88900"/>
                </a:lnTo>
                <a:lnTo>
                  <a:pt x="19113" y="82550"/>
                </a:lnTo>
                <a:lnTo>
                  <a:pt x="22923" y="74930"/>
                </a:lnTo>
                <a:lnTo>
                  <a:pt x="27038" y="68580"/>
                </a:lnTo>
                <a:lnTo>
                  <a:pt x="31445" y="63500"/>
                </a:lnTo>
                <a:lnTo>
                  <a:pt x="36144" y="57150"/>
                </a:lnTo>
                <a:lnTo>
                  <a:pt x="41122" y="50800"/>
                </a:lnTo>
                <a:lnTo>
                  <a:pt x="76187" y="22860"/>
                </a:lnTo>
                <a:lnTo>
                  <a:pt x="118732" y="3810"/>
                </a:lnTo>
                <a:lnTo>
                  <a:pt x="142125" y="0"/>
                </a:lnTo>
                <a:lnTo>
                  <a:pt x="1266570" y="0"/>
                </a:lnTo>
                <a:lnTo>
                  <a:pt x="1304836" y="8890"/>
                </a:lnTo>
                <a:lnTo>
                  <a:pt x="1338922" y="26670"/>
                </a:lnTo>
                <a:lnTo>
                  <a:pt x="1352537" y="36830"/>
                </a:lnTo>
                <a:lnTo>
                  <a:pt x="158762" y="36830"/>
                </a:lnTo>
                <a:lnTo>
                  <a:pt x="151599" y="38100"/>
                </a:lnTo>
                <a:lnTo>
                  <a:pt x="146443" y="38100"/>
                </a:lnTo>
                <a:lnTo>
                  <a:pt x="139484" y="39370"/>
                </a:lnTo>
                <a:lnTo>
                  <a:pt x="134506" y="39370"/>
                </a:lnTo>
                <a:lnTo>
                  <a:pt x="131140" y="40640"/>
                </a:lnTo>
                <a:lnTo>
                  <a:pt x="128689" y="40640"/>
                </a:lnTo>
                <a:lnTo>
                  <a:pt x="122085" y="43180"/>
                </a:lnTo>
                <a:lnTo>
                  <a:pt x="122986" y="43180"/>
                </a:lnTo>
                <a:lnTo>
                  <a:pt x="116511" y="44450"/>
                </a:lnTo>
                <a:lnTo>
                  <a:pt x="117398" y="44450"/>
                </a:lnTo>
                <a:lnTo>
                  <a:pt x="111074" y="46990"/>
                </a:lnTo>
                <a:lnTo>
                  <a:pt x="111939" y="46990"/>
                </a:lnTo>
                <a:lnTo>
                  <a:pt x="105765" y="49530"/>
                </a:lnTo>
                <a:lnTo>
                  <a:pt x="106603" y="49530"/>
                </a:lnTo>
                <a:lnTo>
                  <a:pt x="100596" y="52070"/>
                </a:lnTo>
                <a:lnTo>
                  <a:pt x="101409" y="52070"/>
                </a:lnTo>
                <a:lnTo>
                  <a:pt x="95578" y="54610"/>
                </a:lnTo>
                <a:lnTo>
                  <a:pt x="96367" y="54610"/>
                </a:lnTo>
                <a:lnTo>
                  <a:pt x="92599" y="57150"/>
                </a:lnTo>
                <a:lnTo>
                  <a:pt x="91478" y="57150"/>
                </a:lnTo>
                <a:lnTo>
                  <a:pt x="87382" y="60960"/>
                </a:lnTo>
                <a:lnTo>
                  <a:pt x="86753" y="60960"/>
                </a:lnTo>
                <a:lnTo>
                  <a:pt x="81483" y="64770"/>
                </a:lnTo>
                <a:lnTo>
                  <a:pt x="82194" y="64770"/>
                </a:lnTo>
                <a:lnTo>
                  <a:pt x="77139" y="68580"/>
                </a:lnTo>
                <a:lnTo>
                  <a:pt x="77812" y="68580"/>
                </a:lnTo>
                <a:lnTo>
                  <a:pt x="72974" y="72390"/>
                </a:lnTo>
                <a:lnTo>
                  <a:pt x="73621" y="72390"/>
                </a:lnTo>
                <a:lnTo>
                  <a:pt x="70164" y="76200"/>
                </a:lnTo>
                <a:lnTo>
                  <a:pt x="69621" y="76200"/>
                </a:lnTo>
                <a:lnTo>
                  <a:pt x="65239" y="81280"/>
                </a:lnTo>
                <a:lnTo>
                  <a:pt x="65824" y="81280"/>
                </a:lnTo>
                <a:lnTo>
                  <a:pt x="62718" y="85090"/>
                </a:lnTo>
                <a:lnTo>
                  <a:pt x="62229" y="85090"/>
                </a:lnTo>
                <a:lnTo>
                  <a:pt x="59131" y="90170"/>
                </a:lnTo>
                <a:lnTo>
                  <a:pt x="58864" y="90170"/>
                </a:lnTo>
                <a:lnTo>
                  <a:pt x="55244" y="95250"/>
                </a:lnTo>
                <a:lnTo>
                  <a:pt x="55727" y="95250"/>
                </a:lnTo>
                <a:lnTo>
                  <a:pt x="52374" y="100330"/>
                </a:lnTo>
                <a:lnTo>
                  <a:pt x="52806" y="100330"/>
                </a:lnTo>
                <a:lnTo>
                  <a:pt x="49733" y="105410"/>
                </a:lnTo>
                <a:lnTo>
                  <a:pt x="50139" y="105410"/>
                </a:lnTo>
                <a:lnTo>
                  <a:pt x="47904" y="110490"/>
                </a:lnTo>
                <a:lnTo>
                  <a:pt x="47713" y="110490"/>
                </a:lnTo>
                <a:lnTo>
                  <a:pt x="45722" y="115570"/>
                </a:lnTo>
                <a:lnTo>
                  <a:pt x="45542" y="115570"/>
                </a:lnTo>
                <a:lnTo>
                  <a:pt x="43357" y="121920"/>
                </a:lnTo>
                <a:lnTo>
                  <a:pt x="43637" y="121920"/>
                </a:lnTo>
                <a:lnTo>
                  <a:pt x="42133" y="127000"/>
                </a:lnTo>
                <a:lnTo>
                  <a:pt x="42000" y="127000"/>
                </a:lnTo>
                <a:lnTo>
                  <a:pt x="40436" y="133350"/>
                </a:lnTo>
                <a:lnTo>
                  <a:pt x="40627" y="133350"/>
                </a:lnTo>
                <a:lnTo>
                  <a:pt x="39651" y="138430"/>
                </a:lnTo>
                <a:lnTo>
                  <a:pt x="38817" y="144780"/>
                </a:lnTo>
                <a:lnTo>
                  <a:pt x="38404" y="149860"/>
                </a:lnTo>
                <a:lnTo>
                  <a:pt x="38277" y="151130"/>
                </a:lnTo>
                <a:lnTo>
                  <a:pt x="38129" y="157480"/>
                </a:lnTo>
                <a:lnTo>
                  <a:pt x="38129" y="715010"/>
                </a:lnTo>
                <a:lnTo>
                  <a:pt x="38226" y="720090"/>
                </a:lnTo>
                <a:lnTo>
                  <a:pt x="38760" y="727710"/>
                </a:lnTo>
                <a:lnTo>
                  <a:pt x="39549" y="732790"/>
                </a:lnTo>
                <a:lnTo>
                  <a:pt x="39408" y="732790"/>
                </a:lnTo>
                <a:lnTo>
                  <a:pt x="40627" y="739140"/>
                </a:lnTo>
                <a:lnTo>
                  <a:pt x="42000" y="745490"/>
                </a:lnTo>
                <a:lnTo>
                  <a:pt x="42133" y="745490"/>
                </a:lnTo>
                <a:lnTo>
                  <a:pt x="43637" y="750570"/>
                </a:lnTo>
                <a:lnTo>
                  <a:pt x="45542" y="756920"/>
                </a:lnTo>
                <a:lnTo>
                  <a:pt x="45722" y="756920"/>
                </a:lnTo>
                <a:lnTo>
                  <a:pt x="47713" y="762000"/>
                </a:lnTo>
                <a:lnTo>
                  <a:pt x="47904" y="762000"/>
                </a:lnTo>
                <a:lnTo>
                  <a:pt x="50139" y="767080"/>
                </a:lnTo>
                <a:lnTo>
                  <a:pt x="50347" y="767080"/>
                </a:lnTo>
                <a:lnTo>
                  <a:pt x="52806" y="772160"/>
                </a:lnTo>
                <a:lnTo>
                  <a:pt x="53045" y="772160"/>
                </a:lnTo>
                <a:lnTo>
                  <a:pt x="55727" y="777240"/>
                </a:lnTo>
                <a:lnTo>
                  <a:pt x="55968" y="777240"/>
                </a:lnTo>
                <a:lnTo>
                  <a:pt x="58864" y="782320"/>
                </a:lnTo>
                <a:lnTo>
                  <a:pt x="59131" y="782320"/>
                </a:lnTo>
                <a:lnTo>
                  <a:pt x="62229" y="787400"/>
                </a:lnTo>
                <a:lnTo>
                  <a:pt x="62718" y="787400"/>
                </a:lnTo>
                <a:lnTo>
                  <a:pt x="65824" y="791210"/>
                </a:lnTo>
                <a:lnTo>
                  <a:pt x="65239" y="791210"/>
                </a:lnTo>
                <a:lnTo>
                  <a:pt x="69621" y="796290"/>
                </a:lnTo>
                <a:lnTo>
                  <a:pt x="70164" y="796290"/>
                </a:lnTo>
                <a:lnTo>
                  <a:pt x="73621" y="800100"/>
                </a:lnTo>
                <a:lnTo>
                  <a:pt x="74183" y="800100"/>
                </a:lnTo>
                <a:lnTo>
                  <a:pt x="77812" y="803910"/>
                </a:lnTo>
                <a:lnTo>
                  <a:pt x="78403" y="803910"/>
                </a:lnTo>
                <a:lnTo>
                  <a:pt x="82194" y="807720"/>
                </a:lnTo>
                <a:lnTo>
                  <a:pt x="82800" y="807720"/>
                </a:lnTo>
                <a:lnTo>
                  <a:pt x="86753" y="811530"/>
                </a:lnTo>
                <a:lnTo>
                  <a:pt x="87837" y="811530"/>
                </a:lnTo>
                <a:lnTo>
                  <a:pt x="91478" y="814070"/>
                </a:lnTo>
                <a:lnTo>
                  <a:pt x="90716" y="814070"/>
                </a:lnTo>
                <a:lnTo>
                  <a:pt x="96367" y="817880"/>
                </a:lnTo>
                <a:lnTo>
                  <a:pt x="97522" y="817880"/>
                </a:lnTo>
                <a:lnTo>
                  <a:pt x="101409" y="820420"/>
                </a:lnTo>
                <a:lnTo>
                  <a:pt x="100596" y="820420"/>
                </a:lnTo>
                <a:lnTo>
                  <a:pt x="106603" y="822960"/>
                </a:lnTo>
                <a:lnTo>
                  <a:pt x="105765" y="822960"/>
                </a:lnTo>
                <a:lnTo>
                  <a:pt x="111939" y="825500"/>
                </a:lnTo>
                <a:lnTo>
                  <a:pt x="111074" y="825500"/>
                </a:lnTo>
                <a:lnTo>
                  <a:pt x="117398" y="828040"/>
                </a:lnTo>
                <a:lnTo>
                  <a:pt x="119748" y="828040"/>
                </a:lnTo>
                <a:lnTo>
                  <a:pt x="122986" y="829310"/>
                </a:lnTo>
                <a:lnTo>
                  <a:pt x="122085" y="829310"/>
                </a:lnTo>
                <a:lnTo>
                  <a:pt x="128689" y="830580"/>
                </a:lnTo>
                <a:lnTo>
                  <a:pt x="127774" y="830580"/>
                </a:lnTo>
                <a:lnTo>
                  <a:pt x="134506" y="831850"/>
                </a:lnTo>
                <a:lnTo>
                  <a:pt x="133565" y="831850"/>
                </a:lnTo>
                <a:lnTo>
                  <a:pt x="140423" y="833120"/>
                </a:lnTo>
                <a:lnTo>
                  <a:pt x="139484" y="833120"/>
                </a:lnTo>
                <a:lnTo>
                  <a:pt x="146443" y="834390"/>
                </a:lnTo>
                <a:lnTo>
                  <a:pt x="1353972" y="834390"/>
                </a:lnTo>
                <a:lnTo>
                  <a:pt x="1351102" y="836930"/>
                </a:lnTo>
                <a:lnTo>
                  <a:pt x="1345120" y="840740"/>
                </a:lnTo>
                <a:lnTo>
                  <a:pt x="1338922" y="845820"/>
                </a:lnTo>
                <a:lnTo>
                  <a:pt x="1332496" y="849630"/>
                </a:lnTo>
                <a:lnTo>
                  <a:pt x="1325867" y="853440"/>
                </a:lnTo>
                <a:lnTo>
                  <a:pt x="1319047" y="857250"/>
                </a:lnTo>
                <a:lnTo>
                  <a:pt x="1312025" y="859790"/>
                </a:lnTo>
                <a:lnTo>
                  <a:pt x="1304836" y="863600"/>
                </a:lnTo>
                <a:lnTo>
                  <a:pt x="1297470" y="866140"/>
                </a:lnTo>
                <a:lnTo>
                  <a:pt x="1289951" y="867410"/>
                </a:lnTo>
                <a:lnTo>
                  <a:pt x="1282293" y="869950"/>
                </a:lnTo>
                <a:lnTo>
                  <a:pt x="1266570" y="872490"/>
                </a:lnTo>
                <a:close/>
              </a:path>
              <a:path w="1409065" h="872489">
                <a:moveTo>
                  <a:pt x="1250403" y="38100"/>
                </a:moveTo>
                <a:lnTo>
                  <a:pt x="158280" y="38100"/>
                </a:lnTo>
                <a:lnTo>
                  <a:pt x="158762" y="36830"/>
                </a:lnTo>
                <a:lnTo>
                  <a:pt x="1249921" y="36830"/>
                </a:lnTo>
                <a:lnTo>
                  <a:pt x="1250403" y="38100"/>
                </a:lnTo>
                <a:close/>
              </a:path>
              <a:path w="1409065" h="872489">
                <a:moveTo>
                  <a:pt x="1280921" y="41910"/>
                </a:moveTo>
                <a:lnTo>
                  <a:pt x="1274190" y="39370"/>
                </a:lnTo>
                <a:lnTo>
                  <a:pt x="1269212" y="39370"/>
                </a:lnTo>
                <a:lnTo>
                  <a:pt x="1262240" y="38100"/>
                </a:lnTo>
                <a:lnTo>
                  <a:pt x="1257096" y="38100"/>
                </a:lnTo>
                <a:lnTo>
                  <a:pt x="1249921" y="36830"/>
                </a:lnTo>
                <a:lnTo>
                  <a:pt x="1352537" y="36830"/>
                </a:lnTo>
                <a:lnTo>
                  <a:pt x="1356842" y="40640"/>
                </a:lnTo>
                <a:lnTo>
                  <a:pt x="1279994" y="40640"/>
                </a:lnTo>
                <a:lnTo>
                  <a:pt x="1280921" y="41910"/>
                </a:lnTo>
                <a:close/>
              </a:path>
              <a:path w="1409065" h="872489">
                <a:moveTo>
                  <a:pt x="127774" y="41910"/>
                </a:moveTo>
                <a:lnTo>
                  <a:pt x="128689" y="40640"/>
                </a:lnTo>
                <a:lnTo>
                  <a:pt x="131140" y="40640"/>
                </a:lnTo>
                <a:lnTo>
                  <a:pt x="127774" y="41910"/>
                </a:lnTo>
                <a:close/>
              </a:path>
              <a:path w="1409065" h="872489">
                <a:moveTo>
                  <a:pt x="1317967" y="58420"/>
                </a:moveTo>
                <a:lnTo>
                  <a:pt x="1312329" y="54610"/>
                </a:lnTo>
                <a:lnTo>
                  <a:pt x="1313103" y="54610"/>
                </a:lnTo>
                <a:lnTo>
                  <a:pt x="1307274" y="52070"/>
                </a:lnTo>
                <a:lnTo>
                  <a:pt x="1308087" y="52070"/>
                </a:lnTo>
                <a:lnTo>
                  <a:pt x="1302092" y="49530"/>
                </a:lnTo>
                <a:lnTo>
                  <a:pt x="1302918" y="49530"/>
                </a:lnTo>
                <a:lnTo>
                  <a:pt x="1296758" y="46990"/>
                </a:lnTo>
                <a:lnTo>
                  <a:pt x="1297611" y="46990"/>
                </a:lnTo>
                <a:lnTo>
                  <a:pt x="1291297" y="44450"/>
                </a:lnTo>
                <a:lnTo>
                  <a:pt x="1292174" y="44450"/>
                </a:lnTo>
                <a:lnTo>
                  <a:pt x="1285709" y="43180"/>
                </a:lnTo>
                <a:lnTo>
                  <a:pt x="1286611" y="43180"/>
                </a:lnTo>
                <a:lnTo>
                  <a:pt x="1279994" y="40640"/>
                </a:lnTo>
                <a:lnTo>
                  <a:pt x="1356842" y="40640"/>
                </a:lnTo>
                <a:lnTo>
                  <a:pt x="1362328" y="45720"/>
                </a:lnTo>
                <a:lnTo>
                  <a:pt x="1367574" y="50800"/>
                </a:lnTo>
                <a:lnTo>
                  <a:pt x="1372539" y="57150"/>
                </a:lnTo>
                <a:lnTo>
                  <a:pt x="1317217" y="57150"/>
                </a:lnTo>
                <a:lnTo>
                  <a:pt x="1317967" y="58420"/>
                </a:lnTo>
                <a:close/>
              </a:path>
              <a:path w="1409065" h="872489">
                <a:moveTo>
                  <a:pt x="90716" y="58420"/>
                </a:moveTo>
                <a:lnTo>
                  <a:pt x="91478" y="57150"/>
                </a:lnTo>
                <a:lnTo>
                  <a:pt x="92599" y="57150"/>
                </a:lnTo>
                <a:lnTo>
                  <a:pt x="90716" y="58420"/>
                </a:lnTo>
                <a:close/>
              </a:path>
              <a:path w="1409065" h="872489">
                <a:moveTo>
                  <a:pt x="1322666" y="62230"/>
                </a:moveTo>
                <a:lnTo>
                  <a:pt x="1317217" y="57150"/>
                </a:lnTo>
                <a:lnTo>
                  <a:pt x="1372539" y="57150"/>
                </a:lnTo>
                <a:lnTo>
                  <a:pt x="1375359" y="60960"/>
                </a:lnTo>
                <a:lnTo>
                  <a:pt x="1321942" y="60960"/>
                </a:lnTo>
                <a:lnTo>
                  <a:pt x="1322666" y="62230"/>
                </a:lnTo>
                <a:close/>
              </a:path>
              <a:path w="1409065" h="872489">
                <a:moveTo>
                  <a:pt x="86017" y="62230"/>
                </a:moveTo>
                <a:lnTo>
                  <a:pt x="86753" y="60960"/>
                </a:lnTo>
                <a:lnTo>
                  <a:pt x="87382" y="60960"/>
                </a:lnTo>
                <a:lnTo>
                  <a:pt x="86017" y="62230"/>
                </a:lnTo>
                <a:close/>
              </a:path>
              <a:path w="1409065" h="872489">
                <a:moveTo>
                  <a:pt x="1339684" y="77470"/>
                </a:moveTo>
                <a:lnTo>
                  <a:pt x="1335074" y="72390"/>
                </a:lnTo>
                <a:lnTo>
                  <a:pt x="1335711" y="72390"/>
                </a:lnTo>
                <a:lnTo>
                  <a:pt x="1330885" y="68580"/>
                </a:lnTo>
                <a:lnTo>
                  <a:pt x="1331556" y="68580"/>
                </a:lnTo>
                <a:lnTo>
                  <a:pt x="1326502" y="64770"/>
                </a:lnTo>
                <a:lnTo>
                  <a:pt x="1327200" y="64770"/>
                </a:lnTo>
                <a:lnTo>
                  <a:pt x="1321942" y="60960"/>
                </a:lnTo>
                <a:lnTo>
                  <a:pt x="1375359" y="60960"/>
                </a:lnTo>
                <a:lnTo>
                  <a:pt x="1377238" y="63500"/>
                </a:lnTo>
                <a:lnTo>
                  <a:pt x="1381646" y="68580"/>
                </a:lnTo>
                <a:lnTo>
                  <a:pt x="1385773" y="74930"/>
                </a:lnTo>
                <a:lnTo>
                  <a:pt x="1386408" y="76200"/>
                </a:lnTo>
                <a:lnTo>
                  <a:pt x="1339075" y="76200"/>
                </a:lnTo>
                <a:lnTo>
                  <a:pt x="1339684" y="77470"/>
                </a:lnTo>
                <a:close/>
              </a:path>
              <a:path w="1409065" h="872489">
                <a:moveTo>
                  <a:pt x="69011" y="77470"/>
                </a:moveTo>
                <a:lnTo>
                  <a:pt x="69621" y="76200"/>
                </a:lnTo>
                <a:lnTo>
                  <a:pt x="70164" y="76200"/>
                </a:lnTo>
                <a:lnTo>
                  <a:pt x="69011" y="77470"/>
                </a:lnTo>
                <a:close/>
              </a:path>
              <a:path w="1409065" h="872489">
                <a:moveTo>
                  <a:pt x="1347000" y="86360"/>
                </a:moveTo>
                <a:lnTo>
                  <a:pt x="1342872" y="81280"/>
                </a:lnTo>
                <a:lnTo>
                  <a:pt x="1343444" y="81280"/>
                </a:lnTo>
                <a:lnTo>
                  <a:pt x="1339075" y="76200"/>
                </a:lnTo>
                <a:lnTo>
                  <a:pt x="1386408" y="76200"/>
                </a:lnTo>
                <a:lnTo>
                  <a:pt x="1389583" y="82550"/>
                </a:lnTo>
                <a:lnTo>
                  <a:pt x="1390980" y="85090"/>
                </a:lnTo>
                <a:lnTo>
                  <a:pt x="1346452" y="85090"/>
                </a:lnTo>
                <a:lnTo>
                  <a:pt x="1347000" y="86360"/>
                </a:lnTo>
                <a:close/>
              </a:path>
              <a:path w="1409065" h="872489">
                <a:moveTo>
                  <a:pt x="61683" y="86360"/>
                </a:moveTo>
                <a:lnTo>
                  <a:pt x="62229" y="85090"/>
                </a:lnTo>
                <a:lnTo>
                  <a:pt x="62718" y="85090"/>
                </a:lnTo>
                <a:lnTo>
                  <a:pt x="61683" y="86360"/>
                </a:lnTo>
                <a:close/>
              </a:path>
              <a:path w="1409065" h="872489">
                <a:moveTo>
                  <a:pt x="1350340" y="91440"/>
                </a:moveTo>
                <a:lnTo>
                  <a:pt x="1346452" y="85090"/>
                </a:lnTo>
                <a:lnTo>
                  <a:pt x="1390980" y="85090"/>
                </a:lnTo>
                <a:lnTo>
                  <a:pt x="1393075" y="88900"/>
                </a:lnTo>
                <a:lnTo>
                  <a:pt x="1393604" y="90170"/>
                </a:lnTo>
                <a:lnTo>
                  <a:pt x="1349819" y="90170"/>
                </a:lnTo>
                <a:lnTo>
                  <a:pt x="1350340" y="91440"/>
                </a:lnTo>
                <a:close/>
              </a:path>
              <a:path w="1409065" h="872489">
                <a:moveTo>
                  <a:pt x="58356" y="91440"/>
                </a:moveTo>
                <a:lnTo>
                  <a:pt x="58864" y="90170"/>
                </a:lnTo>
                <a:lnTo>
                  <a:pt x="59131" y="90170"/>
                </a:lnTo>
                <a:lnTo>
                  <a:pt x="58356" y="91440"/>
                </a:lnTo>
                <a:close/>
              </a:path>
              <a:path w="1409065" h="872489">
                <a:moveTo>
                  <a:pt x="1361338" y="111760"/>
                </a:moveTo>
                <a:lnTo>
                  <a:pt x="1358544" y="105410"/>
                </a:lnTo>
                <a:lnTo>
                  <a:pt x="1358950" y="105410"/>
                </a:lnTo>
                <a:lnTo>
                  <a:pt x="1355877" y="100330"/>
                </a:lnTo>
                <a:lnTo>
                  <a:pt x="1356321" y="100330"/>
                </a:lnTo>
                <a:lnTo>
                  <a:pt x="1352967" y="95250"/>
                </a:lnTo>
                <a:lnTo>
                  <a:pt x="1353438" y="95250"/>
                </a:lnTo>
                <a:lnTo>
                  <a:pt x="1349819" y="90170"/>
                </a:lnTo>
                <a:lnTo>
                  <a:pt x="1393604" y="90170"/>
                </a:lnTo>
                <a:lnTo>
                  <a:pt x="1396250" y="96520"/>
                </a:lnTo>
                <a:lnTo>
                  <a:pt x="1399082" y="102870"/>
                </a:lnTo>
                <a:lnTo>
                  <a:pt x="1401571" y="110490"/>
                </a:lnTo>
                <a:lnTo>
                  <a:pt x="1360970" y="110490"/>
                </a:lnTo>
                <a:lnTo>
                  <a:pt x="1361338" y="111760"/>
                </a:lnTo>
                <a:close/>
              </a:path>
              <a:path w="1409065" h="872489">
                <a:moveTo>
                  <a:pt x="47345" y="111760"/>
                </a:moveTo>
                <a:lnTo>
                  <a:pt x="47713" y="110490"/>
                </a:lnTo>
                <a:lnTo>
                  <a:pt x="47904" y="110490"/>
                </a:lnTo>
                <a:lnTo>
                  <a:pt x="47345" y="111760"/>
                </a:lnTo>
                <a:close/>
              </a:path>
              <a:path w="1409065" h="872489">
                <a:moveTo>
                  <a:pt x="1363471" y="116840"/>
                </a:moveTo>
                <a:lnTo>
                  <a:pt x="1360970" y="110490"/>
                </a:lnTo>
                <a:lnTo>
                  <a:pt x="1401571" y="110490"/>
                </a:lnTo>
                <a:lnTo>
                  <a:pt x="1402993" y="115570"/>
                </a:lnTo>
                <a:lnTo>
                  <a:pt x="1363141" y="115570"/>
                </a:lnTo>
                <a:lnTo>
                  <a:pt x="1363471" y="116840"/>
                </a:lnTo>
                <a:close/>
              </a:path>
              <a:path w="1409065" h="872489">
                <a:moveTo>
                  <a:pt x="45224" y="116840"/>
                </a:moveTo>
                <a:lnTo>
                  <a:pt x="45542" y="115570"/>
                </a:lnTo>
                <a:lnTo>
                  <a:pt x="45722" y="115570"/>
                </a:lnTo>
                <a:lnTo>
                  <a:pt x="45224" y="116840"/>
                </a:lnTo>
                <a:close/>
              </a:path>
              <a:path w="1409065" h="872489">
                <a:moveTo>
                  <a:pt x="1366926" y="128270"/>
                </a:moveTo>
                <a:lnTo>
                  <a:pt x="1365046" y="121920"/>
                </a:lnTo>
                <a:lnTo>
                  <a:pt x="1365338" y="121920"/>
                </a:lnTo>
                <a:lnTo>
                  <a:pt x="1363141" y="115570"/>
                </a:lnTo>
                <a:lnTo>
                  <a:pt x="1402993" y="115570"/>
                </a:lnTo>
                <a:lnTo>
                  <a:pt x="1403704" y="118110"/>
                </a:lnTo>
                <a:lnTo>
                  <a:pt x="1405483" y="125730"/>
                </a:lnTo>
                <a:lnTo>
                  <a:pt x="1405714" y="127000"/>
                </a:lnTo>
                <a:lnTo>
                  <a:pt x="1366699" y="127000"/>
                </a:lnTo>
                <a:lnTo>
                  <a:pt x="1366926" y="128270"/>
                </a:lnTo>
                <a:close/>
              </a:path>
              <a:path w="1409065" h="872489">
                <a:moveTo>
                  <a:pt x="41757" y="128270"/>
                </a:moveTo>
                <a:lnTo>
                  <a:pt x="42000" y="127000"/>
                </a:lnTo>
                <a:lnTo>
                  <a:pt x="42133" y="127000"/>
                </a:lnTo>
                <a:lnTo>
                  <a:pt x="41757" y="128270"/>
                </a:lnTo>
                <a:close/>
              </a:path>
              <a:path w="1409065" h="872489">
                <a:moveTo>
                  <a:pt x="1408232" y="146050"/>
                </a:moveTo>
                <a:lnTo>
                  <a:pt x="1370025" y="146050"/>
                </a:lnTo>
                <a:lnTo>
                  <a:pt x="1369923" y="144780"/>
                </a:lnTo>
                <a:lnTo>
                  <a:pt x="1369136" y="138430"/>
                </a:lnTo>
                <a:lnTo>
                  <a:pt x="1368056" y="133350"/>
                </a:lnTo>
                <a:lnTo>
                  <a:pt x="1368245" y="133350"/>
                </a:lnTo>
                <a:lnTo>
                  <a:pt x="1366699" y="127000"/>
                </a:lnTo>
                <a:lnTo>
                  <a:pt x="1405714" y="127000"/>
                </a:lnTo>
                <a:lnTo>
                  <a:pt x="1406867" y="133350"/>
                </a:lnTo>
                <a:lnTo>
                  <a:pt x="1407883" y="140970"/>
                </a:lnTo>
                <a:lnTo>
                  <a:pt x="1408232" y="146050"/>
                </a:lnTo>
                <a:close/>
              </a:path>
              <a:path w="1409065" h="872489">
                <a:moveTo>
                  <a:pt x="39408" y="139700"/>
                </a:moveTo>
                <a:lnTo>
                  <a:pt x="39549" y="138430"/>
                </a:lnTo>
                <a:lnTo>
                  <a:pt x="39408" y="139700"/>
                </a:lnTo>
                <a:close/>
              </a:path>
              <a:path w="1409065" h="872489">
                <a:moveTo>
                  <a:pt x="1369275" y="139700"/>
                </a:moveTo>
                <a:lnTo>
                  <a:pt x="1369032" y="138430"/>
                </a:lnTo>
                <a:lnTo>
                  <a:pt x="1369275" y="139700"/>
                </a:lnTo>
                <a:close/>
              </a:path>
              <a:path w="1409065" h="872489">
                <a:moveTo>
                  <a:pt x="38671" y="146050"/>
                </a:moveTo>
                <a:lnTo>
                  <a:pt x="38760" y="144780"/>
                </a:lnTo>
                <a:lnTo>
                  <a:pt x="38671" y="146050"/>
                </a:lnTo>
                <a:close/>
              </a:path>
              <a:path w="1409065" h="872489">
                <a:moveTo>
                  <a:pt x="1369993" y="145777"/>
                </a:moveTo>
                <a:lnTo>
                  <a:pt x="1369877" y="144780"/>
                </a:lnTo>
                <a:lnTo>
                  <a:pt x="1369993" y="145777"/>
                </a:lnTo>
                <a:close/>
              </a:path>
              <a:path w="1409065" h="872489">
                <a:moveTo>
                  <a:pt x="1408556" y="152400"/>
                </a:moveTo>
                <a:lnTo>
                  <a:pt x="1370456" y="152400"/>
                </a:lnTo>
                <a:lnTo>
                  <a:pt x="1370418" y="151130"/>
                </a:lnTo>
                <a:lnTo>
                  <a:pt x="1369993" y="145777"/>
                </a:lnTo>
                <a:lnTo>
                  <a:pt x="1370025" y="146050"/>
                </a:lnTo>
                <a:lnTo>
                  <a:pt x="1408232" y="146050"/>
                </a:lnTo>
                <a:lnTo>
                  <a:pt x="1408493" y="149860"/>
                </a:lnTo>
                <a:lnTo>
                  <a:pt x="1408556" y="152400"/>
                </a:lnTo>
                <a:close/>
              </a:path>
              <a:path w="1409065" h="872489">
                <a:moveTo>
                  <a:pt x="38258" y="151946"/>
                </a:moveTo>
                <a:lnTo>
                  <a:pt x="38277" y="151130"/>
                </a:lnTo>
                <a:lnTo>
                  <a:pt x="38258" y="151946"/>
                </a:lnTo>
                <a:close/>
              </a:path>
              <a:path w="1409065" h="872489">
                <a:moveTo>
                  <a:pt x="1370444" y="152218"/>
                </a:moveTo>
                <a:lnTo>
                  <a:pt x="1370368" y="151130"/>
                </a:lnTo>
                <a:lnTo>
                  <a:pt x="1370444" y="152218"/>
                </a:lnTo>
                <a:close/>
              </a:path>
              <a:path w="1409065" h="872489">
                <a:moveTo>
                  <a:pt x="38248" y="152400"/>
                </a:moveTo>
                <a:lnTo>
                  <a:pt x="38258" y="151946"/>
                </a:lnTo>
                <a:lnTo>
                  <a:pt x="38248" y="152400"/>
                </a:lnTo>
                <a:close/>
              </a:path>
              <a:path w="1409065" h="872489">
                <a:moveTo>
                  <a:pt x="1408683" y="158750"/>
                </a:moveTo>
                <a:lnTo>
                  <a:pt x="1370596" y="158750"/>
                </a:lnTo>
                <a:lnTo>
                  <a:pt x="1370583" y="157480"/>
                </a:lnTo>
                <a:lnTo>
                  <a:pt x="1370444" y="152218"/>
                </a:lnTo>
                <a:lnTo>
                  <a:pt x="1370456" y="152400"/>
                </a:lnTo>
                <a:lnTo>
                  <a:pt x="1408556" y="152400"/>
                </a:lnTo>
                <a:lnTo>
                  <a:pt x="1408683" y="158750"/>
                </a:lnTo>
                <a:close/>
              </a:path>
              <a:path w="1409065" h="872489">
                <a:moveTo>
                  <a:pt x="38100" y="158750"/>
                </a:moveTo>
                <a:lnTo>
                  <a:pt x="38100" y="157480"/>
                </a:lnTo>
                <a:lnTo>
                  <a:pt x="38100" y="158750"/>
                </a:lnTo>
                <a:close/>
              </a:path>
              <a:path w="1409065" h="872489">
                <a:moveTo>
                  <a:pt x="1370583" y="158205"/>
                </a:moveTo>
                <a:lnTo>
                  <a:pt x="1370567" y="157480"/>
                </a:lnTo>
                <a:lnTo>
                  <a:pt x="1370583" y="158205"/>
                </a:lnTo>
                <a:close/>
              </a:path>
              <a:path w="1409065" h="872489">
                <a:moveTo>
                  <a:pt x="1408683" y="715010"/>
                </a:moveTo>
                <a:lnTo>
                  <a:pt x="1370583" y="715010"/>
                </a:lnTo>
                <a:lnTo>
                  <a:pt x="1370583" y="158205"/>
                </a:lnTo>
                <a:lnTo>
                  <a:pt x="1370596" y="158750"/>
                </a:lnTo>
                <a:lnTo>
                  <a:pt x="1408683" y="158750"/>
                </a:lnTo>
                <a:lnTo>
                  <a:pt x="1408683" y="715010"/>
                </a:lnTo>
                <a:close/>
              </a:path>
              <a:path w="1409065" h="872489">
                <a:moveTo>
                  <a:pt x="38129" y="715010"/>
                </a:moveTo>
                <a:lnTo>
                  <a:pt x="38100" y="713740"/>
                </a:lnTo>
                <a:lnTo>
                  <a:pt x="38129" y="715010"/>
                </a:lnTo>
                <a:close/>
              </a:path>
              <a:path w="1409065" h="872489">
                <a:moveTo>
                  <a:pt x="1408525" y="721360"/>
                </a:moveTo>
                <a:lnTo>
                  <a:pt x="1370418" y="721360"/>
                </a:lnTo>
                <a:lnTo>
                  <a:pt x="1370583" y="714284"/>
                </a:lnTo>
                <a:lnTo>
                  <a:pt x="1370583" y="715010"/>
                </a:lnTo>
                <a:lnTo>
                  <a:pt x="1408683" y="715010"/>
                </a:lnTo>
                <a:lnTo>
                  <a:pt x="1408525" y="721360"/>
                </a:lnTo>
                <a:close/>
              </a:path>
              <a:path w="1409065" h="872489">
                <a:moveTo>
                  <a:pt x="38258" y="720543"/>
                </a:moveTo>
                <a:lnTo>
                  <a:pt x="38226" y="720090"/>
                </a:lnTo>
                <a:lnTo>
                  <a:pt x="38258" y="720543"/>
                </a:lnTo>
                <a:close/>
              </a:path>
              <a:path w="1409065" h="872489">
                <a:moveTo>
                  <a:pt x="1370444" y="720271"/>
                </a:moveTo>
                <a:lnTo>
                  <a:pt x="1370448" y="720090"/>
                </a:lnTo>
                <a:lnTo>
                  <a:pt x="1370444" y="720271"/>
                </a:lnTo>
                <a:close/>
              </a:path>
              <a:path w="1409065" h="872489">
                <a:moveTo>
                  <a:pt x="1408087" y="727710"/>
                </a:moveTo>
                <a:lnTo>
                  <a:pt x="1369923" y="727710"/>
                </a:lnTo>
                <a:lnTo>
                  <a:pt x="1370025" y="726439"/>
                </a:lnTo>
                <a:lnTo>
                  <a:pt x="1370444" y="720271"/>
                </a:lnTo>
                <a:lnTo>
                  <a:pt x="1370418" y="721360"/>
                </a:lnTo>
                <a:lnTo>
                  <a:pt x="1408525" y="721360"/>
                </a:lnTo>
                <a:lnTo>
                  <a:pt x="1408493" y="722630"/>
                </a:lnTo>
                <a:lnTo>
                  <a:pt x="1408087" y="727710"/>
                </a:lnTo>
                <a:close/>
              </a:path>
              <a:path w="1409065" h="872489">
                <a:moveTo>
                  <a:pt x="38315" y="721360"/>
                </a:moveTo>
                <a:lnTo>
                  <a:pt x="38258" y="720543"/>
                </a:lnTo>
                <a:lnTo>
                  <a:pt x="38315" y="721360"/>
                </a:lnTo>
                <a:close/>
              </a:path>
              <a:path w="1409065" h="872489">
                <a:moveTo>
                  <a:pt x="38847" y="727710"/>
                </a:moveTo>
                <a:lnTo>
                  <a:pt x="38671" y="726439"/>
                </a:lnTo>
                <a:lnTo>
                  <a:pt x="38847" y="727710"/>
                </a:lnTo>
                <a:close/>
              </a:path>
              <a:path w="1409065" h="872489">
                <a:moveTo>
                  <a:pt x="1369999" y="726621"/>
                </a:moveTo>
                <a:lnTo>
                  <a:pt x="1370012" y="726439"/>
                </a:lnTo>
                <a:lnTo>
                  <a:pt x="1369999" y="726621"/>
                </a:lnTo>
                <a:close/>
              </a:path>
              <a:path w="1409065" h="872489">
                <a:moveTo>
                  <a:pt x="1406867" y="739140"/>
                </a:moveTo>
                <a:lnTo>
                  <a:pt x="1368056" y="739140"/>
                </a:lnTo>
                <a:lnTo>
                  <a:pt x="1369275" y="732790"/>
                </a:lnTo>
                <a:lnTo>
                  <a:pt x="1369136" y="732790"/>
                </a:lnTo>
                <a:lnTo>
                  <a:pt x="1369999" y="726621"/>
                </a:lnTo>
                <a:lnTo>
                  <a:pt x="1369923" y="727710"/>
                </a:lnTo>
                <a:lnTo>
                  <a:pt x="1408087" y="727710"/>
                </a:lnTo>
                <a:lnTo>
                  <a:pt x="1407883" y="730250"/>
                </a:lnTo>
                <a:lnTo>
                  <a:pt x="1406867" y="739140"/>
                </a:lnTo>
                <a:close/>
              </a:path>
              <a:path w="1409065" h="872489">
                <a:moveTo>
                  <a:pt x="40697" y="739140"/>
                </a:moveTo>
                <a:lnTo>
                  <a:pt x="40436" y="737870"/>
                </a:lnTo>
                <a:lnTo>
                  <a:pt x="40697" y="739140"/>
                </a:lnTo>
                <a:close/>
              </a:path>
              <a:path w="1409065" h="872489">
                <a:moveTo>
                  <a:pt x="1405714" y="745490"/>
                </a:moveTo>
                <a:lnTo>
                  <a:pt x="1366699" y="745490"/>
                </a:lnTo>
                <a:lnTo>
                  <a:pt x="1368245" y="737870"/>
                </a:lnTo>
                <a:lnTo>
                  <a:pt x="1368056" y="739140"/>
                </a:lnTo>
                <a:lnTo>
                  <a:pt x="1406867" y="739140"/>
                </a:lnTo>
                <a:lnTo>
                  <a:pt x="1405714" y="745490"/>
                </a:lnTo>
                <a:close/>
              </a:path>
              <a:path w="1409065" h="872489">
                <a:moveTo>
                  <a:pt x="42133" y="745490"/>
                </a:moveTo>
                <a:lnTo>
                  <a:pt x="42000" y="745490"/>
                </a:lnTo>
                <a:lnTo>
                  <a:pt x="41757" y="744220"/>
                </a:lnTo>
                <a:lnTo>
                  <a:pt x="42133" y="745490"/>
                </a:lnTo>
                <a:close/>
              </a:path>
              <a:path w="1409065" h="872489">
                <a:moveTo>
                  <a:pt x="1404593" y="750570"/>
                </a:moveTo>
                <a:lnTo>
                  <a:pt x="1365046" y="750570"/>
                </a:lnTo>
                <a:lnTo>
                  <a:pt x="1366926" y="744220"/>
                </a:lnTo>
                <a:lnTo>
                  <a:pt x="1366699" y="745490"/>
                </a:lnTo>
                <a:lnTo>
                  <a:pt x="1405714" y="745490"/>
                </a:lnTo>
                <a:lnTo>
                  <a:pt x="1405483" y="746760"/>
                </a:lnTo>
                <a:lnTo>
                  <a:pt x="1404593" y="750570"/>
                </a:lnTo>
                <a:close/>
              </a:path>
              <a:path w="1409065" h="872489">
                <a:moveTo>
                  <a:pt x="43721" y="750570"/>
                </a:moveTo>
                <a:lnTo>
                  <a:pt x="43357" y="749300"/>
                </a:lnTo>
                <a:lnTo>
                  <a:pt x="43721" y="750570"/>
                </a:lnTo>
                <a:close/>
              </a:path>
              <a:path w="1409065" h="872489">
                <a:moveTo>
                  <a:pt x="1402993" y="756920"/>
                </a:moveTo>
                <a:lnTo>
                  <a:pt x="1363141" y="756920"/>
                </a:lnTo>
                <a:lnTo>
                  <a:pt x="1365338" y="749300"/>
                </a:lnTo>
                <a:lnTo>
                  <a:pt x="1365046" y="750570"/>
                </a:lnTo>
                <a:lnTo>
                  <a:pt x="1404593" y="750570"/>
                </a:lnTo>
                <a:lnTo>
                  <a:pt x="1403704" y="754380"/>
                </a:lnTo>
                <a:lnTo>
                  <a:pt x="1402993" y="756920"/>
                </a:lnTo>
                <a:close/>
              </a:path>
              <a:path w="1409065" h="872489">
                <a:moveTo>
                  <a:pt x="45722" y="756920"/>
                </a:moveTo>
                <a:lnTo>
                  <a:pt x="45542" y="756920"/>
                </a:lnTo>
                <a:lnTo>
                  <a:pt x="45224" y="755650"/>
                </a:lnTo>
                <a:lnTo>
                  <a:pt x="45722" y="756920"/>
                </a:lnTo>
                <a:close/>
              </a:path>
              <a:path w="1409065" h="872489">
                <a:moveTo>
                  <a:pt x="1401571" y="762000"/>
                </a:moveTo>
                <a:lnTo>
                  <a:pt x="1360970" y="762000"/>
                </a:lnTo>
                <a:lnTo>
                  <a:pt x="1363471" y="755650"/>
                </a:lnTo>
                <a:lnTo>
                  <a:pt x="1363141" y="756920"/>
                </a:lnTo>
                <a:lnTo>
                  <a:pt x="1402993" y="756920"/>
                </a:lnTo>
                <a:lnTo>
                  <a:pt x="1401571" y="762000"/>
                </a:lnTo>
                <a:close/>
              </a:path>
              <a:path w="1409065" h="872489">
                <a:moveTo>
                  <a:pt x="47904" y="762000"/>
                </a:moveTo>
                <a:lnTo>
                  <a:pt x="47713" y="762000"/>
                </a:lnTo>
                <a:lnTo>
                  <a:pt x="47345" y="760730"/>
                </a:lnTo>
                <a:lnTo>
                  <a:pt x="47904" y="762000"/>
                </a:lnTo>
                <a:close/>
              </a:path>
              <a:path w="1409065" h="872489">
                <a:moveTo>
                  <a:pt x="1399580" y="767080"/>
                </a:moveTo>
                <a:lnTo>
                  <a:pt x="1358544" y="767080"/>
                </a:lnTo>
                <a:lnTo>
                  <a:pt x="1361338" y="760730"/>
                </a:lnTo>
                <a:lnTo>
                  <a:pt x="1360970" y="762000"/>
                </a:lnTo>
                <a:lnTo>
                  <a:pt x="1401571" y="762000"/>
                </a:lnTo>
                <a:lnTo>
                  <a:pt x="1399580" y="767080"/>
                </a:lnTo>
                <a:close/>
              </a:path>
              <a:path w="1409065" h="872489">
                <a:moveTo>
                  <a:pt x="50347" y="767080"/>
                </a:moveTo>
                <a:lnTo>
                  <a:pt x="50139" y="767080"/>
                </a:lnTo>
                <a:lnTo>
                  <a:pt x="49733" y="765810"/>
                </a:lnTo>
                <a:lnTo>
                  <a:pt x="50347" y="767080"/>
                </a:lnTo>
                <a:close/>
              </a:path>
              <a:path w="1409065" h="872489">
                <a:moveTo>
                  <a:pt x="1397666" y="772160"/>
                </a:moveTo>
                <a:lnTo>
                  <a:pt x="1355877" y="772160"/>
                </a:lnTo>
                <a:lnTo>
                  <a:pt x="1358950" y="765810"/>
                </a:lnTo>
                <a:lnTo>
                  <a:pt x="1358544" y="767080"/>
                </a:lnTo>
                <a:lnTo>
                  <a:pt x="1399580" y="767080"/>
                </a:lnTo>
                <a:lnTo>
                  <a:pt x="1399082" y="768350"/>
                </a:lnTo>
                <a:lnTo>
                  <a:pt x="1397666" y="772160"/>
                </a:lnTo>
                <a:close/>
              </a:path>
              <a:path w="1409065" h="872489">
                <a:moveTo>
                  <a:pt x="53045" y="772160"/>
                </a:moveTo>
                <a:lnTo>
                  <a:pt x="52806" y="772160"/>
                </a:lnTo>
                <a:lnTo>
                  <a:pt x="52374" y="770890"/>
                </a:lnTo>
                <a:lnTo>
                  <a:pt x="53045" y="772160"/>
                </a:lnTo>
                <a:close/>
              </a:path>
              <a:path w="1409065" h="872489">
                <a:moveTo>
                  <a:pt x="1395721" y="777240"/>
                </a:moveTo>
                <a:lnTo>
                  <a:pt x="1352967" y="777240"/>
                </a:lnTo>
                <a:lnTo>
                  <a:pt x="1356321" y="770890"/>
                </a:lnTo>
                <a:lnTo>
                  <a:pt x="1355877" y="772160"/>
                </a:lnTo>
                <a:lnTo>
                  <a:pt x="1397666" y="772160"/>
                </a:lnTo>
                <a:lnTo>
                  <a:pt x="1396250" y="775970"/>
                </a:lnTo>
                <a:lnTo>
                  <a:pt x="1395721" y="777240"/>
                </a:lnTo>
                <a:close/>
              </a:path>
              <a:path w="1409065" h="872489">
                <a:moveTo>
                  <a:pt x="55968" y="777240"/>
                </a:moveTo>
                <a:lnTo>
                  <a:pt x="55727" y="777240"/>
                </a:lnTo>
                <a:lnTo>
                  <a:pt x="55244" y="775970"/>
                </a:lnTo>
                <a:lnTo>
                  <a:pt x="55968" y="777240"/>
                </a:lnTo>
                <a:close/>
              </a:path>
              <a:path w="1409065" h="872489">
                <a:moveTo>
                  <a:pt x="1393604" y="782320"/>
                </a:moveTo>
                <a:lnTo>
                  <a:pt x="1349819" y="782320"/>
                </a:lnTo>
                <a:lnTo>
                  <a:pt x="1353438" y="775970"/>
                </a:lnTo>
                <a:lnTo>
                  <a:pt x="1352967" y="777240"/>
                </a:lnTo>
                <a:lnTo>
                  <a:pt x="1395721" y="777240"/>
                </a:lnTo>
                <a:lnTo>
                  <a:pt x="1393604" y="782320"/>
                </a:lnTo>
                <a:close/>
              </a:path>
              <a:path w="1409065" h="872489">
                <a:moveTo>
                  <a:pt x="59131" y="782320"/>
                </a:moveTo>
                <a:lnTo>
                  <a:pt x="58864" y="782320"/>
                </a:lnTo>
                <a:lnTo>
                  <a:pt x="58356" y="781050"/>
                </a:lnTo>
                <a:lnTo>
                  <a:pt x="59131" y="782320"/>
                </a:lnTo>
                <a:close/>
              </a:path>
              <a:path w="1409065" h="872489">
                <a:moveTo>
                  <a:pt x="1390980" y="787400"/>
                </a:moveTo>
                <a:lnTo>
                  <a:pt x="1346452" y="787400"/>
                </a:lnTo>
                <a:lnTo>
                  <a:pt x="1350340" y="781050"/>
                </a:lnTo>
                <a:lnTo>
                  <a:pt x="1349819" y="782320"/>
                </a:lnTo>
                <a:lnTo>
                  <a:pt x="1393604" y="782320"/>
                </a:lnTo>
                <a:lnTo>
                  <a:pt x="1393075" y="783590"/>
                </a:lnTo>
                <a:lnTo>
                  <a:pt x="1390980" y="787400"/>
                </a:lnTo>
                <a:close/>
              </a:path>
              <a:path w="1409065" h="872489">
                <a:moveTo>
                  <a:pt x="62718" y="787400"/>
                </a:moveTo>
                <a:lnTo>
                  <a:pt x="62229" y="787400"/>
                </a:lnTo>
                <a:lnTo>
                  <a:pt x="61683" y="786130"/>
                </a:lnTo>
                <a:lnTo>
                  <a:pt x="62718" y="787400"/>
                </a:lnTo>
                <a:close/>
              </a:path>
              <a:path w="1409065" h="872489">
                <a:moveTo>
                  <a:pt x="1385773" y="796290"/>
                </a:moveTo>
                <a:lnTo>
                  <a:pt x="1339075" y="796290"/>
                </a:lnTo>
                <a:lnTo>
                  <a:pt x="1343444" y="791210"/>
                </a:lnTo>
                <a:lnTo>
                  <a:pt x="1342872" y="791210"/>
                </a:lnTo>
                <a:lnTo>
                  <a:pt x="1347000" y="786130"/>
                </a:lnTo>
                <a:lnTo>
                  <a:pt x="1346452" y="787400"/>
                </a:lnTo>
                <a:lnTo>
                  <a:pt x="1390980" y="787400"/>
                </a:lnTo>
                <a:lnTo>
                  <a:pt x="1389583" y="789940"/>
                </a:lnTo>
                <a:lnTo>
                  <a:pt x="1385773" y="796290"/>
                </a:lnTo>
                <a:close/>
              </a:path>
              <a:path w="1409065" h="872489">
                <a:moveTo>
                  <a:pt x="70164" y="796290"/>
                </a:moveTo>
                <a:lnTo>
                  <a:pt x="69621" y="796290"/>
                </a:lnTo>
                <a:lnTo>
                  <a:pt x="69011" y="795020"/>
                </a:lnTo>
                <a:lnTo>
                  <a:pt x="70164" y="796290"/>
                </a:lnTo>
                <a:close/>
              </a:path>
              <a:path w="1409065" h="872489">
                <a:moveTo>
                  <a:pt x="1383297" y="800100"/>
                </a:moveTo>
                <a:lnTo>
                  <a:pt x="1335074" y="800100"/>
                </a:lnTo>
                <a:lnTo>
                  <a:pt x="1339684" y="795020"/>
                </a:lnTo>
                <a:lnTo>
                  <a:pt x="1339075" y="796290"/>
                </a:lnTo>
                <a:lnTo>
                  <a:pt x="1385773" y="796290"/>
                </a:lnTo>
                <a:lnTo>
                  <a:pt x="1383297" y="800100"/>
                </a:lnTo>
                <a:close/>
              </a:path>
              <a:path w="1409065" h="872489">
                <a:moveTo>
                  <a:pt x="74183" y="800100"/>
                </a:moveTo>
                <a:lnTo>
                  <a:pt x="73621" y="800100"/>
                </a:lnTo>
                <a:lnTo>
                  <a:pt x="72974" y="798830"/>
                </a:lnTo>
                <a:lnTo>
                  <a:pt x="74183" y="800100"/>
                </a:lnTo>
                <a:close/>
              </a:path>
              <a:path w="1409065" h="872489">
                <a:moveTo>
                  <a:pt x="1380765" y="803910"/>
                </a:moveTo>
                <a:lnTo>
                  <a:pt x="1330885" y="803910"/>
                </a:lnTo>
                <a:lnTo>
                  <a:pt x="1335711" y="798830"/>
                </a:lnTo>
                <a:lnTo>
                  <a:pt x="1335074" y="800100"/>
                </a:lnTo>
                <a:lnTo>
                  <a:pt x="1383297" y="800100"/>
                </a:lnTo>
                <a:lnTo>
                  <a:pt x="1381646" y="802640"/>
                </a:lnTo>
                <a:lnTo>
                  <a:pt x="1380765" y="803910"/>
                </a:lnTo>
                <a:close/>
              </a:path>
              <a:path w="1409065" h="872489">
                <a:moveTo>
                  <a:pt x="78403" y="803910"/>
                </a:moveTo>
                <a:lnTo>
                  <a:pt x="77812" y="803910"/>
                </a:lnTo>
                <a:lnTo>
                  <a:pt x="77139" y="802640"/>
                </a:lnTo>
                <a:lnTo>
                  <a:pt x="78403" y="803910"/>
                </a:lnTo>
                <a:close/>
              </a:path>
              <a:path w="1409065" h="872489">
                <a:moveTo>
                  <a:pt x="1378120" y="807720"/>
                </a:moveTo>
                <a:lnTo>
                  <a:pt x="1326502" y="807720"/>
                </a:lnTo>
                <a:lnTo>
                  <a:pt x="1331556" y="802640"/>
                </a:lnTo>
                <a:lnTo>
                  <a:pt x="1330885" y="803910"/>
                </a:lnTo>
                <a:lnTo>
                  <a:pt x="1380765" y="803910"/>
                </a:lnTo>
                <a:lnTo>
                  <a:pt x="1378120" y="807720"/>
                </a:lnTo>
                <a:close/>
              </a:path>
              <a:path w="1409065" h="872489">
                <a:moveTo>
                  <a:pt x="82800" y="807720"/>
                </a:moveTo>
                <a:lnTo>
                  <a:pt x="82194" y="807720"/>
                </a:lnTo>
                <a:lnTo>
                  <a:pt x="81483" y="806450"/>
                </a:lnTo>
                <a:lnTo>
                  <a:pt x="82800" y="807720"/>
                </a:lnTo>
                <a:close/>
              </a:path>
              <a:path w="1409065" h="872489">
                <a:moveTo>
                  <a:pt x="1375359" y="811530"/>
                </a:moveTo>
                <a:lnTo>
                  <a:pt x="1321942" y="811530"/>
                </a:lnTo>
                <a:lnTo>
                  <a:pt x="1327200" y="806450"/>
                </a:lnTo>
                <a:lnTo>
                  <a:pt x="1326502" y="807720"/>
                </a:lnTo>
                <a:lnTo>
                  <a:pt x="1378120" y="807720"/>
                </a:lnTo>
                <a:lnTo>
                  <a:pt x="1377238" y="808990"/>
                </a:lnTo>
                <a:lnTo>
                  <a:pt x="1375359" y="811530"/>
                </a:lnTo>
                <a:close/>
              </a:path>
              <a:path w="1409065" h="872489">
                <a:moveTo>
                  <a:pt x="87837" y="811530"/>
                </a:moveTo>
                <a:lnTo>
                  <a:pt x="86753" y="811530"/>
                </a:lnTo>
                <a:lnTo>
                  <a:pt x="86017" y="810260"/>
                </a:lnTo>
                <a:lnTo>
                  <a:pt x="87837" y="811530"/>
                </a:lnTo>
                <a:close/>
              </a:path>
              <a:path w="1409065" h="872489">
                <a:moveTo>
                  <a:pt x="1370056" y="817880"/>
                </a:moveTo>
                <a:lnTo>
                  <a:pt x="1312329" y="817880"/>
                </a:lnTo>
                <a:lnTo>
                  <a:pt x="1317967" y="814070"/>
                </a:lnTo>
                <a:lnTo>
                  <a:pt x="1317217" y="814070"/>
                </a:lnTo>
                <a:lnTo>
                  <a:pt x="1322666" y="810260"/>
                </a:lnTo>
                <a:lnTo>
                  <a:pt x="1321942" y="811530"/>
                </a:lnTo>
                <a:lnTo>
                  <a:pt x="1375359" y="811530"/>
                </a:lnTo>
                <a:lnTo>
                  <a:pt x="1372539" y="815340"/>
                </a:lnTo>
                <a:lnTo>
                  <a:pt x="1370056" y="817880"/>
                </a:lnTo>
                <a:close/>
              </a:path>
              <a:path w="1409065" h="872489">
                <a:moveTo>
                  <a:pt x="97522" y="817880"/>
                </a:moveTo>
                <a:lnTo>
                  <a:pt x="96367" y="817880"/>
                </a:lnTo>
                <a:lnTo>
                  <a:pt x="95578" y="816610"/>
                </a:lnTo>
                <a:lnTo>
                  <a:pt x="97522" y="817880"/>
                </a:lnTo>
                <a:close/>
              </a:path>
              <a:path w="1409065" h="872489">
                <a:moveTo>
                  <a:pt x="1360957" y="828040"/>
                </a:moveTo>
                <a:lnTo>
                  <a:pt x="1291297" y="828040"/>
                </a:lnTo>
                <a:lnTo>
                  <a:pt x="1297611" y="825500"/>
                </a:lnTo>
                <a:lnTo>
                  <a:pt x="1296758" y="825500"/>
                </a:lnTo>
                <a:lnTo>
                  <a:pt x="1302918" y="822960"/>
                </a:lnTo>
                <a:lnTo>
                  <a:pt x="1302092" y="822960"/>
                </a:lnTo>
                <a:lnTo>
                  <a:pt x="1308087" y="820420"/>
                </a:lnTo>
                <a:lnTo>
                  <a:pt x="1307274" y="820420"/>
                </a:lnTo>
                <a:lnTo>
                  <a:pt x="1313103" y="816610"/>
                </a:lnTo>
                <a:lnTo>
                  <a:pt x="1312329" y="817880"/>
                </a:lnTo>
                <a:lnTo>
                  <a:pt x="1370056" y="817880"/>
                </a:lnTo>
                <a:lnTo>
                  <a:pt x="1367574" y="820420"/>
                </a:lnTo>
                <a:lnTo>
                  <a:pt x="1362328" y="826770"/>
                </a:lnTo>
                <a:lnTo>
                  <a:pt x="1360957" y="828040"/>
                </a:lnTo>
                <a:close/>
              </a:path>
              <a:path w="1409065" h="872489">
                <a:moveTo>
                  <a:pt x="119748" y="828040"/>
                </a:moveTo>
                <a:lnTo>
                  <a:pt x="117398" y="828040"/>
                </a:lnTo>
                <a:lnTo>
                  <a:pt x="116511" y="826770"/>
                </a:lnTo>
                <a:lnTo>
                  <a:pt x="119748" y="828040"/>
                </a:lnTo>
                <a:close/>
              </a:path>
              <a:path w="1409065" h="872489">
                <a:moveTo>
                  <a:pt x="1353972" y="834390"/>
                </a:moveTo>
                <a:lnTo>
                  <a:pt x="1262240" y="834390"/>
                </a:lnTo>
                <a:lnTo>
                  <a:pt x="1269212" y="833120"/>
                </a:lnTo>
                <a:lnTo>
                  <a:pt x="1268260" y="833120"/>
                </a:lnTo>
                <a:lnTo>
                  <a:pt x="1275118" y="831850"/>
                </a:lnTo>
                <a:lnTo>
                  <a:pt x="1274190" y="831850"/>
                </a:lnTo>
                <a:lnTo>
                  <a:pt x="1280921" y="830580"/>
                </a:lnTo>
                <a:lnTo>
                  <a:pt x="1279994" y="830580"/>
                </a:lnTo>
                <a:lnTo>
                  <a:pt x="1286611" y="829310"/>
                </a:lnTo>
                <a:lnTo>
                  <a:pt x="1285709" y="829310"/>
                </a:lnTo>
                <a:lnTo>
                  <a:pt x="1292174" y="826770"/>
                </a:lnTo>
                <a:lnTo>
                  <a:pt x="1291297" y="828040"/>
                </a:lnTo>
                <a:lnTo>
                  <a:pt x="1360957" y="828040"/>
                </a:lnTo>
                <a:lnTo>
                  <a:pt x="1356842" y="831850"/>
                </a:lnTo>
                <a:lnTo>
                  <a:pt x="1353972" y="83439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object 16"/>
          <p:cNvSpPr/>
          <p:nvPr>
            <p:custDataLst>
              <p:tags r:id="rId11"/>
            </p:custDataLst>
          </p:nvPr>
        </p:nvSpPr>
        <p:spPr>
          <a:xfrm>
            <a:off x="9549727" y="2992272"/>
            <a:ext cx="1409065" cy="872490"/>
          </a:xfrm>
          <a:custGeom>
            <a:avLst/>
            <a:gdLst/>
            <a:ahLst/>
            <a:cxnLst/>
            <a:rect l="l" t="t" r="r" b="b"/>
            <a:pathLst>
              <a:path w="1409065" h="872489">
                <a:moveTo>
                  <a:pt x="1266571" y="872490"/>
                </a:moveTo>
                <a:lnTo>
                  <a:pt x="142125" y="872490"/>
                </a:lnTo>
                <a:lnTo>
                  <a:pt x="126403" y="869950"/>
                </a:lnTo>
                <a:lnTo>
                  <a:pt x="118746" y="867410"/>
                </a:lnTo>
                <a:lnTo>
                  <a:pt x="111226" y="866140"/>
                </a:lnTo>
                <a:lnTo>
                  <a:pt x="103860" y="863600"/>
                </a:lnTo>
                <a:lnTo>
                  <a:pt x="96659" y="859790"/>
                </a:lnTo>
                <a:lnTo>
                  <a:pt x="89649" y="857250"/>
                </a:lnTo>
                <a:lnTo>
                  <a:pt x="82816" y="853440"/>
                </a:lnTo>
                <a:lnTo>
                  <a:pt x="76187" y="849630"/>
                </a:lnTo>
                <a:lnTo>
                  <a:pt x="69773" y="845820"/>
                </a:lnTo>
                <a:lnTo>
                  <a:pt x="63563" y="840740"/>
                </a:lnTo>
                <a:lnTo>
                  <a:pt x="57595" y="836930"/>
                </a:lnTo>
                <a:lnTo>
                  <a:pt x="51854" y="831850"/>
                </a:lnTo>
                <a:lnTo>
                  <a:pt x="46354" y="826770"/>
                </a:lnTo>
                <a:lnTo>
                  <a:pt x="41122" y="820420"/>
                </a:lnTo>
                <a:lnTo>
                  <a:pt x="36144" y="815340"/>
                </a:lnTo>
                <a:lnTo>
                  <a:pt x="12447" y="775970"/>
                </a:lnTo>
                <a:lnTo>
                  <a:pt x="9601" y="768350"/>
                </a:lnTo>
                <a:lnTo>
                  <a:pt x="7111" y="762000"/>
                </a:lnTo>
                <a:lnTo>
                  <a:pt x="203" y="722630"/>
                </a:lnTo>
                <a:lnTo>
                  <a:pt x="0" y="715010"/>
                </a:lnTo>
                <a:lnTo>
                  <a:pt x="0" y="157480"/>
                </a:lnTo>
                <a:lnTo>
                  <a:pt x="4978" y="118110"/>
                </a:lnTo>
                <a:lnTo>
                  <a:pt x="12447" y="96520"/>
                </a:lnTo>
                <a:lnTo>
                  <a:pt x="15621" y="88900"/>
                </a:lnTo>
                <a:lnTo>
                  <a:pt x="19113" y="82550"/>
                </a:lnTo>
                <a:lnTo>
                  <a:pt x="22923" y="74930"/>
                </a:lnTo>
                <a:lnTo>
                  <a:pt x="27038" y="68580"/>
                </a:lnTo>
                <a:lnTo>
                  <a:pt x="31459" y="63500"/>
                </a:lnTo>
                <a:lnTo>
                  <a:pt x="36144" y="57150"/>
                </a:lnTo>
                <a:lnTo>
                  <a:pt x="41122" y="50800"/>
                </a:lnTo>
                <a:lnTo>
                  <a:pt x="76187" y="22860"/>
                </a:lnTo>
                <a:lnTo>
                  <a:pt x="118746" y="3810"/>
                </a:lnTo>
                <a:lnTo>
                  <a:pt x="142125" y="0"/>
                </a:lnTo>
                <a:lnTo>
                  <a:pt x="1266571" y="0"/>
                </a:lnTo>
                <a:lnTo>
                  <a:pt x="1304836" y="8890"/>
                </a:lnTo>
                <a:lnTo>
                  <a:pt x="1338922" y="26670"/>
                </a:lnTo>
                <a:lnTo>
                  <a:pt x="1352537" y="36830"/>
                </a:lnTo>
                <a:lnTo>
                  <a:pt x="158762" y="36830"/>
                </a:lnTo>
                <a:lnTo>
                  <a:pt x="151599" y="38100"/>
                </a:lnTo>
                <a:lnTo>
                  <a:pt x="146443" y="38100"/>
                </a:lnTo>
                <a:lnTo>
                  <a:pt x="139485" y="39370"/>
                </a:lnTo>
                <a:lnTo>
                  <a:pt x="134505" y="39370"/>
                </a:lnTo>
                <a:lnTo>
                  <a:pt x="131140" y="40640"/>
                </a:lnTo>
                <a:lnTo>
                  <a:pt x="128689" y="40640"/>
                </a:lnTo>
                <a:lnTo>
                  <a:pt x="122085" y="43180"/>
                </a:lnTo>
                <a:lnTo>
                  <a:pt x="122986" y="43180"/>
                </a:lnTo>
                <a:lnTo>
                  <a:pt x="116509" y="44450"/>
                </a:lnTo>
                <a:lnTo>
                  <a:pt x="117398" y="44450"/>
                </a:lnTo>
                <a:lnTo>
                  <a:pt x="111074" y="46990"/>
                </a:lnTo>
                <a:lnTo>
                  <a:pt x="111937" y="46990"/>
                </a:lnTo>
                <a:lnTo>
                  <a:pt x="105765" y="49530"/>
                </a:lnTo>
                <a:lnTo>
                  <a:pt x="106602" y="49530"/>
                </a:lnTo>
                <a:lnTo>
                  <a:pt x="100596" y="52070"/>
                </a:lnTo>
                <a:lnTo>
                  <a:pt x="101410" y="52070"/>
                </a:lnTo>
                <a:lnTo>
                  <a:pt x="95580" y="54610"/>
                </a:lnTo>
                <a:lnTo>
                  <a:pt x="96367" y="54610"/>
                </a:lnTo>
                <a:lnTo>
                  <a:pt x="92599" y="57150"/>
                </a:lnTo>
                <a:lnTo>
                  <a:pt x="91478" y="57150"/>
                </a:lnTo>
                <a:lnTo>
                  <a:pt x="87382" y="60960"/>
                </a:lnTo>
                <a:lnTo>
                  <a:pt x="86753" y="60960"/>
                </a:lnTo>
                <a:lnTo>
                  <a:pt x="81495" y="64770"/>
                </a:lnTo>
                <a:lnTo>
                  <a:pt x="82194" y="64770"/>
                </a:lnTo>
                <a:lnTo>
                  <a:pt x="77139" y="68580"/>
                </a:lnTo>
                <a:lnTo>
                  <a:pt x="77812" y="68580"/>
                </a:lnTo>
                <a:lnTo>
                  <a:pt x="72974" y="72390"/>
                </a:lnTo>
                <a:lnTo>
                  <a:pt x="73621" y="72390"/>
                </a:lnTo>
                <a:lnTo>
                  <a:pt x="70164" y="76200"/>
                </a:lnTo>
                <a:lnTo>
                  <a:pt x="69621" y="76200"/>
                </a:lnTo>
                <a:lnTo>
                  <a:pt x="65239" y="81280"/>
                </a:lnTo>
                <a:lnTo>
                  <a:pt x="65824" y="81280"/>
                </a:lnTo>
                <a:lnTo>
                  <a:pt x="62728" y="85090"/>
                </a:lnTo>
                <a:lnTo>
                  <a:pt x="62242" y="85090"/>
                </a:lnTo>
                <a:lnTo>
                  <a:pt x="59133" y="90170"/>
                </a:lnTo>
                <a:lnTo>
                  <a:pt x="58864" y="90170"/>
                </a:lnTo>
                <a:lnTo>
                  <a:pt x="55246" y="95250"/>
                </a:lnTo>
                <a:lnTo>
                  <a:pt x="55727" y="95250"/>
                </a:lnTo>
                <a:lnTo>
                  <a:pt x="52374" y="100330"/>
                </a:lnTo>
                <a:lnTo>
                  <a:pt x="52806" y="100330"/>
                </a:lnTo>
                <a:lnTo>
                  <a:pt x="49733" y="105410"/>
                </a:lnTo>
                <a:lnTo>
                  <a:pt x="50139" y="105410"/>
                </a:lnTo>
                <a:lnTo>
                  <a:pt x="47914" y="110490"/>
                </a:lnTo>
                <a:lnTo>
                  <a:pt x="47713" y="110490"/>
                </a:lnTo>
                <a:lnTo>
                  <a:pt x="45722" y="115570"/>
                </a:lnTo>
                <a:lnTo>
                  <a:pt x="45542" y="115570"/>
                </a:lnTo>
                <a:lnTo>
                  <a:pt x="43357" y="121920"/>
                </a:lnTo>
                <a:lnTo>
                  <a:pt x="43637" y="121920"/>
                </a:lnTo>
                <a:lnTo>
                  <a:pt x="42133" y="127000"/>
                </a:lnTo>
                <a:lnTo>
                  <a:pt x="41998" y="127000"/>
                </a:lnTo>
                <a:lnTo>
                  <a:pt x="40449" y="133350"/>
                </a:lnTo>
                <a:lnTo>
                  <a:pt x="40640" y="133350"/>
                </a:lnTo>
                <a:lnTo>
                  <a:pt x="39654" y="138430"/>
                </a:lnTo>
                <a:lnTo>
                  <a:pt x="38820" y="144780"/>
                </a:lnTo>
                <a:lnTo>
                  <a:pt x="38318" y="151130"/>
                </a:lnTo>
                <a:lnTo>
                  <a:pt x="38129" y="157480"/>
                </a:lnTo>
                <a:lnTo>
                  <a:pt x="38129" y="715010"/>
                </a:lnTo>
                <a:lnTo>
                  <a:pt x="38226" y="720090"/>
                </a:lnTo>
                <a:lnTo>
                  <a:pt x="38682" y="726440"/>
                </a:lnTo>
                <a:lnTo>
                  <a:pt x="38773" y="727710"/>
                </a:lnTo>
                <a:lnTo>
                  <a:pt x="39560" y="732790"/>
                </a:lnTo>
                <a:lnTo>
                  <a:pt x="39408" y="732790"/>
                </a:lnTo>
                <a:lnTo>
                  <a:pt x="40640" y="739140"/>
                </a:lnTo>
                <a:lnTo>
                  <a:pt x="41998" y="745490"/>
                </a:lnTo>
                <a:lnTo>
                  <a:pt x="42133" y="745490"/>
                </a:lnTo>
                <a:lnTo>
                  <a:pt x="43637" y="750570"/>
                </a:lnTo>
                <a:lnTo>
                  <a:pt x="45542" y="756920"/>
                </a:lnTo>
                <a:lnTo>
                  <a:pt x="45722" y="756920"/>
                </a:lnTo>
                <a:lnTo>
                  <a:pt x="47713" y="762000"/>
                </a:lnTo>
                <a:lnTo>
                  <a:pt x="47914" y="762000"/>
                </a:lnTo>
                <a:lnTo>
                  <a:pt x="50139" y="767080"/>
                </a:lnTo>
                <a:lnTo>
                  <a:pt x="50347" y="767080"/>
                </a:lnTo>
                <a:lnTo>
                  <a:pt x="52806" y="772160"/>
                </a:lnTo>
                <a:lnTo>
                  <a:pt x="53045" y="772160"/>
                </a:lnTo>
                <a:lnTo>
                  <a:pt x="55727" y="777240"/>
                </a:lnTo>
                <a:lnTo>
                  <a:pt x="55969" y="777240"/>
                </a:lnTo>
                <a:lnTo>
                  <a:pt x="58864" y="782320"/>
                </a:lnTo>
                <a:lnTo>
                  <a:pt x="59133" y="782320"/>
                </a:lnTo>
                <a:lnTo>
                  <a:pt x="62242" y="787400"/>
                </a:lnTo>
                <a:lnTo>
                  <a:pt x="62728" y="787400"/>
                </a:lnTo>
                <a:lnTo>
                  <a:pt x="65824" y="791210"/>
                </a:lnTo>
                <a:lnTo>
                  <a:pt x="65239" y="791210"/>
                </a:lnTo>
                <a:lnTo>
                  <a:pt x="69621" y="796290"/>
                </a:lnTo>
                <a:lnTo>
                  <a:pt x="70164" y="796290"/>
                </a:lnTo>
                <a:lnTo>
                  <a:pt x="73621" y="800100"/>
                </a:lnTo>
                <a:lnTo>
                  <a:pt x="74183" y="800100"/>
                </a:lnTo>
                <a:lnTo>
                  <a:pt x="77812" y="803910"/>
                </a:lnTo>
                <a:lnTo>
                  <a:pt x="78403" y="803910"/>
                </a:lnTo>
                <a:lnTo>
                  <a:pt x="82194" y="807720"/>
                </a:lnTo>
                <a:lnTo>
                  <a:pt x="82810" y="807720"/>
                </a:lnTo>
                <a:lnTo>
                  <a:pt x="86753" y="811530"/>
                </a:lnTo>
                <a:lnTo>
                  <a:pt x="87837" y="811530"/>
                </a:lnTo>
                <a:lnTo>
                  <a:pt x="91478" y="814070"/>
                </a:lnTo>
                <a:lnTo>
                  <a:pt x="90716" y="814070"/>
                </a:lnTo>
                <a:lnTo>
                  <a:pt x="96367" y="817880"/>
                </a:lnTo>
                <a:lnTo>
                  <a:pt x="97523" y="817880"/>
                </a:lnTo>
                <a:lnTo>
                  <a:pt x="101410" y="820420"/>
                </a:lnTo>
                <a:lnTo>
                  <a:pt x="100596" y="820420"/>
                </a:lnTo>
                <a:lnTo>
                  <a:pt x="106602" y="822960"/>
                </a:lnTo>
                <a:lnTo>
                  <a:pt x="105765" y="822960"/>
                </a:lnTo>
                <a:lnTo>
                  <a:pt x="111937" y="825500"/>
                </a:lnTo>
                <a:lnTo>
                  <a:pt x="111074" y="825500"/>
                </a:lnTo>
                <a:lnTo>
                  <a:pt x="117398" y="828040"/>
                </a:lnTo>
                <a:lnTo>
                  <a:pt x="119748" y="828040"/>
                </a:lnTo>
                <a:lnTo>
                  <a:pt x="122986" y="829310"/>
                </a:lnTo>
                <a:lnTo>
                  <a:pt x="122085" y="829310"/>
                </a:lnTo>
                <a:lnTo>
                  <a:pt x="128689" y="830580"/>
                </a:lnTo>
                <a:lnTo>
                  <a:pt x="127774" y="830580"/>
                </a:lnTo>
                <a:lnTo>
                  <a:pt x="134505" y="831850"/>
                </a:lnTo>
                <a:lnTo>
                  <a:pt x="133567" y="831850"/>
                </a:lnTo>
                <a:lnTo>
                  <a:pt x="140423" y="833120"/>
                </a:lnTo>
                <a:lnTo>
                  <a:pt x="139485" y="833120"/>
                </a:lnTo>
                <a:lnTo>
                  <a:pt x="146443" y="834390"/>
                </a:lnTo>
                <a:lnTo>
                  <a:pt x="1353972" y="834390"/>
                </a:lnTo>
                <a:lnTo>
                  <a:pt x="1351102" y="836930"/>
                </a:lnTo>
                <a:lnTo>
                  <a:pt x="1345120" y="840740"/>
                </a:lnTo>
                <a:lnTo>
                  <a:pt x="1338922" y="845820"/>
                </a:lnTo>
                <a:lnTo>
                  <a:pt x="1332496" y="849630"/>
                </a:lnTo>
                <a:lnTo>
                  <a:pt x="1325866" y="853440"/>
                </a:lnTo>
                <a:lnTo>
                  <a:pt x="1319047" y="857250"/>
                </a:lnTo>
                <a:lnTo>
                  <a:pt x="1312024" y="859790"/>
                </a:lnTo>
                <a:lnTo>
                  <a:pt x="1304836" y="863600"/>
                </a:lnTo>
                <a:lnTo>
                  <a:pt x="1297470" y="866140"/>
                </a:lnTo>
                <a:lnTo>
                  <a:pt x="1289951" y="867410"/>
                </a:lnTo>
                <a:lnTo>
                  <a:pt x="1282293" y="869950"/>
                </a:lnTo>
                <a:lnTo>
                  <a:pt x="1266571" y="872490"/>
                </a:lnTo>
                <a:close/>
              </a:path>
              <a:path w="1409065" h="872489">
                <a:moveTo>
                  <a:pt x="1250416" y="38100"/>
                </a:moveTo>
                <a:lnTo>
                  <a:pt x="158280" y="38100"/>
                </a:lnTo>
                <a:lnTo>
                  <a:pt x="158762" y="36830"/>
                </a:lnTo>
                <a:lnTo>
                  <a:pt x="1249933" y="36830"/>
                </a:lnTo>
                <a:lnTo>
                  <a:pt x="1250416" y="38100"/>
                </a:lnTo>
                <a:close/>
              </a:path>
              <a:path w="1409065" h="872489">
                <a:moveTo>
                  <a:pt x="1280922" y="41910"/>
                </a:moveTo>
                <a:lnTo>
                  <a:pt x="1274191" y="39370"/>
                </a:lnTo>
                <a:lnTo>
                  <a:pt x="1269212" y="39370"/>
                </a:lnTo>
                <a:lnTo>
                  <a:pt x="1262240" y="38100"/>
                </a:lnTo>
                <a:lnTo>
                  <a:pt x="1257096" y="38100"/>
                </a:lnTo>
                <a:lnTo>
                  <a:pt x="1249933" y="36830"/>
                </a:lnTo>
                <a:lnTo>
                  <a:pt x="1352537" y="36830"/>
                </a:lnTo>
                <a:lnTo>
                  <a:pt x="1356842" y="40640"/>
                </a:lnTo>
                <a:lnTo>
                  <a:pt x="1280007" y="40640"/>
                </a:lnTo>
                <a:lnTo>
                  <a:pt x="1280922" y="41910"/>
                </a:lnTo>
                <a:close/>
              </a:path>
              <a:path w="1409065" h="872489">
                <a:moveTo>
                  <a:pt x="127774" y="41910"/>
                </a:moveTo>
                <a:lnTo>
                  <a:pt x="128689" y="40640"/>
                </a:lnTo>
                <a:lnTo>
                  <a:pt x="131140" y="40640"/>
                </a:lnTo>
                <a:lnTo>
                  <a:pt x="127774" y="41910"/>
                </a:lnTo>
                <a:close/>
              </a:path>
              <a:path w="1409065" h="872489">
                <a:moveTo>
                  <a:pt x="1317969" y="58420"/>
                </a:moveTo>
                <a:lnTo>
                  <a:pt x="1312329" y="54610"/>
                </a:lnTo>
                <a:lnTo>
                  <a:pt x="1313102" y="54610"/>
                </a:lnTo>
                <a:lnTo>
                  <a:pt x="1307274" y="52070"/>
                </a:lnTo>
                <a:lnTo>
                  <a:pt x="1308087" y="52070"/>
                </a:lnTo>
                <a:lnTo>
                  <a:pt x="1302094" y="49530"/>
                </a:lnTo>
                <a:lnTo>
                  <a:pt x="1302918" y="49530"/>
                </a:lnTo>
                <a:lnTo>
                  <a:pt x="1296758" y="46990"/>
                </a:lnTo>
                <a:lnTo>
                  <a:pt x="1297622" y="46990"/>
                </a:lnTo>
                <a:lnTo>
                  <a:pt x="1291297" y="44450"/>
                </a:lnTo>
                <a:lnTo>
                  <a:pt x="1292174" y="44450"/>
                </a:lnTo>
                <a:lnTo>
                  <a:pt x="1285709" y="43180"/>
                </a:lnTo>
                <a:lnTo>
                  <a:pt x="1286611" y="43180"/>
                </a:lnTo>
                <a:lnTo>
                  <a:pt x="1280007" y="40640"/>
                </a:lnTo>
                <a:lnTo>
                  <a:pt x="1356842" y="40640"/>
                </a:lnTo>
                <a:lnTo>
                  <a:pt x="1362328" y="45720"/>
                </a:lnTo>
                <a:lnTo>
                  <a:pt x="1367574" y="50800"/>
                </a:lnTo>
                <a:lnTo>
                  <a:pt x="1372539" y="57150"/>
                </a:lnTo>
                <a:lnTo>
                  <a:pt x="1317218" y="57150"/>
                </a:lnTo>
                <a:lnTo>
                  <a:pt x="1317969" y="58420"/>
                </a:lnTo>
                <a:close/>
              </a:path>
              <a:path w="1409065" h="872489">
                <a:moveTo>
                  <a:pt x="90716" y="58420"/>
                </a:moveTo>
                <a:lnTo>
                  <a:pt x="91478" y="57150"/>
                </a:lnTo>
                <a:lnTo>
                  <a:pt x="92599" y="57150"/>
                </a:lnTo>
                <a:lnTo>
                  <a:pt x="90716" y="58420"/>
                </a:lnTo>
                <a:close/>
              </a:path>
              <a:path w="1409065" h="872489">
                <a:moveTo>
                  <a:pt x="1322668" y="62230"/>
                </a:moveTo>
                <a:lnTo>
                  <a:pt x="1317218" y="57150"/>
                </a:lnTo>
                <a:lnTo>
                  <a:pt x="1372539" y="57150"/>
                </a:lnTo>
                <a:lnTo>
                  <a:pt x="1375359" y="60960"/>
                </a:lnTo>
                <a:lnTo>
                  <a:pt x="1321943" y="60960"/>
                </a:lnTo>
                <a:lnTo>
                  <a:pt x="1322668" y="62230"/>
                </a:lnTo>
                <a:close/>
              </a:path>
              <a:path w="1409065" h="872489">
                <a:moveTo>
                  <a:pt x="86017" y="62230"/>
                </a:moveTo>
                <a:lnTo>
                  <a:pt x="86753" y="60960"/>
                </a:lnTo>
                <a:lnTo>
                  <a:pt x="87382" y="60960"/>
                </a:lnTo>
                <a:lnTo>
                  <a:pt x="86017" y="62230"/>
                </a:lnTo>
                <a:close/>
              </a:path>
              <a:path w="1409065" h="872489">
                <a:moveTo>
                  <a:pt x="1339686" y="77470"/>
                </a:moveTo>
                <a:lnTo>
                  <a:pt x="1335074" y="72390"/>
                </a:lnTo>
                <a:lnTo>
                  <a:pt x="1335709" y="72390"/>
                </a:lnTo>
                <a:lnTo>
                  <a:pt x="1330883" y="68580"/>
                </a:lnTo>
                <a:lnTo>
                  <a:pt x="1331558" y="68580"/>
                </a:lnTo>
                <a:lnTo>
                  <a:pt x="1326502" y="64770"/>
                </a:lnTo>
                <a:lnTo>
                  <a:pt x="1327200" y="64770"/>
                </a:lnTo>
                <a:lnTo>
                  <a:pt x="1321943" y="60960"/>
                </a:lnTo>
                <a:lnTo>
                  <a:pt x="1375359" y="60960"/>
                </a:lnTo>
                <a:lnTo>
                  <a:pt x="1377238" y="63500"/>
                </a:lnTo>
                <a:lnTo>
                  <a:pt x="1381645" y="68580"/>
                </a:lnTo>
                <a:lnTo>
                  <a:pt x="1385773" y="74930"/>
                </a:lnTo>
                <a:lnTo>
                  <a:pt x="1386408" y="76200"/>
                </a:lnTo>
                <a:lnTo>
                  <a:pt x="1339075" y="76200"/>
                </a:lnTo>
                <a:lnTo>
                  <a:pt x="1339686" y="77470"/>
                </a:lnTo>
                <a:close/>
              </a:path>
              <a:path w="1409065" h="872489">
                <a:moveTo>
                  <a:pt x="69011" y="77470"/>
                </a:moveTo>
                <a:lnTo>
                  <a:pt x="69621" y="76200"/>
                </a:lnTo>
                <a:lnTo>
                  <a:pt x="70164" y="76200"/>
                </a:lnTo>
                <a:lnTo>
                  <a:pt x="69011" y="77470"/>
                </a:lnTo>
                <a:close/>
              </a:path>
              <a:path w="1409065" h="872489">
                <a:moveTo>
                  <a:pt x="1347000" y="86360"/>
                </a:moveTo>
                <a:lnTo>
                  <a:pt x="1342872" y="81280"/>
                </a:lnTo>
                <a:lnTo>
                  <a:pt x="1343444" y="81280"/>
                </a:lnTo>
                <a:lnTo>
                  <a:pt x="1339075" y="76200"/>
                </a:lnTo>
                <a:lnTo>
                  <a:pt x="1386408" y="76200"/>
                </a:lnTo>
                <a:lnTo>
                  <a:pt x="1389583" y="82550"/>
                </a:lnTo>
                <a:lnTo>
                  <a:pt x="1390980" y="85090"/>
                </a:lnTo>
                <a:lnTo>
                  <a:pt x="1346453" y="85090"/>
                </a:lnTo>
                <a:lnTo>
                  <a:pt x="1347000" y="86360"/>
                </a:lnTo>
                <a:close/>
              </a:path>
              <a:path w="1409065" h="872489">
                <a:moveTo>
                  <a:pt x="61696" y="86360"/>
                </a:moveTo>
                <a:lnTo>
                  <a:pt x="62242" y="85090"/>
                </a:lnTo>
                <a:lnTo>
                  <a:pt x="62728" y="85090"/>
                </a:lnTo>
                <a:lnTo>
                  <a:pt x="61696" y="86360"/>
                </a:lnTo>
                <a:close/>
              </a:path>
              <a:path w="1409065" h="872489">
                <a:moveTo>
                  <a:pt x="1350340" y="91440"/>
                </a:moveTo>
                <a:lnTo>
                  <a:pt x="1346453" y="85090"/>
                </a:lnTo>
                <a:lnTo>
                  <a:pt x="1390980" y="85090"/>
                </a:lnTo>
                <a:lnTo>
                  <a:pt x="1393075" y="88900"/>
                </a:lnTo>
                <a:lnTo>
                  <a:pt x="1393604" y="90170"/>
                </a:lnTo>
                <a:lnTo>
                  <a:pt x="1349820" y="90170"/>
                </a:lnTo>
                <a:lnTo>
                  <a:pt x="1350340" y="91440"/>
                </a:lnTo>
                <a:close/>
              </a:path>
              <a:path w="1409065" h="872489">
                <a:moveTo>
                  <a:pt x="58356" y="91440"/>
                </a:moveTo>
                <a:lnTo>
                  <a:pt x="58864" y="90170"/>
                </a:lnTo>
                <a:lnTo>
                  <a:pt x="59133" y="90170"/>
                </a:lnTo>
                <a:lnTo>
                  <a:pt x="58356" y="91440"/>
                </a:lnTo>
                <a:close/>
              </a:path>
              <a:path w="1409065" h="872489">
                <a:moveTo>
                  <a:pt x="1361338" y="111760"/>
                </a:moveTo>
                <a:lnTo>
                  <a:pt x="1358557" y="105410"/>
                </a:lnTo>
                <a:lnTo>
                  <a:pt x="1358950" y="105410"/>
                </a:lnTo>
                <a:lnTo>
                  <a:pt x="1355877" y="100330"/>
                </a:lnTo>
                <a:lnTo>
                  <a:pt x="1356321" y="100330"/>
                </a:lnTo>
                <a:lnTo>
                  <a:pt x="1352969" y="95250"/>
                </a:lnTo>
                <a:lnTo>
                  <a:pt x="1353451" y="95250"/>
                </a:lnTo>
                <a:lnTo>
                  <a:pt x="1349820" y="90170"/>
                </a:lnTo>
                <a:lnTo>
                  <a:pt x="1393604" y="90170"/>
                </a:lnTo>
                <a:lnTo>
                  <a:pt x="1396250" y="96520"/>
                </a:lnTo>
                <a:lnTo>
                  <a:pt x="1399082" y="102870"/>
                </a:lnTo>
                <a:lnTo>
                  <a:pt x="1401572" y="110490"/>
                </a:lnTo>
                <a:lnTo>
                  <a:pt x="1360970" y="110490"/>
                </a:lnTo>
                <a:lnTo>
                  <a:pt x="1361338" y="111760"/>
                </a:lnTo>
                <a:close/>
              </a:path>
              <a:path w="1409065" h="872489">
                <a:moveTo>
                  <a:pt x="47358" y="111760"/>
                </a:moveTo>
                <a:lnTo>
                  <a:pt x="47713" y="110490"/>
                </a:lnTo>
                <a:lnTo>
                  <a:pt x="47914" y="110490"/>
                </a:lnTo>
                <a:lnTo>
                  <a:pt x="47358" y="111760"/>
                </a:lnTo>
                <a:close/>
              </a:path>
              <a:path w="1409065" h="872489">
                <a:moveTo>
                  <a:pt x="1363472" y="116840"/>
                </a:moveTo>
                <a:lnTo>
                  <a:pt x="1360970" y="110490"/>
                </a:lnTo>
                <a:lnTo>
                  <a:pt x="1401572" y="110490"/>
                </a:lnTo>
                <a:lnTo>
                  <a:pt x="1402994" y="115570"/>
                </a:lnTo>
                <a:lnTo>
                  <a:pt x="1363141" y="115570"/>
                </a:lnTo>
                <a:lnTo>
                  <a:pt x="1363472" y="116840"/>
                </a:lnTo>
                <a:close/>
              </a:path>
              <a:path w="1409065" h="872489">
                <a:moveTo>
                  <a:pt x="45224" y="116840"/>
                </a:moveTo>
                <a:lnTo>
                  <a:pt x="45542" y="115570"/>
                </a:lnTo>
                <a:lnTo>
                  <a:pt x="45722" y="115570"/>
                </a:lnTo>
                <a:lnTo>
                  <a:pt x="45224" y="116840"/>
                </a:lnTo>
                <a:close/>
              </a:path>
              <a:path w="1409065" h="872489">
                <a:moveTo>
                  <a:pt x="1366926" y="128270"/>
                </a:moveTo>
                <a:lnTo>
                  <a:pt x="1365060" y="121920"/>
                </a:lnTo>
                <a:lnTo>
                  <a:pt x="1365338" y="121920"/>
                </a:lnTo>
                <a:lnTo>
                  <a:pt x="1363141" y="115570"/>
                </a:lnTo>
                <a:lnTo>
                  <a:pt x="1402994" y="115570"/>
                </a:lnTo>
                <a:lnTo>
                  <a:pt x="1403705" y="118110"/>
                </a:lnTo>
                <a:lnTo>
                  <a:pt x="1405483" y="125730"/>
                </a:lnTo>
                <a:lnTo>
                  <a:pt x="1405714" y="127000"/>
                </a:lnTo>
                <a:lnTo>
                  <a:pt x="1366697" y="127000"/>
                </a:lnTo>
                <a:lnTo>
                  <a:pt x="1366926" y="128270"/>
                </a:lnTo>
                <a:close/>
              </a:path>
              <a:path w="1409065" h="872489">
                <a:moveTo>
                  <a:pt x="41757" y="128270"/>
                </a:moveTo>
                <a:lnTo>
                  <a:pt x="41998" y="127000"/>
                </a:lnTo>
                <a:lnTo>
                  <a:pt x="42133" y="127000"/>
                </a:lnTo>
                <a:lnTo>
                  <a:pt x="41757" y="128270"/>
                </a:lnTo>
                <a:close/>
              </a:path>
              <a:path w="1409065" h="872489">
                <a:moveTo>
                  <a:pt x="1408232" y="146050"/>
                </a:moveTo>
                <a:lnTo>
                  <a:pt x="1370025" y="146050"/>
                </a:lnTo>
                <a:lnTo>
                  <a:pt x="1369923" y="144780"/>
                </a:lnTo>
                <a:lnTo>
                  <a:pt x="1369136" y="138430"/>
                </a:lnTo>
                <a:lnTo>
                  <a:pt x="1368056" y="133350"/>
                </a:lnTo>
                <a:lnTo>
                  <a:pt x="1368247" y="133350"/>
                </a:lnTo>
                <a:lnTo>
                  <a:pt x="1366697" y="127000"/>
                </a:lnTo>
                <a:lnTo>
                  <a:pt x="1405714" y="127000"/>
                </a:lnTo>
                <a:lnTo>
                  <a:pt x="1406869" y="133350"/>
                </a:lnTo>
                <a:lnTo>
                  <a:pt x="1407883" y="140970"/>
                </a:lnTo>
                <a:lnTo>
                  <a:pt x="1408232" y="146050"/>
                </a:lnTo>
                <a:close/>
              </a:path>
              <a:path w="1409065" h="872489">
                <a:moveTo>
                  <a:pt x="39419" y="139642"/>
                </a:moveTo>
                <a:lnTo>
                  <a:pt x="39560" y="138430"/>
                </a:lnTo>
                <a:lnTo>
                  <a:pt x="39419" y="139642"/>
                </a:lnTo>
                <a:close/>
              </a:path>
              <a:path w="1409065" h="872489">
                <a:moveTo>
                  <a:pt x="1369275" y="139700"/>
                </a:moveTo>
                <a:lnTo>
                  <a:pt x="1369032" y="138430"/>
                </a:lnTo>
                <a:lnTo>
                  <a:pt x="1369275" y="139700"/>
                </a:lnTo>
                <a:close/>
              </a:path>
              <a:path w="1409065" h="872489">
                <a:moveTo>
                  <a:pt x="39412" y="139700"/>
                </a:moveTo>
                <a:close/>
              </a:path>
              <a:path w="1409065" h="872489">
                <a:moveTo>
                  <a:pt x="38696" y="145842"/>
                </a:moveTo>
                <a:lnTo>
                  <a:pt x="38773" y="144780"/>
                </a:lnTo>
                <a:lnTo>
                  <a:pt x="38696" y="145842"/>
                </a:lnTo>
                <a:close/>
              </a:path>
              <a:path w="1409065" h="872489">
                <a:moveTo>
                  <a:pt x="1369993" y="145777"/>
                </a:moveTo>
                <a:lnTo>
                  <a:pt x="1369877" y="144780"/>
                </a:lnTo>
                <a:lnTo>
                  <a:pt x="1369993" y="145777"/>
                </a:lnTo>
                <a:close/>
              </a:path>
              <a:path w="1409065" h="872489">
                <a:moveTo>
                  <a:pt x="1408556" y="152400"/>
                </a:moveTo>
                <a:lnTo>
                  <a:pt x="1370456" y="152400"/>
                </a:lnTo>
                <a:lnTo>
                  <a:pt x="1370418" y="151130"/>
                </a:lnTo>
                <a:lnTo>
                  <a:pt x="1369993" y="145777"/>
                </a:lnTo>
                <a:lnTo>
                  <a:pt x="1370025" y="146050"/>
                </a:lnTo>
                <a:lnTo>
                  <a:pt x="1408232" y="146050"/>
                </a:lnTo>
                <a:lnTo>
                  <a:pt x="1408493" y="149860"/>
                </a:lnTo>
                <a:lnTo>
                  <a:pt x="1408556" y="152400"/>
                </a:lnTo>
                <a:close/>
              </a:path>
              <a:path w="1409065" h="872489">
                <a:moveTo>
                  <a:pt x="38682" y="146050"/>
                </a:moveTo>
                <a:lnTo>
                  <a:pt x="38696" y="145842"/>
                </a:lnTo>
                <a:lnTo>
                  <a:pt x="38682" y="146050"/>
                </a:lnTo>
                <a:close/>
              </a:path>
              <a:path w="1409065" h="872489">
                <a:moveTo>
                  <a:pt x="38258" y="151962"/>
                </a:moveTo>
                <a:lnTo>
                  <a:pt x="38277" y="151130"/>
                </a:lnTo>
                <a:lnTo>
                  <a:pt x="38258" y="151962"/>
                </a:lnTo>
                <a:close/>
              </a:path>
              <a:path w="1409065" h="872489">
                <a:moveTo>
                  <a:pt x="1370444" y="152218"/>
                </a:moveTo>
                <a:lnTo>
                  <a:pt x="1370368" y="151130"/>
                </a:lnTo>
                <a:lnTo>
                  <a:pt x="1370444" y="152218"/>
                </a:lnTo>
                <a:close/>
              </a:path>
              <a:path w="1409065" h="872489">
                <a:moveTo>
                  <a:pt x="38248" y="152400"/>
                </a:moveTo>
                <a:lnTo>
                  <a:pt x="38258" y="151962"/>
                </a:lnTo>
                <a:lnTo>
                  <a:pt x="38248" y="152400"/>
                </a:lnTo>
                <a:close/>
              </a:path>
              <a:path w="1409065" h="872489">
                <a:moveTo>
                  <a:pt x="1408683" y="158750"/>
                </a:moveTo>
                <a:lnTo>
                  <a:pt x="1370596" y="158750"/>
                </a:lnTo>
                <a:lnTo>
                  <a:pt x="1370583" y="157480"/>
                </a:lnTo>
                <a:lnTo>
                  <a:pt x="1370444" y="152218"/>
                </a:lnTo>
                <a:lnTo>
                  <a:pt x="1370456" y="152400"/>
                </a:lnTo>
                <a:lnTo>
                  <a:pt x="1408556" y="152400"/>
                </a:lnTo>
                <a:lnTo>
                  <a:pt x="1408683" y="158750"/>
                </a:lnTo>
                <a:close/>
              </a:path>
              <a:path w="1409065" h="872489">
                <a:moveTo>
                  <a:pt x="38100" y="158750"/>
                </a:moveTo>
                <a:lnTo>
                  <a:pt x="38100" y="157480"/>
                </a:lnTo>
                <a:lnTo>
                  <a:pt x="38100" y="158750"/>
                </a:lnTo>
                <a:close/>
              </a:path>
              <a:path w="1409065" h="872489">
                <a:moveTo>
                  <a:pt x="1370583" y="158205"/>
                </a:moveTo>
                <a:lnTo>
                  <a:pt x="1370567" y="157480"/>
                </a:lnTo>
                <a:lnTo>
                  <a:pt x="1370583" y="158205"/>
                </a:lnTo>
                <a:close/>
              </a:path>
              <a:path w="1409065" h="872489">
                <a:moveTo>
                  <a:pt x="1408683" y="715010"/>
                </a:moveTo>
                <a:lnTo>
                  <a:pt x="1370583" y="715010"/>
                </a:lnTo>
                <a:lnTo>
                  <a:pt x="1370596" y="713740"/>
                </a:lnTo>
                <a:lnTo>
                  <a:pt x="1370583" y="158205"/>
                </a:lnTo>
                <a:lnTo>
                  <a:pt x="1370596" y="158750"/>
                </a:lnTo>
                <a:lnTo>
                  <a:pt x="1408683" y="158750"/>
                </a:lnTo>
                <a:lnTo>
                  <a:pt x="1408683" y="715010"/>
                </a:lnTo>
                <a:close/>
              </a:path>
              <a:path w="1409065" h="872489">
                <a:moveTo>
                  <a:pt x="38129" y="715010"/>
                </a:moveTo>
                <a:lnTo>
                  <a:pt x="38100" y="713740"/>
                </a:lnTo>
                <a:lnTo>
                  <a:pt x="38129" y="715010"/>
                </a:lnTo>
                <a:close/>
              </a:path>
              <a:path w="1409065" h="872489">
                <a:moveTo>
                  <a:pt x="1370583" y="714284"/>
                </a:moveTo>
                <a:lnTo>
                  <a:pt x="1370583" y="713740"/>
                </a:lnTo>
                <a:lnTo>
                  <a:pt x="1370583" y="714284"/>
                </a:lnTo>
                <a:close/>
              </a:path>
              <a:path w="1409065" h="872489">
                <a:moveTo>
                  <a:pt x="1408525" y="721360"/>
                </a:moveTo>
                <a:lnTo>
                  <a:pt x="1370418" y="721360"/>
                </a:lnTo>
                <a:lnTo>
                  <a:pt x="1370583" y="714284"/>
                </a:lnTo>
                <a:lnTo>
                  <a:pt x="1370583" y="715010"/>
                </a:lnTo>
                <a:lnTo>
                  <a:pt x="1408683" y="715010"/>
                </a:lnTo>
                <a:lnTo>
                  <a:pt x="1408525" y="721360"/>
                </a:lnTo>
                <a:close/>
              </a:path>
              <a:path w="1409065" h="872489">
                <a:moveTo>
                  <a:pt x="38258" y="720527"/>
                </a:moveTo>
                <a:lnTo>
                  <a:pt x="38226" y="720090"/>
                </a:lnTo>
                <a:lnTo>
                  <a:pt x="38258" y="720527"/>
                </a:lnTo>
                <a:close/>
              </a:path>
              <a:path w="1409065" h="872489">
                <a:moveTo>
                  <a:pt x="1370444" y="720271"/>
                </a:moveTo>
                <a:lnTo>
                  <a:pt x="1370448" y="720090"/>
                </a:lnTo>
                <a:lnTo>
                  <a:pt x="1370444" y="720271"/>
                </a:lnTo>
                <a:close/>
              </a:path>
              <a:path w="1409065" h="872489">
                <a:moveTo>
                  <a:pt x="1408087" y="727710"/>
                </a:moveTo>
                <a:lnTo>
                  <a:pt x="1369923" y="727710"/>
                </a:lnTo>
                <a:lnTo>
                  <a:pt x="1370025" y="726440"/>
                </a:lnTo>
                <a:lnTo>
                  <a:pt x="1370444" y="720271"/>
                </a:lnTo>
                <a:lnTo>
                  <a:pt x="1370418" y="721360"/>
                </a:lnTo>
                <a:lnTo>
                  <a:pt x="1408525" y="721360"/>
                </a:lnTo>
                <a:lnTo>
                  <a:pt x="1408493" y="722630"/>
                </a:lnTo>
                <a:lnTo>
                  <a:pt x="1408087" y="727710"/>
                </a:lnTo>
                <a:close/>
              </a:path>
              <a:path w="1409065" h="872489">
                <a:moveTo>
                  <a:pt x="38318" y="721360"/>
                </a:moveTo>
                <a:lnTo>
                  <a:pt x="38258" y="720527"/>
                </a:lnTo>
                <a:lnTo>
                  <a:pt x="38318" y="721360"/>
                </a:lnTo>
                <a:close/>
              </a:path>
              <a:path w="1409065" h="872489">
                <a:moveTo>
                  <a:pt x="1369999" y="726621"/>
                </a:moveTo>
                <a:lnTo>
                  <a:pt x="1370012" y="726440"/>
                </a:lnTo>
                <a:lnTo>
                  <a:pt x="1369999" y="726621"/>
                </a:lnTo>
                <a:close/>
              </a:path>
              <a:path w="1409065" h="872489">
                <a:moveTo>
                  <a:pt x="38850" y="727710"/>
                </a:moveTo>
                <a:lnTo>
                  <a:pt x="38691" y="726576"/>
                </a:lnTo>
                <a:lnTo>
                  <a:pt x="38850" y="727710"/>
                </a:lnTo>
                <a:close/>
              </a:path>
              <a:path w="1409065" h="872489">
                <a:moveTo>
                  <a:pt x="1406869" y="739140"/>
                </a:moveTo>
                <a:lnTo>
                  <a:pt x="1368056" y="739140"/>
                </a:lnTo>
                <a:lnTo>
                  <a:pt x="1369275" y="732790"/>
                </a:lnTo>
                <a:lnTo>
                  <a:pt x="1369136" y="732790"/>
                </a:lnTo>
                <a:lnTo>
                  <a:pt x="1369999" y="726621"/>
                </a:lnTo>
                <a:lnTo>
                  <a:pt x="1369923" y="727710"/>
                </a:lnTo>
                <a:lnTo>
                  <a:pt x="1408087" y="727710"/>
                </a:lnTo>
                <a:lnTo>
                  <a:pt x="1407883" y="730250"/>
                </a:lnTo>
                <a:lnTo>
                  <a:pt x="1406869" y="739140"/>
                </a:lnTo>
                <a:close/>
              </a:path>
              <a:path w="1409065" h="872489">
                <a:moveTo>
                  <a:pt x="40707" y="739140"/>
                </a:moveTo>
                <a:lnTo>
                  <a:pt x="40449" y="737870"/>
                </a:lnTo>
                <a:lnTo>
                  <a:pt x="40707" y="739140"/>
                </a:lnTo>
                <a:close/>
              </a:path>
              <a:path w="1409065" h="872489">
                <a:moveTo>
                  <a:pt x="1405714" y="745490"/>
                </a:moveTo>
                <a:lnTo>
                  <a:pt x="1366697" y="745490"/>
                </a:lnTo>
                <a:lnTo>
                  <a:pt x="1368247" y="737870"/>
                </a:lnTo>
                <a:lnTo>
                  <a:pt x="1368056" y="739140"/>
                </a:lnTo>
                <a:lnTo>
                  <a:pt x="1406869" y="739140"/>
                </a:lnTo>
                <a:lnTo>
                  <a:pt x="1405714" y="745490"/>
                </a:lnTo>
                <a:close/>
              </a:path>
              <a:path w="1409065" h="872489">
                <a:moveTo>
                  <a:pt x="42133" y="745490"/>
                </a:moveTo>
                <a:lnTo>
                  <a:pt x="41998" y="745490"/>
                </a:lnTo>
                <a:lnTo>
                  <a:pt x="41757" y="744220"/>
                </a:lnTo>
                <a:lnTo>
                  <a:pt x="42133" y="745490"/>
                </a:lnTo>
                <a:close/>
              </a:path>
              <a:path w="1409065" h="872489">
                <a:moveTo>
                  <a:pt x="1404594" y="750570"/>
                </a:moveTo>
                <a:lnTo>
                  <a:pt x="1365060" y="750570"/>
                </a:lnTo>
                <a:lnTo>
                  <a:pt x="1366926" y="744220"/>
                </a:lnTo>
                <a:lnTo>
                  <a:pt x="1366697" y="745490"/>
                </a:lnTo>
                <a:lnTo>
                  <a:pt x="1405714" y="745490"/>
                </a:lnTo>
                <a:lnTo>
                  <a:pt x="1405483" y="746760"/>
                </a:lnTo>
                <a:lnTo>
                  <a:pt x="1404594" y="750570"/>
                </a:lnTo>
                <a:close/>
              </a:path>
              <a:path w="1409065" h="872489">
                <a:moveTo>
                  <a:pt x="43721" y="750570"/>
                </a:moveTo>
                <a:lnTo>
                  <a:pt x="43357" y="749300"/>
                </a:lnTo>
                <a:lnTo>
                  <a:pt x="43721" y="750570"/>
                </a:lnTo>
                <a:close/>
              </a:path>
              <a:path w="1409065" h="872489">
                <a:moveTo>
                  <a:pt x="1402994" y="756920"/>
                </a:moveTo>
                <a:lnTo>
                  <a:pt x="1363141" y="756920"/>
                </a:lnTo>
                <a:lnTo>
                  <a:pt x="1365338" y="749300"/>
                </a:lnTo>
                <a:lnTo>
                  <a:pt x="1365060" y="750570"/>
                </a:lnTo>
                <a:lnTo>
                  <a:pt x="1404594" y="750570"/>
                </a:lnTo>
                <a:lnTo>
                  <a:pt x="1403705" y="754380"/>
                </a:lnTo>
                <a:lnTo>
                  <a:pt x="1402994" y="756920"/>
                </a:lnTo>
                <a:close/>
              </a:path>
              <a:path w="1409065" h="872489">
                <a:moveTo>
                  <a:pt x="45722" y="756920"/>
                </a:moveTo>
                <a:lnTo>
                  <a:pt x="45542" y="756920"/>
                </a:lnTo>
                <a:lnTo>
                  <a:pt x="45224" y="755650"/>
                </a:lnTo>
                <a:lnTo>
                  <a:pt x="45722" y="756920"/>
                </a:lnTo>
                <a:close/>
              </a:path>
              <a:path w="1409065" h="872489">
                <a:moveTo>
                  <a:pt x="1401572" y="762000"/>
                </a:moveTo>
                <a:lnTo>
                  <a:pt x="1360970" y="762000"/>
                </a:lnTo>
                <a:lnTo>
                  <a:pt x="1363472" y="755650"/>
                </a:lnTo>
                <a:lnTo>
                  <a:pt x="1363141" y="756920"/>
                </a:lnTo>
                <a:lnTo>
                  <a:pt x="1402994" y="756920"/>
                </a:lnTo>
                <a:lnTo>
                  <a:pt x="1401572" y="762000"/>
                </a:lnTo>
                <a:close/>
              </a:path>
              <a:path w="1409065" h="872489">
                <a:moveTo>
                  <a:pt x="47914" y="762000"/>
                </a:moveTo>
                <a:lnTo>
                  <a:pt x="47713" y="762000"/>
                </a:lnTo>
                <a:lnTo>
                  <a:pt x="47358" y="760730"/>
                </a:lnTo>
                <a:lnTo>
                  <a:pt x="47914" y="762000"/>
                </a:lnTo>
                <a:close/>
              </a:path>
              <a:path w="1409065" h="872489">
                <a:moveTo>
                  <a:pt x="1399580" y="767080"/>
                </a:moveTo>
                <a:lnTo>
                  <a:pt x="1358557" y="767080"/>
                </a:lnTo>
                <a:lnTo>
                  <a:pt x="1361338" y="760730"/>
                </a:lnTo>
                <a:lnTo>
                  <a:pt x="1360970" y="762000"/>
                </a:lnTo>
                <a:lnTo>
                  <a:pt x="1401572" y="762000"/>
                </a:lnTo>
                <a:lnTo>
                  <a:pt x="1399580" y="767080"/>
                </a:lnTo>
                <a:close/>
              </a:path>
              <a:path w="1409065" h="872489">
                <a:moveTo>
                  <a:pt x="50347" y="767080"/>
                </a:moveTo>
                <a:lnTo>
                  <a:pt x="50139" y="767080"/>
                </a:lnTo>
                <a:lnTo>
                  <a:pt x="49733" y="765810"/>
                </a:lnTo>
                <a:lnTo>
                  <a:pt x="50347" y="767080"/>
                </a:lnTo>
                <a:close/>
              </a:path>
              <a:path w="1409065" h="872489">
                <a:moveTo>
                  <a:pt x="1397666" y="772160"/>
                </a:moveTo>
                <a:lnTo>
                  <a:pt x="1355877" y="772160"/>
                </a:lnTo>
                <a:lnTo>
                  <a:pt x="1358950" y="765810"/>
                </a:lnTo>
                <a:lnTo>
                  <a:pt x="1358557" y="767080"/>
                </a:lnTo>
                <a:lnTo>
                  <a:pt x="1399580" y="767080"/>
                </a:lnTo>
                <a:lnTo>
                  <a:pt x="1399082" y="768350"/>
                </a:lnTo>
                <a:lnTo>
                  <a:pt x="1397666" y="772160"/>
                </a:lnTo>
                <a:close/>
              </a:path>
              <a:path w="1409065" h="872489">
                <a:moveTo>
                  <a:pt x="53045" y="772160"/>
                </a:moveTo>
                <a:lnTo>
                  <a:pt x="52806" y="772160"/>
                </a:lnTo>
                <a:lnTo>
                  <a:pt x="52374" y="770890"/>
                </a:lnTo>
                <a:lnTo>
                  <a:pt x="53045" y="772160"/>
                </a:lnTo>
                <a:close/>
              </a:path>
              <a:path w="1409065" h="872489">
                <a:moveTo>
                  <a:pt x="1395721" y="777240"/>
                </a:moveTo>
                <a:lnTo>
                  <a:pt x="1352969" y="777240"/>
                </a:lnTo>
                <a:lnTo>
                  <a:pt x="1356321" y="770890"/>
                </a:lnTo>
                <a:lnTo>
                  <a:pt x="1355877" y="772160"/>
                </a:lnTo>
                <a:lnTo>
                  <a:pt x="1397666" y="772160"/>
                </a:lnTo>
                <a:lnTo>
                  <a:pt x="1396250" y="775970"/>
                </a:lnTo>
                <a:lnTo>
                  <a:pt x="1395721" y="777240"/>
                </a:lnTo>
                <a:close/>
              </a:path>
              <a:path w="1409065" h="872489">
                <a:moveTo>
                  <a:pt x="55969" y="777240"/>
                </a:moveTo>
                <a:lnTo>
                  <a:pt x="55727" y="777240"/>
                </a:lnTo>
                <a:lnTo>
                  <a:pt x="55246" y="775970"/>
                </a:lnTo>
                <a:lnTo>
                  <a:pt x="55969" y="777240"/>
                </a:lnTo>
                <a:close/>
              </a:path>
              <a:path w="1409065" h="872489">
                <a:moveTo>
                  <a:pt x="1393604" y="782320"/>
                </a:moveTo>
                <a:lnTo>
                  <a:pt x="1349820" y="782320"/>
                </a:lnTo>
                <a:lnTo>
                  <a:pt x="1353451" y="775970"/>
                </a:lnTo>
                <a:lnTo>
                  <a:pt x="1352969" y="777240"/>
                </a:lnTo>
                <a:lnTo>
                  <a:pt x="1395721" y="777240"/>
                </a:lnTo>
                <a:lnTo>
                  <a:pt x="1393604" y="782320"/>
                </a:lnTo>
                <a:close/>
              </a:path>
              <a:path w="1409065" h="872489">
                <a:moveTo>
                  <a:pt x="59133" y="782320"/>
                </a:moveTo>
                <a:lnTo>
                  <a:pt x="58864" y="782320"/>
                </a:lnTo>
                <a:lnTo>
                  <a:pt x="58356" y="781050"/>
                </a:lnTo>
                <a:lnTo>
                  <a:pt x="59133" y="782320"/>
                </a:lnTo>
                <a:close/>
              </a:path>
              <a:path w="1409065" h="872489">
                <a:moveTo>
                  <a:pt x="1390980" y="787400"/>
                </a:moveTo>
                <a:lnTo>
                  <a:pt x="1346453" y="787400"/>
                </a:lnTo>
                <a:lnTo>
                  <a:pt x="1350340" y="781050"/>
                </a:lnTo>
                <a:lnTo>
                  <a:pt x="1349820" y="782320"/>
                </a:lnTo>
                <a:lnTo>
                  <a:pt x="1393604" y="782320"/>
                </a:lnTo>
                <a:lnTo>
                  <a:pt x="1393075" y="783590"/>
                </a:lnTo>
                <a:lnTo>
                  <a:pt x="1390980" y="787400"/>
                </a:lnTo>
                <a:close/>
              </a:path>
              <a:path w="1409065" h="872489">
                <a:moveTo>
                  <a:pt x="62728" y="787400"/>
                </a:moveTo>
                <a:lnTo>
                  <a:pt x="62242" y="787400"/>
                </a:lnTo>
                <a:lnTo>
                  <a:pt x="61696" y="786130"/>
                </a:lnTo>
                <a:lnTo>
                  <a:pt x="62728" y="787400"/>
                </a:lnTo>
                <a:close/>
              </a:path>
              <a:path w="1409065" h="872489">
                <a:moveTo>
                  <a:pt x="1385773" y="796290"/>
                </a:moveTo>
                <a:lnTo>
                  <a:pt x="1339075" y="796290"/>
                </a:lnTo>
                <a:lnTo>
                  <a:pt x="1343444" y="791210"/>
                </a:lnTo>
                <a:lnTo>
                  <a:pt x="1342872" y="791210"/>
                </a:lnTo>
                <a:lnTo>
                  <a:pt x="1347000" y="786130"/>
                </a:lnTo>
                <a:lnTo>
                  <a:pt x="1346453" y="787400"/>
                </a:lnTo>
                <a:lnTo>
                  <a:pt x="1390980" y="787400"/>
                </a:lnTo>
                <a:lnTo>
                  <a:pt x="1389583" y="789940"/>
                </a:lnTo>
                <a:lnTo>
                  <a:pt x="1385773" y="796290"/>
                </a:lnTo>
                <a:close/>
              </a:path>
              <a:path w="1409065" h="872489">
                <a:moveTo>
                  <a:pt x="70164" y="796290"/>
                </a:moveTo>
                <a:lnTo>
                  <a:pt x="69621" y="796290"/>
                </a:lnTo>
                <a:lnTo>
                  <a:pt x="69011" y="795020"/>
                </a:lnTo>
                <a:lnTo>
                  <a:pt x="70164" y="796290"/>
                </a:lnTo>
                <a:close/>
              </a:path>
              <a:path w="1409065" h="872489">
                <a:moveTo>
                  <a:pt x="1383296" y="800100"/>
                </a:moveTo>
                <a:lnTo>
                  <a:pt x="1335074" y="800100"/>
                </a:lnTo>
                <a:lnTo>
                  <a:pt x="1339686" y="795020"/>
                </a:lnTo>
                <a:lnTo>
                  <a:pt x="1339075" y="796290"/>
                </a:lnTo>
                <a:lnTo>
                  <a:pt x="1385773" y="796290"/>
                </a:lnTo>
                <a:lnTo>
                  <a:pt x="1383296" y="800100"/>
                </a:lnTo>
                <a:close/>
              </a:path>
              <a:path w="1409065" h="872489">
                <a:moveTo>
                  <a:pt x="74183" y="800100"/>
                </a:moveTo>
                <a:lnTo>
                  <a:pt x="73621" y="800100"/>
                </a:lnTo>
                <a:lnTo>
                  <a:pt x="72974" y="798830"/>
                </a:lnTo>
                <a:lnTo>
                  <a:pt x="74183" y="800100"/>
                </a:lnTo>
                <a:close/>
              </a:path>
              <a:path w="1409065" h="872489">
                <a:moveTo>
                  <a:pt x="1380764" y="803910"/>
                </a:moveTo>
                <a:lnTo>
                  <a:pt x="1330883" y="803910"/>
                </a:lnTo>
                <a:lnTo>
                  <a:pt x="1335709" y="798830"/>
                </a:lnTo>
                <a:lnTo>
                  <a:pt x="1335074" y="800100"/>
                </a:lnTo>
                <a:lnTo>
                  <a:pt x="1383296" y="800100"/>
                </a:lnTo>
                <a:lnTo>
                  <a:pt x="1381645" y="802640"/>
                </a:lnTo>
                <a:lnTo>
                  <a:pt x="1380764" y="803910"/>
                </a:lnTo>
                <a:close/>
              </a:path>
              <a:path w="1409065" h="872489">
                <a:moveTo>
                  <a:pt x="78403" y="803910"/>
                </a:moveTo>
                <a:lnTo>
                  <a:pt x="77812" y="803910"/>
                </a:lnTo>
                <a:lnTo>
                  <a:pt x="77139" y="802640"/>
                </a:lnTo>
                <a:lnTo>
                  <a:pt x="78403" y="803910"/>
                </a:lnTo>
                <a:close/>
              </a:path>
              <a:path w="1409065" h="872489">
                <a:moveTo>
                  <a:pt x="1378120" y="807720"/>
                </a:moveTo>
                <a:lnTo>
                  <a:pt x="1326502" y="807720"/>
                </a:lnTo>
                <a:lnTo>
                  <a:pt x="1331558" y="802640"/>
                </a:lnTo>
                <a:lnTo>
                  <a:pt x="1330883" y="803910"/>
                </a:lnTo>
                <a:lnTo>
                  <a:pt x="1380764" y="803910"/>
                </a:lnTo>
                <a:lnTo>
                  <a:pt x="1378120" y="807720"/>
                </a:lnTo>
                <a:close/>
              </a:path>
              <a:path w="1409065" h="872489">
                <a:moveTo>
                  <a:pt x="82810" y="807720"/>
                </a:moveTo>
                <a:lnTo>
                  <a:pt x="82194" y="807720"/>
                </a:lnTo>
                <a:lnTo>
                  <a:pt x="81495" y="806450"/>
                </a:lnTo>
                <a:lnTo>
                  <a:pt x="82810" y="807720"/>
                </a:lnTo>
                <a:close/>
              </a:path>
              <a:path w="1409065" h="872489">
                <a:moveTo>
                  <a:pt x="1375359" y="811530"/>
                </a:moveTo>
                <a:lnTo>
                  <a:pt x="1321943" y="811530"/>
                </a:lnTo>
                <a:lnTo>
                  <a:pt x="1327200" y="806450"/>
                </a:lnTo>
                <a:lnTo>
                  <a:pt x="1326502" y="807720"/>
                </a:lnTo>
                <a:lnTo>
                  <a:pt x="1378120" y="807720"/>
                </a:lnTo>
                <a:lnTo>
                  <a:pt x="1377238" y="808990"/>
                </a:lnTo>
                <a:lnTo>
                  <a:pt x="1375359" y="811530"/>
                </a:lnTo>
                <a:close/>
              </a:path>
              <a:path w="1409065" h="872489">
                <a:moveTo>
                  <a:pt x="87837" y="811530"/>
                </a:moveTo>
                <a:lnTo>
                  <a:pt x="86753" y="811530"/>
                </a:lnTo>
                <a:lnTo>
                  <a:pt x="86017" y="810260"/>
                </a:lnTo>
                <a:lnTo>
                  <a:pt x="87837" y="811530"/>
                </a:lnTo>
                <a:close/>
              </a:path>
              <a:path w="1409065" h="872489">
                <a:moveTo>
                  <a:pt x="1370056" y="817880"/>
                </a:moveTo>
                <a:lnTo>
                  <a:pt x="1312329" y="817880"/>
                </a:lnTo>
                <a:lnTo>
                  <a:pt x="1317969" y="814070"/>
                </a:lnTo>
                <a:lnTo>
                  <a:pt x="1317218" y="814070"/>
                </a:lnTo>
                <a:lnTo>
                  <a:pt x="1322668" y="810260"/>
                </a:lnTo>
                <a:lnTo>
                  <a:pt x="1321943" y="811530"/>
                </a:lnTo>
                <a:lnTo>
                  <a:pt x="1375359" y="811530"/>
                </a:lnTo>
                <a:lnTo>
                  <a:pt x="1372539" y="815340"/>
                </a:lnTo>
                <a:lnTo>
                  <a:pt x="1370056" y="817880"/>
                </a:lnTo>
                <a:close/>
              </a:path>
              <a:path w="1409065" h="872489">
                <a:moveTo>
                  <a:pt x="97523" y="817880"/>
                </a:moveTo>
                <a:lnTo>
                  <a:pt x="96367" y="817880"/>
                </a:lnTo>
                <a:lnTo>
                  <a:pt x="95580" y="816610"/>
                </a:lnTo>
                <a:lnTo>
                  <a:pt x="97523" y="817880"/>
                </a:lnTo>
                <a:close/>
              </a:path>
              <a:path w="1409065" h="872489">
                <a:moveTo>
                  <a:pt x="1360957" y="828040"/>
                </a:moveTo>
                <a:lnTo>
                  <a:pt x="1291297" y="828040"/>
                </a:lnTo>
                <a:lnTo>
                  <a:pt x="1297622" y="825500"/>
                </a:lnTo>
                <a:lnTo>
                  <a:pt x="1296758" y="825500"/>
                </a:lnTo>
                <a:lnTo>
                  <a:pt x="1302918" y="822960"/>
                </a:lnTo>
                <a:lnTo>
                  <a:pt x="1302094" y="822960"/>
                </a:lnTo>
                <a:lnTo>
                  <a:pt x="1308087" y="820420"/>
                </a:lnTo>
                <a:lnTo>
                  <a:pt x="1307274" y="820420"/>
                </a:lnTo>
                <a:lnTo>
                  <a:pt x="1313102" y="816610"/>
                </a:lnTo>
                <a:lnTo>
                  <a:pt x="1312329" y="817880"/>
                </a:lnTo>
                <a:lnTo>
                  <a:pt x="1370056" y="817880"/>
                </a:lnTo>
                <a:lnTo>
                  <a:pt x="1367574" y="820420"/>
                </a:lnTo>
                <a:lnTo>
                  <a:pt x="1362328" y="826770"/>
                </a:lnTo>
                <a:lnTo>
                  <a:pt x="1360957" y="828040"/>
                </a:lnTo>
                <a:close/>
              </a:path>
              <a:path w="1409065" h="872489">
                <a:moveTo>
                  <a:pt x="119748" y="828040"/>
                </a:moveTo>
                <a:lnTo>
                  <a:pt x="117398" y="828040"/>
                </a:lnTo>
                <a:lnTo>
                  <a:pt x="116509" y="826770"/>
                </a:lnTo>
                <a:lnTo>
                  <a:pt x="119748" y="828040"/>
                </a:lnTo>
                <a:close/>
              </a:path>
              <a:path w="1409065" h="872489">
                <a:moveTo>
                  <a:pt x="1353972" y="834390"/>
                </a:moveTo>
                <a:lnTo>
                  <a:pt x="1262240" y="834390"/>
                </a:lnTo>
                <a:lnTo>
                  <a:pt x="1269212" y="833120"/>
                </a:lnTo>
                <a:lnTo>
                  <a:pt x="1268260" y="833120"/>
                </a:lnTo>
                <a:lnTo>
                  <a:pt x="1275118" y="831850"/>
                </a:lnTo>
                <a:lnTo>
                  <a:pt x="1274191" y="831850"/>
                </a:lnTo>
                <a:lnTo>
                  <a:pt x="1280922" y="830580"/>
                </a:lnTo>
                <a:lnTo>
                  <a:pt x="1280007" y="830580"/>
                </a:lnTo>
                <a:lnTo>
                  <a:pt x="1286611" y="829310"/>
                </a:lnTo>
                <a:lnTo>
                  <a:pt x="1285709" y="829310"/>
                </a:lnTo>
                <a:lnTo>
                  <a:pt x="1292174" y="826770"/>
                </a:lnTo>
                <a:lnTo>
                  <a:pt x="1291297" y="828040"/>
                </a:lnTo>
                <a:lnTo>
                  <a:pt x="1360957" y="828040"/>
                </a:lnTo>
                <a:lnTo>
                  <a:pt x="1356842" y="831850"/>
                </a:lnTo>
                <a:lnTo>
                  <a:pt x="1353972" y="83439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02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敲定选题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2734" y="364109"/>
            <a:ext cx="2312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  <a:sym typeface="+mn-ea"/>
              </a:rPr>
              <a:t>冷启动阶段内容选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  <a:sym typeface="+mn-ea"/>
              </a:rPr>
              <a:t>题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1062989" y="1476450"/>
            <a:ext cx="9209405" cy="191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85">
              <a:lnSpc>
                <a:spcPct val="125000"/>
              </a:lnSpc>
              <a:spcBef>
                <a:spcPts val="10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在抖音平台，得到大数据流量智能推荐的爆款热门内容，大概有“密室、剧本杀、 网红打卡地、最适合拍照出片、节假日好去处、酒馆、夜市”等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25000"/>
              </a:lnSpc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视频内容能全方位围绕年轻人追求“好奇</a:t>
            </a:r>
            <a:r>
              <a:rPr sz="2000" b="1" spc="-12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浪漫</a:t>
            </a:r>
            <a:r>
              <a:rPr sz="2000" b="1" spc="-12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有趣</a:t>
            </a:r>
            <a:r>
              <a:rPr sz="2000" b="1" spc="-12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快乐”的生活方式，并提供吃 喝玩乐游的相关攻略及信息价值，都很容易涨粉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500" y="3717036"/>
            <a:ext cx="4273295" cy="25267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48300" y="3717035"/>
            <a:ext cx="5379720" cy="2549651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952500" y="1462989"/>
            <a:ext cx="46355" cy="814069"/>
          </a:xfrm>
          <a:custGeom>
            <a:avLst/>
            <a:gdLst/>
            <a:ahLst/>
            <a:cxnLst/>
            <a:rect l="l" t="t" r="r" b="b"/>
            <a:pathLst>
              <a:path w="46355" h="814069">
                <a:moveTo>
                  <a:pt x="42862" y="814006"/>
                </a:moveTo>
                <a:lnTo>
                  <a:pt x="7619" y="813866"/>
                </a:lnTo>
                <a:lnTo>
                  <a:pt x="3962" y="814006"/>
                </a:lnTo>
                <a:lnTo>
                  <a:pt x="546" y="810602"/>
                </a:lnTo>
                <a:lnTo>
                  <a:pt x="0" y="806246"/>
                </a:lnTo>
                <a:lnTo>
                  <a:pt x="0" y="7670"/>
                </a:lnTo>
                <a:lnTo>
                  <a:pt x="546" y="3403"/>
                </a:lnTo>
                <a:lnTo>
                  <a:pt x="3962" y="0"/>
                </a:lnTo>
                <a:lnTo>
                  <a:pt x="42862" y="0"/>
                </a:lnTo>
                <a:lnTo>
                  <a:pt x="46266" y="3403"/>
                </a:lnTo>
                <a:lnTo>
                  <a:pt x="45719" y="7670"/>
                </a:lnTo>
                <a:lnTo>
                  <a:pt x="45719" y="806246"/>
                </a:lnTo>
                <a:lnTo>
                  <a:pt x="46266" y="810602"/>
                </a:lnTo>
                <a:lnTo>
                  <a:pt x="42862" y="81400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/>
          <p:nvPr>
            <p:custDataLst>
              <p:tags r:id="rId3"/>
            </p:custDataLst>
          </p:nvPr>
        </p:nvSpPr>
        <p:spPr>
          <a:xfrm>
            <a:off x="5880036" y="2973755"/>
            <a:ext cx="5006340" cy="3023235"/>
          </a:xfrm>
          <a:custGeom>
            <a:avLst/>
            <a:gdLst/>
            <a:ahLst/>
            <a:cxnLst/>
            <a:rect l="l" t="t" r="r" b="b"/>
            <a:pathLst>
              <a:path w="5006340" h="3023235">
                <a:moveTo>
                  <a:pt x="5006340" y="3022981"/>
                </a:moveTo>
                <a:lnTo>
                  <a:pt x="0" y="3022981"/>
                </a:lnTo>
                <a:lnTo>
                  <a:pt x="0" y="0"/>
                </a:lnTo>
                <a:lnTo>
                  <a:pt x="5006340" y="0"/>
                </a:lnTo>
                <a:lnTo>
                  <a:pt x="5006340" y="19050"/>
                </a:lnTo>
                <a:lnTo>
                  <a:pt x="38100" y="19050"/>
                </a:lnTo>
                <a:lnTo>
                  <a:pt x="19050" y="38100"/>
                </a:lnTo>
                <a:lnTo>
                  <a:pt x="38100" y="38100"/>
                </a:lnTo>
                <a:lnTo>
                  <a:pt x="38100" y="2984881"/>
                </a:lnTo>
                <a:lnTo>
                  <a:pt x="19050" y="2984881"/>
                </a:lnTo>
                <a:lnTo>
                  <a:pt x="38100" y="3003931"/>
                </a:lnTo>
                <a:lnTo>
                  <a:pt x="5006340" y="3003931"/>
                </a:lnTo>
                <a:lnTo>
                  <a:pt x="5006340" y="3022981"/>
                </a:lnTo>
                <a:close/>
              </a:path>
              <a:path w="5006340" h="3023235">
                <a:moveTo>
                  <a:pt x="38100" y="38100"/>
                </a:moveTo>
                <a:lnTo>
                  <a:pt x="19050" y="38100"/>
                </a:lnTo>
                <a:lnTo>
                  <a:pt x="38100" y="19050"/>
                </a:lnTo>
                <a:lnTo>
                  <a:pt x="38100" y="38100"/>
                </a:lnTo>
                <a:close/>
              </a:path>
              <a:path w="5006340" h="3023235">
                <a:moveTo>
                  <a:pt x="4968240" y="38100"/>
                </a:moveTo>
                <a:lnTo>
                  <a:pt x="38100" y="38100"/>
                </a:lnTo>
                <a:lnTo>
                  <a:pt x="38100" y="19050"/>
                </a:lnTo>
                <a:lnTo>
                  <a:pt x="4968240" y="19050"/>
                </a:lnTo>
                <a:lnTo>
                  <a:pt x="4968240" y="38100"/>
                </a:lnTo>
                <a:close/>
              </a:path>
              <a:path w="5006340" h="3023235">
                <a:moveTo>
                  <a:pt x="4968240" y="3003931"/>
                </a:moveTo>
                <a:lnTo>
                  <a:pt x="4968240" y="19050"/>
                </a:lnTo>
                <a:lnTo>
                  <a:pt x="4987290" y="38100"/>
                </a:lnTo>
                <a:lnTo>
                  <a:pt x="5006340" y="38100"/>
                </a:lnTo>
                <a:lnTo>
                  <a:pt x="5006340" y="2984880"/>
                </a:lnTo>
                <a:lnTo>
                  <a:pt x="4987290" y="2984881"/>
                </a:lnTo>
                <a:lnTo>
                  <a:pt x="4968240" y="3003931"/>
                </a:lnTo>
                <a:close/>
              </a:path>
              <a:path w="5006340" h="3023235">
                <a:moveTo>
                  <a:pt x="5006340" y="38100"/>
                </a:moveTo>
                <a:lnTo>
                  <a:pt x="4987290" y="38100"/>
                </a:lnTo>
                <a:lnTo>
                  <a:pt x="4968240" y="19050"/>
                </a:lnTo>
                <a:lnTo>
                  <a:pt x="5006340" y="19050"/>
                </a:lnTo>
                <a:lnTo>
                  <a:pt x="5006340" y="38100"/>
                </a:lnTo>
                <a:close/>
              </a:path>
              <a:path w="5006340" h="3023235">
                <a:moveTo>
                  <a:pt x="38100" y="3003931"/>
                </a:moveTo>
                <a:lnTo>
                  <a:pt x="19050" y="2984881"/>
                </a:lnTo>
                <a:lnTo>
                  <a:pt x="38100" y="2984881"/>
                </a:lnTo>
                <a:lnTo>
                  <a:pt x="38100" y="3003931"/>
                </a:lnTo>
                <a:close/>
              </a:path>
              <a:path w="5006340" h="3023235">
                <a:moveTo>
                  <a:pt x="4968240" y="3003931"/>
                </a:moveTo>
                <a:lnTo>
                  <a:pt x="38100" y="3003931"/>
                </a:lnTo>
                <a:lnTo>
                  <a:pt x="38100" y="2984881"/>
                </a:lnTo>
                <a:lnTo>
                  <a:pt x="4968240" y="2984881"/>
                </a:lnTo>
                <a:lnTo>
                  <a:pt x="4968240" y="3003931"/>
                </a:lnTo>
                <a:close/>
              </a:path>
              <a:path w="5006340" h="3023235">
                <a:moveTo>
                  <a:pt x="5006340" y="3003931"/>
                </a:moveTo>
                <a:lnTo>
                  <a:pt x="4968240" y="3003931"/>
                </a:lnTo>
                <a:lnTo>
                  <a:pt x="4987290" y="2984881"/>
                </a:lnTo>
                <a:lnTo>
                  <a:pt x="5006340" y="2984880"/>
                </a:lnTo>
                <a:lnTo>
                  <a:pt x="5006340" y="3003931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42734" y="398691"/>
            <a:ext cx="3582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  <a:sym typeface="+mn-ea"/>
              </a:rPr>
              <a:t>冷启动阶段内容选题的标准模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  <a:sym typeface="+mn-ea"/>
              </a:rPr>
              <a:t>板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  <a:sym typeface="+mn-ea"/>
            </a:endParaRPr>
          </a:p>
        </p:txBody>
      </p:sp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1093787" y="1496555"/>
            <a:ext cx="9678035" cy="922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000"/>
              </a:lnSpc>
              <a:spcBef>
                <a:spcPts val="100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如果你不知道冷启动阶段的短视频，讲啥选题内容，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那么，你可以根据我们提供的标准 选题模型，并基于自己的实际情况，直接进行选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择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>
            <p:custDataLst>
              <p:tags r:id="rId5"/>
            </p:custDataLst>
          </p:nvPr>
        </p:nvSpPr>
        <p:spPr>
          <a:xfrm>
            <a:off x="6249352" y="3145587"/>
            <a:ext cx="4529455" cy="25965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600" spc="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XX（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</a:t>
            </a:r>
            <a:r>
              <a:rPr sz="1600" spc="5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）5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个极具特色的小众酒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馆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indent="-28575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600" spc="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XX（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城市）疯狂出片的</a:t>
            </a:r>
            <a:r>
              <a:rPr sz="1600" spc="10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个网红打卡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indent="-28575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600" spc="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XX（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城市）一定要打卡的</a:t>
            </a:r>
            <a:r>
              <a:rPr sz="1600" spc="10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件浪漫小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indent="-28575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600" spc="10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XX（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城市）周末</a:t>
            </a:r>
            <a:r>
              <a:rPr sz="1600" spc="-18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五一（节假日）好去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indent="-28575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600" spc="15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（城市）最恐怖的</a:t>
            </a:r>
            <a:r>
              <a:rPr sz="1600" spc="10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个密室，你赶去挑战吗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indent="-28575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600" spc="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XX（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</a:t>
            </a:r>
            <a:r>
              <a:rPr sz="1600" spc="7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）10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大地道美食推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荐</a:t>
            </a: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indent="-28575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600" spc="1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XX（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城市）一定要做的</a:t>
            </a:r>
            <a:r>
              <a:rPr sz="1600" spc="10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件小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</a:t>
            </a:r>
            <a:endParaRPr sz="1600" spc="-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>
            <p:custDataLst>
              <p:tags r:id="rId6"/>
            </p:custDataLst>
          </p:nvPr>
        </p:nvSpPr>
        <p:spPr>
          <a:xfrm>
            <a:off x="982980" y="2983992"/>
            <a:ext cx="4968240" cy="1831340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7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  <a:p>
            <a:pPr marR="245110" algn="ctr">
              <a:lnSpc>
                <a:spcPct val="100000"/>
              </a:lnSpc>
            </a:pPr>
            <a:r>
              <a:rPr sz="36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JhengHei" panose="020B0604030504040204" charset="-120"/>
              </a:rPr>
              <a:t>标准模板</a:t>
            </a:r>
            <a:endParaRPr sz="3600" b="1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Microsoft JhengHei" panose="020B0604030504040204" charset="-120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03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资料收集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9582" y="2427427"/>
            <a:ext cx="1619630" cy="32779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42734" y="370040"/>
            <a:ext cx="221297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收集资料的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4个渠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道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1350734" y="5044109"/>
            <a:ext cx="564451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2000" b="1" spc="4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</a:t>
            </a:r>
            <a:r>
              <a:rPr sz="2000" b="1" spc="-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sz="2000" b="1" spc="3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：要根据确定好的内容选题，来进行资料收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1934" y="1928063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【抖音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】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21111" y="1928063"/>
            <a:ext cx="1296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【小红书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】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6367" y="1928063"/>
            <a:ext cx="1550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【大众点评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】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16211" y="1928063"/>
            <a:ext cx="1042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【知乎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】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8869" y="2406739"/>
            <a:ext cx="1619630" cy="330338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00347" y="2422727"/>
            <a:ext cx="1603641" cy="327141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54808" y="2422728"/>
            <a:ext cx="1624330" cy="3312782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39026" y="396760"/>
            <a:ext cx="316293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举个例子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:如何进行资料收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集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513816" y="1518894"/>
            <a:ext cx="84207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场景举例</a:t>
            </a:r>
            <a:r>
              <a:rPr sz="2000" b="1" spc="-3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假如，你确定本次口播视频的选题是：北京</a:t>
            </a:r>
            <a:r>
              <a:rPr sz="2000" b="1" spc="-2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大地道美食推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荐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2168" y="2049780"/>
            <a:ext cx="1965960" cy="40050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97150" y="2025650"/>
            <a:ext cx="2042160" cy="40538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77410" y="2020570"/>
            <a:ext cx="1988820" cy="40538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02425" y="2019300"/>
            <a:ext cx="2065020" cy="4035425"/>
          </a:xfrm>
          <a:prstGeom prst="rect">
            <a:avLst/>
          </a:prstGeom>
        </p:spPr>
      </p:pic>
      <p:sp>
        <p:nvSpPr>
          <p:cNvPr id="9" name="object 9"/>
          <p:cNvSpPr txBox="1"/>
          <p:nvPr>
            <p:custDataLst>
              <p:tags r:id="rId8"/>
            </p:custDataLst>
          </p:nvPr>
        </p:nvSpPr>
        <p:spPr>
          <a:xfrm>
            <a:off x="9150794" y="2949422"/>
            <a:ext cx="2566035" cy="2437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1496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在抖音</a:t>
            </a:r>
            <a:r>
              <a:rPr sz="2000" spc="-2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2000" spc="-2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大众 点评</a:t>
            </a:r>
            <a:r>
              <a:rPr sz="2000" spc="-2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</a:t>
            </a:r>
            <a:r>
              <a:rPr sz="2000" spc="1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个平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搜索“北京地道美食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22352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就一定能整理出</a:t>
            </a:r>
            <a:r>
              <a:rPr sz="2000" spc="1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 地道特色美食的内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9"/>
            </p:custDataLst>
          </p:nvPr>
        </p:nvSpPr>
        <p:spPr>
          <a:xfrm>
            <a:off x="8901848" y="2520111"/>
            <a:ext cx="2846705" cy="3022600"/>
          </a:xfrm>
          <a:custGeom>
            <a:avLst/>
            <a:gdLst/>
            <a:ahLst/>
            <a:cxnLst/>
            <a:rect l="l" t="t" r="r" b="b"/>
            <a:pathLst>
              <a:path w="2846704" h="3022600">
                <a:moveTo>
                  <a:pt x="2480754" y="12700"/>
                </a:moveTo>
                <a:lnTo>
                  <a:pt x="365353" y="12700"/>
                </a:lnTo>
                <a:lnTo>
                  <a:pt x="377088" y="0"/>
                </a:lnTo>
                <a:lnTo>
                  <a:pt x="2469019" y="0"/>
                </a:lnTo>
                <a:lnTo>
                  <a:pt x="2480754" y="12700"/>
                </a:lnTo>
                <a:close/>
              </a:path>
              <a:path w="2846704" h="3022600">
                <a:moveTo>
                  <a:pt x="2515260" y="25400"/>
                </a:moveTo>
                <a:lnTo>
                  <a:pt x="330860" y="25400"/>
                </a:lnTo>
                <a:lnTo>
                  <a:pt x="342239" y="12700"/>
                </a:lnTo>
                <a:lnTo>
                  <a:pt x="2503881" y="12700"/>
                </a:lnTo>
                <a:lnTo>
                  <a:pt x="2515260" y="25400"/>
                </a:lnTo>
                <a:close/>
              </a:path>
              <a:path w="2846704" h="3022600">
                <a:moveTo>
                  <a:pt x="2548636" y="38100"/>
                </a:moveTo>
                <a:lnTo>
                  <a:pt x="297472" y="38100"/>
                </a:lnTo>
                <a:lnTo>
                  <a:pt x="308470" y="25400"/>
                </a:lnTo>
                <a:lnTo>
                  <a:pt x="2537637" y="25400"/>
                </a:lnTo>
                <a:lnTo>
                  <a:pt x="2548636" y="38100"/>
                </a:lnTo>
                <a:close/>
              </a:path>
              <a:path w="2846704" h="3022600">
                <a:moveTo>
                  <a:pt x="374624" y="50800"/>
                </a:moveTo>
                <a:lnTo>
                  <a:pt x="265315" y="50800"/>
                </a:lnTo>
                <a:lnTo>
                  <a:pt x="275894" y="38100"/>
                </a:lnTo>
                <a:lnTo>
                  <a:pt x="385889" y="38100"/>
                </a:lnTo>
                <a:lnTo>
                  <a:pt x="374624" y="50800"/>
                </a:lnTo>
                <a:close/>
              </a:path>
              <a:path w="2846704" h="3022600">
                <a:moveTo>
                  <a:pt x="2580792" y="50800"/>
                </a:moveTo>
                <a:lnTo>
                  <a:pt x="2471496" y="50800"/>
                </a:lnTo>
                <a:lnTo>
                  <a:pt x="2460217" y="38100"/>
                </a:lnTo>
                <a:lnTo>
                  <a:pt x="2570213" y="38100"/>
                </a:lnTo>
                <a:lnTo>
                  <a:pt x="2580792" y="50800"/>
                </a:lnTo>
                <a:close/>
              </a:path>
              <a:path w="2846704" h="3022600">
                <a:moveTo>
                  <a:pt x="332473" y="63500"/>
                </a:moveTo>
                <a:lnTo>
                  <a:pt x="244614" y="63500"/>
                </a:lnTo>
                <a:lnTo>
                  <a:pt x="254889" y="50800"/>
                </a:lnTo>
                <a:lnTo>
                  <a:pt x="343294" y="50800"/>
                </a:lnTo>
                <a:lnTo>
                  <a:pt x="332473" y="63500"/>
                </a:lnTo>
                <a:close/>
              </a:path>
              <a:path w="2846704" h="3022600">
                <a:moveTo>
                  <a:pt x="2601493" y="63500"/>
                </a:moveTo>
                <a:lnTo>
                  <a:pt x="2513634" y="63500"/>
                </a:lnTo>
                <a:lnTo>
                  <a:pt x="2502827" y="50800"/>
                </a:lnTo>
                <a:lnTo>
                  <a:pt x="2591219" y="50800"/>
                </a:lnTo>
                <a:lnTo>
                  <a:pt x="2601493" y="63500"/>
                </a:lnTo>
                <a:close/>
              </a:path>
              <a:path w="2846704" h="3022600">
                <a:moveTo>
                  <a:pt x="302094" y="76200"/>
                </a:moveTo>
                <a:lnTo>
                  <a:pt x="224536" y="76200"/>
                </a:lnTo>
                <a:lnTo>
                  <a:pt x="234492" y="63500"/>
                </a:lnTo>
                <a:lnTo>
                  <a:pt x="312534" y="63500"/>
                </a:lnTo>
                <a:lnTo>
                  <a:pt x="302094" y="76200"/>
                </a:lnTo>
                <a:close/>
              </a:path>
              <a:path w="2846704" h="3022600">
                <a:moveTo>
                  <a:pt x="2621584" y="76200"/>
                </a:moveTo>
                <a:lnTo>
                  <a:pt x="2544013" y="76200"/>
                </a:lnTo>
                <a:lnTo>
                  <a:pt x="2533586" y="63500"/>
                </a:lnTo>
                <a:lnTo>
                  <a:pt x="2611615" y="63500"/>
                </a:lnTo>
                <a:lnTo>
                  <a:pt x="2621584" y="76200"/>
                </a:lnTo>
                <a:close/>
              </a:path>
              <a:path w="2846704" h="3022600">
                <a:moveTo>
                  <a:pt x="272872" y="88900"/>
                </a:moveTo>
                <a:lnTo>
                  <a:pt x="205104" y="88900"/>
                </a:lnTo>
                <a:lnTo>
                  <a:pt x="214730" y="76200"/>
                </a:lnTo>
                <a:lnTo>
                  <a:pt x="282892" y="76200"/>
                </a:lnTo>
                <a:lnTo>
                  <a:pt x="272872" y="88900"/>
                </a:lnTo>
                <a:close/>
              </a:path>
              <a:path w="2846704" h="3022600">
                <a:moveTo>
                  <a:pt x="2641015" y="88900"/>
                </a:moveTo>
                <a:lnTo>
                  <a:pt x="2573235" y="88900"/>
                </a:lnTo>
                <a:lnTo>
                  <a:pt x="2563215" y="76200"/>
                </a:lnTo>
                <a:lnTo>
                  <a:pt x="2631376" y="76200"/>
                </a:lnTo>
                <a:lnTo>
                  <a:pt x="2641015" y="88900"/>
                </a:lnTo>
                <a:close/>
              </a:path>
              <a:path w="2846704" h="3022600">
                <a:moveTo>
                  <a:pt x="254076" y="101600"/>
                </a:moveTo>
                <a:lnTo>
                  <a:pt x="186347" y="101600"/>
                </a:lnTo>
                <a:lnTo>
                  <a:pt x="195643" y="88900"/>
                </a:lnTo>
                <a:lnTo>
                  <a:pt x="263804" y="88900"/>
                </a:lnTo>
                <a:lnTo>
                  <a:pt x="254076" y="101600"/>
                </a:lnTo>
                <a:close/>
              </a:path>
              <a:path w="2846704" h="3022600">
                <a:moveTo>
                  <a:pt x="2659761" y="101600"/>
                </a:moveTo>
                <a:lnTo>
                  <a:pt x="2592031" y="101600"/>
                </a:lnTo>
                <a:lnTo>
                  <a:pt x="2582303" y="88900"/>
                </a:lnTo>
                <a:lnTo>
                  <a:pt x="2650477" y="88900"/>
                </a:lnTo>
                <a:lnTo>
                  <a:pt x="2659761" y="101600"/>
                </a:lnTo>
                <a:close/>
              </a:path>
              <a:path w="2846704" h="3022600">
                <a:moveTo>
                  <a:pt x="235864" y="114300"/>
                </a:moveTo>
                <a:lnTo>
                  <a:pt x="168313" y="114300"/>
                </a:lnTo>
                <a:lnTo>
                  <a:pt x="177241" y="101600"/>
                </a:lnTo>
                <a:lnTo>
                  <a:pt x="245287" y="101600"/>
                </a:lnTo>
                <a:lnTo>
                  <a:pt x="235864" y="114300"/>
                </a:lnTo>
                <a:close/>
              </a:path>
              <a:path w="2846704" h="3022600">
                <a:moveTo>
                  <a:pt x="2677795" y="114300"/>
                </a:moveTo>
                <a:lnTo>
                  <a:pt x="2610244" y="114300"/>
                </a:lnTo>
                <a:lnTo>
                  <a:pt x="2600820" y="101600"/>
                </a:lnTo>
                <a:lnTo>
                  <a:pt x="2668866" y="101600"/>
                </a:lnTo>
                <a:lnTo>
                  <a:pt x="2677795" y="114300"/>
                </a:lnTo>
                <a:close/>
              </a:path>
              <a:path w="2846704" h="3022600">
                <a:moveTo>
                  <a:pt x="201320" y="139700"/>
                </a:moveTo>
                <a:lnTo>
                  <a:pt x="142659" y="139700"/>
                </a:lnTo>
                <a:lnTo>
                  <a:pt x="151015" y="127000"/>
                </a:lnTo>
                <a:lnTo>
                  <a:pt x="159575" y="114300"/>
                </a:lnTo>
                <a:lnTo>
                  <a:pt x="227368" y="114300"/>
                </a:lnTo>
                <a:lnTo>
                  <a:pt x="218274" y="127000"/>
                </a:lnTo>
                <a:lnTo>
                  <a:pt x="210071" y="127000"/>
                </a:lnTo>
                <a:lnTo>
                  <a:pt x="201320" y="139700"/>
                </a:lnTo>
                <a:close/>
              </a:path>
              <a:path w="2846704" h="3022600">
                <a:moveTo>
                  <a:pt x="2703449" y="139700"/>
                </a:moveTo>
                <a:lnTo>
                  <a:pt x="2644800" y="139700"/>
                </a:lnTo>
                <a:lnTo>
                  <a:pt x="2636038" y="127000"/>
                </a:lnTo>
                <a:lnTo>
                  <a:pt x="2627831" y="127000"/>
                </a:lnTo>
                <a:lnTo>
                  <a:pt x="2618740" y="114300"/>
                </a:lnTo>
                <a:lnTo>
                  <a:pt x="2686532" y="114300"/>
                </a:lnTo>
                <a:lnTo>
                  <a:pt x="2695092" y="127000"/>
                </a:lnTo>
                <a:lnTo>
                  <a:pt x="2703449" y="139700"/>
                </a:lnTo>
                <a:close/>
              </a:path>
              <a:path w="2846704" h="3022600">
                <a:moveTo>
                  <a:pt x="169443" y="165100"/>
                </a:moveTo>
                <a:lnTo>
                  <a:pt x="118783" y="165100"/>
                </a:lnTo>
                <a:lnTo>
                  <a:pt x="126542" y="152400"/>
                </a:lnTo>
                <a:lnTo>
                  <a:pt x="134493" y="139700"/>
                </a:lnTo>
                <a:lnTo>
                  <a:pt x="193433" y="139700"/>
                </a:lnTo>
                <a:lnTo>
                  <a:pt x="185026" y="152400"/>
                </a:lnTo>
                <a:lnTo>
                  <a:pt x="177469" y="152400"/>
                </a:lnTo>
                <a:lnTo>
                  <a:pt x="169443" y="165100"/>
                </a:lnTo>
                <a:close/>
              </a:path>
              <a:path w="2846704" h="3022600">
                <a:moveTo>
                  <a:pt x="2727325" y="165100"/>
                </a:moveTo>
                <a:lnTo>
                  <a:pt x="2676664" y="165100"/>
                </a:lnTo>
                <a:lnTo>
                  <a:pt x="2668638" y="152400"/>
                </a:lnTo>
                <a:lnTo>
                  <a:pt x="2661081" y="152400"/>
                </a:lnTo>
                <a:lnTo>
                  <a:pt x="2652674" y="139700"/>
                </a:lnTo>
                <a:lnTo>
                  <a:pt x="2711615" y="139700"/>
                </a:lnTo>
                <a:lnTo>
                  <a:pt x="2719578" y="152400"/>
                </a:lnTo>
                <a:lnTo>
                  <a:pt x="2727325" y="165100"/>
                </a:lnTo>
                <a:close/>
              </a:path>
              <a:path w="2846704" h="3022600">
                <a:moveTo>
                  <a:pt x="133718" y="203200"/>
                </a:moveTo>
                <a:lnTo>
                  <a:pt x="89877" y="203200"/>
                </a:lnTo>
                <a:lnTo>
                  <a:pt x="96774" y="190500"/>
                </a:lnTo>
                <a:lnTo>
                  <a:pt x="103898" y="177800"/>
                </a:lnTo>
                <a:lnTo>
                  <a:pt x="111226" y="165100"/>
                </a:lnTo>
                <a:lnTo>
                  <a:pt x="162229" y="165100"/>
                </a:lnTo>
                <a:lnTo>
                  <a:pt x="154584" y="177800"/>
                </a:lnTo>
                <a:lnTo>
                  <a:pt x="154889" y="177800"/>
                </a:lnTo>
                <a:lnTo>
                  <a:pt x="147434" y="190500"/>
                </a:lnTo>
                <a:lnTo>
                  <a:pt x="140766" y="190500"/>
                </a:lnTo>
                <a:lnTo>
                  <a:pt x="133718" y="203200"/>
                </a:lnTo>
                <a:close/>
              </a:path>
              <a:path w="2846704" h="3022600">
                <a:moveTo>
                  <a:pt x="2756242" y="203200"/>
                </a:moveTo>
                <a:lnTo>
                  <a:pt x="2712402" y="203200"/>
                </a:lnTo>
                <a:lnTo>
                  <a:pt x="2705354" y="190500"/>
                </a:lnTo>
                <a:lnTo>
                  <a:pt x="2698686" y="190500"/>
                </a:lnTo>
                <a:lnTo>
                  <a:pt x="2691230" y="177800"/>
                </a:lnTo>
                <a:lnTo>
                  <a:pt x="2691536" y="177800"/>
                </a:lnTo>
                <a:lnTo>
                  <a:pt x="2683878" y="165100"/>
                </a:lnTo>
                <a:lnTo>
                  <a:pt x="2734881" y="165100"/>
                </a:lnTo>
                <a:lnTo>
                  <a:pt x="2742209" y="177800"/>
                </a:lnTo>
                <a:lnTo>
                  <a:pt x="2749334" y="190500"/>
                </a:lnTo>
                <a:lnTo>
                  <a:pt x="2756242" y="203200"/>
                </a:lnTo>
                <a:close/>
              </a:path>
              <a:path w="2846704" h="3022600">
                <a:moveTo>
                  <a:pt x="102971" y="254000"/>
                </a:moveTo>
                <a:lnTo>
                  <a:pt x="58800" y="254000"/>
                </a:lnTo>
                <a:lnTo>
                  <a:pt x="64541" y="241300"/>
                </a:lnTo>
                <a:lnTo>
                  <a:pt x="70537" y="228600"/>
                </a:lnTo>
                <a:lnTo>
                  <a:pt x="76746" y="215900"/>
                </a:lnTo>
                <a:lnTo>
                  <a:pt x="83198" y="203200"/>
                </a:lnTo>
                <a:lnTo>
                  <a:pt x="133998" y="203200"/>
                </a:lnTo>
                <a:lnTo>
                  <a:pt x="127152" y="215900"/>
                </a:lnTo>
                <a:lnTo>
                  <a:pt x="121056" y="215900"/>
                </a:lnTo>
                <a:lnTo>
                  <a:pt x="114642" y="228600"/>
                </a:lnTo>
                <a:lnTo>
                  <a:pt x="114896" y="228600"/>
                </a:lnTo>
                <a:lnTo>
                  <a:pt x="108700" y="241300"/>
                </a:lnTo>
                <a:lnTo>
                  <a:pt x="108940" y="241300"/>
                </a:lnTo>
                <a:lnTo>
                  <a:pt x="102971" y="254000"/>
                </a:lnTo>
                <a:close/>
              </a:path>
              <a:path w="2846704" h="3022600">
                <a:moveTo>
                  <a:pt x="2787307" y="254000"/>
                </a:moveTo>
                <a:lnTo>
                  <a:pt x="2743136" y="254000"/>
                </a:lnTo>
                <a:lnTo>
                  <a:pt x="2737167" y="241300"/>
                </a:lnTo>
                <a:lnTo>
                  <a:pt x="2737410" y="241300"/>
                </a:lnTo>
                <a:lnTo>
                  <a:pt x="2731211" y="228600"/>
                </a:lnTo>
                <a:lnTo>
                  <a:pt x="2731465" y="228600"/>
                </a:lnTo>
                <a:lnTo>
                  <a:pt x="2725051" y="215900"/>
                </a:lnTo>
                <a:lnTo>
                  <a:pt x="2718955" y="215900"/>
                </a:lnTo>
                <a:lnTo>
                  <a:pt x="2712123" y="203200"/>
                </a:lnTo>
                <a:lnTo>
                  <a:pt x="2762910" y="203200"/>
                </a:lnTo>
                <a:lnTo>
                  <a:pt x="2769362" y="215900"/>
                </a:lnTo>
                <a:lnTo>
                  <a:pt x="2775584" y="228600"/>
                </a:lnTo>
                <a:lnTo>
                  <a:pt x="2781566" y="241300"/>
                </a:lnTo>
                <a:lnTo>
                  <a:pt x="2787307" y="254000"/>
                </a:lnTo>
                <a:close/>
              </a:path>
              <a:path w="2846704" h="3022600">
                <a:moveTo>
                  <a:pt x="65265" y="330200"/>
                </a:moveTo>
                <a:lnTo>
                  <a:pt x="25603" y="330200"/>
                </a:lnTo>
                <a:lnTo>
                  <a:pt x="29565" y="317500"/>
                </a:lnTo>
                <a:lnTo>
                  <a:pt x="43040" y="279400"/>
                </a:lnTo>
                <a:lnTo>
                  <a:pt x="53301" y="254000"/>
                </a:lnTo>
                <a:lnTo>
                  <a:pt x="97688" y="254000"/>
                </a:lnTo>
                <a:lnTo>
                  <a:pt x="92163" y="266700"/>
                </a:lnTo>
                <a:lnTo>
                  <a:pt x="92392" y="266700"/>
                </a:lnTo>
                <a:lnTo>
                  <a:pt x="87110" y="279400"/>
                </a:lnTo>
                <a:lnTo>
                  <a:pt x="87312" y="279400"/>
                </a:lnTo>
                <a:lnTo>
                  <a:pt x="82270" y="292100"/>
                </a:lnTo>
                <a:lnTo>
                  <a:pt x="77850" y="292100"/>
                </a:lnTo>
                <a:lnTo>
                  <a:pt x="73291" y="304800"/>
                </a:lnTo>
                <a:lnTo>
                  <a:pt x="73469" y="304800"/>
                </a:lnTo>
                <a:lnTo>
                  <a:pt x="69151" y="317500"/>
                </a:lnTo>
                <a:lnTo>
                  <a:pt x="69329" y="317500"/>
                </a:lnTo>
                <a:lnTo>
                  <a:pt x="65265" y="330200"/>
                </a:lnTo>
                <a:close/>
              </a:path>
              <a:path w="2846704" h="3022600">
                <a:moveTo>
                  <a:pt x="2820517" y="330200"/>
                </a:moveTo>
                <a:lnTo>
                  <a:pt x="2780855" y="330200"/>
                </a:lnTo>
                <a:lnTo>
                  <a:pt x="2776791" y="317500"/>
                </a:lnTo>
                <a:lnTo>
                  <a:pt x="2776956" y="317500"/>
                </a:lnTo>
                <a:lnTo>
                  <a:pt x="2772638" y="304800"/>
                </a:lnTo>
                <a:lnTo>
                  <a:pt x="2772829" y="304800"/>
                </a:lnTo>
                <a:lnTo>
                  <a:pt x="2768257" y="292100"/>
                </a:lnTo>
                <a:lnTo>
                  <a:pt x="2763850" y="292100"/>
                </a:lnTo>
                <a:lnTo>
                  <a:pt x="2758794" y="279400"/>
                </a:lnTo>
                <a:lnTo>
                  <a:pt x="2759011" y="279400"/>
                </a:lnTo>
                <a:lnTo>
                  <a:pt x="2753715" y="266700"/>
                </a:lnTo>
                <a:lnTo>
                  <a:pt x="2753944" y="266700"/>
                </a:lnTo>
                <a:lnTo>
                  <a:pt x="2748419" y="254000"/>
                </a:lnTo>
                <a:lnTo>
                  <a:pt x="2792806" y="254000"/>
                </a:lnTo>
                <a:lnTo>
                  <a:pt x="2807817" y="292100"/>
                </a:lnTo>
                <a:lnTo>
                  <a:pt x="2816542" y="317500"/>
                </a:lnTo>
                <a:lnTo>
                  <a:pt x="2820517" y="330200"/>
                </a:lnTo>
                <a:close/>
              </a:path>
              <a:path w="2846704" h="3022600">
                <a:moveTo>
                  <a:pt x="58356" y="2679700"/>
                </a:moveTo>
                <a:lnTo>
                  <a:pt x="18478" y="2679700"/>
                </a:lnTo>
                <a:lnTo>
                  <a:pt x="15340" y="2667000"/>
                </a:lnTo>
                <a:lnTo>
                  <a:pt x="7607" y="2628900"/>
                </a:lnTo>
                <a:lnTo>
                  <a:pt x="2514" y="2590800"/>
                </a:lnTo>
                <a:lnTo>
                  <a:pt x="165" y="2552700"/>
                </a:lnTo>
                <a:lnTo>
                  <a:pt x="0" y="2540000"/>
                </a:lnTo>
                <a:lnTo>
                  <a:pt x="0" y="482600"/>
                </a:lnTo>
                <a:lnTo>
                  <a:pt x="1422" y="444500"/>
                </a:lnTo>
                <a:lnTo>
                  <a:pt x="5613" y="406400"/>
                </a:lnTo>
                <a:lnTo>
                  <a:pt x="12471" y="368300"/>
                </a:lnTo>
                <a:lnTo>
                  <a:pt x="21907" y="330200"/>
                </a:lnTo>
                <a:lnTo>
                  <a:pt x="61760" y="330200"/>
                </a:lnTo>
                <a:lnTo>
                  <a:pt x="58216" y="342900"/>
                </a:lnTo>
                <a:lnTo>
                  <a:pt x="58356" y="342900"/>
                </a:lnTo>
                <a:lnTo>
                  <a:pt x="55067" y="355600"/>
                </a:lnTo>
                <a:lnTo>
                  <a:pt x="52184" y="368300"/>
                </a:lnTo>
                <a:lnTo>
                  <a:pt x="49542" y="381000"/>
                </a:lnTo>
                <a:lnTo>
                  <a:pt x="47179" y="393700"/>
                </a:lnTo>
                <a:lnTo>
                  <a:pt x="45073" y="406400"/>
                </a:lnTo>
                <a:lnTo>
                  <a:pt x="43319" y="406400"/>
                </a:lnTo>
                <a:lnTo>
                  <a:pt x="41681" y="419100"/>
                </a:lnTo>
                <a:lnTo>
                  <a:pt x="40398" y="431800"/>
                </a:lnTo>
                <a:lnTo>
                  <a:pt x="39395" y="444500"/>
                </a:lnTo>
                <a:lnTo>
                  <a:pt x="38671" y="457200"/>
                </a:lnTo>
                <a:lnTo>
                  <a:pt x="38239" y="469900"/>
                </a:lnTo>
                <a:lnTo>
                  <a:pt x="38100" y="482600"/>
                </a:lnTo>
                <a:lnTo>
                  <a:pt x="38100" y="2540000"/>
                </a:lnTo>
                <a:lnTo>
                  <a:pt x="38252" y="2552700"/>
                </a:lnTo>
                <a:lnTo>
                  <a:pt x="38696" y="2565400"/>
                </a:lnTo>
                <a:lnTo>
                  <a:pt x="39433" y="2578100"/>
                </a:lnTo>
                <a:lnTo>
                  <a:pt x="40449" y="2590800"/>
                </a:lnTo>
                <a:lnTo>
                  <a:pt x="41744" y="2603500"/>
                </a:lnTo>
                <a:lnTo>
                  <a:pt x="43243" y="2603500"/>
                </a:lnTo>
                <a:lnTo>
                  <a:pt x="45161" y="2616200"/>
                </a:lnTo>
                <a:lnTo>
                  <a:pt x="47269" y="2628900"/>
                </a:lnTo>
                <a:lnTo>
                  <a:pt x="49656" y="2641600"/>
                </a:lnTo>
                <a:lnTo>
                  <a:pt x="52298" y="2654300"/>
                </a:lnTo>
                <a:lnTo>
                  <a:pt x="55194" y="2667000"/>
                </a:lnTo>
                <a:lnTo>
                  <a:pt x="58356" y="2679700"/>
                </a:lnTo>
                <a:close/>
              </a:path>
              <a:path w="2846704" h="3022600">
                <a:moveTo>
                  <a:pt x="61608" y="342900"/>
                </a:moveTo>
                <a:lnTo>
                  <a:pt x="61760" y="330200"/>
                </a:lnTo>
                <a:lnTo>
                  <a:pt x="65417" y="330200"/>
                </a:lnTo>
                <a:lnTo>
                  <a:pt x="61608" y="342900"/>
                </a:lnTo>
                <a:close/>
              </a:path>
              <a:path w="2846704" h="3022600">
                <a:moveTo>
                  <a:pt x="2784500" y="342900"/>
                </a:moveTo>
                <a:lnTo>
                  <a:pt x="2780690" y="330200"/>
                </a:lnTo>
                <a:lnTo>
                  <a:pt x="2784348" y="330200"/>
                </a:lnTo>
                <a:lnTo>
                  <a:pt x="2784500" y="342900"/>
                </a:lnTo>
                <a:close/>
              </a:path>
              <a:path w="2846704" h="3022600">
                <a:moveTo>
                  <a:pt x="2827629" y="2679700"/>
                </a:moveTo>
                <a:lnTo>
                  <a:pt x="2787751" y="2679700"/>
                </a:lnTo>
                <a:lnTo>
                  <a:pt x="2791040" y="2667000"/>
                </a:lnTo>
                <a:lnTo>
                  <a:pt x="2793936" y="2654300"/>
                </a:lnTo>
                <a:lnTo>
                  <a:pt x="2796565" y="2641600"/>
                </a:lnTo>
                <a:lnTo>
                  <a:pt x="2798927" y="2628900"/>
                </a:lnTo>
                <a:lnTo>
                  <a:pt x="2801037" y="2616200"/>
                </a:lnTo>
                <a:lnTo>
                  <a:pt x="2802864" y="2603500"/>
                </a:lnTo>
                <a:lnTo>
                  <a:pt x="2804363" y="2603500"/>
                </a:lnTo>
                <a:lnTo>
                  <a:pt x="2805709" y="2590800"/>
                </a:lnTo>
                <a:lnTo>
                  <a:pt x="2806713" y="2578100"/>
                </a:lnTo>
                <a:lnTo>
                  <a:pt x="2807436" y="2565400"/>
                </a:lnTo>
                <a:lnTo>
                  <a:pt x="2807868" y="2552700"/>
                </a:lnTo>
                <a:lnTo>
                  <a:pt x="2808008" y="2540000"/>
                </a:lnTo>
                <a:lnTo>
                  <a:pt x="2808008" y="482600"/>
                </a:lnTo>
                <a:lnTo>
                  <a:pt x="2807855" y="469900"/>
                </a:lnTo>
                <a:lnTo>
                  <a:pt x="2807411" y="457200"/>
                </a:lnTo>
                <a:lnTo>
                  <a:pt x="2806674" y="444500"/>
                </a:lnTo>
                <a:lnTo>
                  <a:pt x="2805658" y="431800"/>
                </a:lnTo>
                <a:lnTo>
                  <a:pt x="2804363" y="419100"/>
                </a:lnTo>
                <a:lnTo>
                  <a:pt x="2802801" y="406400"/>
                </a:lnTo>
                <a:lnTo>
                  <a:pt x="2801037" y="406400"/>
                </a:lnTo>
                <a:lnTo>
                  <a:pt x="2798838" y="393700"/>
                </a:lnTo>
                <a:lnTo>
                  <a:pt x="2796463" y="381000"/>
                </a:lnTo>
                <a:lnTo>
                  <a:pt x="2793809" y="368300"/>
                </a:lnTo>
                <a:lnTo>
                  <a:pt x="2790913" y="355600"/>
                </a:lnTo>
                <a:lnTo>
                  <a:pt x="2787751" y="342900"/>
                </a:lnTo>
                <a:lnTo>
                  <a:pt x="2787891" y="342900"/>
                </a:lnTo>
                <a:lnTo>
                  <a:pt x="2784348" y="330200"/>
                </a:lnTo>
                <a:lnTo>
                  <a:pt x="2824213" y="330200"/>
                </a:lnTo>
                <a:lnTo>
                  <a:pt x="2833636" y="368300"/>
                </a:lnTo>
                <a:lnTo>
                  <a:pt x="2840495" y="406400"/>
                </a:lnTo>
                <a:lnTo>
                  <a:pt x="2844686" y="444500"/>
                </a:lnTo>
                <a:lnTo>
                  <a:pt x="2846108" y="482600"/>
                </a:lnTo>
                <a:lnTo>
                  <a:pt x="2846108" y="2540000"/>
                </a:lnTo>
                <a:lnTo>
                  <a:pt x="2844686" y="2578100"/>
                </a:lnTo>
                <a:lnTo>
                  <a:pt x="2840495" y="2616200"/>
                </a:lnTo>
                <a:lnTo>
                  <a:pt x="2833636" y="2654300"/>
                </a:lnTo>
                <a:lnTo>
                  <a:pt x="2830766" y="2667000"/>
                </a:lnTo>
                <a:lnTo>
                  <a:pt x="2827629" y="2679700"/>
                </a:lnTo>
                <a:close/>
              </a:path>
              <a:path w="2846704" h="3022600">
                <a:moveTo>
                  <a:pt x="97688" y="2768600"/>
                </a:moveTo>
                <a:lnTo>
                  <a:pt x="53301" y="2768600"/>
                </a:lnTo>
                <a:lnTo>
                  <a:pt x="48044" y="2755900"/>
                </a:lnTo>
                <a:lnTo>
                  <a:pt x="33795" y="2717800"/>
                </a:lnTo>
                <a:lnTo>
                  <a:pt x="21907" y="2679700"/>
                </a:lnTo>
                <a:lnTo>
                  <a:pt x="61608" y="2679700"/>
                </a:lnTo>
                <a:lnTo>
                  <a:pt x="65417" y="2692400"/>
                </a:lnTo>
                <a:lnTo>
                  <a:pt x="65265" y="2692400"/>
                </a:lnTo>
                <a:lnTo>
                  <a:pt x="69329" y="2705100"/>
                </a:lnTo>
                <a:lnTo>
                  <a:pt x="69151" y="2705100"/>
                </a:lnTo>
                <a:lnTo>
                  <a:pt x="73469" y="2717800"/>
                </a:lnTo>
                <a:lnTo>
                  <a:pt x="73291" y="2717800"/>
                </a:lnTo>
                <a:lnTo>
                  <a:pt x="77850" y="2730500"/>
                </a:lnTo>
                <a:lnTo>
                  <a:pt x="82270" y="2730500"/>
                </a:lnTo>
                <a:lnTo>
                  <a:pt x="87312" y="2743200"/>
                </a:lnTo>
                <a:lnTo>
                  <a:pt x="87110" y="2743200"/>
                </a:lnTo>
                <a:lnTo>
                  <a:pt x="92392" y="2755900"/>
                </a:lnTo>
                <a:lnTo>
                  <a:pt x="92163" y="2755900"/>
                </a:lnTo>
                <a:lnTo>
                  <a:pt x="97688" y="2768600"/>
                </a:lnTo>
                <a:close/>
              </a:path>
              <a:path w="2846704" h="3022600">
                <a:moveTo>
                  <a:pt x="2792806" y="2768600"/>
                </a:moveTo>
                <a:lnTo>
                  <a:pt x="2748419" y="2768600"/>
                </a:lnTo>
                <a:lnTo>
                  <a:pt x="2753944" y="2755900"/>
                </a:lnTo>
                <a:lnTo>
                  <a:pt x="2753715" y="2755900"/>
                </a:lnTo>
                <a:lnTo>
                  <a:pt x="2759011" y="2743200"/>
                </a:lnTo>
                <a:lnTo>
                  <a:pt x="2758794" y="2743200"/>
                </a:lnTo>
                <a:lnTo>
                  <a:pt x="2763850" y="2730500"/>
                </a:lnTo>
                <a:lnTo>
                  <a:pt x="2768257" y="2730500"/>
                </a:lnTo>
                <a:lnTo>
                  <a:pt x="2772829" y="2717800"/>
                </a:lnTo>
                <a:lnTo>
                  <a:pt x="2772638" y="2717800"/>
                </a:lnTo>
                <a:lnTo>
                  <a:pt x="2776956" y="2705100"/>
                </a:lnTo>
                <a:lnTo>
                  <a:pt x="2776791" y="2705100"/>
                </a:lnTo>
                <a:lnTo>
                  <a:pt x="2780855" y="2692400"/>
                </a:lnTo>
                <a:lnTo>
                  <a:pt x="2780690" y="2692400"/>
                </a:lnTo>
                <a:lnTo>
                  <a:pt x="2784500" y="2679700"/>
                </a:lnTo>
                <a:lnTo>
                  <a:pt x="2824213" y="2679700"/>
                </a:lnTo>
                <a:lnTo>
                  <a:pt x="2812313" y="2717800"/>
                </a:lnTo>
                <a:lnTo>
                  <a:pt x="2798064" y="2755900"/>
                </a:lnTo>
                <a:lnTo>
                  <a:pt x="2792806" y="2768600"/>
                </a:lnTo>
                <a:close/>
              </a:path>
              <a:path w="2846704" h="3022600">
                <a:moveTo>
                  <a:pt x="121056" y="2806700"/>
                </a:moveTo>
                <a:lnTo>
                  <a:pt x="76746" y="2806700"/>
                </a:lnTo>
                <a:lnTo>
                  <a:pt x="70537" y="2794000"/>
                </a:lnTo>
                <a:lnTo>
                  <a:pt x="64541" y="2781300"/>
                </a:lnTo>
                <a:lnTo>
                  <a:pt x="58800" y="2768600"/>
                </a:lnTo>
                <a:lnTo>
                  <a:pt x="102971" y="2768600"/>
                </a:lnTo>
                <a:lnTo>
                  <a:pt x="108940" y="2781300"/>
                </a:lnTo>
                <a:lnTo>
                  <a:pt x="108700" y="2781300"/>
                </a:lnTo>
                <a:lnTo>
                  <a:pt x="114896" y="2794000"/>
                </a:lnTo>
                <a:lnTo>
                  <a:pt x="114642" y="2794000"/>
                </a:lnTo>
                <a:lnTo>
                  <a:pt x="121056" y="2806700"/>
                </a:lnTo>
                <a:close/>
              </a:path>
              <a:path w="2846704" h="3022600">
                <a:moveTo>
                  <a:pt x="2769362" y="2806700"/>
                </a:moveTo>
                <a:lnTo>
                  <a:pt x="2725051" y="2806700"/>
                </a:lnTo>
                <a:lnTo>
                  <a:pt x="2731465" y="2794000"/>
                </a:lnTo>
                <a:lnTo>
                  <a:pt x="2731211" y="2794000"/>
                </a:lnTo>
                <a:lnTo>
                  <a:pt x="2737410" y="2781300"/>
                </a:lnTo>
                <a:lnTo>
                  <a:pt x="2737167" y="2781300"/>
                </a:lnTo>
                <a:lnTo>
                  <a:pt x="2743136" y="2768600"/>
                </a:lnTo>
                <a:lnTo>
                  <a:pt x="2787307" y="2768600"/>
                </a:lnTo>
                <a:lnTo>
                  <a:pt x="2781566" y="2781300"/>
                </a:lnTo>
                <a:lnTo>
                  <a:pt x="2775584" y="2794000"/>
                </a:lnTo>
                <a:lnTo>
                  <a:pt x="2769362" y="2806700"/>
                </a:lnTo>
                <a:close/>
              </a:path>
              <a:path w="2846704" h="3022600">
                <a:moveTo>
                  <a:pt x="154889" y="2844800"/>
                </a:moveTo>
                <a:lnTo>
                  <a:pt x="103898" y="2844800"/>
                </a:lnTo>
                <a:lnTo>
                  <a:pt x="96774" y="2832100"/>
                </a:lnTo>
                <a:lnTo>
                  <a:pt x="89877" y="2819400"/>
                </a:lnTo>
                <a:lnTo>
                  <a:pt x="83198" y="2806700"/>
                </a:lnTo>
                <a:lnTo>
                  <a:pt x="127152" y="2806700"/>
                </a:lnTo>
                <a:lnTo>
                  <a:pt x="133998" y="2819400"/>
                </a:lnTo>
                <a:lnTo>
                  <a:pt x="133718" y="2819400"/>
                </a:lnTo>
                <a:lnTo>
                  <a:pt x="140766" y="2832100"/>
                </a:lnTo>
                <a:lnTo>
                  <a:pt x="147434" y="2832100"/>
                </a:lnTo>
                <a:lnTo>
                  <a:pt x="154889" y="2844800"/>
                </a:lnTo>
                <a:close/>
              </a:path>
              <a:path w="2846704" h="3022600">
                <a:moveTo>
                  <a:pt x="2742209" y="2844800"/>
                </a:moveTo>
                <a:lnTo>
                  <a:pt x="2691230" y="2844800"/>
                </a:lnTo>
                <a:lnTo>
                  <a:pt x="2698686" y="2832100"/>
                </a:lnTo>
                <a:lnTo>
                  <a:pt x="2705354" y="2832100"/>
                </a:lnTo>
                <a:lnTo>
                  <a:pt x="2712402" y="2819400"/>
                </a:lnTo>
                <a:lnTo>
                  <a:pt x="2712123" y="2819400"/>
                </a:lnTo>
                <a:lnTo>
                  <a:pt x="2718955" y="2806700"/>
                </a:lnTo>
                <a:lnTo>
                  <a:pt x="2762910" y="2806700"/>
                </a:lnTo>
                <a:lnTo>
                  <a:pt x="2756242" y="2819400"/>
                </a:lnTo>
                <a:lnTo>
                  <a:pt x="2749334" y="2832100"/>
                </a:lnTo>
                <a:lnTo>
                  <a:pt x="2742209" y="2844800"/>
                </a:lnTo>
                <a:close/>
              </a:path>
              <a:path w="2846704" h="3022600">
                <a:moveTo>
                  <a:pt x="193433" y="2882900"/>
                </a:moveTo>
                <a:lnTo>
                  <a:pt x="134493" y="2882900"/>
                </a:lnTo>
                <a:lnTo>
                  <a:pt x="126542" y="2870200"/>
                </a:lnTo>
                <a:lnTo>
                  <a:pt x="118783" y="2857500"/>
                </a:lnTo>
                <a:lnTo>
                  <a:pt x="111226" y="2844800"/>
                </a:lnTo>
                <a:lnTo>
                  <a:pt x="161912" y="2844800"/>
                </a:lnTo>
                <a:lnTo>
                  <a:pt x="169760" y="2857500"/>
                </a:lnTo>
                <a:lnTo>
                  <a:pt x="169443" y="2857500"/>
                </a:lnTo>
                <a:lnTo>
                  <a:pt x="177469" y="2870200"/>
                </a:lnTo>
                <a:lnTo>
                  <a:pt x="185026" y="2870200"/>
                </a:lnTo>
                <a:lnTo>
                  <a:pt x="193433" y="2882900"/>
                </a:lnTo>
                <a:close/>
              </a:path>
              <a:path w="2846704" h="3022600">
                <a:moveTo>
                  <a:pt x="2711615" y="2882900"/>
                </a:moveTo>
                <a:lnTo>
                  <a:pt x="2652674" y="2882900"/>
                </a:lnTo>
                <a:lnTo>
                  <a:pt x="2661081" y="2870200"/>
                </a:lnTo>
                <a:lnTo>
                  <a:pt x="2668638" y="2870200"/>
                </a:lnTo>
                <a:lnTo>
                  <a:pt x="2676664" y="2857500"/>
                </a:lnTo>
                <a:lnTo>
                  <a:pt x="2676345" y="2857500"/>
                </a:lnTo>
                <a:lnTo>
                  <a:pt x="2684195" y="2844800"/>
                </a:lnTo>
                <a:lnTo>
                  <a:pt x="2734881" y="2844800"/>
                </a:lnTo>
                <a:lnTo>
                  <a:pt x="2727325" y="2857500"/>
                </a:lnTo>
                <a:lnTo>
                  <a:pt x="2719578" y="2870200"/>
                </a:lnTo>
                <a:lnTo>
                  <a:pt x="2711615" y="2882900"/>
                </a:lnTo>
                <a:close/>
              </a:path>
              <a:path w="2846704" h="3022600">
                <a:moveTo>
                  <a:pt x="210071" y="2895600"/>
                </a:moveTo>
                <a:lnTo>
                  <a:pt x="151015" y="2895600"/>
                </a:lnTo>
                <a:lnTo>
                  <a:pt x="142659" y="2882900"/>
                </a:lnTo>
                <a:lnTo>
                  <a:pt x="201320" y="2882900"/>
                </a:lnTo>
                <a:lnTo>
                  <a:pt x="210071" y="2895600"/>
                </a:lnTo>
                <a:close/>
              </a:path>
              <a:path w="2846704" h="3022600">
                <a:moveTo>
                  <a:pt x="2695092" y="2895600"/>
                </a:moveTo>
                <a:lnTo>
                  <a:pt x="2636038" y="2895600"/>
                </a:lnTo>
                <a:lnTo>
                  <a:pt x="2644800" y="2882900"/>
                </a:lnTo>
                <a:lnTo>
                  <a:pt x="2703449" y="2882900"/>
                </a:lnTo>
                <a:lnTo>
                  <a:pt x="2695092" y="2895600"/>
                </a:lnTo>
                <a:close/>
              </a:path>
              <a:path w="2846704" h="3022600">
                <a:moveTo>
                  <a:pt x="245287" y="2921000"/>
                </a:moveTo>
                <a:lnTo>
                  <a:pt x="177241" y="2921000"/>
                </a:lnTo>
                <a:lnTo>
                  <a:pt x="168313" y="2908300"/>
                </a:lnTo>
                <a:lnTo>
                  <a:pt x="159575" y="2895600"/>
                </a:lnTo>
                <a:lnTo>
                  <a:pt x="218274" y="2895600"/>
                </a:lnTo>
                <a:lnTo>
                  <a:pt x="227368" y="2908300"/>
                </a:lnTo>
                <a:lnTo>
                  <a:pt x="235864" y="2908300"/>
                </a:lnTo>
                <a:lnTo>
                  <a:pt x="245287" y="2921000"/>
                </a:lnTo>
                <a:close/>
              </a:path>
              <a:path w="2846704" h="3022600">
                <a:moveTo>
                  <a:pt x="2668866" y="2921000"/>
                </a:moveTo>
                <a:lnTo>
                  <a:pt x="2600820" y="2921000"/>
                </a:lnTo>
                <a:lnTo>
                  <a:pt x="2610244" y="2908300"/>
                </a:lnTo>
                <a:lnTo>
                  <a:pt x="2618740" y="2908300"/>
                </a:lnTo>
                <a:lnTo>
                  <a:pt x="2627831" y="2895600"/>
                </a:lnTo>
                <a:lnTo>
                  <a:pt x="2686532" y="2895600"/>
                </a:lnTo>
                <a:lnTo>
                  <a:pt x="2677795" y="2908300"/>
                </a:lnTo>
                <a:lnTo>
                  <a:pt x="2668866" y="2921000"/>
                </a:lnTo>
                <a:close/>
              </a:path>
              <a:path w="2846704" h="3022600">
                <a:moveTo>
                  <a:pt x="263804" y="2933700"/>
                </a:moveTo>
                <a:lnTo>
                  <a:pt x="195643" y="2933700"/>
                </a:lnTo>
                <a:lnTo>
                  <a:pt x="186347" y="2921000"/>
                </a:lnTo>
                <a:lnTo>
                  <a:pt x="254076" y="2921000"/>
                </a:lnTo>
                <a:lnTo>
                  <a:pt x="263804" y="2933700"/>
                </a:lnTo>
                <a:close/>
              </a:path>
              <a:path w="2846704" h="3022600">
                <a:moveTo>
                  <a:pt x="2650477" y="2933700"/>
                </a:moveTo>
                <a:lnTo>
                  <a:pt x="2582303" y="2933700"/>
                </a:lnTo>
                <a:lnTo>
                  <a:pt x="2592031" y="2921000"/>
                </a:lnTo>
                <a:lnTo>
                  <a:pt x="2659761" y="2921000"/>
                </a:lnTo>
                <a:lnTo>
                  <a:pt x="2650477" y="2933700"/>
                </a:lnTo>
                <a:close/>
              </a:path>
              <a:path w="2846704" h="3022600">
                <a:moveTo>
                  <a:pt x="282892" y="2946400"/>
                </a:moveTo>
                <a:lnTo>
                  <a:pt x="214730" y="2946400"/>
                </a:lnTo>
                <a:lnTo>
                  <a:pt x="205104" y="2933700"/>
                </a:lnTo>
                <a:lnTo>
                  <a:pt x="272872" y="2933700"/>
                </a:lnTo>
                <a:lnTo>
                  <a:pt x="282892" y="2946400"/>
                </a:lnTo>
                <a:close/>
              </a:path>
              <a:path w="2846704" h="3022600">
                <a:moveTo>
                  <a:pt x="2631376" y="2946400"/>
                </a:moveTo>
                <a:lnTo>
                  <a:pt x="2563215" y="2946400"/>
                </a:lnTo>
                <a:lnTo>
                  <a:pt x="2573235" y="2933700"/>
                </a:lnTo>
                <a:lnTo>
                  <a:pt x="2641015" y="2933700"/>
                </a:lnTo>
                <a:lnTo>
                  <a:pt x="2631376" y="2946400"/>
                </a:lnTo>
                <a:close/>
              </a:path>
              <a:path w="2846704" h="3022600">
                <a:moveTo>
                  <a:pt x="312534" y="2959100"/>
                </a:moveTo>
                <a:lnTo>
                  <a:pt x="234492" y="2959100"/>
                </a:lnTo>
                <a:lnTo>
                  <a:pt x="224536" y="2946400"/>
                </a:lnTo>
                <a:lnTo>
                  <a:pt x="302094" y="2946400"/>
                </a:lnTo>
                <a:lnTo>
                  <a:pt x="312534" y="2959100"/>
                </a:lnTo>
                <a:close/>
              </a:path>
              <a:path w="2846704" h="3022600">
                <a:moveTo>
                  <a:pt x="2611615" y="2959100"/>
                </a:moveTo>
                <a:lnTo>
                  <a:pt x="2533586" y="2959100"/>
                </a:lnTo>
                <a:lnTo>
                  <a:pt x="2544013" y="2946400"/>
                </a:lnTo>
                <a:lnTo>
                  <a:pt x="2621584" y="2946400"/>
                </a:lnTo>
                <a:lnTo>
                  <a:pt x="2611615" y="2959100"/>
                </a:lnTo>
                <a:close/>
              </a:path>
              <a:path w="2846704" h="3022600">
                <a:moveTo>
                  <a:pt x="343294" y="2971800"/>
                </a:moveTo>
                <a:lnTo>
                  <a:pt x="254889" y="2971800"/>
                </a:lnTo>
                <a:lnTo>
                  <a:pt x="244614" y="2959100"/>
                </a:lnTo>
                <a:lnTo>
                  <a:pt x="332473" y="2959100"/>
                </a:lnTo>
                <a:lnTo>
                  <a:pt x="343294" y="2971800"/>
                </a:lnTo>
                <a:close/>
              </a:path>
              <a:path w="2846704" h="3022600">
                <a:moveTo>
                  <a:pt x="2591219" y="2971800"/>
                </a:moveTo>
                <a:lnTo>
                  <a:pt x="2502827" y="2971800"/>
                </a:lnTo>
                <a:lnTo>
                  <a:pt x="2513634" y="2959100"/>
                </a:lnTo>
                <a:lnTo>
                  <a:pt x="2601493" y="2959100"/>
                </a:lnTo>
                <a:lnTo>
                  <a:pt x="2591219" y="2971800"/>
                </a:lnTo>
                <a:close/>
              </a:path>
              <a:path w="2846704" h="3022600">
                <a:moveTo>
                  <a:pt x="385889" y="2984500"/>
                </a:moveTo>
                <a:lnTo>
                  <a:pt x="275894" y="2984500"/>
                </a:lnTo>
                <a:lnTo>
                  <a:pt x="265315" y="2971800"/>
                </a:lnTo>
                <a:lnTo>
                  <a:pt x="374624" y="2971800"/>
                </a:lnTo>
                <a:lnTo>
                  <a:pt x="385889" y="2984500"/>
                </a:lnTo>
                <a:close/>
              </a:path>
              <a:path w="2846704" h="3022600">
                <a:moveTo>
                  <a:pt x="396798" y="2984500"/>
                </a:moveTo>
                <a:lnTo>
                  <a:pt x="385889" y="2984500"/>
                </a:lnTo>
                <a:lnTo>
                  <a:pt x="385419" y="2971800"/>
                </a:lnTo>
                <a:lnTo>
                  <a:pt x="396798" y="2984500"/>
                </a:lnTo>
                <a:close/>
              </a:path>
              <a:path w="2846704" h="3022600">
                <a:moveTo>
                  <a:pt x="2460217" y="2984500"/>
                </a:moveTo>
                <a:lnTo>
                  <a:pt x="2449310" y="2984500"/>
                </a:lnTo>
                <a:lnTo>
                  <a:pt x="2460688" y="2971800"/>
                </a:lnTo>
                <a:lnTo>
                  <a:pt x="2460217" y="2984500"/>
                </a:lnTo>
                <a:close/>
              </a:path>
              <a:path w="2846704" h="3022600">
                <a:moveTo>
                  <a:pt x="2570213" y="2984500"/>
                </a:moveTo>
                <a:lnTo>
                  <a:pt x="2460217" y="2984500"/>
                </a:lnTo>
                <a:lnTo>
                  <a:pt x="2471496" y="2971800"/>
                </a:lnTo>
                <a:lnTo>
                  <a:pt x="2580792" y="2971800"/>
                </a:lnTo>
                <a:lnTo>
                  <a:pt x="2570213" y="2984500"/>
                </a:lnTo>
                <a:close/>
              </a:path>
              <a:path w="2846704" h="3022600">
                <a:moveTo>
                  <a:pt x="2537637" y="2997200"/>
                </a:moveTo>
                <a:lnTo>
                  <a:pt x="308470" y="2997200"/>
                </a:lnTo>
                <a:lnTo>
                  <a:pt x="297472" y="2984500"/>
                </a:lnTo>
                <a:lnTo>
                  <a:pt x="2548636" y="2984500"/>
                </a:lnTo>
                <a:lnTo>
                  <a:pt x="2537637" y="2997200"/>
                </a:lnTo>
                <a:close/>
              </a:path>
              <a:path w="2846704" h="3022600">
                <a:moveTo>
                  <a:pt x="2503881" y="3009900"/>
                </a:moveTo>
                <a:lnTo>
                  <a:pt x="342239" y="3009900"/>
                </a:lnTo>
                <a:lnTo>
                  <a:pt x="330860" y="2997200"/>
                </a:lnTo>
                <a:lnTo>
                  <a:pt x="2515260" y="2997200"/>
                </a:lnTo>
                <a:lnTo>
                  <a:pt x="2503881" y="3009900"/>
                </a:lnTo>
                <a:close/>
              </a:path>
              <a:path w="2846704" h="3022600">
                <a:moveTo>
                  <a:pt x="2457183" y="3022600"/>
                </a:moveTo>
                <a:lnTo>
                  <a:pt x="388924" y="3022600"/>
                </a:lnTo>
                <a:lnTo>
                  <a:pt x="377088" y="3009900"/>
                </a:lnTo>
                <a:lnTo>
                  <a:pt x="2469019" y="3009900"/>
                </a:lnTo>
                <a:lnTo>
                  <a:pt x="2457183" y="30226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6564" y="6193789"/>
            <a:ext cx="12439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【抖音平台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7089" y="6202679"/>
            <a:ext cx="14471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【小红书平台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9340" y="6194425"/>
            <a:ext cx="1650364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【大众点评平台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10730" y="6197599"/>
            <a:ext cx="124396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【知乎平台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04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撰写脚本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40435" y="2188603"/>
            <a:ext cx="215836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自己直接创</a:t>
            </a:r>
            <a:r>
              <a:rPr sz="2800" b="1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作</a:t>
            </a:r>
            <a:endParaRPr sz="2800" b="1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6435" y="2870593"/>
            <a:ext cx="2666365" cy="5060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8465" marR="5080" indent="-406400">
              <a:lnSpc>
                <a:spcPts val="1880"/>
              </a:lnSpc>
              <a:spcBef>
                <a:spcPts val="190"/>
              </a:spcBef>
            </a:pPr>
            <a:r>
              <a:rPr sz="1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之前已经有过高质量的输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 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保障，否则不建议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80661" y="2188603"/>
            <a:ext cx="1802764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案例式创</a:t>
            </a:r>
            <a:r>
              <a:rPr sz="2800" b="1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作</a:t>
            </a:r>
            <a:endParaRPr sz="2800" b="1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48861" y="2865513"/>
            <a:ext cx="2666365" cy="504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0680" marR="5080" indent="-34861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（具体方法论看上一章《案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 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式学习的</a:t>
            </a:r>
            <a:r>
              <a:rPr sz="1600" spc="10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个步骤》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>
            <p:custDataLst>
              <p:tags r:id="rId3"/>
            </p:custDataLst>
          </p:nvPr>
        </p:nvSpPr>
        <p:spPr>
          <a:xfrm>
            <a:off x="708088" y="4223498"/>
            <a:ext cx="2311400" cy="8420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适用人群：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有很强的脚本创作能力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>
            <p:custDataLst>
              <p:tags r:id="rId4"/>
            </p:custDataLst>
          </p:nvPr>
        </p:nvSpPr>
        <p:spPr>
          <a:xfrm>
            <a:off x="4220895" y="4223486"/>
            <a:ext cx="2311400" cy="8420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适用人群：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有很强的自主学习能力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 txBox="1"/>
          <p:nvPr>
            <p:custDataLst>
              <p:tags r:id="rId5"/>
            </p:custDataLst>
          </p:nvPr>
        </p:nvSpPr>
        <p:spPr>
          <a:xfrm>
            <a:off x="7752943" y="4143337"/>
            <a:ext cx="3086100" cy="8420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适用人群：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从来没写过脚本的纯素人</a:t>
            </a:r>
            <a:r>
              <a:rPr sz="1800" spc="-204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新手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 idx="4294967295"/>
          </p:nvPr>
        </p:nvSpPr>
        <p:spPr>
          <a:xfrm>
            <a:off x="384124" y="368274"/>
            <a:ext cx="221297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撰写脚本的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3个方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法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object 10"/>
          <p:cNvSpPr/>
          <p:nvPr>
            <p:custDataLst>
              <p:tags r:id="rId6"/>
            </p:custDataLst>
          </p:nvPr>
        </p:nvSpPr>
        <p:spPr>
          <a:xfrm>
            <a:off x="1539239" y="3537203"/>
            <a:ext cx="502920" cy="528955"/>
          </a:xfrm>
          <a:custGeom>
            <a:avLst/>
            <a:gdLst/>
            <a:ahLst/>
            <a:cxnLst/>
            <a:rect l="l" t="t" r="r" b="b"/>
            <a:pathLst>
              <a:path w="502919" h="528954">
                <a:moveTo>
                  <a:pt x="251459" y="528828"/>
                </a:moveTo>
                <a:lnTo>
                  <a:pt x="0" y="277368"/>
                </a:lnTo>
                <a:lnTo>
                  <a:pt x="124967" y="277368"/>
                </a:lnTo>
                <a:lnTo>
                  <a:pt x="124967" y="0"/>
                </a:lnTo>
                <a:lnTo>
                  <a:pt x="377952" y="0"/>
                </a:lnTo>
                <a:lnTo>
                  <a:pt x="377952" y="277368"/>
                </a:lnTo>
                <a:lnTo>
                  <a:pt x="502920" y="277368"/>
                </a:lnTo>
                <a:lnTo>
                  <a:pt x="251459" y="52882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7"/>
            </p:custDataLst>
          </p:nvPr>
        </p:nvSpPr>
        <p:spPr>
          <a:xfrm>
            <a:off x="5015484" y="3476244"/>
            <a:ext cx="502920" cy="528955"/>
          </a:xfrm>
          <a:custGeom>
            <a:avLst/>
            <a:gdLst/>
            <a:ahLst/>
            <a:cxnLst/>
            <a:rect l="l" t="t" r="r" b="b"/>
            <a:pathLst>
              <a:path w="502920" h="528954">
                <a:moveTo>
                  <a:pt x="251460" y="528827"/>
                </a:moveTo>
                <a:lnTo>
                  <a:pt x="0" y="277367"/>
                </a:lnTo>
                <a:lnTo>
                  <a:pt x="124967" y="277367"/>
                </a:lnTo>
                <a:lnTo>
                  <a:pt x="124967" y="0"/>
                </a:lnTo>
                <a:lnTo>
                  <a:pt x="377951" y="0"/>
                </a:lnTo>
                <a:lnTo>
                  <a:pt x="377951" y="277367"/>
                </a:lnTo>
                <a:lnTo>
                  <a:pt x="502919" y="277367"/>
                </a:lnTo>
                <a:lnTo>
                  <a:pt x="251460" y="5288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 txBox="1"/>
          <p:nvPr>
            <p:custDataLst>
              <p:tags r:id="rId8"/>
            </p:custDataLst>
          </p:nvPr>
        </p:nvSpPr>
        <p:spPr>
          <a:xfrm>
            <a:off x="7369137" y="2188603"/>
            <a:ext cx="4291965" cy="1269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改写标准模板（重点推荐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12190" marR="935355" indent="-508000">
              <a:lnSpc>
                <a:spcPct val="150000"/>
              </a:lnSpc>
              <a:spcBef>
                <a:spcPts val="685"/>
              </a:spcBef>
            </a:pP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（在当猩提供标准模板基础上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16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直接进行改写调整</a:t>
            </a:r>
            <a:r>
              <a:rPr sz="1600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600" spc="-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/>
          <p:nvPr>
            <p:custDataLst>
              <p:tags r:id="rId9"/>
            </p:custDataLst>
          </p:nvPr>
        </p:nvSpPr>
        <p:spPr>
          <a:xfrm>
            <a:off x="8994647" y="3520440"/>
            <a:ext cx="504825" cy="528955"/>
          </a:xfrm>
          <a:custGeom>
            <a:avLst/>
            <a:gdLst/>
            <a:ahLst/>
            <a:cxnLst/>
            <a:rect l="l" t="t" r="r" b="b"/>
            <a:pathLst>
              <a:path w="504825" h="528954">
                <a:moveTo>
                  <a:pt x="252983" y="528827"/>
                </a:moveTo>
                <a:lnTo>
                  <a:pt x="0" y="277368"/>
                </a:lnTo>
                <a:lnTo>
                  <a:pt x="126492" y="277368"/>
                </a:lnTo>
                <a:lnTo>
                  <a:pt x="126492" y="0"/>
                </a:lnTo>
                <a:lnTo>
                  <a:pt x="377951" y="0"/>
                </a:lnTo>
                <a:lnTo>
                  <a:pt x="377951" y="277368"/>
                </a:lnTo>
                <a:lnTo>
                  <a:pt x="504444" y="277368"/>
                </a:lnTo>
                <a:lnTo>
                  <a:pt x="252983" y="5288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2734" y="409079"/>
            <a:ext cx="4145915" cy="720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3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探店达人口播类脚本的</a:t>
            </a:r>
            <a:r>
              <a:rPr sz="23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10个标准模</a:t>
            </a:r>
            <a:r>
              <a:rPr sz="23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板</a:t>
            </a:r>
            <a:endParaRPr sz="23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211" y="1239011"/>
            <a:ext cx="3413759" cy="43997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8471" y="1245108"/>
            <a:ext cx="4104132" cy="44119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31580" y="1231392"/>
            <a:ext cx="2289047" cy="439521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18743" y="5904801"/>
            <a:ext cx="9761855" cy="504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探店达人爆款视频脚本库链接</a:t>
            </a:r>
            <a:r>
              <a:rPr sz="1600" spc="7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：https://j9ru8hi4u0.feishu.cn/docs/doccnoNAsAmNKUmiqoaEaHnkGoe#</a:t>
            </a:r>
            <a:endParaRPr sz="1600" spc="7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414743" y="364109"/>
            <a:ext cx="265493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举个例子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:脚本改写案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例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7952" y="1269492"/>
            <a:ext cx="2046732" cy="51267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8330" y="1269365"/>
            <a:ext cx="2853055" cy="5100955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3110230" y="3710940"/>
            <a:ext cx="927100" cy="535305"/>
          </a:xfrm>
          <a:custGeom>
            <a:avLst/>
            <a:gdLst/>
            <a:ahLst/>
            <a:cxnLst/>
            <a:rect l="l" t="t" r="r" b="b"/>
            <a:pathLst>
              <a:path w="927100" h="535304">
                <a:moveTo>
                  <a:pt x="16764" y="400812"/>
                </a:moveTo>
                <a:lnTo>
                  <a:pt x="0" y="400812"/>
                </a:lnTo>
                <a:lnTo>
                  <a:pt x="0" y="134112"/>
                </a:lnTo>
                <a:lnTo>
                  <a:pt x="16764" y="134112"/>
                </a:lnTo>
                <a:lnTo>
                  <a:pt x="16764" y="400812"/>
                </a:lnTo>
                <a:close/>
              </a:path>
              <a:path w="927100" h="535304">
                <a:moveTo>
                  <a:pt x="67056" y="400812"/>
                </a:moveTo>
                <a:lnTo>
                  <a:pt x="33528" y="400812"/>
                </a:lnTo>
                <a:lnTo>
                  <a:pt x="33528" y="134112"/>
                </a:lnTo>
                <a:lnTo>
                  <a:pt x="67056" y="134112"/>
                </a:lnTo>
                <a:lnTo>
                  <a:pt x="67056" y="400812"/>
                </a:lnTo>
                <a:close/>
              </a:path>
              <a:path w="927100" h="535304">
                <a:moveTo>
                  <a:pt x="659892" y="534924"/>
                </a:moveTo>
                <a:lnTo>
                  <a:pt x="659892" y="400812"/>
                </a:lnTo>
                <a:lnTo>
                  <a:pt x="83820" y="400812"/>
                </a:lnTo>
                <a:lnTo>
                  <a:pt x="83820" y="134112"/>
                </a:lnTo>
                <a:lnTo>
                  <a:pt x="659892" y="134112"/>
                </a:lnTo>
                <a:lnTo>
                  <a:pt x="659892" y="0"/>
                </a:lnTo>
                <a:lnTo>
                  <a:pt x="926592" y="268224"/>
                </a:lnTo>
                <a:lnTo>
                  <a:pt x="659892" y="53492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9151" y="3220935"/>
            <a:ext cx="1853564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文档课后同步给大</a:t>
            </a:r>
            <a:r>
              <a:rPr sz="1600" spc="-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家</a:t>
            </a:r>
            <a:endParaRPr sz="1600" spc="-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650219" y="1982470"/>
            <a:ext cx="2892591" cy="2886354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05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lt1"/>
                </a:solidFill>
              </a:rPr>
              <a:t>口播拍摄</a:t>
            </a:r>
            <a:endParaRPr sz="4900" dirty="0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2734" y="364109"/>
            <a:ext cx="231203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口播拍摄的注意事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982980" y="2983992"/>
            <a:ext cx="10226039" cy="235013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22123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2327910" algn="l"/>
                <a:tab pos="2328545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注意拍摄角度，人物居中，且尽量和摄像头平行或者摄像头俯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拍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22123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2327910" algn="l"/>
                <a:tab pos="2328545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背景保持干净或者高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级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22123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2327910" algn="l"/>
                <a:tab pos="2328545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保持好的光线环境，自然光最佳，而且尽量脸部每一处受光均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匀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22123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2327910" algn="l"/>
                <a:tab pos="2328545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口播语速需要较快，每分钟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字以上的速度。不可慢慢吞吞或太多语气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词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22123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2327910" algn="l"/>
                <a:tab pos="2328545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不要提词器，不用背稿，看一眼稿子对着镜头说一句，后期把气口剪辑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掉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22123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2327910" algn="l"/>
                <a:tab pos="2328545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为方便后期剪辑气口，在录一句话的前后，眼神需对着镜头停留一小段时间，这样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 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以确保说话时眼神位置正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确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990739" y="1804035"/>
            <a:ext cx="881697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口播信息类的画面主要是人物口播</a:t>
            </a:r>
            <a:r>
              <a:rPr sz="2000" b="1" spc="-31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图片视频素材混剪，所以人物口播至关重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>
            <p:custDataLst>
              <p:tags r:id="rId5"/>
            </p:custDataLst>
          </p:nvPr>
        </p:nvSpPr>
        <p:spPr>
          <a:xfrm>
            <a:off x="900683" y="2599944"/>
            <a:ext cx="1800225" cy="28086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23520" rIns="0" bIns="0" rtlCol="0">
            <a:spAutoFit/>
          </a:bodyPr>
          <a:lstStyle/>
          <a:p>
            <a:pPr marL="661035" marR="775335" algn="just">
              <a:lnSpc>
                <a:spcPct val="100000"/>
              </a:lnSpc>
              <a:spcBef>
                <a:spcPts val="1760"/>
              </a:spcBef>
            </a:pP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 个 注 意 事 项</a:t>
            </a:r>
            <a:endParaRPr sz="2800" b="1" spc="-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2825559" y="2581630"/>
            <a:ext cx="8534400" cy="3022600"/>
          </a:xfrm>
          <a:custGeom>
            <a:avLst/>
            <a:gdLst/>
            <a:ahLst/>
            <a:cxnLst/>
            <a:rect l="l" t="t" r="r" b="b"/>
            <a:pathLst>
              <a:path w="8534400" h="3022600">
                <a:moveTo>
                  <a:pt x="8360613" y="12699"/>
                </a:moveTo>
                <a:lnTo>
                  <a:pt x="173481" y="12699"/>
                </a:lnTo>
                <a:lnTo>
                  <a:pt x="185661" y="0"/>
                </a:lnTo>
                <a:lnTo>
                  <a:pt x="8348433" y="0"/>
                </a:lnTo>
                <a:lnTo>
                  <a:pt x="8360613" y="12699"/>
                </a:lnTo>
                <a:close/>
              </a:path>
              <a:path w="8534400" h="3022600">
                <a:moveTo>
                  <a:pt x="8384349" y="25399"/>
                </a:moveTo>
                <a:lnTo>
                  <a:pt x="149758" y="25399"/>
                </a:lnTo>
                <a:lnTo>
                  <a:pt x="161480" y="12699"/>
                </a:lnTo>
                <a:lnTo>
                  <a:pt x="8372627" y="12699"/>
                </a:lnTo>
                <a:lnTo>
                  <a:pt x="8384349" y="25399"/>
                </a:lnTo>
                <a:close/>
              </a:path>
              <a:path w="8534400" h="3022600">
                <a:moveTo>
                  <a:pt x="8406815" y="38099"/>
                </a:moveTo>
                <a:lnTo>
                  <a:pt x="127279" y="38099"/>
                </a:lnTo>
                <a:lnTo>
                  <a:pt x="138353" y="25399"/>
                </a:lnTo>
                <a:lnTo>
                  <a:pt x="8395754" y="25399"/>
                </a:lnTo>
                <a:lnTo>
                  <a:pt x="8406815" y="38099"/>
                </a:lnTo>
                <a:close/>
              </a:path>
              <a:path w="8534400" h="3022600">
                <a:moveTo>
                  <a:pt x="186143" y="50799"/>
                </a:moveTo>
                <a:lnTo>
                  <a:pt x="106184" y="50799"/>
                </a:lnTo>
                <a:lnTo>
                  <a:pt x="116560" y="38099"/>
                </a:lnTo>
                <a:lnTo>
                  <a:pt x="197548" y="38099"/>
                </a:lnTo>
                <a:lnTo>
                  <a:pt x="186143" y="50799"/>
                </a:lnTo>
                <a:close/>
              </a:path>
              <a:path w="8534400" h="3022600">
                <a:moveTo>
                  <a:pt x="8427910" y="50799"/>
                </a:moveTo>
                <a:lnTo>
                  <a:pt x="8347963" y="50799"/>
                </a:lnTo>
                <a:lnTo>
                  <a:pt x="8336559" y="38099"/>
                </a:lnTo>
                <a:lnTo>
                  <a:pt x="8417548" y="38099"/>
                </a:lnTo>
                <a:lnTo>
                  <a:pt x="8427910" y="50799"/>
                </a:lnTo>
                <a:close/>
              </a:path>
              <a:path w="8534400" h="3022600">
                <a:moveTo>
                  <a:pt x="137502" y="76199"/>
                </a:moveTo>
                <a:lnTo>
                  <a:pt x="77431" y="76199"/>
                </a:lnTo>
                <a:lnTo>
                  <a:pt x="86613" y="63499"/>
                </a:lnTo>
                <a:lnTo>
                  <a:pt x="96202" y="50799"/>
                </a:lnTo>
                <a:lnTo>
                  <a:pt x="166712" y="50799"/>
                </a:lnTo>
                <a:lnTo>
                  <a:pt x="156133" y="63499"/>
                </a:lnTo>
                <a:lnTo>
                  <a:pt x="147459" y="63499"/>
                </a:lnTo>
                <a:lnTo>
                  <a:pt x="137502" y="76199"/>
                </a:lnTo>
                <a:close/>
              </a:path>
              <a:path w="8534400" h="3022600">
                <a:moveTo>
                  <a:pt x="8456663" y="76199"/>
                </a:moveTo>
                <a:lnTo>
                  <a:pt x="8396605" y="76199"/>
                </a:lnTo>
                <a:lnTo>
                  <a:pt x="8386648" y="63499"/>
                </a:lnTo>
                <a:lnTo>
                  <a:pt x="8377974" y="63499"/>
                </a:lnTo>
                <a:lnTo>
                  <a:pt x="8367395" y="50799"/>
                </a:lnTo>
                <a:lnTo>
                  <a:pt x="8437892" y="50799"/>
                </a:lnTo>
                <a:lnTo>
                  <a:pt x="8447479" y="63499"/>
                </a:lnTo>
                <a:lnTo>
                  <a:pt x="8456663" y="76199"/>
                </a:lnTo>
                <a:close/>
              </a:path>
              <a:path w="8534400" h="3022600">
                <a:moveTo>
                  <a:pt x="82765" y="126999"/>
                </a:moveTo>
                <a:lnTo>
                  <a:pt x="38290" y="126999"/>
                </a:lnTo>
                <a:lnTo>
                  <a:pt x="45161" y="114299"/>
                </a:lnTo>
                <a:lnTo>
                  <a:pt x="52527" y="101599"/>
                </a:lnTo>
                <a:lnTo>
                  <a:pt x="60375" y="88899"/>
                </a:lnTo>
                <a:lnTo>
                  <a:pt x="68681" y="76199"/>
                </a:lnTo>
                <a:lnTo>
                  <a:pt x="129374" y="76199"/>
                </a:lnTo>
                <a:lnTo>
                  <a:pt x="120103" y="88899"/>
                </a:lnTo>
                <a:lnTo>
                  <a:pt x="112572" y="88899"/>
                </a:lnTo>
                <a:lnTo>
                  <a:pt x="104051" y="101599"/>
                </a:lnTo>
                <a:lnTo>
                  <a:pt x="97180" y="101599"/>
                </a:lnTo>
                <a:lnTo>
                  <a:pt x="89471" y="114299"/>
                </a:lnTo>
                <a:lnTo>
                  <a:pt x="90055" y="114299"/>
                </a:lnTo>
                <a:lnTo>
                  <a:pt x="82765" y="126999"/>
                </a:lnTo>
                <a:close/>
              </a:path>
              <a:path w="8534400" h="3022600">
                <a:moveTo>
                  <a:pt x="8495817" y="126999"/>
                </a:moveTo>
                <a:lnTo>
                  <a:pt x="8451329" y="126999"/>
                </a:lnTo>
                <a:lnTo>
                  <a:pt x="8444052" y="114299"/>
                </a:lnTo>
                <a:lnTo>
                  <a:pt x="8444623" y="114299"/>
                </a:lnTo>
                <a:lnTo>
                  <a:pt x="8436914" y="101599"/>
                </a:lnTo>
                <a:lnTo>
                  <a:pt x="8430044" y="101599"/>
                </a:lnTo>
                <a:lnTo>
                  <a:pt x="8421522" y="88899"/>
                </a:lnTo>
                <a:lnTo>
                  <a:pt x="8414004" y="88899"/>
                </a:lnTo>
                <a:lnTo>
                  <a:pt x="8404733" y="76199"/>
                </a:lnTo>
                <a:lnTo>
                  <a:pt x="8465413" y="76199"/>
                </a:lnTo>
                <a:lnTo>
                  <a:pt x="8473719" y="88899"/>
                </a:lnTo>
                <a:lnTo>
                  <a:pt x="8481568" y="101599"/>
                </a:lnTo>
                <a:lnTo>
                  <a:pt x="8488934" y="114299"/>
                </a:lnTo>
                <a:lnTo>
                  <a:pt x="8495817" y="126999"/>
                </a:lnTo>
                <a:close/>
              </a:path>
              <a:path w="8534400" h="3022600">
                <a:moveTo>
                  <a:pt x="48120" y="190499"/>
                </a:moveTo>
                <a:lnTo>
                  <a:pt x="10032" y="190499"/>
                </a:lnTo>
                <a:lnTo>
                  <a:pt x="11925" y="177799"/>
                </a:lnTo>
                <a:lnTo>
                  <a:pt x="16040" y="165099"/>
                </a:lnTo>
                <a:lnTo>
                  <a:pt x="20777" y="152399"/>
                </a:lnTo>
                <a:lnTo>
                  <a:pt x="26073" y="139699"/>
                </a:lnTo>
                <a:lnTo>
                  <a:pt x="31915" y="126999"/>
                </a:lnTo>
                <a:lnTo>
                  <a:pt x="76987" y="126999"/>
                </a:lnTo>
                <a:lnTo>
                  <a:pt x="70611" y="139699"/>
                </a:lnTo>
                <a:lnTo>
                  <a:pt x="71081" y="139699"/>
                </a:lnTo>
                <a:lnTo>
                  <a:pt x="65176" y="152399"/>
                </a:lnTo>
                <a:lnTo>
                  <a:pt x="65620" y="152399"/>
                </a:lnTo>
                <a:lnTo>
                  <a:pt x="60197" y="165099"/>
                </a:lnTo>
                <a:lnTo>
                  <a:pt x="56057" y="165099"/>
                </a:lnTo>
                <a:lnTo>
                  <a:pt x="51663" y="177799"/>
                </a:lnTo>
                <a:lnTo>
                  <a:pt x="51981" y="177799"/>
                </a:lnTo>
                <a:lnTo>
                  <a:pt x="48120" y="190499"/>
                </a:lnTo>
                <a:close/>
              </a:path>
              <a:path w="8534400" h="3022600">
                <a:moveTo>
                  <a:pt x="8524074" y="190499"/>
                </a:moveTo>
                <a:lnTo>
                  <a:pt x="8485974" y="190499"/>
                </a:lnTo>
                <a:lnTo>
                  <a:pt x="8482114" y="177799"/>
                </a:lnTo>
                <a:lnTo>
                  <a:pt x="8482444" y="177799"/>
                </a:lnTo>
                <a:lnTo>
                  <a:pt x="8478050" y="165099"/>
                </a:lnTo>
                <a:lnTo>
                  <a:pt x="8473897" y="165099"/>
                </a:lnTo>
                <a:lnTo>
                  <a:pt x="8468487" y="152399"/>
                </a:lnTo>
                <a:lnTo>
                  <a:pt x="8468918" y="152399"/>
                </a:lnTo>
                <a:lnTo>
                  <a:pt x="8463013" y="139699"/>
                </a:lnTo>
                <a:lnTo>
                  <a:pt x="8463495" y="139699"/>
                </a:lnTo>
                <a:lnTo>
                  <a:pt x="8457107" y="126999"/>
                </a:lnTo>
                <a:lnTo>
                  <a:pt x="8502180" y="126999"/>
                </a:lnTo>
                <a:lnTo>
                  <a:pt x="8508022" y="139699"/>
                </a:lnTo>
                <a:lnTo>
                  <a:pt x="8513318" y="152399"/>
                </a:lnTo>
                <a:lnTo>
                  <a:pt x="8518055" y="165099"/>
                </a:lnTo>
                <a:lnTo>
                  <a:pt x="8522182" y="177799"/>
                </a:lnTo>
                <a:lnTo>
                  <a:pt x="8524074" y="190499"/>
                </a:lnTo>
                <a:close/>
              </a:path>
              <a:path w="8534400" h="3022600">
                <a:moveTo>
                  <a:pt x="45161" y="203199"/>
                </a:moveTo>
                <a:lnTo>
                  <a:pt x="6769" y="203199"/>
                </a:lnTo>
                <a:lnTo>
                  <a:pt x="8318" y="190499"/>
                </a:lnTo>
                <a:lnTo>
                  <a:pt x="46748" y="190499"/>
                </a:lnTo>
                <a:lnTo>
                  <a:pt x="45161" y="203199"/>
                </a:lnTo>
                <a:close/>
              </a:path>
              <a:path w="8534400" h="3022600">
                <a:moveTo>
                  <a:pt x="8527326" y="203199"/>
                </a:moveTo>
                <a:lnTo>
                  <a:pt x="8488934" y="203199"/>
                </a:lnTo>
                <a:lnTo>
                  <a:pt x="8487359" y="190499"/>
                </a:lnTo>
                <a:lnTo>
                  <a:pt x="8525776" y="190499"/>
                </a:lnTo>
                <a:lnTo>
                  <a:pt x="8527326" y="203199"/>
                </a:lnTo>
                <a:close/>
              </a:path>
              <a:path w="8534400" h="3022600">
                <a:moveTo>
                  <a:pt x="42646" y="215899"/>
                </a:moveTo>
                <a:lnTo>
                  <a:pt x="4127" y="215899"/>
                </a:lnTo>
                <a:lnTo>
                  <a:pt x="5372" y="203199"/>
                </a:lnTo>
                <a:lnTo>
                  <a:pt x="43941" y="203199"/>
                </a:lnTo>
                <a:lnTo>
                  <a:pt x="42646" y="215899"/>
                </a:lnTo>
                <a:close/>
              </a:path>
              <a:path w="8534400" h="3022600">
                <a:moveTo>
                  <a:pt x="8529967" y="215899"/>
                </a:moveTo>
                <a:lnTo>
                  <a:pt x="8491448" y="215899"/>
                </a:lnTo>
                <a:lnTo>
                  <a:pt x="8490153" y="203199"/>
                </a:lnTo>
                <a:lnTo>
                  <a:pt x="8528735" y="203199"/>
                </a:lnTo>
                <a:lnTo>
                  <a:pt x="8529967" y="215899"/>
                </a:lnTo>
                <a:close/>
              </a:path>
              <a:path w="8534400" h="3022600">
                <a:moveTo>
                  <a:pt x="40678" y="228599"/>
                </a:moveTo>
                <a:lnTo>
                  <a:pt x="2120" y="228599"/>
                </a:lnTo>
                <a:lnTo>
                  <a:pt x="3047" y="215899"/>
                </a:lnTo>
                <a:lnTo>
                  <a:pt x="41681" y="215899"/>
                </a:lnTo>
                <a:lnTo>
                  <a:pt x="40678" y="228599"/>
                </a:lnTo>
                <a:close/>
              </a:path>
              <a:path w="8534400" h="3022600">
                <a:moveTo>
                  <a:pt x="8531975" y="228599"/>
                </a:moveTo>
                <a:lnTo>
                  <a:pt x="8493429" y="228599"/>
                </a:lnTo>
                <a:lnTo>
                  <a:pt x="8492426" y="215899"/>
                </a:lnTo>
                <a:lnTo>
                  <a:pt x="8531059" y="215899"/>
                </a:lnTo>
                <a:lnTo>
                  <a:pt x="8531975" y="228599"/>
                </a:lnTo>
                <a:close/>
              </a:path>
              <a:path w="8534400" h="3022600">
                <a:moveTo>
                  <a:pt x="38747" y="241299"/>
                </a:moveTo>
                <a:lnTo>
                  <a:pt x="774" y="241299"/>
                </a:lnTo>
                <a:lnTo>
                  <a:pt x="1358" y="228599"/>
                </a:lnTo>
                <a:lnTo>
                  <a:pt x="39293" y="228599"/>
                </a:lnTo>
                <a:lnTo>
                  <a:pt x="38747" y="241299"/>
                </a:lnTo>
                <a:close/>
              </a:path>
              <a:path w="8534400" h="3022600">
                <a:moveTo>
                  <a:pt x="39242" y="241299"/>
                </a:moveTo>
                <a:lnTo>
                  <a:pt x="39293" y="228599"/>
                </a:lnTo>
                <a:lnTo>
                  <a:pt x="39954" y="228599"/>
                </a:lnTo>
                <a:lnTo>
                  <a:pt x="39242" y="241299"/>
                </a:lnTo>
                <a:close/>
              </a:path>
              <a:path w="8534400" h="3022600">
                <a:moveTo>
                  <a:pt x="8494852" y="241299"/>
                </a:moveTo>
                <a:lnTo>
                  <a:pt x="8494153" y="228599"/>
                </a:lnTo>
                <a:lnTo>
                  <a:pt x="8494814" y="228599"/>
                </a:lnTo>
                <a:lnTo>
                  <a:pt x="8494852" y="241299"/>
                </a:lnTo>
                <a:close/>
              </a:path>
              <a:path w="8534400" h="3022600">
                <a:moveTo>
                  <a:pt x="8533333" y="241299"/>
                </a:moveTo>
                <a:lnTo>
                  <a:pt x="8495360" y="241299"/>
                </a:lnTo>
                <a:lnTo>
                  <a:pt x="8494814" y="228599"/>
                </a:lnTo>
                <a:lnTo>
                  <a:pt x="8532736" y="228599"/>
                </a:lnTo>
                <a:lnTo>
                  <a:pt x="8533333" y="241299"/>
                </a:lnTo>
                <a:close/>
              </a:path>
              <a:path w="8534400" h="3022600">
                <a:moveTo>
                  <a:pt x="38163" y="253999"/>
                </a:moveTo>
                <a:lnTo>
                  <a:pt x="88" y="253999"/>
                </a:lnTo>
                <a:lnTo>
                  <a:pt x="342" y="241299"/>
                </a:lnTo>
                <a:lnTo>
                  <a:pt x="38404" y="241299"/>
                </a:lnTo>
                <a:lnTo>
                  <a:pt x="38163" y="253999"/>
                </a:lnTo>
                <a:close/>
              </a:path>
              <a:path w="8534400" h="3022600">
                <a:moveTo>
                  <a:pt x="8534019" y="253999"/>
                </a:moveTo>
                <a:lnTo>
                  <a:pt x="8495931" y="253999"/>
                </a:lnTo>
                <a:lnTo>
                  <a:pt x="8495691" y="241299"/>
                </a:lnTo>
                <a:lnTo>
                  <a:pt x="8533766" y="241299"/>
                </a:lnTo>
                <a:lnTo>
                  <a:pt x="8534019" y="253999"/>
                </a:lnTo>
                <a:close/>
              </a:path>
              <a:path w="8534400" h="3022600">
                <a:moveTo>
                  <a:pt x="38100" y="2768600"/>
                </a:moveTo>
                <a:lnTo>
                  <a:pt x="0" y="2768600"/>
                </a:lnTo>
                <a:lnTo>
                  <a:pt x="0" y="253999"/>
                </a:lnTo>
                <a:lnTo>
                  <a:pt x="38100" y="253999"/>
                </a:lnTo>
                <a:lnTo>
                  <a:pt x="38100" y="2768600"/>
                </a:lnTo>
                <a:close/>
              </a:path>
              <a:path w="8534400" h="3022600">
                <a:moveTo>
                  <a:pt x="8534095" y="2768600"/>
                </a:moveTo>
                <a:lnTo>
                  <a:pt x="8495995" y="2768600"/>
                </a:lnTo>
                <a:lnTo>
                  <a:pt x="8495995" y="253999"/>
                </a:lnTo>
                <a:lnTo>
                  <a:pt x="8534095" y="253999"/>
                </a:lnTo>
                <a:lnTo>
                  <a:pt x="8534095" y="2768600"/>
                </a:lnTo>
                <a:close/>
              </a:path>
              <a:path w="8534400" h="3022600">
                <a:moveTo>
                  <a:pt x="38404" y="2781300"/>
                </a:moveTo>
                <a:lnTo>
                  <a:pt x="342" y="2781300"/>
                </a:lnTo>
                <a:lnTo>
                  <a:pt x="88" y="2768600"/>
                </a:lnTo>
                <a:lnTo>
                  <a:pt x="38163" y="2768600"/>
                </a:lnTo>
                <a:lnTo>
                  <a:pt x="38404" y="2781300"/>
                </a:lnTo>
                <a:close/>
              </a:path>
              <a:path w="8534400" h="3022600">
                <a:moveTo>
                  <a:pt x="38773" y="2781300"/>
                </a:moveTo>
                <a:lnTo>
                  <a:pt x="38404" y="2781300"/>
                </a:lnTo>
                <a:lnTo>
                  <a:pt x="38379" y="2768600"/>
                </a:lnTo>
                <a:lnTo>
                  <a:pt x="38773" y="2781300"/>
                </a:lnTo>
                <a:close/>
              </a:path>
              <a:path w="8534400" h="3022600">
                <a:moveTo>
                  <a:pt x="8495691" y="2781300"/>
                </a:moveTo>
                <a:lnTo>
                  <a:pt x="8495322" y="2781300"/>
                </a:lnTo>
                <a:lnTo>
                  <a:pt x="8495715" y="2768600"/>
                </a:lnTo>
                <a:lnTo>
                  <a:pt x="8495691" y="2781300"/>
                </a:lnTo>
                <a:close/>
              </a:path>
              <a:path w="8534400" h="3022600">
                <a:moveTo>
                  <a:pt x="8533766" y="2781300"/>
                </a:moveTo>
                <a:lnTo>
                  <a:pt x="8495691" y="2781300"/>
                </a:lnTo>
                <a:lnTo>
                  <a:pt x="8495931" y="2768600"/>
                </a:lnTo>
                <a:lnTo>
                  <a:pt x="8534019" y="2768600"/>
                </a:lnTo>
                <a:lnTo>
                  <a:pt x="8533766" y="2781300"/>
                </a:lnTo>
                <a:close/>
              </a:path>
              <a:path w="8534400" h="3022600">
                <a:moveTo>
                  <a:pt x="39954" y="2794000"/>
                </a:moveTo>
                <a:lnTo>
                  <a:pt x="1358" y="2794000"/>
                </a:lnTo>
                <a:lnTo>
                  <a:pt x="774" y="2781300"/>
                </a:lnTo>
                <a:lnTo>
                  <a:pt x="39242" y="2781300"/>
                </a:lnTo>
                <a:lnTo>
                  <a:pt x="39954" y="2794000"/>
                </a:lnTo>
                <a:close/>
              </a:path>
              <a:path w="8534400" h="3022600">
                <a:moveTo>
                  <a:pt x="8532736" y="2794000"/>
                </a:moveTo>
                <a:lnTo>
                  <a:pt x="8494153" y="2794000"/>
                </a:lnTo>
                <a:lnTo>
                  <a:pt x="8494852" y="2781300"/>
                </a:lnTo>
                <a:lnTo>
                  <a:pt x="8533333" y="2781300"/>
                </a:lnTo>
                <a:lnTo>
                  <a:pt x="8532736" y="2794000"/>
                </a:lnTo>
                <a:close/>
              </a:path>
              <a:path w="8534400" h="3022600">
                <a:moveTo>
                  <a:pt x="41681" y="2806700"/>
                </a:moveTo>
                <a:lnTo>
                  <a:pt x="3047" y="2806700"/>
                </a:lnTo>
                <a:lnTo>
                  <a:pt x="2120" y="2794000"/>
                </a:lnTo>
                <a:lnTo>
                  <a:pt x="40678" y="2794000"/>
                </a:lnTo>
                <a:lnTo>
                  <a:pt x="41681" y="2806700"/>
                </a:lnTo>
                <a:close/>
              </a:path>
              <a:path w="8534400" h="3022600">
                <a:moveTo>
                  <a:pt x="8531059" y="2806700"/>
                </a:moveTo>
                <a:lnTo>
                  <a:pt x="8492426" y="2806700"/>
                </a:lnTo>
                <a:lnTo>
                  <a:pt x="8493429" y="2794000"/>
                </a:lnTo>
                <a:lnTo>
                  <a:pt x="8531975" y="2794000"/>
                </a:lnTo>
                <a:lnTo>
                  <a:pt x="8531059" y="2806700"/>
                </a:lnTo>
                <a:close/>
              </a:path>
              <a:path w="8534400" h="3022600">
                <a:moveTo>
                  <a:pt x="43941" y="2819400"/>
                </a:moveTo>
                <a:lnTo>
                  <a:pt x="5372" y="2819400"/>
                </a:lnTo>
                <a:lnTo>
                  <a:pt x="4127" y="2806700"/>
                </a:lnTo>
                <a:lnTo>
                  <a:pt x="42646" y="2806700"/>
                </a:lnTo>
                <a:lnTo>
                  <a:pt x="43941" y="2819400"/>
                </a:lnTo>
                <a:close/>
              </a:path>
              <a:path w="8534400" h="3022600">
                <a:moveTo>
                  <a:pt x="8528735" y="2819400"/>
                </a:moveTo>
                <a:lnTo>
                  <a:pt x="8490153" y="2819400"/>
                </a:lnTo>
                <a:lnTo>
                  <a:pt x="8491448" y="2806700"/>
                </a:lnTo>
                <a:lnTo>
                  <a:pt x="8529967" y="2806700"/>
                </a:lnTo>
                <a:lnTo>
                  <a:pt x="8528735" y="2819400"/>
                </a:lnTo>
                <a:close/>
              </a:path>
              <a:path w="8534400" h="3022600">
                <a:moveTo>
                  <a:pt x="48336" y="2832100"/>
                </a:moveTo>
                <a:lnTo>
                  <a:pt x="8318" y="2832100"/>
                </a:lnTo>
                <a:lnTo>
                  <a:pt x="6769" y="2819400"/>
                </a:lnTo>
                <a:lnTo>
                  <a:pt x="46621" y="2819400"/>
                </a:lnTo>
                <a:lnTo>
                  <a:pt x="48336" y="2832100"/>
                </a:lnTo>
                <a:close/>
              </a:path>
              <a:path w="8534400" h="3022600">
                <a:moveTo>
                  <a:pt x="8525776" y="2832100"/>
                </a:moveTo>
                <a:lnTo>
                  <a:pt x="8485759" y="2832100"/>
                </a:lnTo>
                <a:lnTo>
                  <a:pt x="8487486" y="2819400"/>
                </a:lnTo>
                <a:lnTo>
                  <a:pt x="8527326" y="2819400"/>
                </a:lnTo>
                <a:lnTo>
                  <a:pt x="8525776" y="2832100"/>
                </a:lnTo>
                <a:close/>
              </a:path>
              <a:path w="8534400" h="3022600">
                <a:moveTo>
                  <a:pt x="76987" y="2895600"/>
                </a:moveTo>
                <a:lnTo>
                  <a:pt x="31915" y="2895600"/>
                </a:lnTo>
                <a:lnTo>
                  <a:pt x="26073" y="2882900"/>
                </a:lnTo>
                <a:lnTo>
                  <a:pt x="20777" y="2870200"/>
                </a:lnTo>
                <a:lnTo>
                  <a:pt x="16040" y="2857500"/>
                </a:lnTo>
                <a:lnTo>
                  <a:pt x="11925" y="2844800"/>
                </a:lnTo>
                <a:lnTo>
                  <a:pt x="10032" y="2832100"/>
                </a:lnTo>
                <a:lnTo>
                  <a:pt x="48120" y="2832100"/>
                </a:lnTo>
                <a:lnTo>
                  <a:pt x="51981" y="2844800"/>
                </a:lnTo>
                <a:lnTo>
                  <a:pt x="51663" y="2844800"/>
                </a:lnTo>
                <a:lnTo>
                  <a:pt x="56057" y="2857500"/>
                </a:lnTo>
                <a:lnTo>
                  <a:pt x="60197" y="2857500"/>
                </a:lnTo>
                <a:lnTo>
                  <a:pt x="65620" y="2870200"/>
                </a:lnTo>
                <a:lnTo>
                  <a:pt x="65176" y="2870200"/>
                </a:lnTo>
                <a:lnTo>
                  <a:pt x="71081" y="2882900"/>
                </a:lnTo>
                <a:lnTo>
                  <a:pt x="70611" y="2882900"/>
                </a:lnTo>
                <a:lnTo>
                  <a:pt x="76987" y="2895600"/>
                </a:lnTo>
                <a:close/>
              </a:path>
              <a:path w="8534400" h="3022600">
                <a:moveTo>
                  <a:pt x="8502180" y="2895600"/>
                </a:moveTo>
                <a:lnTo>
                  <a:pt x="8457107" y="2895600"/>
                </a:lnTo>
                <a:lnTo>
                  <a:pt x="8463495" y="2882900"/>
                </a:lnTo>
                <a:lnTo>
                  <a:pt x="8463013" y="2882900"/>
                </a:lnTo>
                <a:lnTo>
                  <a:pt x="8468918" y="2870200"/>
                </a:lnTo>
                <a:lnTo>
                  <a:pt x="8468487" y="2870200"/>
                </a:lnTo>
                <a:lnTo>
                  <a:pt x="8473897" y="2857500"/>
                </a:lnTo>
                <a:lnTo>
                  <a:pt x="8478050" y="2857500"/>
                </a:lnTo>
                <a:lnTo>
                  <a:pt x="8482444" y="2844800"/>
                </a:lnTo>
                <a:lnTo>
                  <a:pt x="8482114" y="2844800"/>
                </a:lnTo>
                <a:lnTo>
                  <a:pt x="8485974" y="2832100"/>
                </a:lnTo>
                <a:lnTo>
                  <a:pt x="8524074" y="2832100"/>
                </a:lnTo>
                <a:lnTo>
                  <a:pt x="8522182" y="2844800"/>
                </a:lnTo>
                <a:lnTo>
                  <a:pt x="8518055" y="2857500"/>
                </a:lnTo>
                <a:lnTo>
                  <a:pt x="8513318" y="2870200"/>
                </a:lnTo>
                <a:lnTo>
                  <a:pt x="8508022" y="2882900"/>
                </a:lnTo>
                <a:lnTo>
                  <a:pt x="8502180" y="2895600"/>
                </a:lnTo>
                <a:close/>
              </a:path>
              <a:path w="8534400" h="3022600">
                <a:moveTo>
                  <a:pt x="60604" y="2857500"/>
                </a:moveTo>
                <a:lnTo>
                  <a:pt x="56057" y="2857500"/>
                </a:lnTo>
                <a:lnTo>
                  <a:pt x="55689" y="2844800"/>
                </a:lnTo>
                <a:lnTo>
                  <a:pt x="60604" y="2857500"/>
                </a:lnTo>
                <a:close/>
              </a:path>
              <a:path w="8534400" h="3022600">
                <a:moveTo>
                  <a:pt x="8478050" y="2857500"/>
                </a:moveTo>
                <a:lnTo>
                  <a:pt x="8473503" y="2857500"/>
                </a:lnTo>
                <a:lnTo>
                  <a:pt x="8478405" y="2844800"/>
                </a:lnTo>
                <a:lnTo>
                  <a:pt x="8478050" y="2857500"/>
                </a:lnTo>
                <a:close/>
              </a:path>
              <a:path w="8534400" h="3022600">
                <a:moveTo>
                  <a:pt x="129374" y="2946400"/>
                </a:moveTo>
                <a:lnTo>
                  <a:pt x="68681" y="2946400"/>
                </a:lnTo>
                <a:lnTo>
                  <a:pt x="60375" y="2933700"/>
                </a:lnTo>
                <a:lnTo>
                  <a:pt x="52527" y="2921000"/>
                </a:lnTo>
                <a:lnTo>
                  <a:pt x="45161" y="2908300"/>
                </a:lnTo>
                <a:lnTo>
                  <a:pt x="38290" y="2895600"/>
                </a:lnTo>
                <a:lnTo>
                  <a:pt x="82765" y="2895600"/>
                </a:lnTo>
                <a:lnTo>
                  <a:pt x="90055" y="2908300"/>
                </a:lnTo>
                <a:lnTo>
                  <a:pt x="89471" y="2908300"/>
                </a:lnTo>
                <a:lnTo>
                  <a:pt x="97180" y="2921000"/>
                </a:lnTo>
                <a:lnTo>
                  <a:pt x="104051" y="2921000"/>
                </a:lnTo>
                <a:lnTo>
                  <a:pt x="112572" y="2933700"/>
                </a:lnTo>
                <a:lnTo>
                  <a:pt x="120103" y="2933700"/>
                </a:lnTo>
                <a:lnTo>
                  <a:pt x="129374" y="2946400"/>
                </a:lnTo>
                <a:close/>
              </a:path>
              <a:path w="8534400" h="3022600">
                <a:moveTo>
                  <a:pt x="8465413" y="2946400"/>
                </a:moveTo>
                <a:lnTo>
                  <a:pt x="8404733" y="2946400"/>
                </a:lnTo>
                <a:lnTo>
                  <a:pt x="8414004" y="2933700"/>
                </a:lnTo>
                <a:lnTo>
                  <a:pt x="8421522" y="2933700"/>
                </a:lnTo>
                <a:lnTo>
                  <a:pt x="8430044" y="2921000"/>
                </a:lnTo>
                <a:lnTo>
                  <a:pt x="8436914" y="2921000"/>
                </a:lnTo>
                <a:lnTo>
                  <a:pt x="8444623" y="2908300"/>
                </a:lnTo>
                <a:lnTo>
                  <a:pt x="8444052" y="2908300"/>
                </a:lnTo>
                <a:lnTo>
                  <a:pt x="8451329" y="2895600"/>
                </a:lnTo>
                <a:lnTo>
                  <a:pt x="8495817" y="2895600"/>
                </a:lnTo>
                <a:lnTo>
                  <a:pt x="8488934" y="2908300"/>
                </a:lnTo>
                <a:lnTo>
                  <a:pt x="8481568" y="2921000"/>
                </a:lnTo>
                <a:lnTo>
                  <a:pt x="8473719" y="2933700"/>
                </a:lnTo>
                <a:lnTo>
                  <a:pt x="8465413" y="2946400"/>
                </a:lnTo>
                <a:close/>
              </a:path>
              <a:path w="8534400" h="3022600">
                <a:moveTo>
                  <a:pt x="166712" y="2971800"/>
                </a:moveTo>
                <a:lnTo>
                  <a:pt x="96202" y="2971800"/>
                </a:lnTo>
                <a:lnTo>
                  <a:pt x="86613" y="2959100"/>
                </a:lnTo>
                <a:lnTo>
                  <a:pt x="77431" y="2946400"/>
                </a:lnTo>
                <a:lnTo>
                  <a:pt x="137502" y="2946400"/>
                </a:lnTo>
                <a:lnTo>
                  <a:pt x="147459" y="2959100"/>
                </a:lnTo>
                <a:lnTo>
                  <a:pt x="156133" y="2959100"/>
                </a:lnTo>
                <a:lnTo>
                  <a:pt x="166712" y="2971800"/>
                </a:lnTo>
                <a:close/>
              </a:path>
              <a:path w="8534400" h="3022600">
                <a:moveTo>
                  <a:pt x="8437892" y="2971800"/>
                </a:moveTo>
                <a:lnTo>
                  <a:pt x="8367395" y="2971800"/>
                </a:lnTo>
                <a:lnTo>
                  <a:pt x="8377974" y="2959100"/>
                </a:lnTo>
                <a:lnTo>
                  <a:pt x="8386648" y="2959100"/>
                </a:lnTo>
                <a:lnTo>
                  <a:pt x="8396605" y="2946400"/>
                </a:lnTo>
                <a:lnTo>
                  <a:pt x="8456663" y="2946400"/>
                </a:lnTo>
                <a:lnTo>
                  <a:pt x="8447479" y="2959100"/>
                </a:lnTo>
                <a:lnTo>
                  <a:pt x="8437892" y="2971800"/>
                </a:lnTo>
                <a:close/>
              </a:path>
              <a:path w="8534400" h="3022600">
                <a:moveTo>
                  <a:pt x="197548" y="2984500"/>
                </a:moveTo>
                <a:lnTo>
                  <a:pt x="116560" y="2984500"/>
                </a:lnTo>
                <a:lnTo>
                  <a:pt x="106184" y="2971800"/>
                </a:lnTo>
                <a:lnTo>
                  <a:pt x="186143" y="2971800"/>
                </a:lnTo>
                <a:lnTo>
                  <a:pt x="197548" y="2984500"/>
                </a:lnTo>
                <a:close/>
              </a:path>
              <a:path w="8534400" h="3022600">
                <a:moveTo>
                  <a:pt x="8417548" y="2984500"/>
                </a:moveTo>
                <a:lnTo>
                  <a:pt x="8336559" y="2984500"/>
                </a:lnTo>
                <a:lnTo>
                  <a:pt x="8347963" y="2971800"/>
                </a:lnTo>
                <a:lnTo>
                  <a:pt x="8427910" y="2971800"/>
                </a:lnTo>
                <a:lnTo>
                  <a:pt x="8417548" y="2984500"/>
                </a:lnTo>
                <a:close/>
              </a:path>
              <a:path w="8534400" h="3022600">
                <a:moveTo>
                  <a:pt x="8395754" y="2997200"/>
                </a:moveTo>
                <a:lnTo>
                  <a:pt x="138353" y="2997200"/>
                </a:lnTo>
                <a:lnTo>
                  <a:pt x="127279" y="2984500"/>
                </a:lnTo>
                <a:lnTo>
                  <a:pt x="8406815" y="2984500"/>
                </a:lnTo>
                <a:lnTo>
                  <a:pt x="8395754" y="2997200"/>
                </a:lnTo>
                <a:close/>
              </a:path>
              <a:path w="8534400" h="3022600">
                <a:moveTo>
                  <a:pt x="8372627" y="3009900"/>
                </a:moveTo>
                <a:lnTo>
                  <a:pt x="161480" y="3009900"/>
                </a:lnTo>
                <a:lnTo>
                  <a:pt x="149758" y="2997200"/>
                </a:lnTo>
                <a:lnTo>
                  <a:pt x="8384349" y="2997200"/>
                </a:lnTo>
                <a:lnTo>
                  <a:pt x="8372627" y="3009900"/>
                </a:lnTo>
                <a:close/>
              </a:path>
              <a:path w="8534400" h="3022600">
                <a:moveTo>
                  <a:pt x="8342069" y="3022600"/>
                </a:moveTo>
                <a:lnTo>
                  <a:pt x="192023" y="3022600"/>
                </a:lnTo>
                <a:lnTo>
                  <a:pt x="185661" y="3009900"/>
                </a:lnTo>
                <a:lnTo>
                  <a:pt x="8348433" y="3009900"/>
                </a:lnTo>
                <a:lnTo>
                  <a:pt x="8342069" y="30226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3407" y="1484376"/>
            <a:ext cx="4052315" cy="427786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42734" y="374624"/>
            <a:ext cx="1296035" cy="149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三脚架设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置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1978342" y="2956115"/>
            <a:ext cx="3836035" cy="1762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推荐搜索：八爪鱼三脚</a:t>
            </a:r>
            <a:r>
              <a:rPr sz="2000" b="1" spc="459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架</a:t>
            </a:r>
            <a:r>
              <a:rPr sz="2000" b="1" spc="-4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2000" b="1" spc="8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</a:t>
            </a:r>
            <a:r>
              <a:rPr sz="2000" b="1" spc="-14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 支架，无论是居家环境还是户外拍 摄都很方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便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3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三脚架支在桌面，保持手机或相机 画面水平即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1703705" y="2995930"/>
            <a:ext cx="46355" cy="576580"/>
          </a:xfrm>
          <a:custGeom>
            <a:avLst/>
            <a:gdLst/>
            <a:ahLst/>
            <a:cxnLst/>
            <a:rect l="l" t="t" r="r" b="b"/>
            <a:pathLst>
              <a:path w="46355" h="576579">
                <a:moveTo>
                  <a:pt x="42481" y="576351"/>
                </a:moveTo>
                <a:lnTo>
                  <a:pt x="38100" y="576072"/>
                </a:lnTo>
                <a:lnTo>
                  <a:pt x="7619" y="576072"/>
                </a:lnTo>
                <a:lnTo>
                  <a:pt x="3581" y="576351"/>
                </a:lnTo>
                <a:lnTo>
                  <a:pt x="165" y="572947"/>
                </a:lnTo>
                <a:lnTo>
                  <a:pt x="0" y="568452"/>
                </a:lnTo>
                <a:lnTo>
                  <a:pt x="0" y="7620"/>
                </a:lnTo>
                <a:lnTo>
                  <a:pt x="165" y="3771"/>
                </a:lnTo>
                <a:lnTo>
                  <a:pt x="3581" y="355"/>
                </a:lnTo>
                <a:lnTo>
                  <a:pt x="7619" y="0"/>
                </a:lnTo>
                <a:lnTo>
                  <a:pt x="38100" y="0"/>
                </a:lnTo>
                <a:lnTo>
                  <a:pt x="42481" y="355"/>
                </a:lnTo>
                <a:lnTo>
                  <a:pt x="45885" y="3771"/>
                </a:lnTo>
                <a:lnTo>
                  <a:pt x="45719" y="7620"/>
                </a:lnTo>
                <a:lnTo>
                  <a:pt x="45719" y="568452"/>
                </a:lnTo>
                <a:lnTo>
                  <a:pt x="45885" y="572947"/>
                </a:lnTo>
                <a:lnTo>
                  <a:pt x="42481" y="57635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>
            <p:custDataLst>
              <p:tags r:id="rId6"/>
            </p:custDataLst>
          </p:nvPr>
        </p:nvSpPr>
        <p:spPr>
          <a:xfrm>
            <a:off x="1697990" y="2990215"/>
            <a:ext cx="58420" cy="589280"/>
          </a:xfrm>
          <a:custGeom>
            <a:avLst/>
            <a:gdLst/>
            <a:ahLst/>
            <a:cxnLst/>
            <a:rect l="l" t="t" r="r" b="b"/>
            <a:pathLst>
              <a:path w="58419" h="589279">
                <a:moveTo>
                  <a:pt x="44652" y="588695"/>
                </a:moveTo>
                <a:lnTo>
                  <a:pt x="13537" y="588695"/>
                </a:lnTo>
                <a:lnTo>
                  <a:pt x="11047" y="588441"/>
                </a:lnTo>
                <a:lnTo>
                  <a:pt x="0" y="576173"/>
                </a:lnTo>
                <a:lnTo>
                  <a:pt x="0" y="12522"/>
                </a:lnTo>
                <a:lnTo>
                  <a:pt x="13537" y="0"/>
                </a:lnTo>
                <a:lnTo>
                  <a:pt x="44652" y="0"/>
                </a:lnTo>
                <a:lnTo>
                  <a:pt x="58189" y="12522"/>
                </a:lnTo>
                <a:lnTo>
                  <a:pt x="13918" y="12522"/>
                </a:lnTo>
                <a:lnTo>
                  <a:pt x="13638" y="12547"/>
                </a:lnTo>
                <a:lnTo>
                  <a:pt x="13372" y="12623"/>
                </a:lnTo>
                <a:lnTo>
                  <a:pt x="13118" y="12738"/>
                </a:lnTo>
                <a:lnTo>
                  <a:pt x="13015" y="12890"/>
                </a:lnTo>
                <a:lnTo>
                  <a:pt x="12822" y="12997"/>
                </a:lnTo>
                <a:lnTo>
                  <a:pt x="12677" y="13233"/>
                </a:lnTo>
                <a:lnTo>
                  <a:pt x="12558" y="13425"/>
                </a:lnTo>
                <a:lnTo>
                  <a:pt x="12500" y="13652"/>
                </a:lnTo>
                <a:lnTo>
                  <a:pt x="12514" y="14033"/>
                </a:lnTo>
                <a:lnTo>
                  <a:pt x="12570" y="14312"/>
                </a:lnTo>
                <a:lnTo>
                  <a:pt x="12584" y="14605"/>
                </a:lnTo>
                <a:lnTo>
                  <a:pt x="12559" y="574090"/>
                </a:lnTo>
                <a:lnTo>
                  <a:pt x="12457" y="574382"/>
                </a:lnTo>
                <a:lnTo>
                  <a:pt x="12419" y="574662"/>
                </a:lnTo>
                <a:lnTo>
                  <a:pt x="12432" y="574941"/>
                </a:lnTo>
                <a:lnTo>
                  <a:pt x="12551" y="575117"/>
                </a:lnTo>
                <a:lnTo>
                  <a:pt x="12634" y="575345"/>
                </a:lnTo>
                <a:lnTo>
                  <a:pt x="12711" y="575627"/>
                </a:lnTo>
                <a:lnTo>
                  <a:pt x="12897" y="575807"/>
                </a:lnTo>
                <a:lnTo>
                  <a:pt x="13076" y="575906"/>
                </a:lnTo>
                <a:lnTo>
                  <a:pt x="13256" y="575957"/>
                </a:lnTo>
                <a:lnTo>
                  <a:pt x="13525" y="576072"/>
                </a:lnTo>
                <a:lnTo>
                  <a:pt x="13858" y="576148"/>
                </a:lnTo>
                <a:lnTo>
                  <a:pt x="58189" y="576173"/>
                </a:lnTo>
                <a:lnTo>
                  <a:pt x="58050" y="577532"/>
                </a:lnTo>
                <a:lnTo>
                  <a:pt x="47141" y="588441"/>
                </a:lnTo>
                <a:lnTo>
                  <a:pt x="44652" y="588695"/>
                </a:lnTo>
                <a:close/>
              </a:path>
              <a:path w="58419" h="589279">
                <a:moveTo>
                  <a:pt x="13443" y="12727"/>
                </a:moveTo>
                <a:lnTo>
                  <a:pt x="13918" y="12522"/>
                </a:lnTo>
                <a:lnTo>
                  <a:pt x="13581" y="12700"/>
                </a:lnTo>
                <a:lnTo>
                  <a:pt x="13443" y="12727"/>
                </a:lnTo>
                <a:close/>
              </a:path>
              <a:path w="58419" h="589279">
                <a:moveTo>
                  <a:pt x="13601" y="12695"/>
                </a:moveTo>
                <a:lnTo>
                  <a:pt x="13918" y="12522"/>
                </a:lnTo>
                <a:lnTo>
                  <a:pt x="44271" y="12522"/>
                </a:lnTo>
                <a:lnTo>
                  <a:pt x="14210" y="12573"/>
                </a:lnTo>
                <a:lnTo>
                  <a:pt x="13601" y="12695"/>
                </a:lnTo>
                <a:close/>
              </a:path>
              <a:path w="58419" h="589279">
                <a:moveTo>
                  <a:pt x="44776" y="12733"/>
                </a:moveTo>
                <a:lnTo>
                  <a:pt x="44271" y="12522"/>
                </a:lnTo>
                <a:lnTo>
                  <a:pt x="58189" y="12522"/>
                </a:lnTo>
                <a:lnTo>
                  <a:pt x="44550" y="12547"/>
                </a:lnTo>
                <a:lnTo>
                  <a:pt x="44776" y="12733"/>
                </a:lnTo>
                <a:close/>
              </a:path>
              <a:path w="58419" h="589279">
                <a:moveTo>
                  <a:pt x="13340" y="12748"/>
                </a:moveTo>
                <a:lnTo>
                  <a:pt x="13638" y="12547"/>
                </a:lnTo>
                <a:lnTo>
                  <a:pt x="13418" y="12727"/>
                </a:lnTo>
                <a:close/>
              </a:path>
              <a:path w="58419" h="589279">
                <a:moveTo>
                  <a:pt x="13410" y="12734"/>
                </a:moveTo>
                <a:lnTo>
                  <a:pt x="13638" y="12547"/>
                </a:lnTo>
                <a:lnTo>
                  <a:pt x="13859" y="12547"/>
                </a:lnTo>
                <a:lnTo>
                  <a:pt x="13410" y="12734"/>
                </a:lnTo>
                <a:close/>
              </a:path>
              <a:path w="58419" h="589279">
                <a:moveTo>
                  <a:pt x="44846" y="12747"/>
                </a:moveTo>
                <a:lnTo>
                  <a:pt x="44550" y="12547"/>
                </a:lnTo>
                <a:lnTo>
                  <a:pt x="44846" y="12747"/>
                </a:lnTo>
                <a:close/>
              </a:path>
              <a:path w="58419" h="589279">
                <a:moveTo>
                  <a:pt x="44948" y="12768"/>
                </a:moveTo>
                <a:lnTo>
                  <a:pt x="44776" y="12700"/>
                </a:lnTo>
                <a:lnTo>
                  <a:pt x="44550" y="12547"/>
                </a:lnTo>
                <a:lnTo>
                  <a:pt x="58191" y="12547"/>
                </a:lnTo>
                <a:lnTo>
                  <a:pt x="44829" y="12623"/>
                </a:lnTo>
                <a:lnTo>
                  <a:pt x="44948" y="12768"/>
                </a:lnTo>
                <a:close/>
              </a:path>
              <a:path w="58419" h="589279">
                <a:moveTo>
                  <a:pt x="13462" y="12772"/>
                </a:moveTo>
                <a:lnTo>
                  <a:pt x="13612" y="12693"/>
                </a:lnTo>
                <a:lnTo>
                  <a:pt x="14210" y="12573"/>
                </a:lnTo>
                <a:lnTo>
                  <a:pt x="13610" y="12756"/>
                </a:lnTo>
                <a:lnTo>
                  <a:pt x="13462" y="12772"/>
                </a:lnTo>
                <a:close/>
              </a:path>
              <a:path w="58419" h="589279">
                <a:moveTo>
                  <a:pt x="13622" y="12755"/>
                </a:moveTo>
                <a:lnTo>
                  <a:pt x="14210" y="12573"/>
                </a:lnTo>
                <a:lnTo>
                  <a:pt x="43991" y="12573"/>
                </a:lnTo>
                <a:lnTo>
                  <a:pt x="44276" y="12661"/>
                </a:lnTo>
                <a:lnTo>
                  <a:pt x="14489" y="12661"/>
                </a:lnTo>
                <a:lnTo>
                  <a:pt x="13854" y="12700"/>
                </a:lnTo>
                <a:lnTo>
                  <a:pt x="14135" y="12700"/>
                </a:lnTo>
                <a:lnTo>
                  <a:pt x="13622" y="12755"/>
                </a:lnTo>
                <a:close/>
              </a:path>
              <a:path w="58419" h="589279">
                <a:moveTo>
                  <a:pt x="44726" y="12772"/>
                </a:moveTo>
                <a:lnTo>
                  <a:pt x="43991" y="12573"/>
                </a:lnTo>
                <a:lnTo>
                  <a:pt x="44583" y="12693"/>
                </a:lnTo>
                <a:lnTo>
                  <a:pt x="44726" y="12772"/>
                </a:lnTo>
                <a:close/>
              </a:path>
              <a:path w="58419" h="589279">
                <a:moveTo>
                  <a:pt x="44583" y="12693"/>
                </a:moveTo>
                <a:lnTo>
                  <a:pt x="43991" y="12573"/>
                </a:lnTo>
                <a:lnTo>
                  <a:pt x="44363" y="12573"/>
                </a:lnTo>
                <a:lnTo>
                  <a:pt x="44583" y="12693"/>
                </a:lnTo>
                <a:close/>
              </a:path>
              <a:path w="58419" h="589279">
                <a:moveTo>
                  <a:pt x="13220" y="12772"/>
                </a:moveTo>
                <a:lnTo>
                  <a:pt x="13372" y="12623"/>
                </a:lnTo>
                <a:lnTo>
                  <a:pt x="13253" y="12766"/>
                </a:lnTo>
                <a:close/>
              </a:path>
              <a:path w="58419" h="589279">
                <a:moveTo>
                  <a:pt x="13253" y="12766"/>
                </a:moveTo>
                <a:lnTo>
                  <a:pt x="13372" y="12623"/>
                </a:lnTo>
                <a:lnTo>
                  <a:pt x="13525" y="12623"/>
                </a:lnTo>
                <a:lnTo>
                  <a:pt x="13302" y="12756"/>
                </a:lnTo>
                <a:close/>
              </a:path>
              <a:path w="58419" h="589279">
                <a:moveTo>
                  <a:pt x="44981" y="12774"/>
                </a:moveTo>
                <a:lnTo>
                  <a:pt x="44829" y="12623"/>
                </a:lnTo>
                <a:lnTo>
                  <a:pt x="44981" y="12774"/>
                </a:lnTo>
                <a:close/>
              </a:path>
              <a:path w="58419" h="589279">
                <a:moveTo>
                  <a:pt x="45105" y="12800"/>
                </a:moveTo>
                <a:lnTo>
                  <a:pt x="44956" y="12750"/>
                </a:lnTo>
                <a:lnTo>
                  <a:pt x="58199" y="12623"/>
                </a:lnTo>
                <a:lnTo>
                  <a:pt x="45071" y="12738"/>
                </a:lnTo>
                <a:close/>
              </a:path>
              <a:path w="58419" h="589279">
                <a:moveTo>
                  <a:pt x="14135" y="12700"/>
                </a:moveTo>
                <a:lnTo>
                  <a:pt x="13854" y="12700"/>
                </a:lnTo>
                <a:lnTo>
                  <a:pt x="14489" y="12661"/>
                </a:lnTo>
                <a:lnTo>
                  <a:pt x="14135" y="12700"/>
                </a:lnTo>
                <a:close/>
              </a:path>
              <a:path w="58419" h="589279">
                <a:moveTo>
                  <a:pt x="44054" y="12700"/>
                </a:moveTo>
                <a:lnTo>
                  <a:pt x="14135" y="12700"/>
                </a:lnTo>
                <a:lnTo>
                  <a:pt x="14489" y="12661"/>
                </a:lnTo>
                <a:lnTo>
                  <a:pt x="43699" y="12661"/>
                </a:lnTo>
                <a:lnTo>
                  <a:pt x="44054" y="12700"/>
                </a:lnTo>
                <a:close/>
              </a:path>
              <a:path w="58419" h="589279">
                <a:moveTo>
                  <a:pt x="44578" y="12756"/>
                </a:moveTo>
                <a:lnTo>
                  <a:pt x="43699" y="12661"/>
                </a:lnTo>
                <a:lnTo>
                  <a:pt x="44334" y="12700"/>
                </a:lnTo>
                <a:lnTo>
                  <a:pt x="44578" y="12756"/>
                </a:lnTo>
                <a:close/>
              </a:path>
              <a:path w="58419" h="589279">
                <a:moveTo>
                  <a:pt x="44398" y="12700"/>
                </a:moveTo>
                <a:lnTo>
                  <a:pt x="43699" y="12661"/>
                </a:lnTo>
                <a:lnTo>
                  <a:pt x="44276" y="12661"/>
                </a:lnTo>
                <a:close/>
              </a:path>
              <a:path w="58419" h="589279">
                <a:moveTo>
                  <a:pt x="44839" y="12784"/>
                </a:moveTo>
                <a:lnTo>
                  <a:pt x="44697" y="12756"/>
                </a:lnTo>
                <a:lnTo>
                  <a:pt x="44839" y="12784"/>
                </a:lnTo>
                <a:close/>
              </a:path>
              <a:path w="58419" h="589279">
                <a:moveTo>
                  <a:pt x="13350" y="12784"/>
                </a:moveTo>
                <a:lnTo>
                  <a:pt x="13601" y="12695"/>
                </a:lnTo>
                <a:lnTo>
                  <a:pt x="13437" y="12774"/>
                </a:lnTo>
                <a:close/>
              </a:path>
              <a:path w="58419" h="589279">
                <a:moveTo>
                  <a:pt x="13084" y="12800"/>
                </a:moveTo>
                <a:lnTo>
                  <a:pt x="13256" y="12738"/>
                </a:lnTo>
                <a:lnTo>
                  <a:pt x="13084" y="12800"/>
                </a:lnTo>
                <a:close/>
              </a:path>
              <a:path w="58419" h="589279">
                <a:moveTo>
                  <a:pt x="58220" y="12827"/>
                </a:moveTo>
                <a:lnTo>
                  <a:pt x="45176" y="12814"/>
                </a:lnTo>
                <a:lnTo>
                  <a:pt x="58211" y="12738"/>
                </a:lnTo>
                <a:close/>
              </a:path>
              <a:path w="58419" h="589279">
                <a:moveTo>
                  <a:pt x="13327" y="12846"/>
                </a:moveTo>
                <a:lnTo>
                  <a:pt x="13499" y="12768"/>
                </a:lnTo>
                <a:lnTo>
                  <a:pt x="13327" y="12846"/>
                </a:lnTo>
                <a:close/>
              </a:path>
              <a:path w="58419" h="589279">
                <a:moveTo>
                  <a:pt x="44855" y="12842"/>
                </a:moveTo>
                <a:lnTo>
                  <a:pt x="44578" y="12756"/>
                </a:lnTo>
                <a:lnTo>
                  <a:pt x="44855" y="12842"/>
                </a:lnTo>
                <a:close/>
              </a:path>
              <a:path w="58419" h="589279">
                <a:moveTo>
                  <a:pt x="13242" y="12872"/>
                </a:moveTo>
                <a:lnTo>
                  <a:pt x="13462" y="12772"/>
                </a:lnTo>
                <a:lnTo>
                  <a:pt x="13242" y="12872"/>
                </a:lnTo>
                <a:close/>
              </a:path>
              <a:path w="58419" h="589279">
                <a:moveTo>
                  <a:pt x="44944" y="12870"/>
                </a:moveTo>
                <a:lnTo>
                  <a:pt x="44726" y="12772"/>
                </a:lnTo>
                <a:lnTo>
                  <a:pt x="44944" y="12870"/>
                </a:lnTo>
                <a:close/>
              </a:path>
              <a:path w="58419" h="589279">
                <a:moveTo>
                  <a:pt x="13077" y="12813"/>
                </a:moveTo>
                <a:lnTo>
                  <a:pt x="13220" y="12772"/>
                </a:lnTo>
                <a:lnTo>
                  <a:pt x="13077" y="12813"/>
                </a:lnTo>
                <a:close/>
              </a:path>
              <a:path w="58419" h="589279">
                <a:moveTo>
                  <a:pt x="45112" y="12813"/>
                </a:moveTo>
                <a:lnTo>
                  <a:pt x="44981" y="12774"/>
                </a:lnTo>
                <a:lnTo>
                  <a:pt x="45112" y="12813"/>
                </a:lnTo>
                <a:close/>
              </a:path>
              <a:path w="58419" h="589279">
                <a:moveTo>
                  <a:pt x="13138" y="12905"/>
                </a:moveTo>
                <a:lnTo>
                  <a:pt x="13350" y="12784"/>
                </a:lnTo>
                <a:lnTo>
                  <a:pt x="13138" y="12905"/>
                </a:lnTo>
                <a:close/>
              </a:path>
              <a:path w="58419" h="589279">
                <a:moveTo>
                  <a:pt x="45062" y="12907"/>
                </a:moveTo>
                <a:lnTo>
                  <a:pt x="44839" y="12784"/>
                </a:lnTo>
                <a:lnTo>
                  <a:pt x="45062" y="12907"/>
                </a:lnTo>
                <a:close/>
              </a:path>
              <a:path w="58419" h="589279">
                <a:moveTo>
                  <a:pt x="13026" y="12908"/>
                </a:moveTo>
                <a:lnTo>
                  <a:pt x="13191" y="12801"/>
                </a:lnTo>
                <a:lnTo>
                  <a:pt x="13026" y="12908"/>
                </a:lnTo>
                <a:close/>
              </a:path>
              <a:path w="58419" h="589279">
                <a:moveTo>
                  <a:pt x="45165" y="12909"/>
                </a:moveTo>
                <a:lnTo>
                  <a:pt x="45008" y="12802"/>
                </a:lnTo>
                <a:lnTo>
                  <a:pt x="45165" y="12909"/>
                </a:lnTo>
                <a:close/>
              </a:path>
              <a:path w="58419" h="589279">
                <a:moveTo>
                  <a:pt x="13058" y="12827"/>
                </a:moveTo>
                <a:close/>
              </a:path>
              <a:path w="58419" h="589279">
                <a:moveTo>
                  <a:pt x="58239" y="13017"/>
                </a:moveTo>
                <a:lnTo>
                  <a:pt x="45414" y="13017"/>
                </a:lnTo>
                <a:lnTo>
                  <a:pt x="45287" y="12890"/>
                </a:lnTo>
                <a:lnTo>
                  <a:pt x="45123" y="12814"/>
                </a:lnTo>
                <a:lnTo>
                  <a:pt x="58220" y="12827"/>
                </a:lnTo>
                <a:lnTo>
                  <a:pt x="58239" y="13017"/>
                </a:lnTo>
                <a:close/>
              </a:path>
              <a:path w="58419" h="589279">
                <a:moveTo>
                  <a:pt x="45022" y="12934"/>
                </a:moveTo>
                <a:lnTo>
                  <a:pt x="44855" y="12842"/>
                </a:lnTo>
                <a:lnTo>
                  <a:pt x="45022" y="12934"/>
                </a:lnTo>
                <a:close/>
              </a:path>
              <a:path w="58419" h="589279">
                <a:moveTo>
                  <a:pt x="45136" y="12997"/>
                </a:moveTo>
                <a:lnTo>
                  <a:pt x="44944" y="12870"/>
                </a:lnTo>
                <a:lnTo>
                  <a:pt x="45136" y="12997"/>
                </a:lnTo>
                <a:close/>
              </a:path>
              <a:path w="58419" h="589279">
                <a:moveTo>
                  <a:pt x="13068" y="12988"/>
                </a:moveTo>
                <a:lnTo>
                  <a:pt x="13242" y="12872"/>
                </a:lnTo>
                <a:lnTo>
                  <a:pt x="13068" y="12988"/>
                </a:lnTo>
                <a:close/>
              </a:path>
              <a:path w="58419" h="589279">
                <a:moveTo>
                  <a:pt x="12876" y="12973"/>
                </a:moveTo>
                <a:lnTo>
                  <a:pt x="13015" y="12890"/>
                </a:lnTo>
                <a:lnTo>
                  <a:pt x="12876" y="12973"/>
                </a:lnTo>
                <a:close/>
              </a:path>
              <a:path w="58419" h="589279">
                <a:moveTo>
                  <a:pt x="45313" y="12973"/>
                </a:moveTo>
                <a:lnTo>
                  <a:pt x="45174" y="12890"/>
                </a:lnTo>
                <a:lnTo>
                  <a:pt x="45313" y="12973"/>
                </a:lnTo>
                <a:close/>
              </a:path>
              <a:path w="58419" h="589279">
                <a:moveTo>
                  <a:pt x="12946" y="13055"/>
                </a:moveTo>
                <a:lnTo>
                  <a:pt x="13138" y="12905"/>
                </a:lnTo>
                <a:lnTo>
                  <a:pt x="12946" y="13055"/>
                </a:lnTo>
                <a:close/>
              </a:path>
              <a:path w="58419" h="589279">
                <a:moveTo>
                  <a:pt x="45246" y="13057"/>
                </a:moveTo>
                <a:lnTo>
                  <a:pt x="45062" y="12907"/>
                </a:lnTo>
                <a:lnTo>
                  <a:pt x="45246" y="13057"/>
                </a:lnTo>
                <a:close/>
              </a:path>
              <a:path w="58419" h="589279">
                <a:moveTo>
                  <a:pt x="12999" y="13072"/>
                </a:moveTo>
                <a:lnTo>
                  <a:pt x="13166" y="12934"/>
                </a:lnTo>
                <a:lnTo>
                  <a:pt x="12999" y="13072"/>
                </a:lnTo>
                <a:close/>
              </a:path>
              <a:path w="58419" h="589279">
                <a:moveTo>
                  <a:pt x="45213" y="13091"/>
                </a:moveTo>
                <a:lnTo>
                  <a:pt x="45022" y="12934"/>
                </a:lnTo>
                <a:lnTo>
                  <a:pt x="45213" y="13091"/>
                </a:lnTo>
                <a:close/>
              </a:path>
              <a:path w="58419" h="589279">
                <a:moveTo>
                  <a:pt x="12889" y="13162"/>
                </a:moveTo>
                <a:lnTo>
                  <a:pt x="13068" y="12988"/>
                </a:lnTo>
                <a:lnTo>
                  <a:pt x="12889" y="13162"/>
                </a:lnTo>
                <a:close/>
              </a:path>
              <a:path w="58419" h="589279">
                <a:moveTo>
                  <a:pt x="12848" y="13017"/>
                </a:moveTo>
                <a:close/>
              </a:path>
              <a:path w="58419" h="589279">
                <a:moveTo>
                  <a:pt x="58261" y="13233"/>
                </a:moveTo>
                <a:lnTo>
                  <a:pt x="45566" y="13233"/>
                </a:lnTo>
                <a:lnTo>
                  <a:pt x="45477" y="13068"/>
                </a:lnTo>
                <a:lnTo>
                  <a:pt x="45330" y="12991"/>
                </a:lnTo>
                <a:lnTo>
                  <a:pt x="58239" y="13017"/>
                </a:lnTo>
                <a:lnTo>
                  <a:pt x="58261" y="13233"/>
                </a:lnTo>
                <a:close/>
              </a:path>
              <a:path w="58419" h="589279">
                <a:moveTo>
                  <a:pt x="45307" y="13168"/>
                </a:moveTo>
                <a:lnTo>
                  <a:pt x="45136" y="12997"/>
                </a:lnTo>
                <a:lnTo>
                  <a:pt x="45307" y="13168"/>
                </a:lnTo>
                <a:close/>
              </a:path>
              <a:path w="58419" h="589279">
                <a:moveTo>
                  <a:pt x="12792" y="13241"/>
                </a:moveTo>
                <a:lnTo>
                  <a:pt x="12946" y="13055"/>
                </a:lnTo>
                <a:lnTo>
                  <a:pt x="12792" y="13241"/>
                </a:lnTo>
                <a:close/>
              </a:path>
              <a:path w="58419" h="589279">
                <a:moveTo>
                  <a:pt x="45396" y="13241"/>
                </a:moveTo>
                <a:lnTo>
                  <a:pt x="45246" y="13057"/>
                </a:lnTo>
                <a:lnTo>
                  <a:pt x="45396" y="13241"/>
                </a:lnTo>
                <a:close/>
              </a:path>
              <a:path w="58419" h="589279">
                <a:moveTo>
                  <a:pt x="12700" y="13180"/>
                </a:moveTo>
                <a:close/>
              </a:path>
              <a:path w="58419" h="589279">
                <a:moveTo>
                  <a:pt x="45489" y="13181"/>
                </a:moveTo>
                <a:close/>
              </a:path>
              <a:path w="58419" h="589279">
                <a:moveTo>
                  <a:pt x="12824" y="13282"/>
                </a:moveTo>
                <a:lnTo>
                  <a:pt x="12999" y="13072"/>
                </a:lnTo>
                <a:lnTo>
                  <a:pt x="12824" y="13282"/>
                </a:lnTo>
                <a:close/>
              </a:path>
              <a:path w="58419" h="589279">
                <a:moveTo>
                  <a:pt x="12677" y="13233"/>
                </a:moveTo>
                <a:close/>
              </a:path>
              <a:path w="58419" h="589279">
                <a:moveTo>
                  <a:pt x="58286" y="13474"/>
                </a:moveTo>
                <a:lnTo>
                  <a:pt x="45680" y="13474"/>
                </a:lnTo>
                <a:lnTo>
                  <a:pt x="45504" y="13199"/>
                </a:lnTo>
                <a:lnTo>
                  <a:pt x="58261" y="13233"/>
                </a:lnTo>
                <a:lnTo>
                  <a:pt x="58286" y="13474"/>
                </a:lnTo>
                <a:close/>
              </a:path>
              <a:path w="58419" h="589279">
                <a:moveTo>
                  <a:pt x="12620" y="13474"/>
                </a:moveTo>
                <a:close/>
              </a:path>
              <a:path w="58419" h="589279">
                <a:moveTo>
                  <a:pt x="58304" y="13754"/>
                </a:moveTo>
                <a:lnTo>
                  <a:pt x="45757" y="13754"/>
                </a:lnTo>
                <a:lnTo>
                  <a:pt x="45651" y="13597"/>
                </a:lnTo>
                <a:lnTo>
                  <a:pt x="45536" y="13356"/>
                </a:lnTo>
                <a:lnTo>
                  <a:pt x="45680" y="13474"/>
                </a:lnTo>
                <a:lnTo>
                  <a:pt x="58286" y="13474"/>
                </a:lnTo>
                <a:lnTo>
                  <a:pt x="58304" y="13754"/>
                </a:lnTo>
                <a:close/>
              </a:path>
              <a:path w="58419" h="589279">
                <a:moveTo>
                  <a:pt x="12432" y="13754"/>
                </a:moveTo>
                <a:lnTo>
                  <a:pt x="12632" y="13457"/>
                </a:lnTo>
                <a:lnTo>
                  <a:pt x="12516" y="13652"/>
                </a:lnTo>
                <a:close/>
              </a:path>
              <a:path w="58419" h="589279">
                <a:moveTo>
                  <a:pt x="58304" y="14033"/>
                </a:moveTo>
                <a:lnTo>
                  <a:pt x="45782" y="14033"/>
                </a:lnTo>
                <a:lnTo>
                  <a:pt x="45571" y="13527"/>
                </a:lnTo>
                <a:lnTo>
                  <a:pt x="45757" y="13754"/>
                </a:lnTo>
                <a:lnTo>
                  <a:pt x="58304" y="13754"/>
                </a:lnTo>
                <a:lnTo>
                  <a:pt x="58304" y="14033"/>
                </a:lnTo>
                <a:close/>
              </a:path>
              <a:path w="58419" h="589279">
                <a:moveTo>
                  <a:pt x="12537" y="13754"/>
                </a:moveTo>
                <a:lnTo>
                  <a:pt x="12617" y="13531"/>
                </a:lnTo>
                <a:lnTo>
                  <a:pt x="12537" y="13754"/>
                </a:lnTo>
                <a:close/>
              </a:path>
              <a:path w="58419" h="589279">
                <a:moveTo>
                  <a:pt x="45782" y="14033"/>
                </a:moveTo>
                <a:lnTo>
                  <a:pt x="45629" y="13754"/>
                </a:lnTo>
                <a:lnTo>
                  <a:pt x="45578" y="13563"/>
                </a:lnTo>
                <a:lnTo>
                  <a:pt x="45782" y="14033"/>
                </a:lnTo>
                <a:close/>
              </a:path>
              <a:path w="58419" h="589279">
                <a:moveTo>
                  <a:pt x="45731" y="14312"/>
                </a:moveTo>
                <a:lnTo>
                  <a:pt x="45532" y="13578"/>
                </a:lnTo>
                <a:lnTo>
                  <a:pt x="45617" y="13754"/>
                </a:lnTo>
                <a:lnTo>
                  <a:pt x="45731" y="14312"/>
                </a:lnTo>
                <a:close/>
              </a:path>
              <a:path w="58419" h="589279">
                <a:moveTo>
                  <a:pt x="12457" y="14312"/>
                </a:moveTo>
                <a:lnTo>
                  <a:pt x="12571" y="13754"/>
                </a:lnTo>
                <a:lnTo>
                  <a:pt x="12660" y="13587"/>
                </a:lnTo>
                <a:lnTo>
                  <a:pt x="12457" y="14312"/>
                </a:lnTo>
                <a:close/>
              </a:path>
              <a:path w="58419" h="589279">
                <a:moveTo>
                  <a:pt x="12419" y="14033"/>
                </a:moveTo>
                <a:lnTo>
                  <a:pt x="12603" y="13597"/>
                </a:lnTo>
                <a:lnTo>
                  <a:pt x="12570" y="13754"/>
                </a:lnTo>
                <a:lnTo>
                  <a:pt x="12419" y="14033"/>
                </a:lnTo>
                <a:close/>
              </a:path>
              <a:path w="58419" h="589279">
                <a:moveTo>
                  <a:pt x="12622" y="13970"/>
                </a:moveTo>
                <a:lnTo>
                  <a:pt x="12648" y="13700"/>
                </a:lnTo>
                <a:lnTo>
                  <a:pt x="12622" y="13970"/>
                </a:lnTo>
                <a:close/>
              </a:path>
              <a:path w="58419" h="589279">
                <a:moveTo>
                  <a:pt x="58304" y="14312"/>
                </a:moveTo>
                <a:lnTo>
                  <a:pt x="45731" y="14312"/>
                </a:lnTo>
                <a:lnTo>
                  <a:pt x="45610" y="13720"/>
                </a:lnTo>
                <a:lnTo>
                  <a:pt x="45782" y="14033"/>
                </a:lnTo>
                <a:lnTo>
                  <a:pt x="58304" y="14033"/>
                </a:lnTo>
                <a:lnTo>
                  <a:pt x="58304" y="14312"/>
                </a:lnTo>
                <a:close/>
              </a:path>
              <a:path w="58419" h="589279">
                <a:moveTo>
                  <a:pt x="45624" y="13970"/>
                </a:moveTo>
                <a:lnTo>
                  <a:pt x="45548" y="13726"/>
                </a:lnTo>
                <a:lnTo>
                  <a:pt x="45624" y="13970"/>
                </a:lnTo>
                <a:close/>
              </a:path>
              <a:path w="58419" h="589279">
                <a:moveTo>
                  <a:pt x="12514" y="14033"/>
                </a:moveTo>
                <a:lnTo>
                  <a:pt x="12572" y="13749"/>
                </a:lnTo>
                <a:lnTo>
                  <a:pt x="12514" y="14033"/>
                </a:lnTo>
                <a:close/>
              </a:path>
              <a:path w="58419" h="589279">
                <a:moveTo>
                  <a:pt x="12570" y="14312"/>
                </a:moveTo>
                <a:lnTo>
                  <a:pt x="12564" y="13970"/>
                </a:lnTo>
                <a:lnTo>
                  <a:pt x="12570" y="14312"/>
                </a:lnTo>
                <a:close/>
              </a:path>
              <a:path w="58419" h="589279">
                <a:moveTo>
                  <a:pt x="12584" y="14348"/>
                </a:moveTo>
                <a:lnTo>
                  <a:pt x="12584" y="13970"/>
                </a:lnTo>
                <a:lnTo>
                  <a:pt x="12584" y="14348"/>
                </a:lnTo>
                <a:close/>
              </a:path>
              <a:path w="58419" h="589279">
                <a:moveTo>
                  <a:pt x="45604" y="14250"/>
                </a:moveTo>
                <a:lnTo>
                  <a:pt x="45574" y="13970"/>
                </a:lnTo>
                <a:lnTo>
                  <a:pt x="45604" y="14250"/>
                </a:lnTo>
                <a:close/>
              </a:path>
              <a:path w="58419" h="589279">
                <a:moveTo>
                  <a:pt x="58304" y="14605"/>
                </a:moveTo>
                <a:lnTo>
                  <a:pt x="45642" y="14605"/>
                </a:lnTo>
                <a:lnTo>
                  <a:pt x="45604" y="13970"/>
                </a:lnTo>
                <a:lnTo>
                  <a:pt x="45731" y="14312"/>
                </a:lnTo>
                <a:lnTo>
                  <a:pt x="58304" y="14312"/>
                </a:lnTo>
                <a:lnTo>
                  <a:pt x="58304" y="14605"/>
                </a:lnTo>
                <a:close/>
              </a:path>
              <a:path w="58419" h="589279">
                <a:moveTo>
                  <a:pt x="58245" y="575627"/>
                </a:moveTo>
                <a:lnTo>
                  <a:pt x="45477" y="575627"/>
                </a:lnTo>
                <a:lnTo>
                  <a:pt x="45566" y="575462"/>
                </a:lnTo>
                <a:lnTo>
                  <a:pt x="45680" y="575221"/>
                </a:lnTo>
                <a:lnTo>
                  <a:pt x="45757" y="574941"/>
                </a:lnTo>
                <a:lnTo>
                  <a:pt x="45782" y="574662"/>
                </a:lnTo>
                <a:lnTo>
                  <a:pt x="45731" y="574382"/>
                </a:lnTo>
                <a:lnTo>
                  <a:pt x="45642" y="574090"/>
                </a:lnTo>
                <a:lnTo>
                  <a:pt x="45604" y="14250"/>
                </a:lnTo>
                <a:lnTo>
                  <a:pt x="45642" y="14605"/>
                </a:lnTo>
                <a:lnTo>
                  <a:pt x="58304" y="14605"/>
                </a:lnTo>
                <a:lnTo>
                  <a:pt x="58245" y="575627"/>
                </a:lnTo>
                <a:close/>
              </a:path>
              <a:path w="58419" h="589279">
                <a:moveTo>
                  <a:pt x="12584" y="14605"/>
                </a:moveTo>
                <a:lnTo>
                  <a:pt x="12584" y="14348"/>
                </a:lnTo>
                <a:lnTo>
                  <a:pt x="12584" y="14605"/>
                </a:lnTo>
                <a:close/>
              </a:path>
              <a:path w="58419" h="589279">
                <a:moveTo>
                  <a:pt x="12584" y="574346"/>
                </a:moveTo>
                <a:lnTo>
                  <a:pt x="12559" y="574090"/>
                </a:lnTo>
                <a:lnTo>
                  <a:pt x="12584" y="574346"/>
                </a:lnTo>
                <a:close/>
              </a:path>
              <a:path w="58419" h="589279">
                <a:moveTo>
                  <a:pt x="45604" y="574445"/>
                </a:moveTo>
                <a:lnTo>
                  <a:pt x="45604" y="574090"/>
                </a:lnTo>
                <a:lnTo>
                  <a:pt x="45604" y="574445"/>
                </a:lnTo>
                <a:close/>
              </a:path>
              <a:path w="58419" h="589279">
                <a:moveTo>
                  <a:pt x="12622" y="574725"/>
                </a:moveTo>
                <a:lnTo>
                  <a:pt x="12584" y="574346"/>
                </a:lnTo>
                <a:lnTo>
                  <a:pt x="12622" y="574725"/>
                </a:lnTo>
                <a:close/>
              </a:path>
              <a:path w="58419" h="589279">
                <a:moveTo>
                  <a:pt x="12660" y="575108"/>
                </a:moveTo>
                <a:lnTo>
                  <a:pt x="12572" y="574946"/>
                </a:lnTo>
                <a:lnTo>
                  <a:pt x="12457" y="574382"/>
                </a:lnTo>
                <a:lnTo>
                  <a:pt x="12660" y="575108"/>
                </a:lnTo>
                <a:close/>
              </a:path>
              <a:path w="58419" h="589279">
                <a:moveTo>
                  <a:pt x="12584" y="574725"/>
                </a:moveTo>
                <a:lnTo>
                  <a:pt x="12457" y="574382"/>
                </a:lnTo>
                <a:lnTo>
                  <a:pt x="12584" y="574725"/>
                </a:lnTo>
                <a:close/>
              </a:path>
              <a:path w="58419" h="589279">
                <a:moveTo>
                  <a:pt x="45625" y="574725"/>
                </a:moveTo>
                <a:lnTo>
                  <a:pt x="45625" y="574382"/>
                </a:lnTo>
                <a:lnTo>
                  <a:pt x="45625" y="574725"/>
                </a:lnTo>
                <a:close/>
              </a:path>
              <a:path w="58419" h="589279">
                <a:moveTo>
                  <a:pt x="45532" y="575117"/>
                </a:moveTo>
                <a:lnTo>
                  <a:pt x="45625" y="574725"/>
                </a:lnTo>
                <a:lnTo>
                  <a:pt x="45731" y="574382"/>
                </a:lnTo>
                <a:lnTo>
                  <a:pt x="45609" y="574977"/>
                </a:lnTo>
                <a:lnTo>
                  <a:pt x="45532" y="575117"/>
                </a:lnTo>
                <a:close/>
              </a:path>
              <a:path w="58419" h="589279">
                <a:moveTo>
                  <a:pt x="45604" y="574725"/>
                </a:moveTo>
                <a:lnTo>
                  <a:pt x="45604" y="574445"/>
                </a:lnTo>
                <a:lnTo>
                  <a:pt x="45604" y="574725"/>
                </a:lnTo>
                <a:close/>
              </a:path>
              <a:path w="58419" h="589279">
                <a:moveTo>
                  <a:pt x="12605" y="575107"/>
                </a:moveTo>
                <a:lnTo>
                  <a:pt x="12419" y="574662"/>
                </a:lnTo>
                <a:lnTo>
                  <a:pt x="12579" y="574977"/>
                </a:lnTo>
                <a:lnTo>
                  <a:pt x="12605" y="575107"/>
                </a:lnTo>
                <a:close/>
              </a:path>
              <a:path w="58419" h="589279">
                <a:moveTo>
                  <a:pt x="12572" y="574946"/>
                </a:moveTo>
                <a:lnTo>
                  <a:pt x="12419" y="574662"/>
                </a:lnTo>
                <a:lnTo>
                  <a:pt x="12572" y="574946"/>
                </a:lnTo>
                <a:close/>
              </a:path>
              <a:path w="58419" h="589279">
                <a:moveTo>
                  <a:pt x="45610" y="574974"/>
                </a:moveTo>
                <a:lnTo>
                  <a:pt x="45674" y="574662"/>
                </a:lnTo>
                <a:lnTo>
                  <a:pt x="45610" y="574974"/>
                </a:lnTo>
                <a:close/>
              </a:path>
              <a:path w="58419" h="589279">
                <a:moveTo>
                  <a:pt x="45576" y="575142"/>
                </a:moveTo>
                <a:lnTo>
                  <a:pt x="45626" y="574946"/>
                </a:lnTo>
                <a:lnTo>
                  <a:pt x="45782" y="574662"/>
                </a:lnTo>
                <a:lnTo>
                  <a:pt x="45576" y="575142"/>
                </a:lnTo>
                <a:close/>
              </a:path>
              <a:path w="58419" h="589279">
                <a:moveTo>
                  <a:pt x="12649" y="575002"/>
                </a:moveTo>
                <a:lnTo>
                  <a:pt x="12563" y="574725"/>
                </a:lnTo>
                <a:lnTo>
                  <a:pt x="12649" y="575002"/>
                </a:lnTo>
                <a:close/>
              </a:path>
              <a:path w="58419" h="589279">
                <a:moveTo>
                  <a:pt x="45547" y="574977"/>
                </a:moveTo>
                <a:lnTo>
                  <a:pt x="45574" y="574725"/>
                </a:lnTo>
                <a:lnTo>
                  <a:pt x="45547" y="574977"/>
                </a:lnTo>
                <a:close/>
              </a:path>
              <a:path w="58419" h="589279">
                <a:moveTo>
                  <a:pt x="12632" y="575237"/>
                </a:moveTo>
                <a:lnTo>
                  <a:pt x="12432" y="574941"/>
                </a:lnTo>
                <a:lnTo>
                  <a:pt x="12632" y="575237"/>
                </a:lnTo>
                <a:close/>
              </a:path>
              <a:path w="58419" h="589279">
                <a:moveTo>
                  <a:pt x="12617" y="575163"/>
                </a:moveTo>
                <a:lnTo>
                  <a:pt x="12432" y="574941"/>
                </a:lnTo>
                <a:lnTo>
                  <a:pt x="12617" y="575163"/>
                </a:lnTo>
                <a:close/>
              </a:path>
              <a:path w="58419" h="589279">
                <a:moveTo>
                  <a:pt x="45571" y="575168"/>
                </a:moveTo>
                <a:lnTo>
                  <a:pt x="45662" y="574941"/>
                </a:lnTo>
                <a:lnTo>
                  <a:pt x="45571" y="575168"/>
                </a:lnTo>
                <a:close/>
              </a:path>
              <a:path w="58419" h="589279">
                <a:moveTo>
                  <a:pt x="12658" y="575369"/>
                </a:moveTo>
                <a:lnTo>
                  <a:pt x="12508" y="575221"/>
                </a:lnTo>
                <a:lnTo>
                  <a:pt x="12658" y="575369"/>
                </a:lnTo>
                <a:close/>
              </a:path>
              <a:path w="58419" h="589279">
                <a:moveTo>
                  <a:pt x="12652" y="575339"/>
                </a:moveTo>
                <a:lnTo>
                  <a:pt x="12508" y="575221"/>
                </a:lnTo>
                <a:lnTo>
                  <a:pt x="12652" y="575339"/>
                </a:lnTo>
                <a:close/>
              </a:path>
              <a:path w="58419" h="589279">
                <a:moveTo>
                  <a:pt x="45536" y="575339"/>
                </a:moveTo>
                <a:lnTo>
                  <a:pt x="45680" y="575221"/>
                </a:lnTo>
                <a:lnTo>
                  <a:pt x="45536" y="575339"/>
                </a:lnTo>
                <a:close/>
              </a:path>
              <a:path w="58419" h="589279">
                <a:moveTo>
                  <a:pt x="45529" y="575372"/>
                </a:moveTo>
                <a:lnTo>
                  <a:pt x="45680" y="575221"/>
                </a:lnTo>
                <a:lnTo>
                  <a:pt x="45529" y="575372"/>
                </a:lnTo>
                <a:close/>
              </a:path>
              <a:path w="58419" h="589279">
                <a:moveTo>
                  <a:pt x="12946" y="575640"/>
                </a:moveTo>
                <a:lnTo>
                  <a:pt x="12788" y="575450"/>
                </a:lnTo>
                <a:lnTo>
                  <a:pt x="12946" y="575640"/>
                </a:lnTo>
                <a:close/>
              </a:path>
              <a:path w="58419" h="589279">
                <a:moveTo>
                  <a:pt x="45246" y="575637"/>
                </a:moveTo>
                <a:lnTo>
                  <a:pt x="45400" y="575450"/>
                </a:lnTo>
                <a:lnTo>
                  <a:pt x="45284" y="575617"/>
                </a:lnTo>
                <a:close/>
              </a:path>
              <a:path w="58419" h="589279">
                <a:moveTo>
                  <a:pt x="12684" y="575496"/>
                </a:moveTo>
                <a:close/>
              </a:path>
              <a:path w="58419" h="589279">
                <a:moveTo>
                  <a:pt x="45504" y="575496"/>
                </a:moveTo>
                <a:close/>
              </a:path>
              <a:path w="58419" h="589279">
                <a:moveTo>
                  <a:pt x="58225" y="575818"/>
                </a:moveTo>
                <a:lnTo>
                  <a:pt x="45287" y="575818"/>
                </a:lnTo>
                <a:lnTo>
                  <a:pt x="45414" y="575691"/>
                </a:lnTo>
                <a:lnTo>
                  <a:pt x="45489" y="575514"/>
                </a:lnTo>
                <a:lnTo>
                  <a:pt x="58245" y="575627"/>
                </a:lnTo>
                <a:lnTo>
                  <a:pt x="58225" y="575818"/>
                </a:lnTo>
                <a:close/>
              </a:path>
              <a:path w="58419" h="589279">
                <a:moveTo>
                  <a:pt x="12822" y="575627"/>
                </a:moveTo>
                <a:close/>
              </a:path>
              <a:path w="58419" h="589279">
                <a:moveTo>
                  <a:pt x="45136" y="575698"/>
                </a:moveTo>
                <a:lnTo>
                  <a:pt x="45307" y="575527"/>
                </a:lnTo>
                <a:lnTo>
                  <a:pt x="45192" y="575667"/>
                </a:lnTo>
                <a:close/>
              </a:path>
              <a:path w="58419" h="589279">
                <a:moveTo>
                  <a:pt x="13068" y="575707"/>
                </a:moveTo>
                <a:lnTo>
                  <a:pt x="12889" y="575533"/>
                </a:lnTo>
                <a:lnTo>
                  <a:pt x="13068" y="575707"/>
                </a:lnTo>
                <a:close/>
              </a:path>
              <a:path w="58419" h="589279">
                <a:moveTo>
                  <a:pt x="45022" y="575761"/>
                </a:moveTo>
                <a:lnTo>
                  <a:pt x="45213" y="575604"/>
                </a:lnTo>
                <a:lnTo>
                  <a:pt x="45022" y="575761"/>
                </a:lnTo>
                <a:close/>
              </a:path>
              <a:path w="58419" h="589279">
                <a:moveTo>
                  <a:pt x="12981" y="575754"/>
                </a:moveTo>
                <a:lnTo>
                  <a:pt x="12836" y="575606"/>
                </a:lnTo>
                <a:lnTo>
                  <a:pt x="12981" y="575754"/>
                </a:lnTo>
                <a:close/>
              </a:path>
              <a:path w="58419" h="589279">
                <a:moveTo>
                  <a:pt x="45207" y="575755"/>
                </a:moveTo>
                <a:lnTo>
                  <a:pt x="45352" y="575606"/>
                </a:lnTo>
                <a:lnTo>
                  <a:pt x="45249" y="575742"/>
                </a:lnTo>
                <a:close/>
              </a:path>
              <a:path w="58419" h="589279">
                <a:moveTo>
                  <a:pt x="45048" y="575805"/>
                </a:moveTo>
                <a:lnTo>
                  <a:pt x="45246" y="575637"/>
                </a:lnTo>
                <a:lnTo>
                  <a:pt x="45048" y="575805"/>
                </a:lnTo>
                <a:close/>
              </a:path>
              <a:path w="58419" h="589279">
                <a:moveTo>
                  <a:pt x="13152" y="575807"/>
                </a:moveTo>
                <a:lnTo>
                  <a:pt x="12946" y="575640"/>
                </a:lnTo>
                <a:lnTo>
                  <a:pt x="13152" y="575807"/>
                </a:lnTo>
                <a:close/>
              </a:path>
              <a:path w="58419" h="589279">
                <a:moveTo>
                  <a:pt x="12860" y="575717"/>
                </a:moveTo>
                <a:close/>
              </a:path>
              <a:path w="58419" h="589279">
                <a:moveTo>
                  <a:pt x="45330" y="575717"/>
                </a:moveTo>
                <a:close/>
              </a:path>
              <a:path w="58419" h="589279">
                <a:moveTo>
                  <a:pt x="44919" y="575845"/>
                </a:moveTo>
                <a:lnTo>
                  <a:pt x="45136" y="575698"/>
                </a:lnTo>
                <a:lnTo>
                  <a:pt x="44919" y="575845"/>
                </a:lnTo>
                <a:close/>
              </a:path>
              <a:path w="58419" h="589279">
                <a:moveTo>
                  <a:pt x="13267" y="575843"/>
                </a:moveTo>
                <a:lnTo>
                  <a:pt x="13068" y="575707"/>
                </a:lnTo>
                <a:lnTo>
                  <a:pt x="13267" y="575843"/>
                </a:lnTo>
                <a:close/>
              </a:path>
              <a:path w="58419" h="589279">
                <a:moveTo>
                  <a:pt x="13002" y="575787"/>
                </a:moveTo>
                <a:lnTo>
                  <a:pt x="12872" y="575721"/>
                </a:lnTo>
                <a:lnTo>
                  <a:pt x="13002" y="575787"/>
                </a:lnTo>
                <a:close/>
              </a:path>
              <a:path w="58419" h="589279">
                <a:moveTo>
                  <a:pt x="45186" y="575787"/>
                </a:moveTo>
                <a:lnTo>
                  <a:pt x="45317" y="575721"/>
                </a:lnTo>
                <a:lnTo>
                  <a:pt x="45186" y="575787"/>
                </a:lnTo>
                <a:close/>
              </a:path>
              <a:path w="58419" h="589279">
                <a:moveTo>
                  <a:pt x="13023" y="575818"/>
                </a:moveTo>
                <a:lnTo>
                  <a:pt x="12876" y="575733"/>
                </a:lnTo>
                <a:lnTo>
                  <a:pt x="13023" y="575818"/>
                </a:lnTo>
                <a:close/>
              </a:path>
              <a:path w="58419" h="589279">
                <a:moveTo>
                  <a:pt x="58211" y="575957"/>
                </a:moveTo>
                <a:lnTo>
                  <a:pt x="45071" y="575957"/>
                </a:lnTo>
                <a:lnTo>
                  <a:pt x="45236" y="575881"/>
                </a:lnTo>
                <a:lnTo>
                  <a:pt x="45313" y="575733"/>
                </a:lnTo>
                <a:lnTo>
                  <a:pt x="58225" y="575818"/>
                </a:lnTo>
                <a:lnTo>
                  <a:pt x="58211" y="575957"/>
                </a:lnTo>
                <a:close/>
              </a:path>
              <a:path w="58419" h="589279">
                <a:moveTo>
                  <a:pt x="13380" y="575878"/>
                </a:moveTo>
                <a:lnTo>
                  <a:pt x="13166" y="575761"/>
                </a:lnTo>
                <a:lnTo>
                  <a:pt x="13380" y="575878"/>
                </a:lnTo>
                <a:close/>
              </a:path>
              <a:path w="58419" h="589279">
                <a:moveTo>
                  <a:pt x="44801" y="575882"/>
                </a:moveTo>
                <a:lnTo>
                  <a:pt x="45022" y="575761"/>
                </a:lnTo>
                <a:lnTo>
                  <a:pt x="44801" y="575882"/>
                </a:lnTo>
                <a:close/>
              </a:path>
              <a:path w="58419" h="589279">
                <a:moveTo>
                  <a:pt x="44996" y="575905"/>
                </a:moveTo>
                <a:lnTo>
                  <a:pt x="45158" y="575798"/>
                </a:lnTo>
                <a:lnTo>
                  <a:pt x="44996" y="575905"/>
                </a:lnTo>
                <a:close/>
              </a:path>
              <a:path w="58419" h="589279">
                <a:moveTo>
                  <a:pt x="13203" y="575906"/>
                </a:moveTo>
                <a:lnTo>
                  <a:pt x="13032" y="575799"/>
                </a:lnTo>
                <a:lnTo>
                  <a:pt x="13203" y="575906"/>
                </a:lnTo>
                <a:close/>
              </a:path>
              <a:path w="58419" h="589279">
                <a:moveTo>
                  <a:pt x="44826" y="575922"/>
                </a:moveTo>
                <a:lnTo>
                  <a:pt x="45048" y="575805"/>
                </a:lnTo>
                <a:lnTo>
                  <a:pt x="44826" y="575922"/>
                </a:lnTo>
                <a:close/>
              </a:path>
              <a:path w="58419" h="589279">
                <a:moveTo>
                  <a:pt x="13363" y="575922"/>
                </a:moveTo>
                <a:lnTo>
                  <a:pt x="13152" y="575807"/>
                </a:lnTo>
                <a:lnTo>
                  <a:pt x="13363" y="575922"/>
                </a:lnTo>
                <a:close/>
              </a:path>
              <a:path w="58419" h="589279">
                <a:moveTo>
                  <a:pt x="13481" y="575933"/>
                </a:moveTo>
                <a:lnTo>
                  <a:pt x="13267" y="575843"/>
                </a:lnTo>
                <a:lnTo>
                  <a:pt x="13481" y="575933"/>
                </a:lnTo>
                <a:close/>
              </a:path>
              <a:path w="58419" h="589279">
                <a:moveTo>
                  <a:pt x="44707" y="575933"/>
                </a:moveTo>
                <a:lnTo>
                  <a:pt x="44919" y="575845"/>
                </a:lnTo>
                <a:lnTo>
                  <a:pt x="44707" y="575933"/>
                </a:lnTo>
                <a:close/>
              </a:path>
              <a:path w="58419" h="589279">
                <a:moveTo>
                  <a:pt x="13596" y="575945"/>
                </a:moveTo>
                <a:lnTo>
                  <a:pt x="13380" y="575878"/>
                </a:lnTo>
                <a:lnTo>
                  <a:pt x="13596" y="575945"/>
                </a:lnTo>
                <a:close/>
              </a:path>
              <a:path w="58419" h="589279">
                <a:moveTo>
                  <a:pt x="45114" y="575893"/>
                </a:moveTo>
                <a:close/>
              </a:path>
              <a:path w="58419" h="589279">
                <a:moveTo>
                  <a:pt x="44603" y="575944"/>
                </a:moveTo>
                <a:lnTo>
                  <a:pt x="44801" y="575882"/>
                </a:lnTo>
                <a:lnTo>
                  <a:pt x="44603" y="575944"/>
                </a:lnTo>
                <a:close/>
              </a:path>
              <a:path w="58419" h="589279">
                <a:moveTo>
                  <a:pt x="13236" y="575938"/>
                </a:moveTo>
                <a:lnTo>
                  <a:pt x="13083" y="575894"/>
                </a:lnTo>
                <a:lnTo>
                  <a:pt x="13236" y="575938"/>
                </a:lnTo>
                <a:close/>
              </a:path>
              <a:path w="58419" h="589279">
                <a:moveTo>
                  <a:pt x="13256" y="575957"/>
                </a:moveTo>
                <a:lnTo>
                  <a:pt x="13118" y="575957"/>
                </a:lnTo>
                <a:lnTo>
                  <a:pt x="13256" y="575957"/>
                </a:lnTo>
                <a:close/>
              </a:path>
              <a:path w="58419" h="589279">
                <a:moveTo>
                  <a:pt x="58199" y="576072"/>
                </a:moveTo>
                <a:lnTo>
                  <a:pt x="44829" y="576072"/>
                </a:lnTo>
                <a:lnTo>
                  <a:pt x="44979" y="575933"/>
                </a:lnTo>
                <a:lnTo>
                  <a:pt x="58211" y="575957"/>
                </a:lnTo>
                <a:close/>
              </a:path>
              <a:path w="58419" h="589279">
                <a:moveTo>
                  <a:pt x="13431" y="575978"/>
                </a:moveTo>
                <a:lnTo>
                  <a:pt x="13293" y="575915"/>
                </a:lnTo>
                <a:lnTo>
                  <a:pt x="13431" y="575978"/>
                </a:lnTo>
                <a:close/>
              </a:path>
              <a:path w="58419" h="589279">
                <a:moveTo>
                  <a:pt x="44756" y="575979"/>
                </a:moveTo>
                <a:lnTo>
                  <a:pt x="44895" y="575915"/>
                </a:lnTo>
                <a:lnTo>
                  <a:pt x="44756" y="575979"/>
                </a:lnTo>
                <a:close/>
              </a:path>
              <a:path w="58419" h="589279">
                <a:moveTo>
                  <a:pt x="13638" y="576019"/>
                </a:moveTo>
                <a:lnTo>
                  <a:pt x="13487" y="575989"/>
                </a:lnTo>
                <a:lnTo>
                  <a:pt x="13638" y="576019"/>
                </a:lnTo>
                <a:close/>
              </a:path>
              <a:path w="58419" h="589279">
                <a:moveTo>
                  <a:pt x="44546" y="576022"/>
                </a:moveTo>
                <a:lnTo>
                  <a:pt x="44702" y="575936"/>
                </a:lnTo>
                <a:lnTo>
                  <a:pt x="44546" y="576022"/>
                </a:lnTo>
                <a:close/>
              </a:path>
              <a:path w="58419" h="589279">
                <a:moveTo>
                  <a:pt x="14210" y="576135"/>
                </a:moveTo>
                <a:lnTo>
                  <a:pt x="13594" y="575995"/>
                </a:lnTo>
                <a:lnTo>
                  <a:pt x="14210" y="576135"/>
                </a:lnTo>
                <a:close/>
              </a:path>
              <a:path w="58419" h="589279">
                <a:moveTo>
                  <a:pt x="43991" y="576135"/>
                </a:moveTo>
                <a:lnTo>
                  <a:pt x="44600" y="575945"/>
                </a:lnTo>
                <a:lnTo>
                  <a:pt x="43991" y="576135"/>
                </a:lnTo>
                <a:close/>
              </a:path>
              <a:path w="58419" h="589279">
                <a:moveTo>
                  <a:pt x="58191" y="576148"/>
                </a:moveTo>
                <a:lnTo>
                  <a:pt x="44550" y="576148"/>
                </a:lnTo>
                <a:lnTo>
                  <a:pt x="44819" y="575966"/>
                </a:lnTo>
                <a:lnTo>
                  <a:pt x="58199" y="576072"/>
                </a:lnTo>
                <a:close/>
              </a:path>
              <a:path w="58419" h="589279">
                <a:moveTo>
                  <a:pt x="43699" y="576033"/>
                </a:moveTo>
                <a:lnTo>
                  <a:pt x="44603" y="575944"/>
                </a:lnTo>
                <a:lnTo>
                  <a:pt x="44438" y="575995"/>
                </a:lnTo>
                <a:lnTo>
                  <a:pt x="43699" y="576033"/>
                </a:lnTo>
                <a:close/>
              </a:path>
              <a:path w="58419" h="589279">
                <a:moveTo>
                  <a:pt x="13525" y="576072"/>
                </a:moveTo>
                <a:lnTo>
                  <a:pt x="13372" y="576072"/>
                </a:lnTo>
                <a:lnTo>
                  <a:pt x="13266" y="575944"/>
                </a:lnTo>
                <a:lnTo>
                  <a:pt x="13525" y="576072"/>
                </a:lnTo>
                <a:close/>
              </a:path>
              <a:path w="58419" h="589279">
                <a:moveTo>
                  <a:pt x="14489" y="576033"/>
                </a:moveTo>
                <a:lnTo>
                  <a:pt x="13706" y="575979"/>
                </a:lnTo>
                <a:lnTo>
                  <a:pt x="14489" y="576033"/>
                </a:lnTo>
                <a:close/>
              </a:path>
              <a:path w="58419" h="589279">
                <a:moveTo>
                  <a:pt x="44550" y="576148"/>
                </a:moveTo>
                <a:lnTo>
                  <a:pt x="44704" y="576022"/>
                </a:lnTo>
                <a:lnTo>
                  <a:pt x="44550" y="576148"/>
                </a:lnTo>
                <a:close/>
              </a:path>
              <a:path w="58419" h="589279">
                <a:moveTo>
                  <a:pt x="13858" y="576148"/>
                </a:moveTo>
                <a:lnTo>
                  <a:pt x="13638" y="576148"/>
                </a:lnTo>
                <a:lnTo>
                  <a:pt x="13431" y="575978"/>
                </a:lnTo>
                <a:lnTo>
                  <a:pt x="13858" y="576148"/>
                </a:lnTo>
                <a:close/>
              </a:path>
              <a:path w="58419" h="589279">
                <a:moveTo>
                  <a:pt x="58189" y="576173"/>
                </a:moveTo>
                <a:lnTo>
                  <a:pt x="44271" y="576173"/>
                </a:lnTo>
                <a:lnTo>
                  <a:pt x="44756" y="575979"/>
                </a:lnTo>
                <a:lnTo>
                  <a:pt x="44550" y="576148"/>
                </a:lnTo>
                <a:lnTo>
                  <a:pt x="58191" y="576148"/>
                </a:lnTo>
                <a:close/>
              </a:path>
              <a:path w="58419" h="589279">
                <a:moveTo>
                  <a:pt x="13918" y="576173"/>
                </a:moveTo>
                <a:lnTo>
                  <a:pt x="13477" y="575987"/>
                </a:lnTo>
                <a:lnTo>
                  <a:pt x="13642" y="576022"/>
                </a:lnTo>
                <a:lnTo>
                  <a:pt x="13918" y="576173"/>
                </a:lnTo>
                <a:close/>
              </a:path>
              <a:path w="58419" h="589279">
                <a:moveTo>
                  <a:pt x="44271" y="576173"/>
                </a:moveTo>
                <a:lnTo>
                  <a:pt x="44557" y="576019"/>
                </a:lnTo>
                <a:lnTo>
                  <a:pt x="44707" y="575989"/>
                </a:lnTo>
                <a:lnTo>
                  <a:pt x="44271" y="576173"/>
                </a:lnTo>
                <a:close/>
              </a:path>
              <a:path w="58419" h="589279">
                <a:moveTo>
                  <a:pt x="43991" y="576135"/>
                </a:moveTo>
                <a:lnTo>
                  <a:pt x="14210" y="576135"/>
                </a:lnTo>
                <a:lnTo>
                  <a:pt x="13759" y="575995"/>
                </a:lnTo>
                <a:lnTo>
                  <a:pt x="14489" y="576033"/>
                </a:lnTo>
                <a:lnTo>
                  <a:pt x="44316" y="576033"/>
                </a:lnTo>
                <a:lnTo>
                  <a:pt x="43991" y="576135"/>
                </a:lnTo>
                <a:close/>
              </a:path>
              <a:path w="58419" h="589279">
                <a:moveTo>
                  <a:pt x="43699" y="576033"/>
                </a:moveTo>
                <a:lnTo>
                  <a:pt x="14349" y="576019"/>
                </a:lnTo>
                <a:lnTo>
                  <a:pt x="14105" y="575995"/>
                </a:lnTo>
                <a:lnTo>
                  <a:pt x="44083" y="575995"/>
                </a:lnTo>
                <a:lnTo>
                  <a:pt x="43699" y="576033"/>
                </a:lnTo>
                <a:close/>
              </a:path>
              <a:path w="58419" h="589279">
                <a:moveTo>
                  <a:pt x="44316" y="576033"/>
                </a:moveTo>
                <a:lnTo>
                  <a:pt x="43699" y="576033"/>
                </a:lnTo>
                <a:lnTo>
                  <a:pt x="44334" y="575995"/>
                </a:lnTo>
                <a:close/>
              </a:path>
              <a:path w="58419" h="589279">
                <a:moveTo>
                  <a:pt x="44271" y="576173"/>
                </a:moveTo>
                <a:lnTo>
                  <a:pt x="13918" y="576173"/>
                </a:lnTo>
                <a:lnTo>
                  <a:pt x="13638" y="576019"/>
                </a:lnTo>
                <a:lnTo>
                  <a:pt x="14210" y="576135"/>
                </a:lnTo>
                <a:lnTo>
                  <a:pt x="44340" y="576135"/>
                </a:lnTo>
                <a:close/>
              </a:path>
              <a:path w="58419" h="589279">
                <a:moveTo>
                  <a:pt x="44340" y="576135"/>
                </a:moveTo>
                <a:lnTo>
                  <a:pt x="43991" y="576135"/>
                </a:lnTo>
                <a:lnTo>
                  <a:pt x="44546" y="576022"/>
                </a:lnTo>
                <a:lnTo>
                  <a:pt x="44340" y="57613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>
            <p:custDataLst>
              <p:tags r:id="rId7"/>
            </p:custDataLst>
          </p:nvPr>
        </p:nvSpPr>
        <p:spPr>
          <a:xfrm>
            <a:off x="1715770" y="3860165"/>
            <a:ext cx="46355" cy="577215"/>
          </a:xfrm>
          <a:custGeom>
            <a:avLst/>
            <a:gdLst/>
            <a:ahLst/>
            <a:cxnLst/>
            <a:rect l="l" t="t" r="r" b="b"/>
            <a:pathLst>
              <a:path w="46355" h="577214">
                <a:moveTo>
                  <a:pt x="42671" y="576707"/>
                </a:moveTo>
                <a:lnTo>
                  <a:pt x="38100" y="576072"/>
                </a:lnTo>
                <a:lnTo>
                  <a:pt x="7619" y="576072"/>
                </a:lnTo>
                <a:lnTo>
                  <a:pt x="3771" y="576707"/>
                </a:lnTo>
                <a:lnTo>
                  <a:pt x="355" y="573290"/>
                </a:lnTo>
                <a:lnTo>
                  <a:pt x="0" y="568452"/>
                </a:lnTo>
                <a:lnTo>
                  <a:pt x="0" y="7620"/>
                </a:lnTo>
                <a:lnTo>
                  <a:pt x="355" y="4114"/>
                </a:lnTo>
                <a:lnTo>
                  <a:pt x="3771" y="711"/>
                </a:lnTo>
                <a:lnTo>
                  <a:pt x="7619" y="0"/>
                </a:lnTo>
                <a:lnTo>
                  <a:pt x="38100" y="0"/>
                </a:lnTo>
                <a:lnTo>
                  <a:pt x="42671" y="711"/>
                </a:lnTo>
                <a:lnTo>
                  <a:pt x="46075" y="4114"/>
                </a:lnTo>
                <a:lnTo>
                  <a:pt x="45719" y="7620"/>
                </a:lnTo>
                <a:lnTo>
                  <a:pt x="45719" y="568452"/>
                </a:lnTo>
                <a:lnTo>
                  <a:pt x="46075" y="573290"/>
                </a:lnTo>
                <a:lnTo>
                  <a:pt x="42671" y="57670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/>
          <p:nvPr>
            <p:custDataLst>
              <p:tags r:id="rId8"/>
            </p:custDataLst>
          </p:nvPr>
        </p:nvSpPr>
        <p:spPr>
          <a:xfrm>
            <a:off x="1710055" y="3854450"/>
            <a:ext cx="58420" cy="589280"/>
          </a:xfrm>
          <a:custGeom>
            <a:avLst/>
            <a:gdLst/>
            <a:ahLst/>
            <a:cxnLst/>
            <a:rect l="l" t="t" r="r" b="b"/>
            <a:pathLst>
              <a:path w="58419" h="589279">
                <a:moveTo>
                  <a:pt x="44653" y="588695"/>
                </a:moveTo>
                <a:lnTo>
                  <a:pt x="13538" y="588695"/>
                </a:lnTo>
                <a:lnTo>
                  <a:pt x="11049" y="588441"/>
                </a:lnTo>
                <a:lnTo>
                  <a:pt x="0" y="576160"/>
                </a:lnTo>
                <a:lnTo>
                  <a:pt x="1" y="12522"/>
                </a:lnTo>
                <a:lnTo>
                  <a:pt x="13538" y="0"/>
                </a:lnTo>
                <a:lnTo>
                  <a:pt x="44653" y="0"/>
                </a:lnTo>
                <a:lnTo>
                  <a:pt x="58196" y="12522"/>
                </a:lnTo>
                <a:lnTo>
                  <a:pt x="13919" y="12522"/>
                </a:lnTo>
                <a:lnTo>
                  <a:pt x="13640" y="12547"/>
                </a:lnTo>
                <a:lnTo>
                  <a:pt x="13373" y="12623"/>
                </a:lnTo>
                <a:lnTo>
                  <a:pt x="13119" y="12738"/>
                </a:lnTo>
                <a:lnTo>
                  <a:pt x="13023" y="12877"/>
                </a:lnTo>
                <a:lnTo>
                  <a:pt x="12823" y="13068"/>
                </a:lnTo>
                <a:lnTo>
                  <a:pt x="12679" y="13233"/>
                </a:lnTo>
                <a:lnTo>
                  <a:pt x="12568" y="13416"/>
                </a:lnTo>
                <a:lnTo>
                  <a:pt x="12494" y="13652"/>
                </a:lnTo>
                <a:lnTo>
                  <a:pt x="12515" y="14033"/>
                </a:lnTo>
                <a:lnTo>
                  <a:pt x="12572" y="14312"/>
                </a:lnTo>
                <a:lnTo>
                  <a:pt x="12585" y="14604"/>
                </a:lnTo>
                <a:lnTo>
                  <a:pt x="12560" y="574090"/>
                </a:lnTo>
                <a:lnTo>
                  <a:pt x="12458" y="574382"/>
                </a:lnTo>
                <a:lnTo>
                  <a:pt x="12420" y="574662"/>
                </a:lnTo>
                <a:lnTo>
                  <a:pt x="12433" y="574941"/>
                </a:lnTo>
                <a:lnTo>
                  <a:pt x="12546" y="575108"/>
                </a:lnTo>
                <a:lnTo>
                  <a:pt x="12630" y="575339"/>
                </a:lnTo>
                <a:lnTo>
                  <a:pt x="12712" y="575627"/>
                </a:lnTo>
                <a:lnTo>
                  <a:pt x="12903" y="575805"/>
                </a:lnTo>
                <a:lnTo>
                  <a:pt x="13087" y="575910"/>
                </a:lnTo>
                <a:lnTo>
                  <a:pt x="13257" y="575957"/>
                </a:lnTo>
                <a:lnTo>
                  <a:pt x="13527" y="576071"/>
                </a:lnTo>
                <a:lnTo>
                  <a:pt x="13919" y="576160"/>
                </a:lnTo>
                <a:lnTo>
                  <a:pt x="58197" y="576160"/>
                </a:lnTo>
                <a:lnTo>
                  <a:pt x="58064" y="577532"/>
                </a:lnTo>
                <a:lnTo>
                  <a:pt x="47142" y="588441"/>
                </a:lnTo>
                <a:lnTo>
                  <a:pt x="44653" y="588695"/>
                </a:lnTo>
                <a:close/>
              </a:path>
              <a:path w="58419" h="589279">
                <a:moveTo>
                  <a:pt x="13471" y="12711"/>
                </a:moveTo>
                <a:lnTo>
                  <a:pt x="13919" y="12522"/>
                </a:lnTo>
                <a:lnTo>
                  <a:pt x="13636" y="12677"/>
                </a:lnTo>
                <a:lnTo>
                  <a:pt x="13471" y="12711"/>
                </a:lnTo>
                <a:close/>
              </a:path>
              <a:path w="58419" h="589279">
                <a:moveTo>
                  <a:pt x="13636" y="12677"/>
                </a:moveTo>
                <a:lnTo>
                  <a:pt x="13919" y="12522"/>
                </a:lnTo>
                <a:lnTo>
                  <a:pt x="44272" y="12522"/>
                </a:lnTo>
                <a:lnTo>
                  <a:pt x="14211" y="12560"/>
                </a:lnTo>
                <a:lnTo>
                  <a:pt x="13636" y="12677"/>
                </a:lnTo>
                <a:close/>
              </a:path>
              <a:path w="58419" h="589279">
                <a:moveTo>
                  <a:pt x="44717" y="12708"/>
                </a:moveTo>
                <a:lnTo>
                  <a:pt x="44568" y="12677"/>
                </a:lnTo>
                <a:lnTo>
                  <a:pt x="44272" y="12522"/>
                </a:lnTo>
                <a:lnTo>
                  <a:pt x="44717" y="12708"/>
                </a:lnTo>
                <a:close/>
              </a:path>
              <a:path w="58419" h="589279">
                <a:moveTo>
                  <a:pt x="44771" y="12719"/>
                </a:moveTo>
                <a:lnTo>
                  <a:pt x="44272" y="12522"/>
                </a:lnTo>
                <a:lnTo>
                  <a:pt x="58196" y="12522"/>
                </a:lnTo>
                <a:lnTo>
                  <a:pt x="44564" y="12547"/>
                </a:lnTo>
                <a:lnTo>
                  <a:pt x="44771" y="12719"/>
                </a:lnTo>
                <a:close/>
              </a:path>
              <a:path w="58419" h="589279">
                <a:moveTo>
                  <a:pt x="13365" y="12732"/>
                </a:moveTo>
                <a:lnTo>
                  <a:pt x="13640" y="12547"/>
                </a:lnTo>
                <a:lnTo>
                  <a:pt x="13430" y="12719"/>
                </a:lnTo>
                <a:close/>
              </a:path>
              <a:path w="58419" h="589279">
                <a:moveTo>
                  <a:pt x="13430" y="12719"/>
                </a:moveTo>
                <a:lnTo>
                  <a:pt x="13640" y="12547"/>
                </a:lnTo>
                <a:lnTo>
                  <a:pt x="13859" y="12547"/>
                </a:lnTo>
                <a:lnTo>
                  <a:pt x="13430" y="12719"/>
                </a:lnTo>
                <a:close/>
              </a:path>
              <a:path w="58419" h="589279">
                <a:moveTo>
                  <a:pt x="44834" y="12731"/>
                </a:moveTo>
                <a:lnTo>
                  <a:pt x="44564" y="12547"/>
                </a:lnTo>
                <a:lnTo>
                  <a:pt x="44834" y="12731"/>
                </a:lnTo>
                <a:close/>
              </a:path>
              <a:path w="58419" h="589279">
                <a:moveTo>
                  <a:pt x="44938" y="12753"/>
                </a:moveTo>
                <a:lnTo>
                  <a:pt x="44799" y="12708"/>
                </a:lnTo>
                <a:lnTo>
                  <a:pt x="44564" y="12547"/>
                </a:lnTo>
                <a:lnTo>
                  <a:pt x="58198" y="12547"/>
                </a:lnTo>
                <a:lnTo>
                  <a:pt x="44831" y="12623"/>
                </a:lnTo>
                <a:lnTo>
                  <a:pt x="44938" y="12753"/>
                </a:lnTo>
                <a:close/>
              </a:path>
              <a:path w="58419" h="589279">
                <a:moveTo>
                  <a:pt x="13481" y="12762"/>
                </a:moveTo>
                <a:lnTo>
                  <a:pt x="13713" y="12661"/>
                </a:lnTo>
                <a:lnTo>
                  <a:pt x="14211" y="12560"/>
                </a:lnTo>
                <a:lnTo>
                  <a:pt x="13636" y="12738"/>
                </a:lnTo>
                <a:lnTo>
                  <a:pt x="13481" y="12762"/>
                </a:lnTo>
                <a:close/>
              </a:path>
              <a:path w="58419" h="589279">
                <a:moveTo>
                  <a:pt x="13593" y="12751"/>
                </a:moveTo>
                <a:lnTo>
                  <a:pt x="14211" y="12560"/>
                </a:lnTo>
                <a:lnTo>
                  <a:pt x="43993" y="12560"/>
                </a:lnTo>
                <a:lnTo>
                  <a:pt x="44321" y="12661"/>
                </a:lnTo>
                <a:lnTo>
                  <a:pt x="14227" y="12677"/>
                </a:lnTo>
                <a:lnTo>
                  <a:pt x="13855" y="12700"/>
                </a:lnTo>
                <a:lnTo>
                  <a:pt x="14109" y="12700"/>
                </a:lnTo>
                <a:lnTo>
                  <a:pt x="13593" y="12751"/>
                </a:lnTo>
                <a:close/>
              </a:path>
              <a:path w="58419" h="589279">
                <a:moveTo>
                  <a:pt x="44709" y="12761"/>
                </a:moveTo>
                <a:lnTo>
                  <a:pt x="43993" y="12560"/>
                </a:lnTo>
                <a:lnTo>
                  <a:pt x="44490" y="12661"/>
                </a:lnTo>
                <a:lnTo>
                  <a:pt x="44709" y="12761"/>
                </a:lnTo>
                <a:close/>
              </a:path>
              <a:path w="58419" h="589279">
                <a:moveTo>
                  <a:pt x="44548" y="12673"/>
                </a:moveTo>
                <a:lnTo>
                  <a:pt x="43993" y="12560"/>
                </a:lnTo>
                <a:lnTo>
                  <a:pt x="44341" y="12560"/>
                </a:lnTo>
                <a:lnTo>
                  <a:pt x="44548" y="12673"/>
                </a:lnTo>
                <a:close/>
              </a:path>
              <a:path w="58419" h="589279">
                <a:moveTo>
                  <a:pt x="13235" y="12759"/>
                </a:moveTo>
                <a:lnTo>
                  <a:pt x="13373" y="12623"/>
                </a:lnTo>
                <a:lnTo>
                  <a:pt x="13264" y="12753"/>
                </a:lnTo>
                <a:close/>
              </a:path>
              <a:path w="58419" h="589279">
                <a:moveTo>
                  <a:pt x="13264" y="12753"/>
                </a:moveTo>
                <a:lnTo>
                  <a:pt x="13373" y="12623"/>
                </a:lnTo>
                <a:lnTo>
                  <a:pt x="13527" y="12623"/>
                </a:lnTo>
                <a:lnTo>
                  <a:pt x="13320" y="12742"/>
                </a:lnTo>
                <a:close/>
              </a:path>
              <a:path w="58419" h="589279">
                <a:moveTo>
                  <a:pt x="44966" y="12758"/>
                </a:moveTo>
                <a:lnTo>
                  <a:pt x="44831" y="12623"/>
                </a:lnTo>
                <a:lnTo>
                  <a:pt x="44966" y="12758"/>
                </a:lnTo>
                <a:close/>
              </a:path>
              <a:path w="58419" h="589279">
                <a:moveTo>
                  <a:pt x="58224" y="12814"/>
                </a:moveTo>
                <a:lnTo>
                  <a:pt x="45184" y="12803"/>
                </a:lnTo>
                <a:lnTo>
                  <a:pt x="44945" y="12738"/>
                </a:lnTo>
                <a:lnTo>
                  <a:pt x="58206" y="12623"/>
                </a:lnTo>
                <a:lnTo>
                  <a:pt x="58224" y="12814"/>
                </a:lnTo>
                <a:close/>
              </a:path>
              <a:path w="58419" h="589279">
                <a:moveTo>
                  <a:pt x="14109" y="12700"/>
                </a:moveTo>
                <a:lnTo>
                  <a:pt x="13855" y="12700"/>
                </a:lnTo>
                <a:lnTo>
                  <a:pt x="14490" y="12661"/>
                </a:lnTo>
                <a:lnTo>
                  <a:pt x="14109" y="12700"/>
                </a:lnTo>
                <a:close/>
              </a:path>
              <a:path w="58419" h="589279">
                <a:moveTo>
                  <a:pt x="44085" y="12700"/>
                </a:moveTo>
                <a:lnTo>
                  <a:pt x="14109" y="12700"/>
                </a:lnTo>
                <a:lnTo>
                  <a:pt x="14490" y="12661"/>
                </a:lnTo>
                <a:lnTo>
                  <a:pt x="43860" y="12677"/>
                </a:lnTo>
                <a:lnTo>
                  <a:pt x="44085" y="12700"/>
                </a:lnTo>
                <a:close/>
              </a:path>
              <a:path w="58419" h="589279">
                <a:moveTo>
                  <a:pt x="44613" y="12752"/>
                </a:moveTo>
                <a:lnTo>
                  <a:pt x="43700" y="12661"/>
                </a:lnTo>
                <a:lnTo>
                  <a:pt x="44335" y="12700"/>
                </a:lnTo>
                <a:lnTo>
                  <a:pt x="44613" y="12752"/>
                </a:lnTo>
                <a:close/>
              </a:path>
              <a:path w="58419" h="589279">
                <a:moveTo>
                  <a:pt x="44444" y="12700"/>
                </a:moveTo>
                <a:lnTo>
                  <a:pt x="43700" y="12661"/>
                </a:lnTo>
                <a:lnTo>
                  <a:pt x="44321" y="12661"/>
                </a:lnTo>
                <a:close/>
              </a:path>
              <a:path w="58419" h="589279">
                <a:moveTo>
                  <a:pt x="44838" y="12774"/>
                </a:moveTo>
                <a:lnTo>
                  <a:pt x="44672" y="12742"/>
                </a:lnTo>
                <a:lnTo>
                  <a:pt x="44838" y="12774"/>
                </a:lnTo>
                <a:close/>
              </a:path>
              <a:path w="58419" h="589279">
                <a:moveTo>
                  <a:pt x="13363" y="12774"/>
                </a:moveTo>
                <a:lnTo>
                  <a:pt x="13636" y="12677"/>
                </a:lnTo>
                <a:lnTo>
                  <a:pt x="13481" y="12762"/>
                </a:lnTo>
                <a:close/>
              </a:path>
              <a:path w="58419" h="589279">
                <a:moveTo>
                  <a:pt x="13092" y="12788"/>
                </a:moveTo>
                <a:lnTo>
                  <a:pt x="13257" y="12738"/>
                </a:lnTo>
                <a:lnTo>
                  <a:pt x="13092" y="12788"/>
                </a:lnTo>
                <a:close/>
              </a:path>
              <a:path w="58419" h="589279">
                <a:moveTo>
                  <a:pt x="45098" y="12785"/>
                </a:moveTo>
                <a:lnTo>
                  <a:pt x="44945" y="12738"/>
                </a:lnTo>
                <a:lnTo>
                  <a:pt x="45098" y="12785"/>
                </a:lnTo>
                <a:close/>
              </a:path>
              <a:path w="58419" h="589279">
                <a:moveTo>
                  <a:pt x="13382" y="12817"/>
                </a:moveTo>
                <a:lnTo>
                  <a:pt x="13593" y="12751"/>
                </a:lnTo>
                <a:lnTo>
                  <a:pt x="13382" y="12817"/>
                </a:lnTo>
                <a:close/>
              </a:path>
              <a:path w="58419" h="589279">
                <a:moveTo>
                  <a:pt x="44793" y="12808"/>
                </a:moveTo>
                <a:lnTo>
                  <a:pt x="44613" y="12752"/>
                </a:lnTo>
                <a:lnTo>
                  <a:pt x="44793" y="12808"/>
                </a:lnTo>
                <a:close/>
              </a:path>
              <a:path w="58419" h="589279">
                <a:moveTo>
                  <a:pt x="44929" y="12850"/>
                </a:moveTo>
                <a:lnTo>
                  <a:pt x="44709" y="12761"/>
                </a:lnTo>
                <a:lnTo>
                  <a:pt x="44844" y="12780"/>
                </a:lnTo>
                <a:close/>
              </a:path>
              <a:path w="58419" h="589279">
                <a:moveTo>
                  <a:pt x="13268" y="12852"/>
                </a:moveTo>
                <a:lnTo>
                  <a:pt x="13481" y="12762"/>
                </a:lnTo>
                <a:lnTo>
                  <a:pt x="13268" y="12852"/>
                </a:lnTo>
                <a:close/>
              </a:path>
              <a:path w="58419" h="589279">
                <a:moveTo>
                  <a:pt x="13150" y="12888"/>
                </a:moveTo>
                <a:lnTo>
                  <a:pt x="13363" y="12774"/>
                </a:lnTo>
                <a:lnTo>
                  <a:pt x="13150" y="12888"/>
                </a:lnTo>
                <a:close/>
              </a:path>
              <a:path w="58419" h="589279">
                <a:moveTo>
                  <a:pt x="45050" y="12887"/>
                </a:moveTo>
                <a:lnTo>
                  <a:pt x="44838" y="12774"/>
                </a:lnTo>
                <a:lnTo>
                  <a:pt x="45050" y="12887"/>
                </a:lnTo>
                <a:close/>
              </a:path>
              <a:path w="58419" h="589279">
                <a:moveTo>
                  <a:pt x="45156" y="12891"/>
                </a:moveTo>
                <a:lnTo>
                  <a:pt x="44997" y="12790"/>
                </a:lnTo>
                <a:lnTo>
                  <a:pt x="45156" y="12891"/>
                </a:lnTo>
                <a:close/>
              </a:path>
              <a:path w="58419" h="589279">
                <a:moveTo>
                  <a:pt x="13034" y="12895"/>
                </a:moveTo>
                <a:lnTo>
                  <a:pt x="13204" y="12790"/>
                </a:lnTo>
                <a:lnTo>
                  <a:pt x="13034" y="12895"/>
                </a:lnTo>
                <a:close/>
              </a:path>
              <a:path w="58419" h="589279">
                <a:moveTo>
                  <a:pt x="45327" y="12962"/>
                </a:moveTo>
                <a:lnTo>
                  <a:pt x="45116" y="12802"/>
                </a:lnTo>
                <a:lnTo>
                  <a:pt x="58224" y="12814"/>
                </a:lnTo>
                <a:lnTo>
                  <a:pt x="45301" y="12877"/>
                </a:lnTo>
                <a:close/>
              </a:path>
              <a:path w="58419" h="589279">
                <a:moveTo>
                  <a:pt x="13067" y="12814"/>
                </a:moveTo>
                <a:close/>
              </a:path>
              <a:path w="58419" h="589279">
                <a:moveTo>
                  <a:pt x="45045" y="12946"/>
                </a:moveTo>
                <a:lnTo>
                  <a:pt x="44793" y="12808"/>
                </a:lnTo>
                <a:lnTo>
                  <a:pt x="44974" y="12887"/>
                </a:lnTo>
                <a:close/>
              </a:path>
              <a:path w="58419" h="589279">
                <a:moveTo>
                  <a:pt x="13168" y="12934"/>
                </a:moveTo>
                <a:lnTo>
                  <a:pt x="13382" y="12817"/>
                </a:lnTo>
                <a:lnTo>
                  <a:pt x="13168" y="12934"/>
                </a:lnTo>
                <a:close/>
              </a:path>
              <a:path w="58419" h="589279">
                <a:moveTo>
                  <a:pt x="45143" y="13000"/>
                </a:moveTo>
                <a:lnTo>
                  <a:pt x="44929" y="12850"/>
                </a:lnTo>
                <a:lnTo>
                  <a:pt x="45143" y="13000"/>
                </a:lnTo>
                <a:close/>
              </a:path>
              <a:path w="58419" h="589279">
                <a:moveTo>
                  <a:pt x="13063" y="12992"/>
                </a:moveTo>
                <a:lnTo>
                  <a:pt x="13268" y="12852"/>
                </a:lnTo>
                <a:lnTo>
                  <a:pt x="13063" y="12992"/>
                </a:lnTo>
                <a:close/>
              </a:path>
              <a:path w="58419" h="589279">
                <a:moveTo>
                  <a:pt x="12877" y="12962"/>
                </a:moveTo>
                <a:lnTo>
                  <a:pt x="13023" y="12877"/>
                </a:lnTo>
                <a:lnTo>
                  <a:pt x="12877" y="12962"/>
                </a:lnTo>
                <a:close/>
              </a:path>
              <a:path w="58419" h="589279">
                <a:moveTo>
                  <a:pt x="58243" y="13004"/>
                </a:moveTo>
                <a:lnTo>
                  <a:pt x="45418" y="13000"/>
                </a:lnTo>
                <a:lnTo>
                  <a:pt x="58230" y="12877"/>
                </a:lnTo>
                <a:lnTo>
                  <a:pt x="58243" y="13004"/>
                </a:lnTo>
                <a:close/>
              </a:path>
              <a:path w="58419" h="589279">
                <a:moveTo>
                  <a:pt x="45248" y="13057"/>
                </a:moveTo>
                <a:lnTo>
                  <a:pt x="45050" y="12887"/>
                </a:lnTo>
                <a:lnTo>
                  <a:pt x="45248" y="13057"/>
                </a:lnTo>
                <a:close/>
              </a:path>
              <a:path w="58419" h="589279">
                <a:moveTo>
                  <a:pt x="12948" y="13055"/>
                </a:moveTo>
                <a:lnTo>
                  <a:pt x="13150" y="12888"/>
                </a:lnTo>
                <a:lnTo>
                  <a:pt x="12948" y="13055"/>
                </a:lnTo>
                <a:close/>
              </a:path>
              <a:path w="58419" h="589279">
                <a:moveTo>
                  <a:pt x="12986" y="13083"/>
                </a:moveTo>
                <a:lnTo>
                  <a:pt x="13168" y="12934"/>
                </a:lnTo>
                <a:lnTo>
                  <a:pt x="12986" y="13083"/>
                </a:lnTo>
                <a:close/>
              </a:path>
              <a:path w="58419" h="589279">
                <a:moveTo>
                  <a:pt x="45369" y="13097"/>
                </a:moveTo>
                <a:lnTo>
                  <a:pt x="45208" y="12936"/>
                </a:lnTo>
                <a:lnTo>
                  <a:pt x="45369" y="13097"/>
                </a:lnTo>
                <a:close/>
              </a:path>
              <a:path w="58419" h="589279">
                <a:moveTo>
                  <a:pt x="12838" y="13088"/>
                </a:moveTo>
                <a:lnTo>
                  <a:pt x="12980" y="12941"/>
                </a:lnTo>
                <a:lnTo>
                  <a:pt x="12838" y="13088"/>
                </a:lnTo>
                <a:close/>
              </a:path>
              <a:path w="58419" h="589279">
                <a:moveTo>
                  <a:pt x="45217" y="13088"/>
                </a:moveTo>
                <a:lnTo>
                  <a:pt x="45045" y="12946"/>
                </a:lnTo>
                <a:lnTo>
                  <a:pt x="45217" y="13088"/>
                </a:lnTo>
                <a:close/>
              </a:path>
              <a:path w="58419" h="589279">
                <a:moveTo>
                  <a:pt x="12850" y="13004"/>
                </a:moveTo>
                <a:close/>
              </a:path>
              <a:path w="58419" h="589279">
                <a:moveTo>
                  <a:pt x="58265" y="13233"/>
                </a:moveTo>
                <a:lnTo>
                  <a:pt x="45567" y="13233"/>
                </a:lnTo>
                <a:lnTo>
                  <a:pt x="45491" y="13068"/>
                </a:lnTo>
                <a:lnTo>
                  <a:pt x="45343" y="12978"/>
                </a:lnTo>
                <a:lnTo>
                  <a:pt x="58243" y="13004"/>
                </a:lnTo>
                <a:lnTo>
                  <a:pt x="58265" y="13233"/>
                </a:lnTo>
                <a:close/>
              </a:path>
              <a:path w="58419" h="589279">
                <a:moveTo>
                  <a:pt x="12890" y="13162"/>
                </a:moveTo>
                <a:lnTo>
                  <a:pt x="13063" y="12992"/>
                </a:lnTo>
                <a:lnTo>
                  <a:pt x="12890" y="13162"/>
                </a:lnTo>
                <a:close/>
              </a:path>
              <a:path w="58419" h="589279">
                <a:moveTo>
                  <a:pt x="45305" y="13162"/>
                </a:moveTo>
                <a:lnTo>
                  <a:pt x="45143" y="13000"/>
                </a:lnTo>
                <a:lnTo>
                  <a:pt x="45305" y="13162"/>
                </a:lnTo>
                <a:close/>
              </a:path>
              <a:path w="58419" h="589279">
                <a:moveTo>
                  <a:pt x="12789" y="13245"/>
                </a:moveTo>
                <a:lnTo>
                  <a:pt x="12948" y="13055"/>
                </a:lnTo>
                <a:lnTo>
                  <a:pt x="12789" y="13245"/>
                </a:lnTo>
                <a:close/>
              </a:path>
              <a:path w="58419" h="589279">
                <a:moveTo>
                  <a:pt x="45418" y="13255"/>
                </a:moveTo>
                <a:lnTo>
                  <a:pt x="45248" y="13057"/>
                </a:lnTo>
                <a:lnTo>
                  <a:pt x="45418" y="13255"/>
                </a:lnTo>
                <a:close/>
              </a:path>
              <a:path w="58419" h="589279">
                <a:moveTo>
                  <a:pt x="12701" y="13180"/>
                </a:moveTo>
                <a:close/>
              </a:path>
              <a:path w="58419" h="589279">
                <a:moveTo>
                  <a:pt x="45503" y="13189"/>
                </a:moveTo>
                <a:close/>
              </a:path>
              <a:path w="58419" h="589279">
                <a:moveTo>
                  <a:pt x="45455" y="13376"/>
                </a:moveTo>
                <a:lnTo>
                  <a:pt x="45305" y="13162"/>
                </a:lnTo>
                <a:lnTo>
                  <a:pt x="45430" y="13296"/>
                </a:lnTo>
                <a:close/>
              </a:path>
              <a:path w="58419" h="589279">
                <a:moveTo>
                  <a:pt x="12679" y="13233"/>
                </a:moveTo>
                <a:close/>
              </a:path>
              <a:path w="58419" h="589279">
                <a:moveTo>
                  <a:pt x="58288" y="13474"/>
                </a:moveTo>
                <a:lnTo>
                  <a:pt x="45682" y="13474"/>
                </a:lnTo>
                <a:lnTo>
                  <a:pt x="45519" y="13207"/>
                </a:lnTo>
                <a:lnTo>
                  <a:pt x="58265" y="13233"/>
                </a:lnTo>
                <a:lnTo>
                  <a:pt x="58288" y="13474"/>
                </a:lnTo>
                <a:close/>
              </a:path>
              <a:path w="58419" h="589279">
                <a:moveTo>
                  <a:pt x="12615" y="13474"/>
                </a:moveTo>
                <a:close/>
              </a:path>
              <a:path w="58419" h="589279">
                <a:moveTo>
                  <a:pt x="58305" y="13741"/>
                </a:moveTo>
                <a:lnTo>
                  <a:pt x="45758" y="13741"/>
                </a:lnTo>
                <a:lnTo>
                  <a:pt x="45659" y="13596"/>
                </a:lnTo>
                <a:lnTo>
                  <a:pt x="45552" y="13367"/>
                </a:lnTo>
                <a:lnTo>
                  <a:pt x="45682" y="13474"/>
                </a:lnTo>
                <a:lnTo>
                  <a:pt x="58288" y="13474"/>
                </a:lnTo>
                <a:lnTo>
                  <a:pt x="58305" y="13741"/>
                </a:lnTo>
                <a:close/>
              </a:path>
              <a:path w="58419" h="589279">
                <a:moveTo>
                  <a:pt x="12433" y="13741"/>
                </a:moveTo>
                <a:lnTo>
                  <a:pt x="12636" y="13445"/>
                </a:lnTo>
                <a:lnTo>
                  <a:pt x="12555" y="13596"/>
                </a:lnTo>
                <a:lnTo>
                  <a:pt x="12433" y="13741"/>
                </a:lnTo>
                <a:close/>
              </a:path>
              <a:path w="58419" h="589279">
                <a:moveTo>
                  <a:pt x="12542" y="13741"/>
                </a:moveTo>
                <a:lnTo>
                  <a:pt x="12621" y="13518"/>
                </a:lnTo>
                <a:lnTo>
                  <a:pt x="12542" y="13741"/>
                </a:lnTo>
                <a:close/>
              </a:path>
              <a:path w="58419" h="589279">
                <a:moveTo>
                  <a:pt x="58305" y="14033"/>
                </a:moveTo>
                <a:lnTo>
                  <a:pt x="45783" y="14033"/>
                </a:lnTo>
                <a:lnTo>
                  <a:pt x="45586" y="13534"/>
                </a:lnTo>
                <a:lnTo>
                  <a:pt x="45758" y="13741"/>
                </a:lnTo>
                <a:lnTo>
                  <a:pt x="58305" y="13741"/>
                </a:lnTo>
                <a:lnTo>
                  <a:pt x="58305" y="14033"/>
                </a:lnTo>
                <a:close/>
              </a:path>
              <a:path w="58419" h="589279">
                <a:moveTo>
                  <a:pt x="12458" y="14312"/>
                </a:moveTo>
                <a:lnTo>
                  <a:pt x="12572" y="13757"/>
                </a:lnTo>
                <a:lnTo>
                  <a:pt x="12661" y="13587"/>
                </a:lnTo>
                <a:lnTo>
                  <a:pt x="12458" y="14312"/>
                </a:lnTo>
                <a:close/>
              </a:path>
              <a:path w="58419" h="589279">
                <a:moveTo>
                  <a:pt x="12420" y="14033"/>
                </a:moveTo>
                <a:lnTo>
                  <a:pt x="12606" y="13587"/>
                </a:lnTo>
                <a:lnTo>
                  <a:pt x="12569" y="13757"/>
                </a:lnTo>
                <a:lnTo>
                  <a:pt x="12420" y="14033"/>
                </a:lnTo>
                <a:close/>
              </a:path>
              <a:path w="58419" h="589279">
                <a:moveTo>
                  <a:pt x="45783" y="14033"/>
                </a:moveTo>
                <a:lnTo>
                  <a:pt x="45632" y="13757"/>
                </a:lnTo>
                <a:lnTo>
                  <a:pt x="45597" y="13587"/>
                </a:lnTo>
                <a:lnTo>
                  <a:pt x="45783" y="14033"/>
                </a:lnTo>
                <a:close/>
              </a:path>
              <a:path w="58419" h="589279">
                <a:moveTo>
                  <a:pt x="45745" y="14312"/>
                </a:moveTo>
                <a:lnTo>
                  <a:pt x="45544" y="13596"/>
                </a:lnTo>
                <a:lnTo>
                  <a:pt x="45632" y="13757"/>
                </a:lnTo>
                <a:lnTo>
                  <a:pt x="45745" y="14312"/>
                </a:lnTo>
                <a:close/>
              </a:path>
              <a:path w="58419" h="589279">
                <a:moveTo>
                  <a:pt x="12623" y="13969"/>
                </a:moveTo>
                <a:lnTo>
                  <a:pt x="12651" y="13692"/>
                </a:lnTo>
                <a:lnTo>
                  <a:pt x="12623" y="13969"/>
                </a:lnTo>
                <a:close/>
              </a:path>
              <a:path w="58419" h="589279">
                <a:moveTo>
                  <a:pt x="45639" y="13969"/>
                </a:moveTo>
                <a:lnTo>
                  <a:pt x="45553" y="13692"/>
                </a:lnTo>
                <a:lnTo>
                  <a:pt x="45639" y="13969"/>
                </a:lnTo>
                <a:close/>
              </a:path>
              <a:path w="58419" h="589279">
                <a:moveTo>
                  <a:pt x="12515" y="14033"/>
                </a:moveTo>
                <a:lnTo>
                  <a:pt x="12573" y="13749"/>
                </a:lnTo>
                <a:lnTo>
                  <a:pt x="12515" y="14033"/>
                </a:lnTo>
                <a:close/>
              </a:path>
              <a:path w="58419" h="589279">
                <a:moveTo>
                  <a:pt x="58305" y="14312"/>
                </a:moveTo>
                <a:lnTo>
                  <a:pt x="45745" y="14312"/>
                </a:lnTo>
                <a:lnTo>
                  <a:pt x="45632" y="13757"/>
                </a:lnTo>
                <a:lnTo>
                  <a:pt x="45783" y="14033"/>
                </a:lnTo>
                <a:lnTo>
                  <a:pt x="58305" y="14033"/>
                </a:lnTo>
                <a:lnTo>
                  <a:pt x="58305" y="14312"/>
                </a:lnTo>
                <a:close/>
              </a:path>
              <a:path w="58419" h="589279">
                <a:moveTo>
                  <a:pt x="12572" y="14312"/>
                </a:moveTo>
                <a:lnTo>
                  <a:pt x="12565" y="13969"/>
                </a:lnTo>
                <a:lnTo>
                  <a:pt x="12572" y="14312"/>
                </a:lnTo>
                <a:close/>
              </a:path>
              <a:path w="58419" h="589279">
                <a:moveTo>
                  <a:pt x="12585" y="14348"/>
                </a:moveTo>
                <a:lnTo>
                  <a:pt x="12585" y="13969"/>
                </a:lnTo>
                <a:lnTo>
                  <a:pt x="12585" y="14348"/>
                </a:lnTo>
                <a:close/>
              </a:path>
              <a:path w="58419" h="589279">
                <a:moveTo>
                  <a:pt x="45605" y="14220"/>
                </a:moveTo>
                <a:lnTo>
                  <a:pt x="45581" y="13969"/>
                </a:lnTo>
                <a:lnTo>
                  <a:pt x="45605" y="14220"/>
                </a:lnTo>
                <a:close/>
              </a:path>
              <a:path w="58419" h="589279">
                <a:moveTo>
                  <a:pt x="58305" y="14604"/>
                </a:moveTo>
                <a:lnTo>
                  <a:pt x="45644" y="14604"/>
                </a:lnTo>
                <a:lnTo>
                  <a:pt x="45605" y="13969"/>
                </a:lnTo>
                <a:lnTo>
                  <a:pt x="45745" y="14312"/>
                </a:lnTo>
                <a:lnTo>
                  <a:pt x="58305" y="14312"/>
                </a:lnTo>
                <a:lnTo>
                  <a:pt x="58305" y="14604"/>
                </a:lnTo>
                <a:close/>
              </a:path>
              <a:path w="58419" h="589279">
                <a:moveTo>
                  <a:pt x="58249" y="575627"/>
                </a:moveTo>
                <a:lnTo>
                  <a:pt x="45491" y="575627"/>
                </a:lnTo>
                <a:lnTo>
                  <a:pt x="45567" y="575462"/>
                </a:lnTo>
                <a:lnTo>
                  <a:pt x="45682" y="575221"/>
                </a:lnTo>
                <a:lnTo>
                  <a:pt x="45758" y="574941"/>
                </a:lnTo>
                <a:lnTo>
                  <a:pt x="45783" y="574662"/>
                </a:lnTo>
                <a:lnTo>
                  <a:pt x="45745" y="574382"/>
                </a:lnTo>
                <a:lnTo>
                  <a:pt x="45644" y="574090"/>
                </a:lnTo>
                <a:lnTo>
                  <a:pt x="45605" y="14220"/>
                </a:lnTo>
                <a:lnTo>
                  <a:pt x="45644" y="14604"/>
                </a:lnTo>
                <a:lnTo>
                  <a:pt x="58305" y="14604"/>
                </a:lnTo>
                <a:lnTo>
                  <a:pt x="58249" y="575627"/>
                </a:lnTo>
                <a:close/>
              </a:path>
              <a:path w="58419" h="589279">
                <a:moveTo>
                  <a:pt x="12585" y="14604"/>
                </a:moveTo>
                <a:lnTo>
                  <a:pt x="12585" y="14348"/>
                </a:lnTo>
                <a:lnTo>
                  <a:pt x="12585" y="14604"/>
                </a:lnTo>
                <a:close/>
              </a:path>
              <a:path w="58419" h="589279">
                <a:moveTo>
                  <a:pt x="12585" y="574346"/>
                </a:moveTo>
                <a:lnTo>
                  <a:pt x="12560" y="574090"/>
                </a:lnTo>
                <a:lnTo>
                  <a:pt x="12585" y="574346"/>
                </a:lnTo>
                <a:close/>
              </a:path>
              <a:path w="58419" h="589279">
                <a:moveTo>
                  <a:pt x="45605" y="574474"/>
                </a:moveTo>
                <a:lnTo>
                  <a:pt x="45605" y="574090"/>
                </a:lnTo>
                <a:lnTo>
                  <a:pt x="45605" y="574474"/>
                </a:lnTo>
                <a:close/>
              </a:path>
              <a:path w="58419" h="589279">
                <a:moveTo>
                  <a:pt x="12623" y="574725"/>
                </a:moveTo>
                <a:lnTo>
                  <a:pt x="12585" y="574346"/>
                </a:lnTo>
                <a:lnTo>
                  <a:pt x="12623" y="574725"/>
                </a:lnTo>
                <a:close/>
              </a:path>
              <a:path w="58419" h="589279">
                <a:moveTo>
                  <a:pt x="12661" y="575108"/>
                </a:moveTo>
                <a:lnTo>
                  <a:pt x="12573" y="574946"/>
                </a:lnTo>
                <a:lnTo>
                  <a:pt x="12458" y="574382"/>
                </a:lnTo>
                <a:lnTo>
                  <a:pt x="12661" y="575108"/>
                </a:lnTo>
                <a:close/>
              </a:path>
              <a:path w="58419" h="589279">
                <a:moveTo>
                  <a:pt x="12585" y="574725"/>
                </a:moveTo>
                <a:lnTo>
                  <a:pt x="12458" y="574382"/>
                </a:lnTo>
                <a:lnTo>
                  <a:pt x="12585" y="574725"/>
                </a:lnTo>
                <a:close/>
              </a:path>
              <a:path w="58419" h="589279">
                <a:moveTo>
                  <a:pt x="45638" y="574725"/>
                </a:moveTo>
                <a:lnTo>
                  <a:pt x="45626" y="574382"/>
                </a:lnTo>
                <a:lnTo>
                  <a:pt x="45638" y="574725"/>
                </a:lnTo>
                <a:close/>
              </a:path>
              <a:path w="58419" h="589279">
                <a:moveTo>
                  <a:pt x="45544" y="575098"/>
                </a:moveTo>
                <a:lnTo>
                  <a:pt x="45745" y="574382"/>
                </a:lnTo>
                <a:lnTo>
                  <a:pt x="45627" y="574946"/>
                </a:lnTo>
                <a:lnTo>
                  <a:pt x="45544" y="575098"/>
                </a:lnTo>
                <a:close/>
              </a:path>
              <a:path w="58419" h="589279">
                <a:moveTo>
                  <a:pt x="45605" y="574725"/>
                </a:moveTo>
                <a:lnTo>
                  <a:pt x="45605" y="574474"/>
                </a:lnTo>
                <a:lnTo>
                  <a:pt x="45605" y="574725"/>
                </a:lnTo>
                <a:close/>
              </a:path>
              <a:path w="58419" h="589279">
                <a:moveTo>
                  <a:pt x="12604" y="575098"/>
                </a:moveTo>
                <a:lnTo>
                  <a:pt x="12420" y="574662"/>
                </a:lnTo>
                <a:lnTo>
                  <a:pt x="12573" y="574946"/>
                </a:lnTo>
                <a:lnTo>
                  <a:pt x="12604" y="575098"/>
                </a:lnTo>
                <a:close/>
              </a:path>
              <a:path w="58419" h="589279">
                <a:moveTo>
                  <a:pt x="12573" y="574946"/>
                </a:moveTo>
                <a:lnTo>
                  <a:pt x="12420" y="574662"/>
                </a:lnTo>
                <a:lnTo>
                  <a:pt x="12573" y="574946"/>
                </a:lnTo>
                <a:close/>
              </a:path>
              <a:path w="58419" h="589279">
                <a:moveTo>
                  <a:pt x="45632" y="574938"/>
                </a:moveTo>
                <a:lnTo>
                  <a:pt x="45688" y="574662"/>
                </a:lnTo>
                <a:lnTo>
                  <a:pt x="45632" y="574938"/>
                </a:lnTo>
                <a:close/>
              </a:path>
              <a:path w="58419" h="589279">
                <a:moveTo>
                  <a:pt x="45599" y="575098"/>
                </a:moveTo>
                <a:lnTo>
                  <a:pt x="45630" y="574946"/>
                </a:lnTo>
                <a:lnTo>
                  <a:pt x="45783" y="574662"/>
                </a:lnTo>
                <a:lnTo>
                  <a:pt x="45599" y="575098"/>
                </a:lnTo>
                <a:close/>
              </a:path>
              <a:path w="58419" h="589279">
                <a:moveTo>
                  <a:pt x="12650" y="574994"/>
                </a:moveTo>
                <a:lnTo>
                  <a:pt x="12566" y="574725"/>
                </a:lnTo>
                <a:lnTo>
                  <a:pt x="12650" y="574994"/>
                </a:lnTo>
                <a:close/>
              </a:path>
              <a:path w="58419" h="589279">
                <a:moveTo>
                  <a:pt x="45554" y="574994"/>
                </a:moveTo>
                <a:lnTo>
                  <a:pt x="45581" y="574725"/>
                </a:lnTo>
                <a:lnTo>
                  <a:pt x="45554" y="574994"/>
                </a:lnTo>
                <a:close/>
              </a:path>
              <a:path w="58419" h="589279">
                <a:moveTo>
                  <a:pt x="12633" y="575237"/>
                </a:moveTo>
                <a:lnTo>
                  <a:pt x="12433" y="574941"/>
                </a:lnTo>
                <a:lnTo>
                  <a:pt x="12633" y="575237"/>
                </a:lnTo>
                <a:close/>
              </a:path>
              <a:path w="58419" h="589279">
                <a:moveTo>
                  <a:pt x="12618" y="575163"/>
                </a:moveTo>
                <a:lnTo>
                  <a:pt x="12433" y="574941"/>
                </a:lnTo>
                <a:lnTo>
                  <a:pt x="12618" y="575163"/>
                </a:lnTo>
                <a:close/>
              </a:path>
              <a:path w="58419" h="589279">
                <a:moveTo>
                  <a:pt x="45589" y="575147"/>
                </a:moveTo>
                <a:lnTo>
                  <a:pt x="45665" y="574941"/>
                </a:lnTo>
                <a:lnTo>
                  <a:pt x="45589" y="575147"/>
                </a:lnTo>
                <a:close/>
              </a:path>
              <a:path w="58419" h="589279">
                <a:moveTo>
                  <a:pt x="12660" y="575369"/>
                </a:moveTo>
                <a:lnTo>
                  <a:pt x="12509" y="575221"/>
                </a:lnTo>
                <a:lnTo>
                  <a:pt x="12660" y="575369"/>
                </a:lnTo>
                <a:close/>
              </a:path>
              <a:path w="58419" h="589279">
                <a:moveTo>
                  <a:pt x="12654" y="575339"/>
                </a:moveTo>
                <a:lnTo>
                  <a:pt x="12509" y="575221"/>
                </a:lnTo>
                <a:lnTo>
                  <a:pt x="12654" y="575339"/>
                </a:lnTo>
                <a:close/>
              </a:path>
              <a:path w="58419" h="589279">
                <a:moveTo>
                  <a:pt x="45552" y="575328"/>
                </a:moveTo>
                <a:lnTo>
                  <a:pt x="45682" y="575221"/>
                </a:lnTo>
                <a:lnTo>
                  <a:pt x="45552" y="575328"/>
                </a:lnTo>
                <a:close/>
              </a:path>
              <a:path w="58419" h="589279">
                <a:moveTo>
                  <a:pt x="45547" y="575356"/>
                </a:moveTo>
                <a:lnTo>
                  <a:pt x="45682" y="575221"/>
                </a:lnTo>
                <a:lnTo>
                  <a:pt x="45547" y="575356"/>
                </a:lnTo>
                <a:close/>
              </a:path>
              <a:path w="58419" h="589279">
                <a:moveTo>
                  <a:pt x="13000" y="575623"/>
                </a:moveTo>
                <a:lnTo>
                  <a:pt x="12826" y="575413"/>
                </a:lnTo>
                <a:lnTo>
                  <a:pt x="13000" y="575623"/>
                </a:lnTo>
                <a:close/>
              </a:path>
              <a:path w="58419" h="589279">
                <a:moveTo>
                  <a:pt x="45250" y="575633"/>
                </a:moveTo>
                <a:lnTo>
                  <a:pt x="45414" y="575443"/>
                </a:lnTo>
                <a:lnTo>
                  <a:pt x="45292" y="575611"/>
                </a:lnTo>
                <a:close/>
              </a:path>
              <a:path w="58419" h="589279">
                <a:moveTo>
                  <a:pt x="12945" y="575635"/>
                </a:moveTo>
                <a:lnTo>
                  <a:pt x="12793" y="575453"/>
                </a:lnTo>
                <a:lnTo>
                  <a:pt x="12945" y="575635"/>
                </a:lnTo>
                <a:close/>
              </a:path>
              <a:path w="58419" h="589279">
                <a:moveTo>
                  <a:pt x="12686" y="575495"/>
                </a:moveTo>
                <a:close/>
              </a:path>
              <a:path w="58419" h="589279">
                <a:moveTo>
                  <a:pt x="45520" y="575488"/>
                </a:moveTo>
                <a:close/>
              </a:path>
              <a:path w="58419" h="589279">
                <a:moveTo>
                  <a:pt x="58232" y="575805"/>
                </a:moveTo>
                <a:lnTo>
                  <a:pt x="45301" y="575805"/>
                </a:lnTo>
                <a:lnTo>
                  <a:pt x="45428" y="575678"/>
                </a:lnTo>
                <a:lnTo>
                  <a:pt x="45503" y="575506"/>
                </a:lnTo>
                <a:lnTo>
                  <a:pt x="58249" y="575627"/>
                </a:lnTo>
                <a:lnTo>
                  <a:pt x="58232" y="575805"/>
                </a:lnTo>
                <a:close/>
              </a:path>
              <a:path w="58419" h="589279">
                <a:moveTo>
                  <a:pt x="12828" y="575627"/>
                </a:moveTo>
                <a:close/>
              </a:path>
              <a:path w="58419" h="589279">
                <a:moveTo>
                  <a:pt x="13063" y="575699"/>
                </a:moveTo>
                <a:lnTo>
                  <a:pt x="12890" y="575533"/>
                </a:lnTo>
                <a:lnTo>
                  <a:pt x="13063" y="575699"/>
                </a:lnTo>
                <a:close/>
              </a:path>
              <a:path w="58419" h="589279">
                <a:moveTo>
                  <a:pt x="45143" y="575691"/>
                </a:moveTo>
                <a:lnTo>
                  <a:pt x="45305" y="575533"/>
                </a:lnTo>
                <a:lnTo>
                  <a:pt x="45187" y="575667"/>
                </a:lnTo>
                <a:close/>
              </a:path>
              <a:path w="58419" h="589279">
                <a:moveTo>
                  <a:pt x="45060" y="575792"/>
                </a:moveTo>
                <a:lnTo>
                  <a:pt x="45250" y="575633"/>
                </a:lnTo>
                <a:lnTo>
                  <a:pt x="45060" y="575792"/>
                </a:lnTo>
                <a:close/>
              </a:path>
              <a:path w="58419" h="589279">
                <a:moveTo>
                  <a:pt x="13139" y="575790"/>
                </a:moveTo>
                <a:lnTo>
                  <a:pt x="12945" y="575635"/>
                </a:lnTo>
                <a:lnTo>
                  <a:pt x="13139" y="575790"/>
                </a:lnTo>
                <a:close/>
              </a:path>
              <a:path w="58419" h="589279">
                <a:moveTo>
                  <a:pt x="12860" y="575704"/>
                </a:moveTo>
                <a:close/>
              </a:path>
              <a:path w="58419" h="589279">
                <a:moveTo>
                  <a:pt x="45343" y="575704"/>
                </a:moveTo>
                <a:close/>
              </a:path>
              <a:path w="58419" h="589279">
                <a:moveTo>
                  <a:pt x="44953" y="575825"/>
                </a:moveTo>
                <a:lnTo>
                  <a:pt x="45143" y="575691"/>
                </a:lnTo>
                <a:lnTo>
                  <a:pt x="44953" y="575825"/>
                </a:lnTo>
                <a:close/>
              </a:path>
              <a:path w="58419" h="589279">
                <a:moveTo>
                  <a:pt x="13243" y="575822"/>
                </a:moveTo>
                <a:lnTo>
                  <a:pt x="13063" y="575699"/>
                </a:lnTo>
                <a:lnTo>
                  <a:pt x="13243" y="575822"/>
                </a:lnTo>
                <a:close/>
              </a:path>
              <a:path w="58419" h="589279">
                <a:moveTo>
                  <a:pt x="45195" y="575775"/>
                </a:moveTo>
                <a:lnTo>
                  <a:pt x="45331" y="575708"/>
                </a:lnTo>
                <a:lnTo>
                  <a:pt x="45195" y="575775"/>
                </a:lnTo>
                <a:close/>
              </a:path>
              <a:path w="58419" h="589279">
                <a:moveTo>
                  <a:pt x="58217" y="575957"/>
                </a:moveTo>
                <a:lnTo>
                  <a:pt x="45072" y="575957"/>
                </a:lnTo>
                <a:lnTo>
                  <a:pt x="45237" y="575868"/>
                </a:lnTo>
                <a:lnTo>
                  <a:pt x="45327" y="575720"/>
                </a:lnTo>
                <a:lnTo>
                  <a:pt x="58232" y="575805"/>
                </a:lnTo>
                <a:lnTo>
                  <a:pt x="58217" y="575957"/>
                </a:lnTo>
                <a:close/>
              </a:path>
              <a:path w="58419" h="589279">
                <a:moveTo>
                  <a:pt x="13016" y="575805"/>
                </a:moveTo>
                <a:lnTo>
                  <a:pt x="12877" y="575720"/>
                </a:lnTo>
                <a:lnTo>
                  <a:pt x="13016" y="575805"/>
                </a:lnTo>
                <a:close/>
              </a:path>
              <a:path w="58419" h="589279">
                <a:moveTo>
                  <a:pt x="44815" y="575868"/>
                </a:moveTo>
                <a:lnTo>
                  <a:pt x="45063" y="575734"/>
                </a:lnTo>
                <a:lnTo>
                  <a:pt x="44815" y="575868"/>
                </a:lnTo>
                <a:close/>
              </a:path>
              <a:path w="58419" h="589279">
                <a:moveTo>
                  <a:pt x="13359" y="575858"/>
                </a:moveTo>
                <a:lnTo>
                  <a:pt x="13149" y="575745"/>
                </a:lnTo>
                <a:lnTo>
                  <a:pt x="13359" y="575858"/>
                </a:lnTo>
                <a:close/>
              </a:path>
              <a:path w="58419" h="589279">
                <a:moveTo>
                  <a:pt x="13191" y="575893"/>
                </a:moveTo>
                <a:lnTo>
                  <a:pt x="13025" y="575783"/>
                </a:lnTo>
                <a:lnTo>
                  <a:pt x="13191" y="575893"/>
                </a:lnTo>
                <a:close/>
              </a:path>
              <a:path w="58419" h="589279">
                <a:moveTo>
                  <a:pt x="45009" y="575893"/>
                </a:moveTo>
                <a:lnTo>
                  <a:pt x="45165" y="575787"/>
                </a:lnTo>
                <a:lnTo>
                  <a:pt x="45009" y="575893"/>
                </a:lnTo>
                <a:close/>
              </a:path>
              <a:path w="58419" h="589279">
                <a:moveTo>
                  <a:pt x="13350" y="575910"/>
                </a:moveTo>
                <a:lnTo>
                  <a:pt x="13139" y="575790"/>
                </a:lnTo>
                <a:lnTo>
                  <a:pt x="13350" y="575910"/>
                </a:lnTo>
                <a:close/>
              </a:path>
              <a:path w="58419" h="589279">
                <a:moveTo>
                  <a:pt x="44851" y="575910"/>
                </a:moveTo>
                <a:lnTo>
                  <a:pt x="45060" y="575792"/>
                </a:lnTo>
                <a:lnTo>
                  <a:pt x="44851" y="575910"/>
                </a:lnTo>
                <a:close/>
              </a:path>
              <a:path w="58419" h="589279">
                <a:moveTo>
                  <a:pt x="13481" y="575924"/>
                </a:moveTo>
                <a:lnTo>
                  <a:pt x="13350" y="575910"/>
                </a:lnTo>
                <a:lnTo>
                  <a:pt x="13481" y="575924"/>
                </a:lnTo>
                <a:close/>
              </a:path>
              <a:path w="58419" h="589279">
                <a:moveTo>
                  <a:pt x="44708" y="575925"/>
                </a:moveTo>
                <a:lnTo>
                  <a:pt x="44953" y="575825"/>
                </a:lnTo>
                <a:lnTo>
                  <a:pt x="44708" y="575925"/>
                </a:lnTo>
                <a:close/>
              </a:path>
              <a:path w="58419" h="589279">
                <a:moveTo>
                  <a:pt x="13619" y="575939"/>
                </a:moveTo>
                <a:lnTo>
                  <a:pt x="13481" y="575924"/>
                </a:lnTo>
                <a:lnTo>
                  <a:pt x="13619" y="575939"/>
                </a:lnTo>
                <a:close/>
              </a:path>
              <a:path w="58419" h="589279">
                <a:moveTo>
                  <a:pt x="44587" y="575938"/>
                </a:moveTo>
                <a:lnTo>
                  <a:pt x="44815" y="575868"/>
                </a:lnTo>
                <a:lnTo>
                  <a:pt x="44587" y="575938"/>
                </a:lnTo>
                <a:close/>
              </a:path>
              <a:path w="58419" h="589279">
                <a:moveTo>
                  <a:pt x="45124" y="575880"/>
                </a:moveTo>
                <a:close/>
              </a:path>
              <a:path w="58419" h="589279">
                <a:moveTo>
                  <a:pt x="13257" y="575957"/>
                </a:moveTo>
                <a:lnTo>
                  <a:pt x="13119" y="575957"/>
                </a:lnTo>
                <a:lnTo>
                  <a:pt x="13257" y="575957"/>
                </a:lnTo>
                <a:close/>
              </a:path>
              <a:path w="58419" h="589279">
                <a:moveTo>
                  <a:pt x="58206" y="576071"/>
                </a:moveTo>
                <a:lnTo>
                  <a:pt x="44831" y="576071"/>
                </a:lnTo>
                <a:lnTo>
                  <a:pt x="44982" y="575920"/>
                </a:lnTo>
                <a:lnTo>
                  <a:pt x="58217" y="575957"/>
                </a:lnTo>
                <a:close/>
              </a:path>
              <a:path w="58419" h="589279">
                <a:moveTo>
                  <a:pt x="13627" y="576003"/>
                </a:moveTo>
                <a:lnTo>
                  <a:pt x="13471" y="575971"/>
                </a:lnTo>
                <a:lnTo>
                  <a:pt x="13627" y="576003"/>
                </a:lnTo>
                <a:close/>
              </a:path>
              <a:path w="58419" h="589279">
                <a:moveTo>
                  <a:pt x="44556" y="576007"/>
                </a:moveTo>
                <a:lnTo>
                  <a:pt x="44752" y="575920"/>
                </a:lnTo>
                <a:lnTo>
                  <a:pt x="44556" y="576007"/>
                </a:lnTo>
                <a:close/>
              </a:path>
              <a:path w="58419" h="589279">
                <a:moveTo>
                  <a:pt x="14211" y="576122"/>
                </a:moveTo>
                <a:lnTo>
                  <a:pt x="13648" y="576007"/>
                </a:lnTo>
                <a:lnTo>
                  <a:pt x="13481" y="575924"/>
                </a:lnTo>
                <a:lnTo>
                  <a:pt x="14211" y="576122"/>
                </a:lnTo>
                <a:close/>
              </a:path>
              <a:path w="58419" h="589279">
                <a:moveTo>
                  <a:pt x="43993" y="576122"/>
                </a:moveTo>
                <a:lnTo>
                  <a:pt x="44584" y="575939"/>
                </a:lnTo>
                <a:lnTo>
                  <a:pt x="43993" y="576122"/>
                </a:lnTo>
                <a:close/>
              </a:path>
              <a:path w="58419" h="589279">
                <a:moveTo>
                  <a:pt x="13527" y="576071"/>
                </a:moveTo>
                <a:lnTo>
                  <a:pt x="13373" y="576071"/>
                </a:lnTo>
                <a:lnTo>
                  <a:pt x="13252" y="575927"/>
                </a:lnTo>
                <a:lnTo>
                  <a:pt x="13527" y="576071"/>
                </a:lnTo>
                <a:close/>
              </a:path>
              <a:path w="58419" h="589279">
                <a:moveTo>
                  <a:pt x="58198" y="576148"/>
                </a:moveTo>
                <a:lnTo>
                  <a:pt x="44564" y="576148"/>
                </a:lnTo>
                <a:lnTo>
                  <a:pt x="44840" y="575959"/>
                </a:lnTo>
                <a:lnTo>
                  <a:pt x="58206" y="576071"/>
                </a:lnTo>
                <a:close/>
              </a:path>
              <a:path w="58419" h="589279">
                <a:moveTo>
                  <a:pt x="43700" y="576033"/>
                </a:moveTo>
                <a:lnTo>
                  <a:pt x="44587" y="575938"/>
                </a:lnTo>
                <a:lnTo>
                  <a:pt x="44403" y="575995"/>
                </a:lnTo>
                <a:lnTo>
                  <a:pt x="43700" y="576033"/>
                </a:lnTo>
                <a:close/>
              </a:path>
              <a:path w="58419" h="589279">
                <a:moveTo>
                  <a:pt x="14490" y="576033"/>
                </a:moveTo>
                <a:lnTo>
                  <a:pt x="13733" y="575974"/>
                </a:lnTo>
                <a:lnTo>
                  <a:pt x="14490" y="576033"/>
                </a:lnTo>
                <a:close/>
              </a:path>
              <a:path w="58419" h="589279">
                <a:moveTo>
                  <a:pt x="13640" y="576148"/>
                </a:moveTo>
                <a:lnTo>
                  <a:pt x="13338" y="575944"/>
                </a:lnTo>
                <a:lnTo>
                  <a:pt x="13640" y="576148"/>
                </a:lnTo>
                <a:close/>
              </a:path>
              <a:path w="58419" h="589279">
                <a:moveTo>
                  <a:pt x="44564" y="576148"/>
                </a:moveTo>
                <a:lnTo>
                  <a:pt x="44738" y="576003"/>
                </a:lnTo>
                <a:lnTo>
                  <a:pt x="44564" y="576148"/>
                </a:lnTo>
                <a:close/>
              </a:path>
              <a:path w="58419" h="589279">
                <a:moveTo>
                  <a:pt x="13889" y="576148"/>
                </a:moveTo>
                <a:lnTo>
                  <a:pt x="13640" y="576148"/>
                </a:lnTo>
                <a:lnTo>
                  <a:pt x="13409" y="575959"/>
                </a:lnTo>
                <a:lnTo>
                  <a:pt x="13889" y="576148"/>
                </a:lnTo>
                <a:close/>
              </a:path>
              <a:path w="58419" h="589279">
                <a:moveTo>
                  <a:pt x="58197" y="576160"/>
                </a:moveTo>
                <a:lnTo>
                  <a:pt x="44272" y="576160"/>
                </a:lnTo>
                <a:lnTo>
                  <a:pt x="44791" y="575959"/>
                </a:lnTo>
                <a:lnTo>
                  <a:pt x="44564" y="576148"/>
                </a:lnTo>
                <a:lnTo>
                  <a:pt x="58198" y="576148"/>
                </a:lnTo>
                <a:close/>
              </a:path>
              <a:path w="58419" h="589279">
                <a:moveTo>
                  <a:pt x="44272" y="576160"/>
                </a:moveTo>
                <a:lnTo>
                  <a:pt x="44615" y="575995"/>
                </a:lnTo>
                <a:lnTo>
                  <a:pt x="44272" y="576160"/>
                </a:lnTo>
                <a:close/>
              </a:path>
              <a:path w="58419" h="589279">
                <a:moveTo>
                  <a:pt x="43993" y="576122"/>
                </a:moveTo>
                <a:lnTo>
                  <a:pt x="14211" y="576122"/>
                </a:lnTo>
                <a:lnTo>
                  <a:pt x="13801" y="575995"/>
                </a:lnTo>
                <a:lnTo>
                  <a:pt x="14490" y="576033"/>
                </a:lnTo>
                <a:lnTo>
                  <a:pt x="44280" y="576033"/>
                </a:lnTo>
                <a:lnTo>
                  <a:pt x="43993" y="576122"/>
                </a:lnTo>
                <a:close/>
              </a:path>
              <a:path w="58419" h="589279">
                <a:moveTo>
                  <a:pt x="43700" y="576033"/>
                </a:moveTo>
                <a:lnTo>
                  <a:pt x="14490" y="576033"/>
                </a:lnTo>
                <a:lnTo>
                  <a:pt x="14139" y="575995"/>
                </a:lnTo>
                <a:lnTo>
                  <a:pt x="44055" y="575995"/>
                </a:lnTo>
                <a:lnTo>
                  <a:pt x="43700" y="576033"/>
                </a:lnTo>
                <a:close/>
              </a:path>
              <a:path w="58419" h="589279">
                <a:moveTo>
                  <a:pt x="44280" y="576033"/>
                </a:moveTo>
                <a:lnTo>
                  <a:pt x="43700" y="576033"/>
                </a:lnTo>
                <a:lnTo>
                  <a:pt x="44335" y="575995"/>
                </a:lnTo>
                <a:close/>
              </a:path>
              <a:path w="58419" h="589279">
                <a:moveTo>
                  <a:pt x="44272" y="576160"/>
                </a:moveTo>
                <a:lnTo>
                  <a:pt x="13919" y="576160"/>
                </a:lnTo>
                <a:lnTo>
                  <a:pt x="13627" y="576003"/>
                </a:lnTo>
                <a:lnTo>
                  <a:pt x="14211" y="576122"/>
                </a:lnTo>
                <a:lnTo>
                  <a:pt x="44343" y="576122"/>
                </a:lnTo>
                <a:close/>
              </a:path>
              <a:path w="58419" h="589279">
                <a:moveTo>
                  <a:pt x="44343" y="576122"/>
                </a:moveTo>
                <a:lnTo>
                  <a:pt x="43993" y="576122"/>
                </a:lnTo>
                <a:lnTo>
                  <a:pt x="44556" y="576007"/>
                </a:lnTo>
                <a:lnTo>
                  <a:pt x="44343" y="57612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4743" y="439623"/>
            <a:ext cx="1550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手机参数设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置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2200" y="1196340"/>
            <a:ext cx="2392679" cy="4823459"/>
          </a:xfrm>
          <a:prstGeom prst="rect">
            <a:avLst/>
          </a:prstGeom>
        </p:spPr>
      </p:pic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5598744" y="2766136"/>
            <a:ext cx="2350135" cy="1304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b="1" spc="-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1080</a:t>
            </a:r>
            <a:r>
              <a:rPr sz="2800" b="1" spc="-3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sz="2800" b="1" spc="-19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spc="-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帧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小米手机为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</a:t>
            </a:r>
            <a:endParaRPr sz="2800" b="1" spc="-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414743" y="364109"/>
            <a:ext cx="104203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拍摄构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1220" y="1894331"/>
            <a:ext cx="5509259" cy="3070860"/>
          </a:xfrm>
          <a:prstGeom prst="rect">
            <a:avLst/>
          </a:prstGeom>
        </p:spPr>
      </p:pic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1062736" y="5394452"/>
            <a:ext cx="539051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2000" b="1" spc="4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</a:t>
            </a:r>
            <a:r>
              <a:rPr sz="2000" b="1" spc="-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sz="2000" b="1" spc="3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</a:t>
            </a: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：注意不要卡头，人物头部上方要留出间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隙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>
            <p:custDataLst>
              <p:tags r:id="rId5"/>
            </p:custDataLst>
          </p:nvPr>
        </p:nvSpPr>
        <p:spPr>
          <a:xfrm>
            <a:off x="1160780" y="2388793"/>
            <a:ext cx="4090035" cy="2174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对称式构图或三角形构图，人物放在 画面中央即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5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近景是口播类镜头的最佳景别，也就 是画面框到人物的胸部或腰部及以上 部分，是比较合适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>
            <p:custDataLst>
              <p:tags r:id="rId6"/>
            </p:custDataLst>
          </p:nvPr>
        </p:nvSpPr>
        <p:spPr>
          <a:xfrm>
            <a:off x="955040" y="2436495"/>
            <a:ext cx="58420" cy="551180"/>
          </a:xfrm>
          <a:custGeom>
            <a:avLst/>
            <a:gdLst/>
            <a:ahLst/>
            <a:cxnLst/>
            <a:rect l="l" t="t" r="r" b="b"/>
            <a:pathLst>
              <a:path w="58419" h="551180">
                <a:moveTo>
                  <a:pt x="44653" y="550583"/>
                </a:moveTo>
                <a:lnTo>
                  <a:pt x="13538" y="550583"/>
                </a:lnTo>
                <a:lnTo>
                  <a:pt x="11049" y="550341"/>
                </a:lnTo>
                <a:lnTo>
                  <a:pt x="0" y="12534"/>
                </a:lnTo>
                <a:lnTo>
                  <a:pt x="139" y="11163"/>
                </a:lnTo>
                <a:lnTo>
                  <a:pt x="13538" y="0"/>
                </a:lnTo>
                <a:lnTo>
                  <a:pt x="44653" y="0"/>
                </a:lnTo>
                <a:lnTo>
                  <a:pt x="58191" y="12534"/>
                </a:lnTo>
                <a:lnTo>
                  <a:pt x="13919" y="12534"/>
                </a:lnTo>
                <a:lnTo>
                  <a:pt x="13640" y="12560"/>
                </a:lnTo>
                <a:lnTo>
                  <a:pt x="13373" y="12623"/>
                </a:lnTo>
                <a:lnTo>
                  <a:pt x="13246" y="12750"/>
                </a:lnTo>
                <a:lnTo>
                  <a:pt x="13019" y="12816"/>
                </a:lnTo>
                <a:lnTo>
                  <a:pt x="12806" y="13004"/>
                </a:lnTo>
                <a:lnTo>
                  <a:pt x="12681" y="13233"/>
                </a:lnTo>
                <a:lnTo>
                  <a:pt x="12575" y="13421"/>
                </a:lnTo>
                <a:lnTo>
                  <a:pt x="12503" y="13652"/>
                </a:lnTo>
                <a:lnTo>
                  <a:pt x="12518" y="14033"/>
                </a:lnTo>
                <a:lnTo>
                  <a:pt x="12572" y="14325"/>
                </a:lnTo>
                <a:lnTo>
                  <a:pt x="12585" y="14617"/>
                </a:lnTo>
                <a:lnTo>
                  <a:pt x="12560" y="535978"/>
                </a:lnTo>
                <a:lnTo>
                  <a:pt x="12458" y="536270"/>
                </a:lnTo>
                <a:lnTo>
                  <a:pt x="12420" y="536549"/>
                </a:lnTo>
                <a:lnTo>
                  <a:pt x="12433" y="536841"/>
                </a:lnTo>
                <a:lnTo>
                  <a:pt x="12538" y="536995"/>
                </a:lnTo>
                <a:lnTo>
                  <a:pt x="12630" y="537226"/>
                </a:lnTo>
                <a:lnTo>
                  <a:pt x="12712" y="537514"/>
                </a:lnTo>
                <a:lnTo>
                  <a:pt x="12902" y="537703"/>
                </a:lnTo>
                <a:lnTo>
                  <a:pt x="13090" y="537803"/>
                </a:lnTo>
                <a:lnTo>
                  <a:pt x="13257" y="537845"/>
                </a:lnTo>
                <a:lnTo>
                  <a:pt x="13527" y="537959"/>
                </a:lnTo>
                <a:lnTo>
                  <a:pt x="13859" y="538035"/>
                </a:lnTo>
                <a:lnTo>
                  <a:pt x="58190" y="538060"/>
                </a:lnTo>
                <a:lnTo>
                  <a:pt x="58051" y="539419"/>
                </a:lnTo>
                <a:lnTo>
                  <a:pt x="47142" y="550341"/>
                </a:lnTo>
                <a:lnTo>
                  <a:pt x="44653" y="550583"/>
                </a:lnTo>
                <a:close/>
              </a:path>
              <a:path w="58419" h="551180">
                <a:moveTo>
                  <a:pt x="13471" y="12724"/>
                </a:moveTo>
                <a:lnTo>
                  <a:pt x="13919" y="12534"/>
                </a:lnTo>
                <a:lnTo>
                  <a:pt x="13589" y="12700"/>
                </a:lnTo>
                <a:close/>
              </a:path>
              <a:path w="58419" h="551180">
                <a:moveTo>
                  <a:pt x="13627" y="12692"/>
                </a:moveTo>
                <a:lnTo>
                  <a:pt x="13919" y="12534"/>
                </a:lnTo>
                <a:lnTo>
                  <a:pt x="44272" y="12534"/>
                </a:lnTo>
                <a:lnTo>
                  <a:pt x="14211" y="12573"/>
                </a:lnTo>
                <a:lnTo>
                  <a:pt x="13627" y="12692"/>
                </a:lnTo>
                <a:close/>
              </a:path>
              <a:path w="58419" h="551180">
                <a:moveTo>
                  <a:pt x="44717" y="12720"/>
                </a:moveTo>
                <a:lnTo>
                  <a:pt x="44556" y="12687"/>
                </a:lnTo>
                <a:lnTo>
                  <a:pt x="44272" y="12534"/>
                </a:lnTo>
                <a:lnTo>
                  <a:pt x="44717" y="12720"/>
                </a:lnTo>
                <a:close/>
              </a:path>
              <a:path w="58419" h="551180">
                <a:moveTo>
                  <a:pt x="44757" y="12729"/>
                </a:moveTo>
                <a:lnTo>
                  <a:pt x="44272" y="12534"/>
                </a:lnTo>
                <a:lnTo>
                  <a:pt x="58191" y="12534"/>
                </a:lnTo>
                <a:lnTo>
                  <a:pt x="44551" y="12560"/>
                </a:lnTo>
                <a:lnTo>
                  <a:pt x="44757" y="12729"/>
                </a:lnTo>
                <a:close/>
              </a:path>
              <a:path w="58419" h="551180">
                <a:moveTo>
                  <a:pt x="13357" y="12747"/>
                </a:moveTo>
                <a:lnTo>
                  <a:pt x="13640" y="12560"/>
                </a:lnTo>
                <a:lnTo>
                  <a:pt x="13440" y="12724"/>
                </a:lnTo>
                <a:close/>
              </a:path>
              <a:path w="58419" h="551180">
                <a:moveTo>
                  <a:pt x="13430" y="12732"/>
                </a:moveTo>
                <a:lnTo>
                  <a:pt x="13640" y="12560"/>
                </a:lnTo>
                <a:lnTo>
                  <a:pt x="13859" y="12560"/>
                </a:lnTo>
                <a:lnTo>
                  <a:pt x="13430" y="12732"/>
                </a:lnTo>
                <a:close/>
              </a:path>
              <a:path w="58419" h="551180">
                <a:moveTo>
                  <a:pt x="44828" y="12743"/>
                </a:moveTo>
                <a:lnTo>
                  <a:pt x="44551" y="12560"/>
                </a:lnTo>
                <a:lnTo>
                  <a:pt x="44828" y="12743"/>
                </a:lnTo>
                <a:close/>
              </a:path>
              <a:path w="58419" h="551180">
                <a:moveTo>
                  <a:pt x="44949" y="12768"/>
                </a:moveTo>
                <a:lnTo>
                  <a:pt x="44551" y="12560"/>
                </a:lnTo>
                <a:lnTo>
                  <a:pt x="58194" y="12560"/>
                </a:lnTo>
                <a:lnTo>
                  <a:pt x="44831" y="12623"/>
                </a:lnTo>
                <a:lnTo>
                  <a:pt x="44949" y="12768"/>
                </a:lnTo>
                <a:close/>
              </a:path>
              <a:path w="58419" h="551180">
                <a:moveTo>
                  <a:pt x="13471" y="12776"/>
                </a:moveTo>
                <a:lnTo>
                  <a:pt x="13613" y="12700"/>
                </a:lnTo>
                <a:lnTo>
                  <a:pt x="14211" y="12573"/>
                </a:lnTo>
                <a:lnTo>
                  <a:pt x="13586" y="12765"/>
                </a:lnTo>
                <a:close/>
              </a:path>
              <a:path w="58419" h="551180">
                <a:moveTo>
                  <a:pt x="13593" y="12764"/>
                </a:moveTo>
                <a:lnTo>
                  <a:pt x="14211" y="12573"/>
                </a:lnTo>
                <a:lnTo>
                  <a:pt x="43993" y="12573"/>
                </a:lnTo>
                <a:lnTo>
                  <a:pt x="44321" y="12674"/>
                </a:lnTo>
                <a:lnTo>
                  <a:pt x="14490" y="12674"/>
                </a:lnTo>
                <a:lnTo>
                  <a:pt x="13855" y="12700"/>
                </a:lnTo>
                <a:lnTo>
                  <a:pt x="14236" y="12700"/>
                </a:lnTo>
                <a:lnTo>
                  <a:pt x="13593" y="12764"/>
                </a:lnTo>
                <a:close/>
              </a:path>
              <a:path w="58419" h="551180">
                <a:moveTo>
                  <a:pt x="44718" y="12775"/>
                </a:moveTo>
                <a:lnTo>
                  <a:pt x="43993" y="12573"/>
                </a:lnTo>
                <a:lnTo>
                  <a:pt x="44490" y="12674"/>
                </a:lnTo>
                <a:lnTo>
                  <a:pt x="44718" y="12775"/>
                </a:lnTo>
                <a:close/>
              </a:path>
              <a:path w="58419" h="551180">
                <a:moveTo>
                  <a:pt x="44556" y="12687"/>
                </a:moveTo>
                <a:lnTo>
                  <a:pt x="43993" y="12573"/>
                </a:lnTo>
                <a:lnTo>
                  <a:pt x="44343" y="12573"/>
                </a:lnTo>
                <a:lnTo>
                  <a:pt x="44556" y="12687"/>
                </a:lnTo>
                <a:close/>
              </a:path>
              <a:path w="58419" h="551180">
                <a:moveTo>
                  <a:pt x="13222" y="12774"/>
                </a:moveTo>
                <a:lnTo>
                  <a:pt x="13373" y="12623"/>
                </a:lnTo>
                <a:lnTo>
                  <a:pt x="13252" y="12768"/>
                </a:lnTo>
                <a:close/>
              </a:path>
              <a:path w="58419" h="551180">
                <a:moveTo>
                  <a:pt x="13252" y="12768"/>
                </a:moveTo>
                <a:lnTo>
                  <a:pt x="13373" y="12623"/>
                </a:lnTo>
                <a:lnTo>
                  <a:pt x="13544" y="12623"/>
                </a:lnTo>
                <a:lnTo>
                  <a:pt x="13339" y="12751"/>
                </a:lnTo>
                <a:close/>
              </a:path>
              <a:path w="58419" h="551180">
                <a:moveTo>
                  <a:pt x="44979" y="12774"/>
                </a:moveTo>
                <a:lnTo>
                  <a:pt x="44831" y="12623"/>
                </a:lnTo>
                <a:lnTo>
                  <a:pt x="44979" y="12774"/>
                </a:lnTo>
                <a:close/>
              </a:path>
              <a:path w="58419" h="551180">
                <a:moveTo>
                  <a:pt x="58221" y="12827"/>
                </a:moveTo>
                <a:lnTo>
                  <a:pt x="45184" y="12816"/>
                </a:lnTo>
                <a:lnTo>
                  <a:pt x="44956" y="12750"/>
                </a:lnTo>
                <a:lnTo>
                  <a:pt x="44831" y="12623"/>
                </a:lnTo>
                <a:lnTo>
                  <a:pt x="58200" y="12623"/>
                </a:lnTo>
                <a:lnTo>
                  <a:pt x="58221" y="12827"/>
                </a:lnTo>
                <a:close/>
              </a:path>
              <a:path w="58419" h="551180">
                <a:moveTo>
                  <a:pt x="14236" y="12700"/>
                </a:moveTo>
                <a:lnTo>
                  <a:pt x="13855" y="12700"/>
                </a:lnTo>
                <a:lnTo>
                  <a:pt x="14490" y="12674"/>
                </a:lnTo>
                <a:lnTo>
                  <a:pt x="14236" y="12700"/>
                </a:lnTo>
                <a:close/>
              </a:path>
              <a:path w="58419" h="551180">
                <a:moveTo>
                  <a:pt x="43957" y="12700"/>
                </a:moveTo>
                <a:lnTo>
                  <a:pt x="14236" y="12700"/>
                </a:lnTo>
                <a:lnTo>
                  <a:pt x="14490" y="12674"/>
                </a:lnTo>
                <a:lnTo>
                  <a:pt x="43700" y="12674"/>
                </a:lnTo>
                <a:lnTo>
                  <a:pt x="43957" y="12700"/>
                </a:lnTo>
                <a:close/>
              </a:path>
              <a:path w="58419" h="551180">
                <a:moveTo>
                  <a:pt x="44613" y="12765"/>
                </a:moveTo>
                <a:lnTo>
                  <a:pt x="43700" y="12674"/>
                </a:lnTo>
                <a:lnTo>
                  <a:pt x="44335" y="12700"/>
                </a:lnTo>
                <a:lnTo>
                  <a:pt x="44613" y="12765"/>
                </a:lnTo>
                <a:close/>
              </a:path>
              <a:path w="58419" h="551180">
                <a:moveTo>
                  <a:pt x="44403" y="12700"/>
                </a:moveTo>
                <a:lnTo>
                  <a:pt x="43700" y="12674"/>
                </a:lnTo>
                <a:lnTo>
                  <a:pt x="44321" y="12674"/>
                </a:lnTo>
                <a:close/>
              </a:path>
              <a:path w="58419" h="551180">
                <a:moveTo>
                  <a:pt x="44827" y="12786"/>
                </a:moveTo>
                <a:lnTo>
                  <a:pt x="44673" y="12751"/>
                </a:lnTo>
                <a:lnTo>
                  <a:pt x="44827" y="12786"/>
                </a:lnTo>
                <a:close/>
              </a:path>
              <a:path w="58419" h="551180">
                <a:moveTo>
                  <a:pt x="13363" y="12787"/>
                </a:moveTo>
                <a:lnTo>
                  <a:pt x="13627" y="12692"/>
                </a:lnTo>
                <a:lnTo>
                  <a:pt x="13471" y="12776"/>
                </a:lnTo>
                <a:close/>
              </a:path>
              <a:path w="58419" h="551180">
                <a:moveTo>
                  <a:pt x="44976" y="12801"/>
                </a:moveTo>
                <a:lnTo>
                  <a:pt x="44828" y="12743"/>
                </a:lnTo>
                <a:lnTo>
                  <a:pt x="44976" y="12801"/>
                </a:lnTo>
                <a:close/>
              </a:path>
              <a:path w="58419" h="551180">
                <a:moveTo>
                  <a:pt x="13091" y="12801"/>
                </a:moveTo>
                <a:lnTo>
                  <a:pt x="13246" y="12750"/>
                </a:lnTo>
                <a:lnTo>
                  <a:pt x="13091" y="12801"/>
                </a:lnTo>
                <a:close/>
              </a:path>
              <a:path w="58419" h="551180">
                <a:moveTo>
                  <a:pt x="45099" y="12798"/>
                </a:moveTo>
                <a:lnTo>
                  <a:pt x="44956" y="12750"/>
                </a:lnTo>
                <a:lnTo>
                  <a:pt x="45099" y="12798"/>
                </a:lnTo>
                <a:close/>
              </a:path>
              <a:path w="58419" h="551180">
                <a:moveTo>
                  <a:pt x="13359" y="12837"/>
                </a:moveTo>
                <a:lnTo>
                  <a:pt x="13593" y="12764"/>
                </a:lnTo>
                <a:lnTo>
                  <a:pt x="13359" y="12837"/>
                </a:lnTo>
                <a:close/>
              </a:path>
              <a:path w="58419" h="551180">
                <a:moveTo>
                  <a:pt x="44815" y="12827"/>
                </a:moveTo>
                <a:lnTo>
                  <a:pt x="44613" y="12765"/>
                </a:lnTo>
                <a:lnTo>
                  <a:pt x="44815" y="12827"/>
                </a:lnTo>
                <a:close/>
              </a:path>
              <a:path w="58419" h="551180">
                <a:moveTo>
                  <a:pt x="45107" y="12814"/>
                </a:moveTo>
                <a:lnTo>
                  <a:pt x="44979" y="12774"/>
                </a:lnTo>
                <a:lnTo>
                  <a:pt x="45107" y="12814"/>
                </a:lnTo>
                <a:close/>
              </a:path>
              <a:path w="58419" h="551180">
                <a:moveTo>
                  <a:pt x="44915" y="12858"/>
                </a:moveTo>
                <a:lnTo>
                  <a:pt x="44718" y="12775"/>
                </a:lnTo>
                <a:lnTo>
                  <a:pt x="44915" y="12858"/>
                </a:lnTo>
                <a:close/>
              </a:path>
              <a:path w="58419" h="551180">
                <a:moveTo>
                  <a:pt x="13268" y="12865"/>
                </a:moveTo>
                <a:lnTo>
                  <a:pt x="13471" y="12776"/>
                </a:lnTo>
                <a:lnTo>
                  <a:pt x="13268" y="12865"/>
                </a:lnTo>
                <a:close/>
              </a:path>
              <a:path w="58419" h="551180">
                <a:moveTo>
                  <a:pt x="45060" y="12903"/>
                </a:moveTo>
                <a:lnTo>
                  <a:pt x="44827" y="12786"/>
                </a:lnTo>
                <a:lnTo>
                  <a:pt x="45060" y="12903"/>
                </a:lnTo>
                <a:close/>
              </a:path>
              <a:path w="58419" h="551180">
                <a:moveTo>
                  <a:pt x="13139" y="12905"/>
                </a:moveTo>
                <a:lnTo>
                  <a:pt x="13363" y="12787"/>
                </a:lnTo>
                <a:lnTo>
                  <a:pt x="13139" y="12905"/>
                </a:lnTo>
                <a:close/>
              </a:path>
              <a:path w="58419" h="551180">
                <a:moveTo>
                  <a:pt x="45157" y="12904"/>
                </a:moveTo>
                <a:lnTo>
                  <a:pt x="45009" y="12804"/>
                </a:lnTo>
                <a:lnTo>
                  <a:pt x="45157" y="12904"/>
                </a:lnTo>
                <a:close/>
              </a:path>
              <a:path w="58419" h="551180">
                <a:moveTo>
                  <a:pt x="13033" y="12909"/>
                </a:moveTo>
                <a:lnTo>
                  <a:pt x="13192" y="12804"/>
                </a:lnTo>
                <a:lnTo>
                  <a:pt x="13033" y="12909"/>
                </a:lnTo>
                <a:close/>
              </a:path>
              <a:path w="58419" h="551180">
                <a:moveTo>
                  <a:pt x="45327" y="12975"/>
                </a:moveTo>
                <a:lnTo>
                  <a:pt x="45116" y="12814"/>
                </a:lnTo>
                <a:lnTo>
                  <a:pt x="58221" y="12827"/>
                </a:lnTo>
                <a:lnTo>
                  <a:pt x="45301" y="12890"/>
                </a:lnTo>
                <a:close/>
              </a:path>
              <a:path w="58419" h="551180">
                <a:moveTo>
                  <a:pt x="13067" y="12827"/>
                </a:moveTo>
                <a:close/>
              </a:path>
              <a:path w="58419" h="551180">
                <a:moveTo>
                  <a:pt x="44997" y="12925"/>
                </a:moveTo>
                <a:lnTo>
                  <a:pt x="44815" y="12827"/>
                </a:lnTo>
                <a:lnTo>
                  <a:pt x="44997" y="12925"/>
                </a:lnTo>
                <a:close/>
              </a:path>
              <a:path w="58419" h="551180">
                <a:moveTo>
                  <a:pt x="45143" y="13004"/>
                </a:moveTo>
                <a:lnTo>
                  <a:pt x="44915" y="12858"/>
                </a:lnTo>
                <a:lnTo>
                  <a:pt x="45143" y="13004"/>
                </a:lnTo>
                <a:close/>
              </a:path>
              <a:path w="58419" h="551180">
                <a:moveTo>
                  <a:pt x="13063" y="12996"/>
                </a:moveTo>
                <a:lnTo>
                  <a:pt x="13268" y="12865"/>
                </a:lnTo>
                <a:lnTo>
                  <a:pt x="13063" y="12996"/>
                </a:lnTo>
                <a:close/>
              </a:path>
              <a:path w="58419" h="551180">
                <a:moveTo>
                  <a:pt x="12877" y="12974"/>
                </a:moveTo>
                <a:lnTo>
                  <a:pt x="13023" y="12890"/>
                </a:lnTo>
                <a:lnTo>
                  <a:pt x="12877" y="12974"/>
                </a:lnTo>
                <a:close/>
              </a:path>
              <a:path w="58419" h="551180">
                <a:moveTo>
                  <a:pt x="58241" y="13017"/>
                </a:moveTo>
                <a:lnTo>
                  <a:pt x="45428" y="13017"/>
                </a:lnTo>
                <a:lnTo>
                  <a:pt x="45301" y="12890"/>
                </a:lnTo>
                <a:lnTo>
                  <a:pt x="58228" y="12890"/>
                </a:lnTo>
                <a:close/>
              </a:path>
              <a:path w="58419" h="551180">
                <a:moveTo>
                  <a:pt x="45243" y="13058"/>
                </a:moveTo>
                <a:lnTo>
                  <a:pt x="45060" y="12903"/>
                </a:lnTo>
                <a:lnTo>
                  <a:pt x="45243" y="13058"/>
                </a:lnTo>
                <a:close/>
              </a:path>
              <a:path w="58419" h="551180">
                <a:moveTo>
                  <a:pt x="12953" y="13055"/>
                </a:moveTo>
                <a:lnTo>
                  <a:pt x="13139" y="12905"/>
                </a:lnTo>
                <a:lnTo>
                  <a:pt x="12953" y="13055"/>
                </a:lnTo>
                <a:close/>
              </a:path>
              <a:path w="58419" h="551180">
                <a:moveTo>
                  <a:pt x="12967" y="13111"/>
                </a:moveTo>
                <a:lnTo>
                  <a:pt x="13194" y="12925"/>
                </a:lnTo>
                <a:lnTo>
                  <a:pt x="12967" y="13111"/>
                </a:lnTo>
                <a:close/>
              </a:path>
              <a:path w="58419" h="551180">
                <a:moveTo>
                  <a:pt x="45246" y="13130"/>
                </a:moveTo>
                <a:lnTo>
                  <a:pt x="44997" y="12925"/>
                </a:lnTo>
                <a:lnTo>
                  <a:pt x="45246" y="13130"/>
                </a:lnTo>
                <a:close/>
              </a:path>
              <a:path w="58419" h="551180">
                <a:moveTo>
                  <a:pt x="45365" y="13099"/>
                </a:moveTo>
                <a:lnTo>
                  <a:pt x="45208" y="12949"/>
                </a:lnTo>
                <a:lnTo>
                  <a:pt x="45365" y="13099"/>
                </a:lnTo>
                <a:close/>
              </a:path>
              <a:path w="58419" h="551180">
                <a:moveTo>
                  <a:pt x="12841" y="13089"/>
                </a:moveTo>
                <a:lnTo>
                  <a:pt x="12980" y="12954"/>
                </a:lnTo>
                <a:lnTo>
                  <a:pt x="12841" y="13089"/>
                </a:lnTo>
                <a:close/>
              </a:path>
              <a:path w="58419" h="551180">
                <a:moveTo>
                  <a:pt x="12849" y="13017"/>
                </a:moveTo>
                <a:close/>
              </a:path>
              <a:path w="58419" h="551180">
                <a:moveTo>
                  <a:pt x="58263" y="13233"/>
                </a:moveTo>
                <a:lnTo>
                  <a:pt x="45567" y="13233"/>
                </a:lnTo>
                <a:lnTo>
                  <a:pt x="45491" y="13081"/>
                </a:lnTo>
                <a:lnTo>
                  <a:pt x="45343" y="12991"/>
                </a:lnTo>
                <a:lnTo>
                  <a:pt x="58241" y="13017"/>
                </a:lnTo>
                <a:lnTo>
                  <a:pt x="58263" y="13233"/>
                </a:lnTo>
                <a:close/>
              </a:path>
              <a:path w="58419" h="551180">
                <a:moveTo>
                  <a:pt x="12886" y="13178"/>
                </a:moveTo>
                <a:lnTo>
                  <a:pt x="13063" y="12996"/>
                </a:lnTo>
                <a:lnTo>
                  <a:pt x="12886" y="13178"/>
                </a:lnTo>
                <a:close/>
              </a:path>
              <a:path w="58419" h="551180">
                <a:moveTo>
                  <a:pt x="45313" y="13184"/>
                </a:moveTo>
                <a:lnTo>
                  <a:pt x="45143" y="13004"/>
                </a:lnTo>
                <a:lnTo>
                  <a:pt x="45313" y="13184"/>
                </a:lnTo>
                <a:close/>
              </a:path>
              <a:path w="58419" h="551180">
                <a:moveTo>
                  <a:pt x="12789" y="13257"/>
                </a:moveTo>
                <a:lnTo>
                  <a:pt x="12953" y="13055"/>
                </a:lnTo>
                <a:lnTo>
                  <a:pt x="12844" y="13212"/>
                </a:lnTo>
                <a:close/>
              </a:path>
              <a:path w="58419" h="551180">
                <a:moveTo>
                  <a:pt x="45419" y="13271"/>
                </a:moveTo>
                <a:lnTo>
                  <a:pt x="45243" y="13058"/>
                </a:lnTo>
                <a:lnTo>
                  <a:pt x="45419" y="13271"/>
                </a:lnTo>
                <a:close/>
              </a:path>
              <a:path w="58419" h="551180">
                <a:moveTo>
                  <a:pt x="12703" y="13181"/>
                </a:moveTo>
                <a:close/>
              </a:path>
              <a:path w="58419" h="551180">
                <a:moveTo>
                  <a:pt x="45502" y="13190"/>
                </a:moveTo>
                <a:close/>
              </a:path>
              <a:path w="58419" h="551180">
                <a:moveTo>
                  <a:pt x="45453" y="13382"/>
                </a:moveTo>
                <a:lnTo>
                  <a:pt x="45313" y="13184"/>
                </a:lnTo>
                <a:lnTo>
                  <a:pt x="45439" y="13336"/>
                </a:lnTo>
                <a:close/>
              </a:path>
              <a:path w="58419" h="551180">
                <a:moveTo>
                  <a:pt x="12681" y="13233"/>
                </a:moveTo>
                <a:close/>
              </a:path>
              <a:path w="58419" h="551180">
                <a:moveTo>
                  <a:pt x="58289" y="13487"/>
                </a:moveTo>
                <a:lnTo>
                  <a:pt x="45682" y="13487"/>
                </a:lnTo>
                <a:lnTo>
                  <a:pt x="45517" y="13206"/>
                </a:lnTo>
                <a:lnTo>
                  <a:pt x="58263" y="13233"/>
                </a:lnTo>
                <a:lnTo>
                  <a:pt x="58289" y="13487"/>
                </a:lnTo>
                <a:close/>
              </a:path>
              <a:path w="58419" h="551180">
                <a:moveTo>
                  <a:pt x="12615" y="13487"/>
                </a:moveTo>
                <a:close/>
              </a:path>
              <a:path w="58419" h="551180">
                <a:moveTo>
                  <a:pt x="58305" y="13754"/>
                </a:moveTo>
                <a:lnTo>
                  <a:pt x="45758" y="13754"/>
                </a:lnTo>
                <a:lnTo>
                  <a:pt x="45652" y="13599"/>
                </a:lnTo>
                <a:lnTo>
                  <a:pt x="45552" y="13381"/>
                </a:lnTo>
                <a:lnTo>
                  <a:pt x="45682" y="13487"/>
                </a:lnTo>
                <a:lnTo>
                  <a:pt x="58289" y="13487"/>
                </a:lnTo>
                <a:lnTo>
                  <a:pt x="58305" y="13754"/>
                </a:lnTo>
                <a:close/>
              </a:path>
              <a:path w="58419" h="551180">
                <a:moveTo>
                  <a:pt x="12538" y="13754"/>
                </a:moveTo>
                <a:lnTo>
                  <a:pt x="12621" y="13527"/>
                </a:lnTo>
                <a:lnTo>
                  <a:pt x="12538" y="13754"/>
                </a:lnTo>
                <a:close/>
              </a:path>
              <a:path w="58419" h="551180">
                <a:moveTo>
                  <a:pt x="58305" y="14033"/>
                </a:moveTo>
                <a:lnTo>
                  <a:pt x="45783" y="14033"/>
                </a:lnTo>
                <a:lnTo>
                  <a:pt x="45586" y="13544"/>
                </a:lnTo>
                <a:lnTo>
                  <a:pt x="45758" y="13754"/>
                </a:lnTo>
                <a:lnTo>
                  <a:pt x="58305" y="13754"/>
                </a:lnTo>
                <a:lnTo>
                  <a:pt x="58305" y="14033"/>
                </a:lnTo>
                <a:close/>
              </a:path>
              <a:path w="58419" h="551180">
                <a:moveTo>
                  <a:pt x="12420" y="14033"/>
                </a:moveTo>
                <a:lnTo>
                  <a:pt x="12609" y="13585"/>
                </a:lnTo>
                <a:lnTo>
                  <a:pt x="12572" y="13754"/>
                </a:lnTo>
                <a:lnTo>
                  <a:pt x="12420" y="14033"/>
                </a:lnTo>
                <a:close/>
              </a:path>
              <a:path w="58419" h="551180">
                <a:moveTo>
                  <a:pt x="45783" y="14033"/>
                </a:moveTo>
                <a:lnTo>
                  <a:pt x="45629" y="13754"/>
                </a:lnTo>
                <a:lnTo>
                  <a:pt x="45594" y="13585"/>
                </a:lnTo>
                <a:lnTo>
                  <a:pt x="45783" y="14033"/>
                </a:lnTo>
                <a:close/>
              </a:path>
              <a:path w="58419" h="551180">
                <a:moveTo>
                  <a:pt x="12458" y="14325"/>
                </a:moveTo>
                <a:lnTo>
                  <a:pt x="12575" y="13754"/>
                </a:lnTo>
                <a:lnTo>
                  <a:pt x="12662" y="13589"/>
                </a:lnTo>
                <a:lnTo>
                  <a:pt x="12458" y="14325"/>
                </a:lnTo>
                <a:close/>
              </a:path>
              <a:path w="58419" h="551180">
                <a:moveTo>
                  <a:pt x="45745" y="14325"/>
                </a:moveTo>
                <a:lnTo>
                  <a:pt x="45543" y="13599"/>
                </a:lnTo>
                <a:lnTo>
                  <a:pt x="45629" y="13754"/>
                </a:lnTo>
                <a:lnTo>
                  <a:pt x="45745" y="14325"/>
                </a:lnTo>
                <a:close/>
              </a:path>
              <a:path w="58419" h="551180">
                <a:moveTo>
                  <a:pt x="12624" y="13970"/>
                </a:moveTo>
                <a:lnTo>
                  <a:pt x="12651" y="13705"/>
                </a:lnTo>
                <a:lnTo>
                  <a:pt x="12624" y="13970"/>
                </a:lnTo>
                <a:close/>
              </a:path>
              <a:path w="58419" h="551180">
                <a:moveTo>
                  <a:pt x="45635" y="13970"/>
                </a:moveTo>
                <a:lnTo>
                  <a:pt x="45553" y="13705"/>
                </a:lnTo>
                <a:lnTo>
                  <a:pt x="45635" y="13970"/>
                </a:lnTo>
                <a:close/>
              </a:path>
              <a:path w="58419" h="551180">
                <a:moveTo>
                  <a:pt x="12518" y="14033"/>
                </a:moveTo>
                <a:lnTo>
                  <a:pt x="12577" y="13746"/>
                </a:lnTo>
                <a:lnTo>
                  <a:pt x="12518" y="14033"/>
                </a:lnTo>
                <a:close/>
              </a:path>
              <a:path w="58419" h="551180">
                <a:moveTo>
                  <a:pt x="58305" y="14325"/>
                </a:moveTo>
                <a:lnTo>
                  <a:pt x="45745" y="14325"/>
                </a:lnTo>
                <a:lnTo>
                  <a:pt x="45629" y="13754"/>
                </a:lnTo>
                <a:lnTo>
                  <a:pt x="45783" y="14033"/>
                </a:lnTo>
                <a:lnTo>
                  <a:pt x="58305" y="14033"/>
                </a:lnTo>
                <a:lnTo>
                  <a:pt x="58305" y="14325"/>
                </a:lnTo>
                <a:close/>
              </a:path>
              <a:path w="58419" h="551180">
                <a:moveTo>
                  <a:pt x="12572" y="14325"/>
                </a:moveTo>
                <a:lnTo>
                  <a:pt x="12569" y="13970"/>
                </a:lnTo>
                <a:lnTo>
                  <a:pt x="12572" y="14325"/>
                </a:lnTo>
                <a:close/>
              </a:path>
              <a:path w="58419" h="551180">
                <a:moveTo>
                  <a:pt x="12585" y="14361"/>
                </a:moveTo>
                <a:lnTo>
                  <a:pt x="12585" y="13970"/>
                </a:lnTo>
                <a:lnTo>
                  <a:pt x="12585" y="14361"/>
                </a:lnTo>
                <a:close/>
              </a:path>
              <a:path w="58419" h="551180">
                <a:moveTo>
                  <a:pt x="45605" y="14233"/>
                </a:moveTo>
                <a:lnTo>
                  <a:pt x="45579" y="13970"/>
                </a:lnTo>
                <a:lnTo>
                  <a:pt x="45605" y="14233"/>
                </a:lnTo>
                <a:close/>
              </a:path>
              <a:path w="58419" h="551180">
                <a:moveTo>
                  <a:pt x="58305" y="14617"/>
                </a:moveTo>
                <a:lnTo>
                  <a:pt x="45644" y="14617"/>
                </a:lnTo>
                <a:lnTo>
                  <a:pt x="45605" y="13970"/>
                </a:lnTo>
                <a:lnTo>
                  <a:pt x="45745" y="14325"/>
                </a:lnTo>
                <a:lnTo>
                  <a:pt x="58305" y="14325"/>
                </a:lnTo>
                <a:lnTo>
                  <a:pt x="58305" y="14617"/>
                </a:lnTo>
                <a:close/>
              </a:path>
              <a:path w="58419" h="551180">
                <a:moveTo>
                  <a:pt x="58246" y="537514"/>
                </a:moveTo>
                <a:lnTo>
                  <a:pt x="45491" y="537514"/>
                </a:lnTo>
                <a:lnTo>
                  <a:pt x="45567" y="537349"/>
                </a:lnTo>
                <a:lnTo>
                  <a:pt x="45682" y="537108"/>
                </a:lnTo>
                <a:lnTo>
                  <a:pt x="45758" y="536841"/>
                </a:lnTo>
                <a:lnTo>
                  <a:pt x="45783" y="536549"/>
                </a:lnTo>
                <a:lnTo>
                  <a:pt x="45745" y="536270"/>
                </a:lnTo>
                <a:lnTo>
                  <a:pt x="45644" y="535978"/>
                </a:lnTo>
                <a:lnTo>
                  <a:pt x="45605" y="14233"/>
                </a:lnTo>
                <a:lnTo>
                  <a:pt x="45644" y="14617"/>
                </a:lnTo>
                <a:lnTo>
                  <a:pt x="58305" y="14617"/>
                </a:lnTo>
                <a:lnTo>
                  <a:pt x="58246" y="537514"/>
                </a:lnTo>
                <a:close/>
              </a:path>
              <a:path w="58419" h="551180">
                <a:moveTo>
                  <a:pt x="12585" y="14617"/>
                </a:moveTo>
                <a:lnTo>
                  <a:pt x="12585" y="14361"/>
                </a:lnTo>
                <a:lnTo>
                  <a:pt x="12585" y="14617"/>
                </a:lnTo>
                <a:close/>
              </a:path>
              <a:path w="58419" h="551180">
                <a:moveTo>
                  <a:pt x="12585" y="536234"/>
                </a:moveTo>
                <a:lnTo>
                  <a:pt x="12560" y="535978"/>
                </a:lnTo>
                <a:lnTo>
                  <a:pt x="12585" y="536234"/>
                </a:lnTo>
                <a:close/>
              </a:path>
              <a:path w="58419" h="551180">
                <a:moveTo>
                  <a:pt x="45605" y="536362"/>
                </a:moveTo>
                <a:lnTo>
                  <a:pt x="45605" y="535978"/>
                </a:lnTo>
                <a:lnTo>
                  <a:pt x="45605" y="536362"/>
                </a:lnTo>
                <a:close/>
              </a:path>
              <a:path w="58419" h="551180">
                <a:moveTo>
                  <a:pt x="12623" y="536613"/>
                </a:moveTo>
                <a:lnTo>
                  <a:pt x="12585" y="536234"/>
                </a:lnTo>
                <a:lnTo>
                  <a:pt x="12623" y="536613"/>
                </a:lnTo>
                <a:close/>
              </a:path>
              <a:path w="58419" h="551180">
                <a:moveTo>
                  <a:pt x="12661" y="536995"/>
                </a:moveTo>
                <a:lnTo>
                  <a:pt x="12578" y="536841"/>
                </a:lnTo>
                <a:lnTo>
                  <a:pt x="12458" y="536270"/>
                </a:lnTo>
                <a:lnTo>
                  <a:pt x="12661" y="536995"/>
                </a:lnTo>
                <a:close/>
              </a:path>
              <a:path w="58419" h="551180">
                <a:moveTo>
                  <a:pt x="12585" y="536613"/>
                </a:moveTo>
                <a:lnTo>
                  <a:pt x="12458" y="536270"/>
                </a:lnTo>
                <a:lnTo>
                  <a:pt x="12585" y="536613"/>
                </a:lnTo>
                <a:close/>
              </a:path>
              <a:path w="58419" h="551180">
                <a:moveTo>
                  <a:pt x="45639" y="536613"/>
                </a:moveTo>
                <a:lnTo>
                  <a:pt x="45626" y="536270"/>
                </a:lnTo>
                <a:lnTo>
                  <a:pt x="45639" y="536613"/>
                </a:lnTo>
                <a:close/>
              </a:path>
              <a:path w="58419" h="551180">
                <a:moveTo>
                  <a:pt x="45544" y="536986"/>
                </a:moveTo>
                <a:lnTo>
                  <a:pt x="45745" y="536270"/>
                </a:lnTo>
                <a:lnTo>
                  <a:pt x="45623" y="536841"/>
                </a:lnTo>
                <a:lnTo>
                  <a:pt x="45544" y="536986"/>
                </a:lnTo>
                <a:close/>
              </a:path>
              <a:path w="58419" h="551180">
                <a:moveTo>
                  <a:pt x="45605" y="536613"/>
                </a:moveTo>
                <a:lnTo>
                  <a:pt x="45605" y="536362"/>
                </a:lnTo>
                <a:lnTo>
                  <a:pt x="45605" y="536613"/>
                </a:lnTo>
                <a:close/>
              </a:path>
              <a:path w="58419" h="551180">
                <a:moveTo>
                  <a:pt x="12606" y="536995"/>
                </a:moveTo>
                <a:lnTo>
                  <a:pt x="12420" y="536549"/>
                </a:lnTo>
                <a:lnTo>
                  <a:pt x="12575" y="536841"/>
                </a:lnTo>
                <a:lnTo>
                  <a:pt x="12606" y="536995"/>
                </a:lnTo>
                <a:close/>
              </a:path>
              <a:path w="58419" h="551180">
                <a:moveTo>
                  <a:pt x="12573" y="536833"/>
                </a:moveTo>
                <a:lnTo>
                  <a:pt x="12420" y="536549"/>
                </a:lnTo>
                <a:lnTo>
                  <a:pt x="12573" y="536833"/>
                </a:lnTo>
                <a:close/>
              </a:path>
              <a:path w="58419" h="551180">
                <a:moveTo>
                  <a:pt x="45632" y="536825"/>
                </a:moveTo>
                <a:lnTo>
                  <a:pt x="45688" y="536549"/>
                </a:lnTo>
                <a:lnTo>
                  <a:pt x="45632" y="536825"/>
                </a:lnTo>
                <a:close/>
              </a:path>
              <a:path w="58419" h="551180">
                <a:moveTo>
                  <a:pt x="45597" y="536995"/>
                </a:moveTo>
                <a:lnTo>
                  <a:pt x="45629" y="536841"/>
                </a:lnTo>
                <a:lnTo>
                  <a:pt x="45783" y="536549"/>
                </a:lnTo>
                <a:lnTo>
                  <a:pt x="45597" y="536995"/>
                </a:lnTo>
                <a:close/>
              </a:path>
              <a:path w="58419" h="551180">
                <a:moveTo>
                  <a:pt x="12651" y="536890"/>
                </a:moveTo>
                <a:lnTo>
                  <a:pt x="12565" y="536613"/>
                </a:lnTo>
                <a:lnTo>
                  <a:pt x="12651" y="536890"/>
                </a:lnTo>
                <a:close/>
              </a:path>
              <a:path w="58419" h="551180">
                <a:moveTo>
                  <a:pt x="45553" y="536890"/>
                </a:moveTo>
                <a:lnTo>
                  <a:pt x="45581" y="536613"/>
                </a:lnTo>
                <a:lnTo>
                  <a:pt x="45553" y="536890"/>
                </a:lnTo>
                <a:close/>
              </a:path>
              <a:path w="58419" h="551180">
                <a:moveTo>
                  <a:pt x="12636" y="537137"/>
                </a:moveTo>
                <a:lnTo>
                  <a:pt x="12433" y="536841"/>
                </a:lnTo>
                <a:lnTo>
                  <a:pt x="12555" y="536986"/>
                </a:lnTo>
                <a:lnTo>
                  <a:pt x="12636" y="537137"/>
                </a:lnTo>
                <a:close/>
              </a:path>
              <a:path w="58419" h="551180">
                <a:moveTo>
                  <a:pt x="12621" y="537064"/>
                </a:moveTo>
                <a:lnTo>
                  <a:pt x="12433" y="536841"/>
                </a:lnTo>
                <a:lnTo>
                  <a:pt x="12621" y="537064"/>
                </a:lnTo>
                <a:close/>
              </a:path>
              <a:path w="58419" h="551180">
                <a:moveTo>
                  <a:pt x="45586" y="537048"/>
                </a:moveTo>
                <a:lnTo>
                  <a:pt x="45661" y="536841"/>
                </a:lnTo>
                <a:lnTo>
                  <a:pt x="45586" y="537048"/>
                </a:lnTo>
                <a:close/>
              </a:path>
              <a:path w="58419" h="551180">
                <a:moveTo>
                  <a:pt x="45573" y="537111"/>
                </a:moveTo>
                <a:lnTo>
                  <a:pt x="45758" y="536841"/>
                </a:lnTo>
                <a:lnTo>
                  <a:pt x="45573" y="537111"/>
                </a:lnTo>
                <a:close/>
              </a:path>
              <a:path w="58419" h="551180">
                <a:moveTo>
                  <a:pt x="12660" y="537256"/>
                </a:moveTo>
                <a:lnTo>
                  <a:pt x="12509" y="537108"/>
                </a:lnTo>
                <a:lnTo>
                  <a:pt x="12660" y="537256"/>
                </a:lnTo>
                <a:close/>
              </a:path>
              <a:path w="58419" h="551180">
                <a:moveTo>
                  <a:pt x="12654" y="537226"/>
                </a:moveTo>
                <a:lnTo>
                  <a:pt x="12509" y="537108"/>
                </a:lnTo>
                <a:lnTo>
                  <a:pt x="12654" y="537226"/>
                </a:lnTo>
                <a:close/>
              </a:path>
              <a:path w="58419" h="551180">
                <a:moveTo>
                  <a:pt x="45552" y="537214"/>
                </a:moveTo>
                <a:lnTo>
                  <a:pt x="45682" y="537108"/>
                </a:lnTo>
                <a:lnTo>
                  <a:pt x="45552" y="537214"/>
                </a:lnTo>
                <a:close/>
              </a:path>
              <a:path w="58419" h="551180">
                <a:moveTo>
                  <a:pt x="45547" y="537243"/>
                </a:moveTo>
                <a:lnTo>
                  <a:pt x="45682" y="537108"/>
                </a:lnTo>
                <a:lnTo>
                  <a:pt x="45547" y="537243"/>
                </a:lnTo>
                <a:close/>
              </a:path>
              <a:path w="58419" h="551180">
                <a:moveTo>
                  <a:pt x="45248" y="537525"/>
                </a:moveTo>
                <a:lnTo>
                  <a:pt x="45419" y="537324"/>
                </a:lnTo>
                <a:lnTo>
                  <a:pt x="45296" y="537494"/>
                </a:lnTo>
                <a:close/>
              </a:path>
              <a:path w="58419" h="551180">
                <a:moveTo>
                  <a:pt x="12948" y="537527"/>
                </a:moveTo>
                <a:lnTo>
                  <a:pt x="12789" y="537338"/>
                </a:lnTo>
                <a:lnTo>
                  <a:pt x="12948" y="537527"/>
                </a:lnTo>
                <a:close/>
              </a:path>
              <a:path w="58419" h="551180">
                <a:moveTo>
                  <a:pt x="12686" y="537383"/>
                </a:moveTo>
                <a:close/>
              </a:path>
              <a:path w="58419" h="551180">
                <a:moveTo>
                  <a:pt x="45519" y="537375"/>
                </a:moveTo>
                <a:close/>
              </a:path>
              <a:path w="58419" h="551180">
                <a:moveTo>
                  <a:pt x="58226" y="537705"/>
                </a:moveTo>
                <a:lnTo>
                  <a:pt x="45301" y="537705"/>
                </a:lnTo>
                <a:lnTo>
                  <a:pt x="45428" y="537578"/>
                </a:lnTo>
                <a:lnTo>
                  <a:pt x="45503" y="537392"/>
                </a:lnTo>
                <a:lnTo>
                  <a:pt x="58246" y="537514"/>
                </a:lnTo>
                <a:lnTo>
                  <a:pt x="58226" y="537705"/>
                </a:lnTo>
                <a:close/>
              </a:path>
              <a:path w="58419" h="551180">
                <a:moveTo>
                  <a:pt x="12823" y="537514"/>
                </a:moveTo>
                <a:close/>
              </a:path>
              <a:path w="58419" h="551180">
                <a:moveTo>
                  <a:pt x="45143" y="537582"/>
                </a:moveTo>
                <a:lnTo>
                  <a:pt x="45308" y="537414"/>
                </a:lnTo>
                <a:lnTo>
                  <a:pt x="45194" y="537554"/>
                </a:lnTo>
                <a:close/>
              </a:path>
              <a:path w="58419" h="551180">
                <a:moveTo>
                  <a:pt x="13063" y="537591"/>
                </a:moveTo>
                <a:lnTo>
                  <a:pt x="12890" y="537420"/>
                </a:lnTo>
                <a:lnTo>
                  <a:pt x="13063" y="537591"/>
                </a:lnTo>
                <a:close/>
              </a:path>
              <a:path w="58419" h="551180">
                <a:moveTo>
                  <a:pt x="45023" y="537648"/>
                </a:moveTo>
                <a:lnTo>
                  <a:pt x="45228" y="537480"/>
                </a:lnTo>
                <a:lnTo>
                  <a:pt x="45023" y="537648"/>
                </a:lnTo>
                <a:close/>
              </a:path>
              <a:path w="58419" h="551180">
                <a:moveTo>
                  <a:pt x="45208" y="537646"/>
                </a:moveTo>
                <a:lnTo>
                  <a:pt x="45369" y="537483"/>
                </a:lnTo>
                <a:lnTo>
                  <a:pt x="45262" y="537629"/>
                </a:lnTo>
                <a:close/>
              </a:path>
              <a:path w="58419" h="551180">
                <a:moveTo>
                  <a:pt x="12980" y="537641"/>
                </a:moveTo>
                <a:lnTo>
                  <a:pt x="12838" y="537494"/>
                </a:lnTo>
                <a:lnTo>
                  <a:pt x="12980" y="537641"/>
                </a:lnTo>
                <a:close/>
              </a:path>
              <a:path w="58419" h="551180">
                <a:moveTo>
                  <a:pt x="45050" y="537695"/>
                </a:moveTo>
                <a:lnTo>
                  <a:pt x="45248" y="537525"/>
                </a:lnTo>
                <a:lnTo>
                  <a:pt x="45050" y="537695"/>
                </a:lnTo>
                <a:close/>
              </a:path>
              <a:path w="58419" h="551180">
                <a:moveTo>
                  <a:pt x="13150" y="537694"/>
                </a:moveTo>
                <a:lnTo>
                  <a:pt x="12948" y="537527"/>
                </a:lnTo>
                <a:lnTo>
                  <a:pt x="13150" y="537694"/>
                </a:lnTo>
                <a:close/>
              </a:path>
              <a:path w="58419" h="551180">
                <a:moveTo>
                  <a:pt x="12861" y="537604"/>
                </a:moveTo>
                <a:close/>
              </a:path>
              <a:path w="58419" h="551180">
                <a:moveTo>
                  <a:pt x="45343" y="537604"/>
                </a:moveTo>
                <a:close/>
              </a:path>
              <a:path w="58419" h="551180">
                <a:moveTo>
                  <a:pt x="44915" y="537737"/>
                </a:moveTo>
                <a:lnTo>
                  <a:pt x="45143" y="537582"/>
                </a:lnTo>
                <a:lnTo>
                  <a:pt x="44915" y="537737"/>
                </a:lnTo>
                <a:close/>
              </a:path>
              <a:path w="58419" h="551180">
                <a:moveTo>
                  <a:pt x="13268" y="537730"/>
                </a:moveTo>
                <a:lnTo>
                  <a:pt x="13063" y="537591"/>
                </a:lnTo>
                <a:lnTo>
                  <a:pt x="13268" y="537730"/>
                </a:lnTo>
                <a:close/>
              </a:path>
              <a:path w="58419" h="551180">
                <a:moveTo>
                  <a:pt x="45185" y="537679"/>
                </a:moveTo>
                <a:lnTo>
                  <a:pt x="45331" y="537608"/>
                </a:lnTo>
                <a:lnTo>
                  <a:pt x="45185" y="537679"/>
                </a:lnTo>
                <a:close/>
              </a:path>
              <a:path w="58419" h="551180">
                <a:moveTo>
                  <a:pt x="58212" y="537845"/>
                </a:moveTo>
                <a:lnTo>
                  <a:pt x="45072" y="537845"/>
                </a:lnTo>
                <a:lnTo>
                  <a:pt x="45237" y="537768"/>
                </a:lnTo>
                <a:lnTo>
                  <a:pt x="45327" y="537620"/>
                </a:lnTo>
                <a:lnTo>
                  <a:pt x="58226" y="537705"/>
                </a:lnTo>
                <a:lnTo>
                  <a:pt x="58212" y="537845"/>
                </a:lnTo>
                <a:close/>
              </a:path>
              <a:path w="58419" h="551180">
                <a:moveTo>
                  <a:pt x="13023" y="537705"/>
                </a:moveTo>
                <a:lnTo>
                  <a:pt x="12877" y="537620"/>
                </a:lnTo>
                <a:lnTo>
                  <a:pt x="13023" y="537705"/>
                </a:lnTo>
                <a:close/>
              </a:path>
              <a:path w="58419" h="551180">
                <a:moveTo>
                  <a:pt x="13382" y="537765"/>
                </a:moveTo>
                <a:lnTo>
                  <a:pt x="13168" y="537648"/>
                </a:lnTo>
                <a:lnTo>
                  <a:pt x="13382" y="537765"/>
                </a:lnTo>
                <a:close/>
              </a:path>
              <a:path w="58419" h="551180">
                <a:moveTo>
                  <a:pt x="44793" y="537774"/>
                </a:moveTo>
                <a:lnTo>
                  <a:pt x="45023" y="537648"/>
                </a:lnTo>
                <a:lnTo>
                  <a:pt x="44793" y="537774"/>
                </a:lnTo>
                <a:close/>
              </a:path>
              <a:path w="58419" h="551180">
                <a:moveTo>
                  <a:pt x="13204" y="537792"/>
                </a:moveTo>
                <a:lnTo>
                  <a:pt x="13034" y="537687"/>
                </a:lnTo>
                <a:lnTo>
                  <a:pt x="13204" y="537792"/>
                </a:lnTo>
                <a:close/>
              </a:path>
              <a:path w="58419" h="551180">
                <a:moveTo>
                  <a:pt x="44997" y="537792"/>
                </a:moveTo>
                <a:lnTo>
                  <a:pt x="45156" y="537691"/>
                </a:lnTo>
                <a:lnTo>
                  <a:pt x="44997" y="537792"/>
                </a:lnTo>
                <a:close/>
              </a:path>
              <a:path w="58419" h="551180">
                <a:moveTo>
                  <a:pt x="13363" y="537808"/>
                </a:moveTo>
                <a:lnTo>
                  <a:pt x="13150" y="537694"/>
                </a:lnTo>
                <a:lnTo>
                  <a:pt x="13363" y="537808"/>
                </a:lnTo>
                <a:close/>
              </a:path>
              <a:path w="58419" h="551180">
                <a:moveTo>
                  <a:pt x="44827" y="537809"/>
                </a:moveTo>
                <a:lnTo>
                  <a:pt x="45050" y="537695"/>
                </a:lnTo>
                <a:lnTo>
                  <a:pt x="44827" y="537809"/>
                </a:lnTo>
                <a:close/>
              </a:path>
              <a:path w="58419" h="551180">
                <a:moveTo>
                  <a:pt x="13481" y="537820"/>
                </a:moveTo>
                <a:lnTo>
                  <a:pt x="13268" y="537730"/>
                </a:lnTo>
                <a:lnTo>
                  <a:pt x="13481" y="537820"/>
                </a:lnTo>
                <a:close/>
              </a:path>
              <a:path w="58419" h="551180">
                <a:moveTo>
                  <a:pt x="44709" y="537821"/>
                </a:moveTo>
                <a:lnTo>
                  <a:pt x="44915" y="537737"/>
                </a:lnTo>
                <a:lnTo>
                  <a:pt x="44709" y="537821"/>
                </a:lnTo>
                <a:close/>
              </a:path>
              <a:path w="58419" h="551180">
                <a:moveTo>
                  <a:pt x="13593" y="537831"/>
                </a:moveTo>
                <a:lnTo>
                  <a:pt x="13382" y="537765"/>
                </a:lnTo>
                <a:lnTo>
                  <a:pt x="13593" y="537831"/>
                </a:lnTo>
                <a:close/>
              </a:path>
              <a:path w="58419" h="551180">
                <a:moveTo>
                  <a:pt x="45116" y="537780"/>
                </a:moveTo>
                <a:close/>
              </a:path>
              <a:path w="58419" h="551180">
                <a:moveTo>
                  <a:pt x="44613" y="537830"/>
                </a:moveTo>
                <a:lnTo>
                  <a:pt x="44793" y="537774"/>
                </a:lnTo>
                <a:lnTo>
                  <a:pt x="44613" y="537830"/>
                </a:lnTo>
                <a:close/>
              </a:path>
              <a:path w="58419" h="551180">
                <a:moveTo>
                  <a:pt x="13235" y="537823"/>
                </a:moveTo>
                <a:lnTo>
                  <a:pt x="13084" y="537780"/>
                </a:lnTo>
                <a:lnTo>
                  <a:pt x="13235" y="537823"/>
                </a:lnTo>
                <a:close/>
              </a:path>
              <a:path w="58419" h="551180">
                <a:moveTo>
                  <a:pt x="13257" y="537845"/>
                </a:moveTo>
                <a:lnTo>
                  <a:pt x="13119" y="537845"/>
                </a:lnTo>
                <a:lnTo>
                  <a:pt x="13257" y="537845"/>
                </a:lnTo>
                <a:close/>
              </a:path>
              <a:path w="58419" h="551180">
                <a:moveTo>
                  <a:pt x="58200" y="537959"/>
                </a:moveTo>
                <a:lnTo>
                  <a:pt x="44831" y="537959"/>
                </a:lnTo>
                <a:lnTo>
                  <a:pt x="44980" y="537821"/>
                </a:lnTo>
                <a:lnTo>
                  <a:pt x="58212" y="537845"/>
                </a:lnTo>
                <a:close/>
              </a:path>
              <a:path w="58419" h="551180">
                <a:moveTo>
                  <a:pt x="13636" y="537905"/>
                </a:moveTo>
                <a:lnTo>
                  <a:pt x="13486" y="537874"/>
                </a:lnTo>
                <a:lnTo>
                  <a:pt x="13636" y="537905"/>
                </a:lnTo>
                <a:close/>
              </a:path>
              <a:path w="58419" h="551180">
                <a:moveTo>
                  <a:pt x="44548" y="537909"/>
                </a:moveTo>
                <a:lnTo>
                  <a:pt x="44703" y="537824"/>
                </a:lnTo>
                <a:lnTo>
                  <a:pt x="44548" y="537909"/>
                </a:lnTo>
                <a:close/>
              </a:path>
              <a:path w="58419" h="551180">
                <a:moveTo>
                  <a:pt x="14211" y="538022"/>
                </a:moveTo>
                <a:lnTo>
                  <a:pt x="13595" y="537883"/>
                </a:lnTo>
                <a:lnTo>
                  <a:pt x="14211" y="538022"/>
                </a:lnTo>
                <a:close/>
              </a:path>
              <a:path w="58419" h="551180">
                <a:moveTo>
                  <a:pt x="43993" y="538022"/>
                </a:moveTo>
                <a:lnTo>
                  <a:pt x="44610" y="537831"/>
                </a:lnTo>
                <a:lnTo>
                  <a:pt x="43993" y="538022"/>
                </a:lnTo>
                <a:close/>
              </a:path>
              <a:path w="58419" h="551180">
                <a:moveTo>
                  <a:pt x="13527" y="537959"/>
                </a:moveTo>
                <a:lnTo>
                  <a:pt x="13373" y="537959"/>
                </a:lnTo>
                <a:lnTo>
                  <a:pt x="13264" y="537829"/>
                </a:lnTo>
                <a:lnTo>
                  <a:pt x="13527" y="537959"/>
                </a:lnTo>
                <a:close/>
              </a:path>
              <a:path w="58419" h="551180">
                <a:moveTo>
                  <a:pt x="58193" y="538035"/>
                </a:moveTo>
                <a:lnTo>
                  <a:pt x="44551" y="538035"/>
                </a:lnTo>
                <a:lnTo>
                  <a:pt x="44820" y="537853"/>
                </a:lnTo>
                <a:lnTo>
                  <a:pt x="58200" y="537959"/>
                </a:lnTo>
                <a:close/>
              </a:path>
              <a:path w="58419" h="551180">
                <a:moveTo>
                  <a:pt x="43700" y="537921"/>
                </a:moveTo>
                <a:lnTo>
                  <a:pt x="44613" y="537830"/>
                </a:lnTo>
                <a:lnTo>
                  <a:pt x="44444" y="537883"/>
                </a:lnTo>
                <a:lnTo>
                  <a:pt x="43700" y="537921"/>
                </a:lnTo>
                <a:close/>
              </a:path>
              <a:path w="58419" h="551180">
                <a:moveTo>
                  <a:pt x="14490" y="537921"/>
                </a:moveTo>
                <a:lnTo>
                  <a:pt x="13707" y="537866"/>
                </a:lnTo>
                <a:lnTo>
                  <a:pt x="14490" y="537921"/>
                </a:lnTo>
                <a:close/>
              </a:path>
              <a:path w="58419" h="551180">
                <a:moveTo>
                  <a:pt x="44551" y="538035"/>
                </a:moveTo>
                <a:lnTo>
                  <a:pt x="44705" y="537909"/>
                </a:lnTo>
                <a:lnTo>
                  <a:pt x="44551" y="538035"/>
                </a:lnTo>
                <a:close/>
              </a:path>
              <a:path w="58419" h="551180">
                <a:moveTo>
                  <a:pt x="13859" y="538035"/>
                </a:moveTo>
                <a:lnTo>
                  <a:pt x="13640" y="538035"/>
                </a:lnTo>
                <a:lnTo>
                  <a:pt x="13430" y="537863"/>
                </a:lnTo>
                <a:lnTo>
                  <a:pt x="13859" y="538035"/>
                </a:lnTo>
                <a:close/>
              </a:path>
              <a:path w="58419" h="551180">
                <a:moveTo>
                  <a:pt x="58190" y="538060"/>
                </a:moveTo>
                <a:lnTo>
                  <a:pt x="44272" y="538060"/>
                </a:lnTo>
                <a:lnTo>
                  <a:pt x="44757" y="537866"/>
                </a:lnTo>
                <a:lnTo>
                  <a:pt x="44551" y="538035"/>
                </a:lnTo>
                <a:lnTo>
                  <a:pt x="58193" y="538035"/>
                </a:lnTo>
                <a:close/>
              </a:path>
              <a:path w="58419" h="551180">
                <a:moveTo>
                  <a:pt x="13919" y="538060"/>
                </a:moveTo>
                <a:lnTo>
                  <a:pt x="13471" y="537871"/>
                </a:lnTo>
                <a:lnTo>
                  <a:pt x="13643" y="537909"/>
                </a:lnTo>
                <a:lnTo>
                  <a:pt x="13919" y="538060"/>
                </a:lnTo>
                <a:close/>
              </a:path>
              <a:path w="58419" h="551180">
                <a:moveTo>
                  <a:pt x="44272" y="538060"/>
                </a:moveTo>
                <a:lnTo>
                  <a:pt x="44568" y="537905"/>
                </a:lnTo>
                <a:lnTo>
                  <a:pt x="44717" y="537874"/>
                </a:lnTo>
                <a:lnTo>
                  <a:pt x="44272" y="538060"/>
                </a:lnTo>
                <a:close/>
              </a:path>
              <a:path w="58419" h="551180">
                <a:moveTo>
                  <a:pt x="43993" y="538022"/>
                </a:moveTo>
                <a:lnTo>
                  <a:pt x="14211" y="538022"/>
                </a:lnTo>
                <a:lnTo>
                  <a:pt x="13760" y="537883"/>
                </a:lnTo>
                <a:lnTo>
                  <a:pt x="14490" y="537921"/>
                </a:lnTo>
                <a:lnTo>
                  <a:pt x="44321" y="537921"/>
                </a:lnTo>
                <a:lnTo>
                  <a:pt x="43993" y="538022"/>
                </a:lnTo>
                <a:close/>
              </a:path>
              <a:path w="58419" h="551180">
                <a:moveTo>
                  <a:pt x="43700" y="537921"/>
                </a:moveTo>
                <a:lnTo>
                  <a:pt x="14332" y="537905"/>
                </a:lnTo>
                <a:lnTo>
                  <a:pt x="14109" y="537883"/>
                </a:lnTo>
                <a:lnTo>
                  <a:pt x="44085" y="537883"/>
                </a:lnTo>
                <a:lnTo>
                  <a:pt x="43700" y="537921"/>
                </a:lnTo>
                <a:close/>
              </a:path>
              <a:path w="58419" h="551180">
                <a:moveTo>
                  <a:pt x="44321" y="537921"/>
                </a:moveTo>
                <a:lnTo>
                  <a:pt x="43700" y="537921"/>
                </a:lnTo>
                <a:lnTo>
                  <a:pt x="44335" y="537883"/>
                </a:lnTo>
                <a:close/>
              </a:path>
              <a:path w="58419" h="551180">
                <a:moveTo>
                  <a:pt x="44272" y="538060"/>
                </a:moveTo>
                <a:lnTo>
                  <a:pt x="13919" y="538060"/>
                </a:lnTo>
                <a:lnTo>
                  <a:pt x="13636" y="537905"/>
                </a:lnTo>
                <a:lnTo>
                  <a:pt x="14211" y="538022"/>
                </a:lnTo>
                <a:lnTo>
                  <a:pt x="44341" y="538022"/>
                </a:lnTo>
                <a:close/>
              </a:path>
              <a:path w="58419" h="551180">
                <a:moveTo>
                  <a:pt x="44341" y="538022"/>
                </a:moveTo>
                <a:lnTo>
                  <a:pt x="43993" y="538022"/>
                </a:lnTo>
                <a:lnTo>
                  <a:pt x="44548" y="537909"/>
                </a:lnTo>
                <a:lnTo>
                  <a:pt x="44341" y="538022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2734" y="364109"/>
            <a:ext cx="534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光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线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926795" y="2498712"/>
            <a:ext cx="5106035" cy="15360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360"/>
              </a:lnSpc>
              <a:spcBef>
                <a:spcPts val="215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面光部分，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自然光或用柔光灯从人物正前方照 到面部，保证在画面中人脸部有足够光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ts val="2360"/>
              </a:lnSpc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背景部分，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光线可以暗一点，这样明暗对比有 助于人物和背景分离，画面更立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4223" y="2205227"/>
            <a:ext cx="5399532" cy="3080004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695998" y="3492868"/>
            <a:ext cx="72390" cy="504825"/>
          </a:xfrm>
          <a:custGeom>
            <a:avLst/>
            <a:gdLst/>
            <a:ahLst/>
            <a:cxnLst/>
            <a:rect l="l" t="t" r="r" b="b"/>
            <a:pathLst>
              <a:path w="72390" h="504825">
                <a:moveTo>
                  <a:pt x="59905" y="504583"/>
                </a:moveTo>
                <a:lnTo>
                  <a:pt x="12661" y="504583"/>
                </a:lnTo>
                <a:lnTo>
                  <a:pt x="5372" y="503999"/>
                </a:lnTo>
                <a:lnTo>
                  <a:pt x="0" y="498627"/>
                </a:lnTo>
                <a:lnTo>
                  <a:pt x="469" y="492391"/>
                </a:lnTo>
                <a:lnTo>
                  <a:pt x="469" y="12331"/>
                </a:lnTo>
                <a:lnTo>
                  <a:pt x="0" y="5372"/>
                </a:lnTo>
                <a:lnTo>
                  <a:pt x="5372" y="0"/>
                </a:lnTo>
                <a:lnTo>
                  <a:pt x="59905" y="139"/>
                </a:lnTo>
                <a:lnTo>
                  <a:pt x="66624" y="0"/>
                </a:lnTo>
                <a:lnTo>
                  <a:pt x="71996" y="5372"/>
                </a:lnTo>
                <a:lnTo>
                  <a:pt x="71996" y="498627"/>
                </a:lnTo>
                <a:lnTo>
                  <a:pt x="66624" y="503999"/>
                </a:lnTo>
                <a:lnTo>
                  <a:pt x="59905" y="50458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054225" y="1588135"/>
            <a:ext cx="8083550" cy="454787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06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口播拍摄的具体操作示范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07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创意剪辑</a:t>
            </a:r>
            <a:endParaRPr sz="4900" dirty="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2734" y="364109"/>
            <a:ext cx="231203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创意剪辑的注意事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982980" y="2983992"/>
            <a:ext cx="10226039" cy="246126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12620" lvl="0" indent="-342900" algn="l">
              <a:spcBef>
                <a:spcPts val="1060"/>
              </a:spcBef>
              <a:buClrTx/>
              <a:buSzTx/>
              <a:buFontTx/>
              <a:buAutoNum type="arabicPeriod"/>
              <a:tabLst>
                <a:tab pos="1911985" algn="l"/>
                <a:tab pos="1912620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剪辑节奏一样是保持快节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奏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912620" lvl="0" indent="-342900" algn="l">
              <a:spcBef>
                <a:spcPts val="1060"/>
              </a:spcBef>
              <a:buClrTx/>
              <a:buSzTx/>
              <a:buFontTx/>
              <a:buAutoNum type="arabicPeriod"/>
              <a:tabLst>
                <a:tab pos="1911985" algn="l"/>
                <a:tab pos="1912620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口播信息类涉及到图片素材的，我们的图片素材寻找途径：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尽量找大众点评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 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而且是商家图，这样不涉及到侵权，如果商家图缺乏，可以找点评里的用户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图 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如果实在没有，则使用小红书里的图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片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912620" lvl="0" indent="-342900" algn="l">
              <a:spcBef>
                <a:spcPts val="1060"/>
              </a:spcBef>
              <a:buClrTx/>
              <a:buSzTx/>
              <a:buFontTx/>
              <a:buAutoNum type="arabicPeriod"/>
              <a:tabLst>
                <a:tab pos="1911985" algn="l"/>
                <a:tab pos="1912620" algn="l"/>
              </a:tabLst>
            </a:pP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图片不可呆板直接放上去，要做一些动画，比如放</a:t>
            </a:r>
            <a:r>
              <a:rPr sz="1800" kern="12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</a:t>
            </a:r>
            <a:endParaRPr sz="1800" kern="12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object 4"/>
          <p:cNvSpPr txBox="1"/>
          <p:nvPr>
            <p:custDataLst>
              <p:tags r:id="rId4"/>
            </p:custDataLst>
          </p:nvPr>
        </p:nvSpPr>
        <p:spPr>
          <a:xfrm>
            <a:off x="696468" y="2564892"/>
            <a:ext cx="1800225" cy="2874010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288925" rIns="0" bIns="0" rtlCol="0">
            <a:spAutoFit/>
          </a:bodyPr>
          <a:lstStyle/>
          <a:p>
            <a:pPr marR="61595" algn="ctr">
              <a:lnSpc>
                <a:spcPct val="100000"/>
              </a:lnSpc>
              <a:spcBef>
                <a:spcPts val="2275"/>
              </a:spcBef>
            </a:pPr>
            <a:r>
              <a:rPr sz="2800" b="1" spc="-2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75640" marR="761365" algn="just">
              <a:lnSpc>
                <a:spcPct val="100000"/>
              </a:lnSpc>
            </a:pP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 注 意 事 项</a:t>
            </a:r>
            <a:endParaRPr sz="2800" b="1" spc="-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>
            <p:custDataLst>
              <p:tags r:id="rId5"/>
            </p:custDataLst>
          </p:nvPr>
        </p:nvSpPr>
        <p:spPr>
          <a:xfrm>
            <a:off x="786130" y="1851888"/>
            <a:ext cx="8154034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剪辑几乎决定了一个口播类视频品质的上限，一定要在剪辑方面下狠功</a:t>
            </a:r>
            <a:r>
              <a:rPr sz="2000" b="1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夫</a:t>
            </a:r>
            <a:endParaRPr sz="2000" b="1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2698902" y="2631706"/>
            <a:ext cx="8534400" cy="3022600"/>
          </a:xfrm>
          <a:custGeom>
            <a:avLst/>
            <a:gdLst/>
            <a:ahLst/>
            <a:cxnLst/>
            <a:rect l="l" t="t" r="r" b="b"/>
            <a:pathLst>
              <a:path w="8534400" h="3022600">
                <a:moveTo>
                  <a:pt x="8360613" y="12700"/>
                </a:moveTo>
                <a:lnTo>
                  <a:pt x="173481" y="12700"/>
                </a:lnTo>
                <a:lnTo>
                  <a:pt x="185661" y="0"/>
                </a:lnTo>
                <a:lnTo>
                  <a:pt x="8348433" y="0"/>
                </a:lnTo>
                <a:lnTo>
                  <a:pt x="8360613" y="12700"/>
                </a:lnTo>
                <a:close/>
              </a:path>
              <a:path w="8534400" h="3022600">
                <a:moveTo>
                  <a:pt x="8384336" y="25400"/>
                </a:moveTo>
                <a:lnTo>
                  <a:pt x="149758" y="25400"/>
                </a:lnTo>
                <a:lnTo>
                  <a:pt x="161467" y="12700"/>
                </a:lnTo>
                <a:lnTo>
                  <a:pt x="8372627" y="12700"/>
                </a:lnTo>
                <a:lnTo>
                  <a:pt x="8384336" y="25400"/>
                </a:lnTo>
                <a:close/>
              </a:path>
              <a:path w="8534400" h="3022600">
                <a:moveTo>
                  <a:pt x="8406815" y="38100"/>
                </a:moveTo>
                <a:lnTo>
                  <a:pt x="127279" y="38100"/>
                </a:lnTo>
                <a:lnTo>
                  <a:pt x="138353" y="25400"/>
                </a:lnTo>
                <a:lnTo>
                  <a:pt x="8395742" y="25400"/>
                </a:lnTo>
                <a:lnTo>
                  <a:pt x="8406815" y="38100"/>
                </a:lnTo>
                <a:close/>
              </a:path>
              <a:path w="8534400" h="3022600">
                <a:moveTo>
                  <a:pt x="186143" y="50800"/>
                </a:moveTo>
                <a:lnTo>
                  <a:pt x="106184" y="50800"/>
                </a:lnTo>
                <a:lnTo>
                  <a:pt x="116547" y="38100"/>
                </a:lnTo>
                <a:lnTo>
                  <a:pt x="197535" y="38100"/>
                </a:lnTo>
                <a:lnTo>
                  <a:pt x="186143" y="50800"/>
                </a:lnTo>
                <a:close/>
              </a:path>
              <a:path w="8534400" h="3022600">
                <a:moveTo>
                  <a:pt x="8427910" y="50800"/>
                </a:moveTo>
                <a:lnTo>
                  <a:pt x="8347951" y="50800"/>
                </a:lnTo>
                <a:lnTo>
                  <a:pt x="8336560" y="38100"/>
                </a:lnTo>
                <a:lnTo>
                  <a:pt x="8417547" y="38100"/>
                </a:lnTo>
                <a:lnTo>
                  <a:pt x="8427910" y="50800"/>
                </a:lnTo>
                <a:close/>
              </a:path>
              <a:path w="8534400" h="3022600">
                <a:moveTo>
                  <a:pt x="137502" y="76200"/>
                </a:moveTo>
                <a:lnTo>
                  <a:pt x="77431" y="76200"/>
                </a:lnTo>
                <a:lnTo>
                  <a:pt x="86613" y="63500"/>
                </a:lnTo>
                <a:lnTo>
                  <a:pt x="96202" y="50800"/>
                </a:lnTo>
                <a:lnTo>
                  <a:pt x="166712" y="50800"/>
                </a:lnTo>
                <a:lnTo>
                  <a:pt x="156133" y="63500"/>
                </a:lnTo>
                <a:lnTo>
                  <a:pt x="147447" y="63500"/>
                </a:lnTo>
                <a:lnTo>
                  <a:pt x="137502" y="76200"/>
                </a:lnTo>
                <a:close/>
              </a:path>
              <a:path w="8534400" h="3022600">
                <a:moveTo>
                  <a:pt x="8456663" y="76200"/>
                </a:moveTo>
                <a:lnTo>
                  <a:pt x="8396591" y="76200"/>
                </a:lnTo>
                <a:lnTo>
                  <a:pt x="8386648" y="63500"/>
                </a:lnTo>
                <a:lnTo>
                  <a:pt x="8377961" y="63500"/>
                </a:lnTo>
                <a:lnTo>
                  <a:pt x="8367382" y="50800"/>
                </a:lnTo>
                <a:lnTo>
                  <a:pt x="8437892" y="50800"/>
                </a:lnTo>
                <a:lnTo>
                  <a:pt x="8447481" y="63500"/>
                </a:lnTo>
                <a:lnTo>
                  <a:pt x="8456663" y="76200"/>
                </a:lnTo>
                <a:close/>
              </a:path>
              <a:path w="8534400" h="3022600">
                <a:moveTo>
                  <a:pt x="82765" y="127000"/>
                </a:moveTo>
                <a:lnTo>
                  <a:pt x="38277" y="127000"/>
                </a:lnTo>
                <a:lnTo>
                  <a:pt x="45161" y="114300"/>
                </a:lnTo>
                <a:lnTo>
                  <a:pt x="52527" y="101600"/>
                </a:lnTo>
                <a:lnTo>
                  <a:pt x="60375" y="88900"/>
                </a:lnTo>
                <a:lnTo>
                  <a:pt x="68681" y="76200"/>
                </a:lnTo>
                <a:lnTo>
                  <a:pt x="129374" y="76200"/>
                </a:lnTo>
                <a:lnTo>
                  <a:pt x="120103" y="88900"/>
                </a:lnTo>
                <a:lnTo>
                  <a:pt x="112572" y="88900"/>
                </a:lnTo>
                <a:lnTo>
                  <a:pt x="104051" y="101600"/>
                </a:lnTo>
                <a:lnTo>
                  <a:pt x="97180" y="101600"/>
                </a:lnTo>
                <a:lnTo>
                  <a:pt x="89471" y="114300"/>
                </a:lnTo>
                <a:lnTo>
                  <a:pt x="90055" y="114300"/>
                </a:lnTo>
                <a:lnTo>
                  <a:pt x="82765" y="127000"/>
                </a:lnTo>
                <a:close/>
              </a:path>
              <a:path w="8534400" h="3022600">
                <a:moveTo>
                  <a:pt x="8495818" y="127000"/>
                </a:moveTo>
                <a:lnTo>
                  <a:pt x="8451329" y="127000"/>
                </a:lnTo>
                <a:lnTo>
                  <a:pt x="8444039" y="114300"/>
                </a:lnTo>
                <a:lnTo>
                  <a:pt x="8444623" y="114300"/>
                </a:lnTo>
                <a:lnTo>
                  <a:pt x="8436914" y="101600"/>
                </a:lnTo>
                <a:lnTo>
                  <a:pt x="8430044" y="101600"/>
                </a:lnTo>
                <a:lnTo>
                  <a:pt x="8421522" y="88900"/>
                </a:lnTo>
                <a:lnTo>
                  <a:pt x="8413991" y="88900"/>
                </a:lnTo>
                <a:lnTo>
                  <a:pt x="8404720" y="76200"/>
                </a:lnTo>
                <a:lnTo>
                  <a:pt x="8465413" y="76200"/>
                </a:lnTo>
                <a:lnTo>
                  <a:pt x="8473720" y="88900"/>
                </a:lnTo>
                <a:lnTo>
                  <a:pt x="8481567" y="101600"/>
                </a:lnTo>
                <a:lnTo>
                  <a:pt x="8488935" y="114300"/>
                </a:lnTo>
                <a:lnTo>
                  <a:pt x="8495818" y="127000"/>
                </a:lnTo>
                <a:close/>
              </a:path>
              <a:path w="8534400" h="3022600">
                <a:moveTo>
                  <a:pt x="48120" y="190500"/>
                </a:moveTo>
                <a:lnTo>
                  <a:pt x="10032" y="190500"/>
                </a:lnTo>
                <a:lnTo>
                  <a:pt x="11925" y="177800"/>
                </a:lnTo>
                <a:lnTo>
                  <a:pt x="16040" y="165100"/>
                </a:lnTo>
                <a:lnTo>
                  <a:pt x="20777" y="152400"/>
                </a:lnTo>
                <a:lnTo>
                  <a:pt x="26073" y="139700"/>
                </a:lnTo>
                <a:lnTo>
                  <a:pt x="31915" y="127000"/>
                </a:lnTo>
                <a:lnTo>
                  <a:pt x="76987" y="127000"/>
                </a:lnTo>
                <a:lnTo>
                  <a:pt x="70599" y="139700"/>
                </a:lnTo>
                <a:lnTo>
                  <a:pt x="71081" y="139700"/>
                </a:lnTo>
                <a:lnTo>
                  <a:pt x="65176" y="152400"/>
                </a:lnTo>
                <a:lnTo>
                  <a:pt x="65620" y="152400"/>
                </a:lnTo>
                <a:lnTo>
                  <a:pt x="60198" y="165100"/>
                </a:lnTo>
                <a:lnTo>
                  <a:pt x="56045" y="165100"/>
                </a:lnTo>
                <a:lnTo>
                  <a:pt x="51650" y="177800"/>
                </a:lnTo>
                <a:lnTo>
                  <a:pt x="51981" y="177800"/>
                </a:lnTo>
                <a:lnTo>
                  <a:pt x="48120" y="190500"/>
                </a:lnTo>
                <a:close/>
              </a:path>
              <a:path w="8534400" h="3022600">
                <a:moveTo>
                  <a:pt x="8524062" y="190500"/>
                </a:moveTo>
                <a:lnTo>
                  <a:pt x="8485974" y="190500"/>
                </a:lnTo>
                <a:lnTo>
                  <a:pt x="8482114" y="177800"/>
                </a:lnTo>
                <a:lnTo>
                  <a:pt x="8482431" y="177800"/>
                </a:lnTo>
                <a:lnTo>
                  <a:pt x="8478050" y="165100"/>
                </a:lnTo>
                <a:lnTo>
                  <a:pt x="8473897" y="165100"/>
                </a:lnTo>
                <a:lnTo>
                  <a:pt x="8468474" y="152400"/>
                </a:lnTo>
                <a:lnTo>
                  <a:pt x="8468918" y="152400"/>
                </a:lnTo>
                <a:lnTo>
                  <a:pt x="8463013" y="139700"/>
                </a:lnTo>
                <a:lnTo>
                  <a:pt x="8463495" y="139700"/>
                </a:lnTo>
                <a:lnTo>
                  <a:pt x="8457107" y="127000"/>
                </a:lnTo>
                <a:lnTo>
                  <a:pt x="8502180" y="127000"/>
                </a:lnTo>
                <a:lnTo>
                  <a:pt x="8508023" y="139700"/>
                </a:lnTo>
                <a:lnTo>
                  <a:pt x="8513317" y="152400"/>
                </a:lnTo>
                <a:lnTo>
                  <a:pt x="8518055" y="165100"/>
                </a:lnTo>
                <a:lnTo>
                  <a:pt x="8522169" y="177800"/>
                </a:lnTo>
                <a:lnTo>
                  <a:pt x="8524062" y="190500"/>
                </a:lnTo>
                <a:close/>
              </a:path>
              <a:path w="8534400" h="3022600">
                <a:moveTo>
                  <a:pt x="45161" y="203200"/>
                </a:moveTo>
                <a:lnTo>
                  <a:pt x="6769" y="203200"/>
                </a:lnTo>
                <a:lnTo>
                  <a:pt x="8318" y="190500"/>
                </a:lnTo>
                <a:lnTo>
                  <a:pt x="46748" y="190500"/>
                </a:lnTo>
                <a:lnTo>
                  <a:pt x="45161" y="203200"/>
                </a:lnTo>
                <a:close/>
              </a:path>
              <a:path w="8534400" h="3022600">
                <a:moveTo>
                  <a:pt x="8527326" y="203200"/>
                </a:moveTo>
                <a:lnTo>
                  <a:pt x="8488935" y="203200"/>
                </a:lnTo>
                <a:lnTo>
                  <a:pt x="8487346" y="190500"/>
                </a:lnTo>
                <a:lnTo>
                  <a:pt x="8525776" y="190500"/>
                </a:lnTo>
                <a:lnTo>
                  <a:pt x="8527326" y="203200"/>
                </a:lnTo>
                <a:close/>
              </a:path>
              <a:path w="8534400" h="3022600">
                <a:moveTo>
                  <a:pt x="42646" y="215900"/>
                </a:moveTo>
                <a:lnTo>
                  <a:pt x="4127" y="215900"/>
                </a:lnTo>
                <a:lnTo>
                  <a:pt x="5372" y="203200"/>
                </a:lnTo>
                <a:lnTo>
                  <a:pt x="43942" y="203200"/>
                </a:lnTo>
                <a:lnTo>
                  <a:pt x="42646" y="215900"/>
                </a:lnTo>
                <a:close/>
              </a:path>
              <a:path w="8534400" h="3022600">
                <a:moveTo>
                  <a:pt x="8529967" y="215900"/>
                </a:moveTo>
                <a:lnTo>
                  <a:pt x="8491448" y="215900"/>
                </a:lnTo>
                <a:lnTo>
                  <a:pt x="8490153" y="203200"/>
                </a:lnTo>
                <a:lnTo>
                  <a:pt x="8528723" y="203200"/>
                </a:lnTo>
                <a:lnTo>
                  <a:pt x="8529967" y="215900"/>
                </a:lnTo>
                <a:close/>
              </a:path>
              <a:path w="8534400" h="3022600">
                <a:moveTo>
                  <a:pt x="40665" y="228600"/>
                </a:moveTo>
                <a:lnTo>
                  <a:pt x="2120" y="228600"/>
                </a:lnTo>
                <a:lnTo>
                  <a:pt x="3035" y="215900"/>
                </a:lnTo>
                <a:lnTo>
                  <a:pt x="41668" y="215900"/>
                </a:lnTo>
                <a:lnTo>
                  <a:pt x="40665" y="228600"/>
                </a:lnTo>
                <a:close/>
              </a:path>
              <a:path w="8534400" h="3022600">
                <a:moveTo>
                  <a:pt x="8531974" y="228600"/>
                </a:moveTo>
                <a:lnTo>
                  <a:pt x="8493429" y="228600"/>
                </a:lnTo>
                <a:lnTo>
                  <a:pt x="8492426" y="215900"/>
                </a:lnTo>
                <a:lnTo>
                  <a:pt x="8531047" y="215900"/>
                </a:lnTo>
                <a:lnTo>
                  <a:pt x="8531974" y="228600"/>
                </a:lnTo>
                <a:close/>
              </a:path>
              <a:path w="8534400" h="3022600">
                <a:moveTo>
                  <a:pt x="38735" y="241300"/>
                </a:moveTo>
                <a:lnTo>
                  <a:pt x="762" y="241300"/>
                </a:lnTo>
                <a:lnTo>
                  <a:pt x="1358" y="228600"/>
                </a:lnTo>
                <a:lnTo>
                  <a:pt x="39293" y="228600"/>
                </a:lnTo>
                <a:lnTo>
                  <a:pt x="38735" y="241300"/>
                </a:lnTo>
                <a:close/>
              </a:path>
              <a:path w="8534400" h="3022600">
                <a:moveTo>
                  <a:pt x="39243" y="241300"/>
                </a:moveTo>
                <a:lnTo>
                  <a:pt x="39293" y="228600"/>
                </a:lnTo>
                <a:lnTo>
                  <a:pt x="39941" y="228600"/>
                </a:lnTo>
                <a:lnTo>
                  <a:pt x="39243" y="241300"/>
                </a:lnTo>
                <a:close/>
              </a:path>
              <a:path w="8534400" h="3022600">
                <a:moveTo>
                  <a:pt x="8494852" y="241300"/>
                </a:moveTo>
                <a:lnTo>
                  <a:pt x="8494153" y="228600"/>
                </a:lnTo>
                <a:lnTo>
                  <a:pt x="8494801" y="228600"/>
                </a:lnTo>
                <a:lnTo>
                  <a:pt x="8494852" y="241300"/>
                </a:lnTo>
                <a:close/>
              </a:path>
              <a:path w="8534400" h="3022600">
                <a:moveTo>
                  <a:pt x="8533333" y="241300"/>
                </a:moveTo>
                <a:lnTo>
                  <a:pt x="8495360" y="241300"/>
                </a:lnTo>
                <a:lnTo>
                  <a:pt x="8494801" y="228600"/>
                </a:lnTo>
                <a:lnTo>
                  <a:pt x="8532736" y="228600"/>
                </a:lnTo>
                <a:lnTo>
                  <a:pt x="8533333" y="241300"/>
                </a:lnTo>
                <a:close/>
              </a:path>
              <a:path w="8534400" h="3022600">
                <a:moveTo>
                  <a:pt x="38163" y="254000"/>
                </a:moveTo>
                <a:lnTo>
                  <a:pt x="76" y="254000"/>
                </a:lnTo>
                <a:lnTo>
                  <a:pt x="342" y="241300"/>
                </a:lnTo>
                <a:lnTo>
                  <a:pt x="38404" y="241300"/>
                </a:lnTo>
                <a:lnTo>
                  <a:pt x="38163" y="254000"/>
                </a:lnTo>
                <a:close/>
              </a:path>
              <a:path w="8534400" h="3022600">
                <a:moveTo>
                  <a:pt x="8534020" y="254000"/>
                </a:moveTo>
                <a:lnTo>
                  <a:pt x="8495931" y="254000"/>
                </a:lnTo>
                <a:lnTo>
                  <a:pt x="8495691" y="241300"/>
                </a:lnTo>
                <a:lnTo>
                  <a:pt x="8533752" y="241300"/>
                </a:lnTo>
                <a:lnTo>
                  <a:pt x="8534020" y="254000"/>
                </a:lnTo>
                <a:close/>
              </a:path>
              <a:path w="8534400" h="3022600">
                <a:moveTo>
                  <a:pt x="38100" y="2768600"/>
                </a:moveTo>
                <a:lnTo>
                  <a:pt x="0" y="2768600"/>
                </a:lnTo>
                <a:lnTo>
                  <a:pt x="0" y="254000"/>
                </a:lnTo>
                <a:lnTo>
                  <a:pt x="38100" y="254000"/>
                </a:lnTo>
                <a:lnTo>
                  <a:pt x="38100" y="2768600"/>
                </a:lnTo>
                <a:close/>
              </a:path>
              <a:path w="8534400" h="3022600">
                <a:moveTo>
                  <a:pt x="8534095" y="2768600"/>
                </a:moveTo>
                <a:lnTo>
                  <a:pt x="8495995" y="2768600"/>
                </a:lnTo>
                <a:lnTo>
                  <a:pt x="8495995" y="254000"/>
                </a:lnTo>
                <a:lnTo>
                  <a:pt x="8534095" y="254000"/>
                </a:lnTo>
                <a:lnTo>
                  <a:pt x="8534095" y="2768600"/>
                </a:lnTo>
                <a:close/>
              </a:path>
              <a:path w="8534400" h="3022600">
                <a:moveTo>
                  <a:pt x="38404" y="2781300"/>
                </a:moveTo>
                <a:lnTo>
                  <a:pt x="342" y="2781300"/>
                </a:lnTo>
                <a:lnTo>
                  <a:pt x="76" y="2768600"/>
                </a:lnTo>
                <a:lnTo>
                  <a:pt x="38163" y="2768600"/>
                </a:lnTo>
                <a:lnTo>
                  <a:pt x="38404" y="2781300"/>
                </a:lnTo>
                <a:close/>
              </a:path>
              <a:path w="8534400" h="3022600">
                <a:moveTo>
                  <a:pt x="38773" y="2781300"/>
                </a:moveTo>
                <a:lnTo>
                  <a:pt x="38404" y="2781300"/>
                </a:lnTo>
                <a:lnTo>
                  <a:pt x="38379" y="2768600"/>
                </a:lnTo>
                <a:lnTo>
                  <a:pt x="38773" y="2781300"/>
                </a:lnTo>
                <a:close/>
              </a:path>
              <a:path w="8534400" h="3022600">
                <a:moveTo>
                  <a:pt x="8495691" y="2781300"/>
                </a:moveTo>
                <a:lnTo>
                  <a:pt x="8495323" y="2781300"/>
                </a:lnTo>
                <a:lnTo>
                  <a:pt x="8495715" y="2768600"/>
                </a:lnTo>
                <a:lnTo>
                  <a:pt x="8495691" y="2781300"/>
                </a:lnTo>
                <a:close/>
              </a:path>
              <a:path w="8534400" h="3022600">
                <a:moveTo>
                  <a:pt x="8533752" y="2781300"/>
                </a:moveTo>
                <a:lnTo>
                  <a:pt x="8495691" y="2781300"/>
                </a:lnTo>
                <a:lnTo>
                  <a:pt x="8495931" y="2768600"/>
                </a:lnTo>
                <a:lnTo>
                  <a:pt x="8534020" y="2768600"/>
                </a:lnTo>
                <a:lnTo>
                  <a:pt x="8533752" y="2781300"/>
                </a:lnTo>
                <a:close/>
              </a:path>
              <a:path w="8534400" h="3022600">
                <a:moveTo>
                  <a:pt x="39941" y="2794000"/>
                </a:moveTo>
                <a:lnTo>
                  <a:pt x="1358" y="2794000"/>
                </a:lnTo>
                <a:lnTo>
                  <a:pt x="762" y="2781300"/>
                </a:lnTo>
                <a:lnTo>
                  <a:pt x="39243" y="2781300"/>
                </a:lnTo>
                <a:lnTo>
                  <a:pt x="39941" y="2794000"/>
                </a:lnTo>
                <a:close/>
              </a:path>
              <a:path w="8534400" h="3022600">
                <a:moveTo>
                  <a:pt x="8532736" y="2794000"/>
                </a:moveTo>
                <a:lnTo>
                  <a:pt x="8494153" y="2794000"/>
                </a:lnTo>
                <a:lnTo>
                  <a:pt x="8494852" y="2781300"/>
                </a:lnTo>
                <a:lnTo>
                  <a:pt x="8533333" y="2781300"/>
                </a:lnTo>
                <a:lnTo>
                  <a:pt x="8532736" y="2794000"/>
                </a:lnTo>
                <a:close/>
              </a:path>
              <a:path w="8534400" h="3022600">
                <a:moveTo>
                  <a:pt x="41668" y="2806700"/>
                </a:moveTo>
                <a:lnTo>
                  <a:pt x="3035" y="2806700"/>
                </a:lnTo>
                <a:lnTo>
                  <a:pt x="2120" y="2794000"/>
                </a:lnTo>
                <a:lnTo>
                  <a:pt x="40665" y="2794000"/>
                </a:lnTo>
                <a:lnTo>
                  <a:pt x="41668" y="2806700"/>
                </a:lnTo>
                <a:close/>
              </a:path>
              <a:path w="8534400" h="3022600">
                <a:moveTo>
                  <a:pt x="8531047" y="2806700"/>
                </a:moveTo>
                <a:lnTo>
                  <a:pt x="8492426" y="2806700"/>
                </a:lnTo>
                <a:lnTo>
                  <a:pt x="8493429" y="2794000"/>
                </a:lnTo>
                <a:lnTo>
                  <a:pt x="8531974" y="2794000"/>
                </a:lnTo>
                <a:lnTo>
                  <a:pt x="8531047" y="2806700"/>
                </a:lnTo>
                <a:close/>
              </a:path>
              <a:path w="8534400" h="3022600">
                <a:moveTo>
                  <a:pt x="43942" y="2819400"/>
                </a:moveTo>
                <a:lnTo>
                  <a:pt x="5372" y="2819400"/>
                </a:lnTo>
                <a:lnTo>
                  <a:pt x="4127" y="2806700"/>
                </a:lnTo>
                <a:lnTo>
                  <a:pt x="42646" y="2806700"/>
                </a:lnTo>
                <a:lnTo>
                  <a:pt x="43942" y="2819400"/>
                </a:lnTo>
                <a:close/>
              </a:path>
              <a:path w="8534400" h="3022600">
                <a:moveTo>
                  <a:pt x="8528723" y="2819400"/>
                </a:moveTo>
                <a:lnTo>
                  <a:pt x="8490153" y="2819400"/>
                </a:lnTo>
                <a:lnTo>
                  <a:pt x="8491448" y="2806700"/>
                </a:lnTo>
                <a:lnTo>
                  <a:pt x="8529967" y="2806700"/>
                </a:lnTo>
                <a:lnTo>
                  <a:pt x="8528723" y="2819400"/>
                </a:lnTo>
                <a:close/>
              </a:path>
              <a:path w="8534400" h="3022600">
                <a:moveTo>
                  <a:pt x="48336" y="2832100"/>
                </a:moveTo>
                <a:lnTo>
                  <a:pt x="8318" y="2832100"/>
                </a:lnTo>
                <a:lnTo>
                  <a:pt x="6769" y="2819400"/>
                </a:lnTo>
                <a:lnTo>
                  <a:pt x="46608" y="2819400"/>
                </a:lnTo>
                <a:lnTo>
                  <a:pt x="48336" y="2832100"/>
                </a:lnTo>
                <a:close/>
              </a:path>
              <a:path w="8534400" h="3022600">
                <a:moveTo>
                  <a:pt x="8525776" y="2832100"/>
                </a:moveTo>
                <a:lnTo>
                  <a:pt x="8485759" y="2832100"/>
                </a:lnTo>
                <a:lnTo>
                  <a:pt x="8487486" y="2819400"/>
                </a:lnTo>
                <a:lnTo>
                  <a:pt x="8527326" y="2819400"/>
                </a:lnTo>
                <a:lnTo>
                  <a:pt x="8525776" y="2832100"/>
                </a:lnTo>
                <a:close/>
              </a:path>
              <a:path w="8534400" h="3022600">
                <a:moveTo>
                  <a:pt x="76987" y="2895600"/>
                </a:moveTo>
                <a:lnTo>
                  <a:pt x="31915" y="2895600"/>
                </a:lnTo>
                <a:lnTo>
                  <a:pt x="26073" y="2882900"/>
                </a:lnTo>
                <a:lnTo>
                  <a:pt x="20777" y="2870200"/>
                </a:lnTo>
                <a:lnTo>
                  <a:pt x="16040" y="2857500"/>
                </a:lnTo>
                <a:lnTo>
                  <a:pt x="11925" y="2844800"/>
                </a:lnTo>
                <a:lnTo>
                  <a:pt x="10032" y="2832100"/>
                </a:lnTo>
                <a:lnTo>
                  <a:pt x="48120" y="2832100"/>
                </a:lnTo>
                <a:lnTo>
                  <a:pt x="51981" y="2844800"/>
                </a:lnTo>
                <a:lnTo>
                  <a:pt x="51650" y="2844800"/>
                </a:lnTo>
                <a:lnTo>
                  <a:pt x="56045" y="2857500"/>
                </a:lnTo>
                <a:lnTo>
                  <a:pt x="60198" y="2857500"/>
                </a:lnTo>
                <a:lnTo>
                  <a:pt x="65620" y="2870200"/>
                </a:lnTo>
                <a:lnTo>
                  <a:pt x="65176" y="2870200"/>
                </a:lnTo>
                <a:lnTo>
                  <a:pt x="71081" y="2882900"/>
                </a:lnTo>
                <a:lnTo>
                  <a:pt x="70599" y="2882900"/>
                </a:lnTo>
                <a:lnTo>
                  <a:pt x="76987" y="2895600"/>
                </a:lnTo>
                <a:close/>
              </a:path>
              <a:path w="8534400" h="3022600">
                <a:moveTo>
                  <a:pt x="8502180" y="2895600"/>
                </a:moveTo>
                <a:lnTo>
                  <a:pt x="8457107" y="2895600"/>
                </a:lnTo>
                <a:lnTo>
                  <a:pt x="8463495" y="2882900"/>
                </a:lnTo>
                <a:lnTo>
                  <a:pt x="8463013" y="2882900"/>
                </a:lnTo>
                <a:lnTo>
                  <a:pt x="8468918" y="2870200"/>
                </a:lnTo>
                <a:lnTo>
                  <a:pt x="8468474" y="2870200"/>
                </a:lnTo>
                <a:lnTo>
                  <a:pt x="8473897" y="2857500"/>
                </a:lnTo>
                <a:lnTo>
                  <a:pt x="8478050" y="2857500"/>
                </a:lnTo>
                <a:lnTo>
                  <a:pt x="8482431" y="2844800"/>
                </a:lnTo>
                <a:lnTo>
                  <a:pt x="8482114" y="2844800"/>
                </a:lnTo>
                <a:lnTo>
                  <a:pt x="8485974" y="2832100"/>
                </a:lnTo>
                <a:lnTo>
                  <a:pt x="8524062" y="2832100"/>
                </a:lnTo>
                <a:lnTo>
                  <a:pt x="8522169" y="2844800"/>
                </a:lnTo>
                <a:lnTo>
                  <a:pt x="8518055" y="2857500"/>
                </a:lnTo>
                <a:lnTo>
                  <a:pt x="8513317" y="2870200"/>
                </a:lnTo>
                <a:lnTo>
                  <a:pt x="8508023" y="2882900"/>
                </a:lnTo>
                <a:lnTo>
                  <a:pt x="8502180" y="2895600"/>
                </a:lnTo>
                <a:close/>
              </a:path>
              <a:path w="8534400" h="3022600">
                <a:moveTo>
                  <a:pt x="60604" y="2857500"/>
                </a:moveTo>
                <a:lnTo>
                  <a:pt x="56045" y="2857500"/>
                </a:lnTo>
                <a:lnTo>
                  <a:pt x="55689" y="2844800"/>
                </a:lnTo>
                <a:lnTo>
                  <a:pt x="60604" y="2857500"/>
                </a:lnTo>
                <a:close/>
              </a:path>
              <a:path w="8534400" h="3022600">
                <a:moveTo>
                  <a:pt x="8478050" y="2857500"/>
                </a:moveTo>
                <a:lnTo>
                  <a:pt x="8473490" y="2857500"/>
                </a:lnTo>
                <a:lnTo>
                  <a:pt x="8478405" y="2844800"/>
                </a:lnTo>
                <a:lnTo>
                  <a:pt x="8478050" y="2857500"/>
                </a:lnTo>
                <a:close/>
              </a:path>
              <a:path w="8534400" h="3022600">
                <a:moveTo>
                  <a:pt x="129374" y="2946400"/>
                </a:moveTo>
                <a:lnTo>
                  <a:pt x="68681" y="2946400"/>
                </a:lnTo>
                <a:lnTo>
                  <a:pt x="60375" y="2933700"/>
                </a:lnTo>
                <a:lnTo>
                  <a:pt x="52527" y="2921000"/>
                </a:lnTo>
                <a:lnTo>
                  <a:pt x="45161" y="2908300"/>
                </a:lnTo>
                <a:lnTo>
                  <a:pt x="38277" y="2895600"/>
                </a:lnTo>
                <a:lnTo>
                  <a:pt x="82765" y="2895600"/>
                </a:lnTo>
                <a:lnTo>
                  <a:pt x="90055" y="2908300"/>
                </a:lnTo>
                <a:lnTo>
                  <a:pt x="89471" y="2908300"/>
                </a:lnTo>
                <a:lnTo>
                  <a:pt x="97180" y="2921000"/>
                </a:lnTo>
                <a:lnTo>
                  <a:pt x="104051" y="2921000"/>
                </a:lnTo>
                <a:lnTo>
                  <a:pt x="112572" y="2933700"/>
                </a:lnTo>
                <a:lnTo>
                  <a:pt x="120103" y="2933700"/>
                </a:lnTo>
                <a:lnTo>
                  <a:pt x="129374" y="2946400"/>
                </a:lnTo>
                <a:close/>
              </a:path>
              <a:path w="8534400" h="3022600">
                <a:moveTo>
                  <a:pt x="8465413" y="2946400"/>
                </a:moveTo>
                <a:lnTo>
                  <a:pt x="8404720" y="2946400"/>
                </a:lnTo>
                <a:lnTo>
                  <a:pt x="8413991" y="2933700"/>
                </a:lnTo>
                <a:lnTo>
                  <a:pt x="8421522" y="2933700"/>
                </a:lnTo>
                <a:lnTo>
                  <a:pt x="8430044" y="2921000"/>
                </a:lnTo>
                <a:lnTo>
                  <a:pt x="8436914" y="2921000"/>
                </a:lnTo>
                <a:lnTo>
                  <a:pt x="8444623" y="2908300"/>
                </a:lnTo>
                <a:lnTo>
                  <a:pt x="8444039" y="2908300"/>
                </a:lnTo>
                <a:lnTo>
                  <a:pt x="8451329" y="2895600"/>
                </a:lnTo>
                <a:lnTo>
                  <a:pt x="8495818" y="2895600"/>
                </a:lnTo>
                <a:lnTo>
                  <a:pt x="8488935" y="2908300"/>
                </a:lnTo>
                <a:lnTo>
                  <a:pt x="8481567" y="2921000"/>
                </a:lnTo>
                <a:lnTo>
                  <a:pt x="8473720" y="2933700"/>
                </a:lnTo>
                <a:lnTo>
                  <a:pt x="8465413" y="2946400"/>
                </a:lnTo>
                <a:close/>
              </a:path>
              <a:path w="8534400" h="3022600">
                <a:moveTo>
                  <a:pt x="166712" y="2971800"/>
                </a:moveTo>
                <a:lnTo>
                  <a:pt x="96202" y="2971800"/>
                </a:lnTo>
                <a:lnTo>
                  <a:pt x="86613" y="2959100"/>
                </a:lnTo>
                <a:lnTo>
                  <a:pt x="77431" y="2946400"/>
                </a:lnTo>
                <a:lnTo>
                  <a:pt x="137502" y="2946400"/>
                </a:lnTo>
                <a:lnTo>
                  <a:pt x="147447" y="2959100"/>
                </a:lnTo>
                <a:lnTo>
                  <a:pt x="156133" y="2959100"/>
                </a:lnTo>
                <a:lnTo>
                  <a:pt x="166712" y="2971800"/>
                </a:lnTo>
                <a:close/>
              </a:path>
              <a:path w="8534400" h="3022600">
                <a:moveTo>
                  <a:pt x="8437892" y="2971800"/>
                </a:moveTo>
                <a:lnTo>
                  <a:pt x="8367382" y="2971800"/>
                </a:lnTo>
                <a:lnTo>
                  <a:pt x="8377961" y="2959100"/>
                </a:lnTo>
                <a:lnTo>
                  <a:pt x="8386648" y="2959100"/>
                </a:lnTo>
                <a:lnTo>
                  <a:pt x="8396591" y="2946400"/>
                </a:lnTo>
                <a:lnTo>
                  <a:pt x="8456663" y="2946400"/>
                </a:lnTo>
                <a:lnTo>
                  <a:pt x="8447481" y="2959100"/>
                </a:lnTo>
                <a:lnTo>
                  <a:pt x="8437892" y="2971800"/>
                </a:lnTo>
                <a:close/>
              </a:path>
              <a:path w="8534400" h="3022600">
                <a:moveTo>
                  <a:pt x="197535" y="2984500"/>
                </a:moveTo>
                <a:lnTo>
                  <a:pt x="116547" y="2984500"/>
                </a:lnTo>
                <a:lnTo>
                  <a:pt x="106184" y="2971800"/>
                </a:lnTo>
                <a:lnTo>
                  <a:pt x="186143" y="2971800"/>
                </a:lnTo>
                <a:lnTo>
                  <a:pt x="197535" y="2984500"/>
                </a:lnTo>
                <a:close/>
              </a:path>
              <a:path w="8534400" h="3022600">
                <a:moveTo>
                  <a:pt x="8417547" y="2984500"/>
                </a:moveTo>
                <a:lnTo>
                  <a:pt x="8336560" y="2984500"/>
                </a:lnTo>
                <a:lnTo>
                  <a:pt x="8347951" y="2971800"/>
                </a:lnTo>
                <a:lnTo>
                  <a:pt x="8427910" y="2971800"/>
                </a:lnTo>
                <a:lnTo>
                  <a:pt x="8417547" y="2984500"/>
                </a:lnTo>
                <a:close/>
              </a:path>
              <a:path w="8534400" h="3022600">
                <a:moveTo>
                  <a:pt x="8395742" y="2997200"/>
                </a:moveTo>
                <a:lnTo>
                  <a:pt x="138353" y="2997200"/>
                </a:lnTo>
                <a:lnTo>
                  <a:pt x="127279" y="2984500"/>
                </a:lnTo>
                <a:lnTo>
                  <a:pt x="8406815" y="2984500"/>
                </a:lnTo>
                <a:lnTo>
                  <a:pt x="8395742" y="2997200"/>
                </a:lnTo>
                <a:close/>
              </a:path>
              <a:path w="8534400" h="3022600">
                <a:moveTo>
                  <a:pt x="8372627" y="3009900"/>
                </a:moveTo>
                <a:lnTo>
                  <a:pt x="161467" y="3009900"/>
                </a:lnTo>
                <a:lnTo>
                  <a:pt x="149758" y="2997200"/>
                </a:lnTo>
                <a:lnTo>
                  <a:pt x="8384336" y="2997200"/>
                </a:lnTo>
                <a:lnTo>
                  <a:pt x="8372627" y="3009900"/>
                </a:lnTo>
                <a:close/>
              </a:path>
              <a:path w="8534400" h="3022600">
                <a:moveTo>
                  <a:pt x="8342071" y="3022600"/>
                </a:moveTo>
                <a:lnTo>
                  <a:pt x="192024" y="3022600"/>
                </a:lnTo>
                <a:lnTo>
                  <a:pt x="185661" y="3009900"/>
                </a:lnTo>
                <a:lnTo>
                  <a:pt x="8348433" y="3009900"/>
                </a:lnTo>
                <a:lnTo>
                  <a:pt x="8342071" y="30226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414743" y="436118"/>
            <a:ext cx="2820035" cy="99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口播剪辑的具体操作示</a:t>
            </a:r>
            <a:r>
              <a:rPr sz="32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范</a:t>
            </a:r>
            <a:endParaRPr sz="32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1363294" y="2473642"/>
            <a:ext cx="5448935" cy="2189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素材导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5600" indent="-342900">
              <a:lnSpc>
                <a:spcPct val="100000"/>
              </a:lnSpc>
              <a:spcBef>
                <a:spcPts val="1920"/>
              </a:spcBef>
              <a:buAutoNum type="arabicPeriod"/>
              <a:tabLst>
                <a:tab pos="355600" algn="l"/>
              </a:tabLst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将录制好的口播素材导入剪映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宋体" panose="02010600030101010101" pitchFamily="2" charset="-122"/>
              <a:buAutoNum type="arabicPeriod"/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点击“开始创作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宋体" panose="02010600030101010101" pitchFamily="2" charset="-122"/>
              <a:buAutoNum type="arabicPeriod"/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按顺序点击视频导入视频，点击下方“添加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>
            <p:custDataLst>
              <p:tags r:id="rId4"/>
            </p:custDataLst>
          </p:nvPr>
        </p:nvSpPr>
        <p:spPr>
          <a:xfrm>
            <a:off x="1284605" y="2441575"/>
            <a:ext cx="46355" cy="524510"/>
          </a:xfrm>
          <a:custGeom>
            <a:avLst/>
            <a:gdLst/>
            <a:ahLst/>
            <a:cxnLst/>
            <a:rect l="l" t="t" r="r" b="b"/>
            <a:pathLst>
              <a:path w="46355" h="524510">
                <a:moveTo>
                  <a:pt x="38277" y="524256"/>
                </a:moveTo>
                <a:lnTo>
                  <a:pt x="7797" y="524256"/>
                </a:lnTo>
                <a:lnTo>
                  <a:pt x="3416" y="523659"/>
                </a:lnTo>
                <a:lnTo>
                  <a:pt x="0" y="520255"/>
                </a:lnTo>
                <a:lnTo>
                  <a:pt x="177" y="516635"/>
                </a:lnTo>
                <a:lnTo>
                  <a:pt x="177" y="7619"/>
                </a:lnTo>
                <a:lnTo>
                  <a:pt x="0" y="3848"/>
                </a:lnTo>
                <a:lnTo>
                  <a:pt x="3416" y="444"/>
                </a:lnTo>
                <a:lnTo>
                  <a:pt x="7797" y="0"/>
                </a:lnTo>
                <a:lnTo>
                  <a:pt x="38277" y="0"/>
                </a:lnTo>
                <a:lnTo>
                  <a:pt x="42316" y="444"/>
                </a:lnTo>
                <a:lnTo>
                  <a:pt x="45719" y="3848"/>
                </a:lnTo>
                <a:lnTo>
                  <a:pt x="45897" y="7619"/>
                </a:lnTo>
                <a:lnTo>
                  <a:pt x="45897" y="516635"/>
                </a:lnTo>
                <a:lnTo>
                  <a:pt x="45719" y="520255"/>
                </a:lnTo>
                <a:lnTo>
                  <a:pt x="42316" y="523659"/>
                </a:lnTo>
                <a:lnTo>
                  <a:pt x="38277" y="52425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1278255" y="2435225"/>
            <a:ext cx="58420" cy="535940"/>
          </a:xfrm>
          <a:custGeom>
            <a:avLst/>
            <a:gdLst/>
            <a:ahLst/>
            <a:cxnLst/>
            <a:rect l="l" t="t" r="r" b="b"/>
            <a:pathLst>
              <a:path w="58419" h="535939">
                <a:moveTo>
                  <a:pt x="44652" y="535914"/>
                </a:moveTo>
                <a:lnTo>
                  <a:pt x="13537" y="535914"/>
                </a:lnTo>
                <a:lnTo>
                  <a:pt x="11047" y="535660"/>
                </a:lnTo>
                <a:lnTo>
                  <a:pt x="0" y="523392"/>
                </a:lnTo>
                <a:lnTo>
                  <a:pt x="0" y="12522"/>
                </a:lnTo>
                <a:lnTo>
                  <a:pt x="13537" y="0"/>
                </a:lnTo>
                <a:lnTo>
                  <a:pt x="44652" y="0"/>
                </a:lnTo>
                <a:lnTo>
                  <a:pt x="58189" y="12522"/>
                </a:lnTo>
                <a:lnTo>
                  <a:pt x="13918" y="12522"/>
                </a:lnTo>
                <a:lnTo>
                  <a:pt x="13638" y="12547"/>
                </a:lnTo>
                <a:lnTo>
                  <a:pt x="13372" y="12623"/>
                </a:lnTo>
                <a:lnTo>
                  <a:pt x="13118" y="12738"/>
                </a:lnTo>
                <a:lnTo>
                  <a:pt x="13023" y="12877"/>
                </a:lnTo>
                <a:lnTo>
                  <a:pt x="12793" y="12997"/>
                </a:lnTo>
                <a:lnTo>
                  <a:pt x="12677" y="13233"/>
                </a:lnTo>
                <a:lnTo>
                  <a:pt x="12567" y="13416"/>
                </a:lnTo>
                <a:lnTo>
                  <a:pt x="12500" y="13652"/>
                </a:lnTo>
                <a:lnTo>
                  <a:pt x="12514" y="14033"/>
                </a:lnTo>
                <a:lnTo>
                  <a:pt x="12570" y="14312"/>
                </a:lnTo>
                <a:lnTo>
                  <a:pt x="12584" y="14605"/>
                </a:lnTo>
                <a:lnTo>
                  <a:pt x="12559" y="521309"/>
                </a:lnTo>
                <a:lnTo>
                  <a:pt x="12457" y="521601"/>
                </a:lnTo>
                <a:lnTo>
                  <a:pt x="12419" y="521881"/>
                </a:lnTo>
                <a:lnTo>
                  <a:pt x="12432" y="522160"/>
                </a:lnTo>
                <a:lnTo>
                  <a:pt x="12551" y="522336"/>
                </a:lnTo>
                <a:lnTo>
                  <a:pt x="12634" y="522564"/>
                </a:lnTo>
                <a:lnTo>
                  <a:pt x="12711" y="522846"/>
                </a:lnTo>
                <a:lnTo>
                  <a:pt x="12897" y="523026"/>
                </a:lnTo>
                <a:lnTo>
                  <a:pt x="13076" y="523125"/>
                </a:lnTo>
                <a:lnTo>
                  <a:pt x="13256" y="523176"/>
                </a:lnTo>
                <a:lnTo>
                  <a:pt x="13525" y="523290"/>
                </a:lnTo>
                <a:lnTo>
                  <a:pt x="13858" y="523367"/>
                </a:lnTo>
                <a:lnTo>
                  <a:pt x="58189" y="523392"/>
                </a:lnTo>
                <a:lnTo>
                  <a:pt x="58050" y="524751"/>
                </a:lnTo>
                <a:lnTo>
                  <a:pt x="47141" y="535660"/>
                </a:lnTo>
                <a:lnTo>
                  <a:pt x="44652" y="535914"/>
                </a:lnTo>
                <a:close/>
              </a:path>
              <a:path w="58419" h="535939">
                <a:moveTo>
                  <a:pt x="13454" y="12718"/>
                </a:moveTo>
                <a:lnTo>
                  <a:pt x="13918" y="12522"/>
                </a:lnTo>
                <a:lnTo>
                  <a:pt x="13618" y="12686"/>
                </a:lnTo>
                <a:lnTo>
                  <a:pt x="13454" y="12718"/>
                </a:lnTo>
                <a:close/>
              </a:path>
              <a:path w="58419" h="535939">
                <a:moveTo>
                  <a:pt x="13618" y="12686"/>
                </a:moveTo>
                <a:lnTo>
                  <a:pt x="13918" y="12522"/>
                </a:lnTo>
                <a:lnTo>
                  <a:pt x="44271" y="12522"/>
                </a:lnTo>
                <a:lnTo>
                  <a:pt x="14210" y="12573"/>
                </a:lnTo>
                <a:lnTo>
                  <a:pt x="13618" y="12686"/>
                </a:lnTo>
                <a:close/>
              </a:path>
              <a:path w="58419" h="535939">
                <a:moveTo>
                  <a:pt x="44730" y="12716"/>
                </a:moveTo>
                <a:lnTo>
                  <a:pt x="44577" y="12686"/>
                </a:lnTo>
                <a:lnTo>
                  <a:pt x="44271" y="12522"/>
                </a:lnTo>
                <a:lnTo>
                  <a:pt x="44730" y="12716"/>
                </a:lnTo>
                <a:close/>
              </a:path>
              <a:path w="58419" h="535939">
                <a:moveTo>
                  <a:pt x="44764" y="12722"/>
                </a:moveTo>
                <a:lnTo>
                  <a:pt x="44271" y="12522"/>
                </a:lnTo>
                <a:lnTo>
                  <a:pt x="58189" y="12522"/>
                </a:lnTo>
                <a:lnTo>
                  <a:pt x="44550" y="12547"/>
                </a:lnTo>
                <a:lnTo>
                  <a:pt x="44764" y="12722"/>
                </a:lnTo>
                <a:close/>
              </a:path>
              <a:path w="58419" h="535939">
                <a:moveTo>
                  <a:pt x="13359" y="12736"/>
                </a:moveTo>
                <a:lnTo>
                  <a:pt x="13638" y="12547"/>
                </a:lnTo>
                <a:lnTo>
                  <a:pt x="13423" y="12723"/>
                </a:lnTo>
                <a:close/>
              </a:path>
              <a:path w="58419" h="535939">
                <a:moveTo>
                  <a:pt x="13423" y="12723"/>
                </a:moveTo>
                <a:lnTo>
                  <a:pt x="13638" y="12547"/>
                </a:lnTo>
                <a:lnTo>
                  <a:pt x="13858" y="12547"/>
                </a:lnTo>
                <a:lnTo>
                  <a:pt x="13423" y="12723"/>
                </a:lnTo>
                <a:close/>
              </a:path>
              <a:path w="58419" h="535939">
                <a:moveTo>
                  <a:pt x="44828" y="12735"/>
                </a:moveTo>
                <a:lnTo>
                  <a:pt x="44550" y="12547"/>
                </a:lnTo>
                <a:lnTo>
                  <a:pt x="44828" y="12735"/>
                </a:lnTo>
                <a:close/>
              </a:path>
              <a:path w="58419" h="535939">
                <a:moveTo>
                  <a:pt x="44938" y="12756"/>
                </a:moveTo>
                <a:lnTo>
                  <a:pt x="44776" y="12700"/>
                </a:lnTo>
                <a:lnTo>
                  <a:pt x="44550" y="12547"/>
                </a:lnTo>
                <a:lnTo>
                  <a:pt x="58191" y="12547"/>
                </a:lnTo>
                <a:lnTo>
                  <a:pt x="44829" y="12623"/>
                </a:lnTo>
                <a:lnTo>
                  <a:pt x="44938" y="12756"/>
                </a:lnTo>
                <a:close/>
              </a:path>
              <a:path w="58419" h="535939">
                <a:moveTo>
                  <a:pt x="13481" y="12761"/>
                </a:moveTo>
                <a:lnTo>
                  <a:pt x="13629" y="12684"/>
                </a:lnTo>
                <a:lnTo>
                  <a:pt x="14210" y="12573"/>
                </a:lnTo>
                <a:lnTo>
                  <a:pt x="13661" y="12738"/>
                </a:lnTo>
                <a:lnTo>
                  <a:pt x="13481" y="12761"/>
                </a:lnTo>
                <a:close/>
              </a:path>
              <a:path w="58419" h="535939">
                <a:moveTo>
                  <a:pt x="13632" y="12746"/>
                </a:moveTo>
                <a:lnTo>
                  <a:pt x="14210" y="12573"/>
                </a:lnTo>
                <a:lnTo>
                  <a:pt x="43991" y="12573"/>
                </a:lnTo>
                <a:lnTo>
                  <a:pt x="44284" y="12661"/>
                </a:lnTo>
                <a:lnTo>
                  <a:pt x="14489" y="12661"/>
                </a:lnTo>
                <a:lnTo>
                  <a:pt x="13854" y="12700"/>
                </a:lnTo>
                <a:lnTo>
                  <a:pt x="14105" y="12700"/>
                </a:lnTo>
                <a:lnTo>
                  <a:pt x="13632" y="12746"/>
                </a:lnTo>
                <a:close/>
              </a:path>
              <a:path w="58419" h="535939">
                <a:moveTo>
                  <a:pt x="44707" y="12761"/>
                </a:moveTo>
                <a:lnTo>
                  <a:pt x="43991" y="12573"/>
                </a:lnTo>
                <a:lnTo>
                  <a:pt x="44570" y="12686"/>
                </a:lnTo>
                <a:lnTo>
                  <a:pt x="44707" y="12761"/>
                </a:lnTo>
                <a:close/>
              </a:path>
              <a:path w="58419" h="535939">
                <a:moveTo>
                  <a:pt x="44566" y="12684"/>
                </a:moveTo>
                <a:lnTo>
                  <a:pt x="43991" y="12573"/>
                </a:lnTo>
                <a:lnTo>
                  <a:pt x="44363" y="12573"/>
                </a:lnTo>
                <a:lnTo>
                  <a:pt x="44566" y="12684"/>
                </a:lnTo>
                <a:close/>
              </a:path>
              <a:path w="58419" h="535939">
                <a:moveTo>
                  <a:pt x="13263" y="12754"/>
                </a:moveTo>
                <a:lnTo>
                  <a:pt x="13372" y="12623"/>
                </a:lnTo>
                <a:lnTo>
                  <a:pt x="13525" y="12623"/>
                </a:lnTo>
                <a:lnTo>
                  <a:pt x="13263" y="12754"/>
                </a:lnTo>
                <a:close/>
              </a:path>
              <a:path w="58419" h="535939">
                <a:moveTo>
                  <a:pt x="44968" y="12762"/>
                </a:moveTo>
                <a:lnTo>
                  <a:pt x="44829" y="12623"/>
                </a:lnTo>
                <a:lnTo>
                  <a:pt x="44968" y="12762"/>
                </a:lnTo>
                <a:close/>
              </a:path>
              <a:path w="58419" h="535939">
                <a:moveTo>
                  <a:pt x="58219" y="12814"/>
                </a:moveTo>
                <a:lnTo>
                  <a:pt x="45174" y="12802"/>
                </a:lnTo>
                <a:lnTo>
                  <a:pt x="44944" y="12738"/>
                </a:lnTo>
                <a:lnTo>
                  <a:pt x="58199" y="12623"/>
                </a:lnTo>
                <a:lnTo>
                  <a:pt x="58219" y="12814"/>
                </a:lnTo>
                <a:close/>
              </a:path>
              <a:path w="58419" h="535939">
                <a:moveTo>
                  <a:pt x="14105" y="12700"/>
                </a:moveTo>
                <a:lnTo>
                  <a:pt x="13854" y="12700"/>
                </a:lnTo>
                <a:lnTo>
                  <a:pt x="14489" y="12661"/>
                </a:lnTo>
                <a:lnTo>
                  <a:pt x="14105" y="12700"/>
                </a:lnTo>
                <a:close/>
              </a:path>
              <a:path w="58419" h="535939">
                <a:moveTo>
                  <a:pt x="44083" y="12700"/>
                </a:moveTo>
                <a:lnTo>
                  <a:pt x="14105" y="12700"/>
                </a:lnTo>
                <a:lnTo>
                  <a:pt x="14489" y="12661"/>
                </a:lnTo>
                <a:lnTo>
                  <a:pt x="43699" y="12661"/>
                </a:lnTo>
                <a:lnTo>
                  <a:pt x="44083" y="12700"/>
                </a:lnTo>
                <a:close/>
              </a:path>
              <a:path w="58419" h="535939">
                <a:moveTo>
                  <a:pt x="44568" y="12748"/>
                </a:moveTo>
                <a:lnTo>
                  <a:pt x="43699" y="12661"/>
                </a:lnTo>
                <a:lnTo>
                  <a:pt x="44334" y="12700"/>
                </a:lnTo>
                <a:lnTo>
                  <a:pt x="44568" y="12748"/>
                </a:lnTo>
                <a:close/>
              </a:path>
              <a:path w="58419" h="535939">
                <a:moveTo>
                  <a:pt x="44410" y="12700"/>
                </a:moveTo>
                <a:lnTo>
                  <a:pt x="43699" y="12661"/>
                </a:lnTo>
                <a:lnTo>
                  <a:pt x="44284" y="12661"/>
                </a:lnTo>
                <a:close/>
              </a:path>
              <a:path w="58419" h="535939">
                <a:moveTo>
                  <a:pt x="44826" y="12773"/>
                </a:moveTo>
                <a:lnTo>
                  <a:pt x="44682" y="12748"/>
                </a:lnTo>
                <a:lnTo>
                  <a:pt x="44826" y="12773"/>
                </a:lnTo>
                <a:close/>
              </a:path>
              <a:path w="58419" h="535939">
                <a:moveTo>
                  <a:pt x="13363" y="12773"/>
                </a:moveTo>
                <a:lnTo>
                  <a:pt x="13618" y="12686"/>
                </a:lnTo>
                <a:lnTo>
                  <a:pt x="13476" y="12762"/>
                </a:lnTo>
                <a:close/>
              </a:path>
              <a:path w="58419" h="535939">
                <a:moveTo>
                  <a:pt x="13091" y="12787"/>
                </a:moveTo>
                <a:lnTo>
                  <a:pt x="13256" y="12738"/>
                </a:lnTo>
                <a:lnTo>
                  <a:pt x="13091" y="12787"/>
                </a:lnTo>
                <a:close/>
              </a:path>
              <a:path w="58419" h="535939">
                <a:moveTo>
                  <a:pt x="45098" y="12787"/>
                </a:moveTo>
                <a:lnTo>
                  <a:pt x="44944" y="12738"/>
                </a:lnTo>
                <a:lnTo>
                  <a:pt x="45098" y="12787"/>
                </a:lnTo>
                <a:close/>
              </a:path>
              <a:path w="58419" h="535939">
                <a:moveTo>
                  <a:pt x="13359" y="12829"/>
                </a:moveTo>
                <a:lnTo>
                  <a:pt x="13534" y="12756"/>
                </a:lnTo>
                <a:lnTo>
                  <a:pt x="13359" y="12829"/>
                </a:lnTo>
                <a:close/>
              </a:path>
              <a:path w="58419" h="535939">
                <a:moveTo>
                  <a:pt x="44823" y="12825"/>
                </a:moveTo>
                <a:lnTo>
                  <a:pt x="44568" y="12748"/>
                </a:lnTo>
                <a:lnTo>
                  <a:pt x="44823" y="12825"/>
                </a:lnTo>
                <a:close/>
              </a:path>
              <a:path w="58419" h="535939">
                <a:moveTo>
                  <a:pt x="13258" y="12859"/>
                </a:moveTo>
                <a:lnTo>
                  <a:pt x="13481" y="12761"/>
                </a:lnTo>
                <a:lnTo>
                  <a:pt x="13258" y="12859"/>
                </a:lnTo>
                <a:close/>
              </a:path>
              <a:path w="58419" h="535939">
                <a:moveTo>
                  <a:pt x="44928" y="12857"/>
                </a:moveTo>
                <a:lnTo>
                  <a:pt x="44707" y="12761"/>
                </a:lnTo>
                <a:lnTo>
                  <a:pt x="44928" y="12857"/>
                </a:lnTo>
                <a:close/>
              </a:path>
              <a:path w="58419" h="535939">
                <a:moveTo>
                  <a:pt x="13148" y="12892"/>
                </a:moveTo>
                <a:lnTo>
                  <a:pt x="13363" y="12773"/>
                </a:lnTo>
                <a:lnTo>
                  <a:pt x="13148" y="12892"/>
                </a:lnTo>
                <a:close/>
              </a:path>
              <a:path w="58419" h="535939">
                <a:moveTo>
                  <a:pt x="45052" y="12894"/>
                </a:moveTo>
                <a:lnTo>
                  <a:pt x="44826" y="12773"/>
                </a:lnTo>
                <a:lnTo>
                  <a:pt x="45052" y="12894"/>
                </a:lnTo>
                <a:close/>
              </a:path>
              <a:path w="58419" h="535939">
                <a:moveTo>
                  <a:pt x="13032" y="12895"/>
                </a:moveTo>
                <a:lnTo>
                  <a:pt x="13203" y="12789"/>
                </a:lnTo>
                <a:lnTo>
                  <a:pt x="13032" y="12895"/>
                </a:lnTo>
                <a:close/>
              </a:path>
              <a:path w="58419" h="535939">
                <a:moveTo>
                  <a:pt x="45158" y="12896"/>
                </a:moveTo>
                <a:lnTo>
                  <a:pt x="44996" y="12790"/>
                </a:lnTo>
                <a:lnTo>
                  <a:pt x="45158" y="12896"/>
                </a:lnTo>
                <a:close/>
              </a:path>
              <a:path w="58419" h="535939">
                <a:moveTo>
                  <a:pt x="13066" y="12814"/>
                </a:moveTo>
                <a:close/>
              </a:path>
              <a:path w="58419" h="535939">
                <a:moveTo>
                  <a:pt x="58238" y="13004"/>
                </a:moveTo>
                <a:lnTo>
                  <a:pt x="45414" y="13004"/>
                </a:lnTo>
                <a:lnTo>
                  <a:pt x="45287" y="12877"/>
                </a:lnTo>
                <a:lnTo>
                  <a:pt x="45114" y="12802"/>
                </a:lnTo>
                <a:lnTo>
                  <a:pt x="58219" y="12814"/>
                </a:lnTo>
                <a:lnTo>
                  <a:pt x="58238" y="13004"/>
                </a:lnTo>
                <a:close/>
              </a:path>
              <a:path w="58419" h="535939">
                <a:moveTo>
                  <a:pt x="45022" y="12934"/>
                </a:moveTo>
                <a:lnTo>
                  <a:pt x="44823" y="12825"/>
                </a:lnTo>
                <a:lnTo>
                  <a:pt x="45022" y="12934"/>
                </a:lnTo>
                <a:close/>
              </a:path>
              <a:path w="58419" h="535939">
                <a:moveTo>
                  <a:pt x="13166" y="12934"/>
                </a:moveTo>
                <a:lnTo>
                  <a:pt x="13359" y="12829"/>
                </a:lnTo>
                <a:lnTo>
                  <a:pt x="13166" y="12934"/>
                </a:lnTo>
                <a:close/>
              </a:path>
              <a:path w="58419" h="535939">
                <a:moveTo>
                  <a:pt x="13012" y="12933"/>
                </a:moveTo>
                <a:lnTo>
                  <a:pt x="13143" y="12849"/>
                </a:lnTo>
                <a:lnTo>
                  <a:pt x="13012" y="12933"/>
                </a:lnTo>
                <a:close/>
              </a:path>
              <a:path w="58419" h="535939">
                <a:moveTo>
                  <a:pt x="45136" y="12997"/>
                </a:moveTo>
                <a:lnTo>
                  <a:pt x="44928" y="12857"/>
                </a:lnTo>
                <a:lnTo>
                  <a:pt x="45136" y="12997"/>
                </a:lnTo>
                <a:close/>
              </a:path>
              <a:path w="58419" h="535939">
                <a:moveTo>
                  <a:pt x="13068" y="12988"/>
                </a:moveTo>
                <a:lnTo>
                  <a:pt x="13258" y="12859"/>
                </a:lnTo>
                <a:lnTo>
                  <a:pt x="13068" y="12988"/>
                </a:lnTo>
                <a:close/>
              </a:path>
              <a:path w="58419" h="535939">
                <a:moveTo>
                  <a:pt x="12876" y="12962"/>
                </a:moveTo>
                <a:lnTo>
                  <a:pt x="13023" y="12877"/>
                </a:lnTo>
                <a:lnTo>
                  <a:pt x="12876" y="12962"/>
                </a:lnTo>
                <a:close/>
              </a:path>
              <a:path w="58419" h="535939">
                <a:moveTo>
                  <a:pt x="45313" y="12962"/>
                </a:moveTo>
                <a:lnTo>
                  <a:pt x="45165" y="12877"/>
                </a:lnTo>
                <a:lnTo>
                  <a:pt x="45313" y="12962"/>
                </a:lnTo>
                <a:close/>
              </a:path>
              <a:path w="58419" h="535939">
                <a:moveTo>
                  <a:pt x="12946" y="13055"/>
                </a:moveTo>
                <a:lnTo>
                  <a:pt x="13148" y="12892"/>
                </a:lnTo>
                <a:lnTo>
                  <a:pt x="12946" y="13055"/>
                </a:lnTo>
                <a:close/>
              </a:path>
              <a:path w="58419" h="535939">
                <a:moveTo>
                  <a:pt x="45246" y="13057"/>
                </a:moveTo>
                <a:lnTo>
                  <a:pt x="45052" y="12894"/>
                </a:lnTo>
                <a:lnTo>
                  <a:pt x="45246" y="13057"/>
                </a:lnTo>
                <a:close/>
              </a:path>
              <a:path w="58419" h="535939">
                <a:moveTo>
                  <a:pt x="12999" y="13072"/>
                </a:moveTo>
                <a:lnTo>
                  <a:pt x="13166" y="12934"/>
                </a:lnTo>
                <a:lnTo>
                  <a:pt x="12999" y="13072"/>
                </a:lnTo>
                <a:close/>
              </a:path>
              <a:path w="58419" h="535939">
                <a:moveTo>
                  <a:pt x="45213" y="13091"/>
                </a:moveTo>
                <a:lnTo>
                  <a:pt x="45022" y="12934"/>
                </a:lnTo>
                <a:lnTo>
                  <a:pt x="45213" y="13091"/>
                </a:lnTo>
                <a:close/>
              </a:path>
              <a:path w="58419" h="535939">
                <a:moveTo>
                  <a:pt x="45352" y="13088"/>
                </a:moveTo>
                <a:lnTo>
                  <a:pt x="45209" y="12942"/>
                </a:lnTo>
                <a:lnTo>
                  <a:pt x="45352" y="13088"/>
                </a:lnTo>
                <a:close/>
              </a:path>
              <a:path w="58419" h="535939">
                <a:moveTo>
                  <a:pt x="12836" y="13088"/>
                </a:moveTo>
                <a:lnTo>
                  <a:pt x="12979" y="12943"/>
                </a:lnTo>
                <a:lnTo>
                  <a:pt x="12836" y="13088"/>
                </a:lnTo>
                <a:close/>
              </a:path>
              <a:path w="58419" h="535939">
                <a:moveTo>
                  <a:pt x="12849" y="13004"/>
                </a:moveTo>
                <a:close/>
              </a:path>
              <a:path w="58419" h="535939">
                <a:moveTo>
                  <a:pt x="58261" y="13233"/>
                </a:moveTo>
                <a:lnTo>
                  <a:pt x="45566" y="13233"/>
                </a:lnTo>
                <a:lnTo>
                  <a:pt x="45477" y="13068"/>
                </a:lnTo>
                <a:lnTo>
                  <a:pt x="45330" y="12979"/>
                </a:lnTo>
                <a:lnTo>
                  <a:pt x="58238" y="13004"/>
                </a:lnTo>
                <a:lnTo>
                  <a:pt x="58261" y="13233"/>
                </a:lnTo>
                <a:close/>
              </a:path>
              <a:path w="58419" h="535939">
                <a:moveTo>
                  <a:pt x="12889" y="13162"/>
                </a:moveTo>
                <a:lnTo>
                  <a:pt x="13068" y="12988"/>
                </a:lnTo>
                <a:lnTo>
                  <a:pt x="12889" y="13162"/>
                </a:lnTo>
                <a:close/>
              </a:path>
              <a:path w="58419" h="535939">
                <a:moveTo>
                  <a:pt x="45307" y="13168"/>
                </a:moveTo>
                <a:lnTo>
                  <a:pt x="45136" y="12997"/>
                </a:lnTo>
                <a:lnTo>
                  <a:pt x="45307" y="13168"/>
                </a:lnTo>
                <a:close/>
              </a:path>
              <a:path w="58419" h="535939">
                <a:moveTo>
                  <a:pt x="12788" y="13245"/>
                </a:moveTo>
                <a:lnTo>
                  <a:pt x="12946" y="13055"/>
                </a:lnTo>
                <a:lnTo>
                  <a:pt x="12788" y="13245"/>
                </a:lnTo>
                <a:close/>
              </a:path>
              <a:path w="58419" h="535939">
                <a:moveTo>
                  <a:pt x="45400" y="13245"/>
                </a:moveTo>
                <a:lnTo>
                  <a:pt x="45246" y="13057"/>
                </a:lnTo>
                <a:lnTo>
                  <a:pt x="45400" y="13245"/>
                </a:lnTo>
                <a:close/>
              </a:path>
              <a:path w="58419" h="535939">
                <a:moveTo>
                  <a:pt x="12700" y="13180"/>
                </a:moveTo>
                <a:close/>
              </a:path>
              <a:path w="58419" h="535939">
                <a:moveTo>
                  <a:pt x="45489" y="13181"/>
                </a:moveTo>
                <a:close/>
              </a:path>
              <a:path w="58419" h="535939">
                <a:moveTo>
                  <a:pt x="12824" y="13282"/>
                </a:moveTo>
                <a:lnTo>
                  <a:pt x="12999" y="13072"/>
                </a:lnTo>
                <a:lnTo>
                  <a:pt x="12824" y="13282"/>
                </a:lnTo>
                <a:close/>
              </a:path>
              <a:path w="58419" h="535939">
                <a:moveTo>
                  <a:pt x="45369" y="13282"/>
                </a:moveTo>
                <a:lnTo>
                  <a:pt x="45213" y="13091"/>
                </a:lnTo>
                <a:lnTo>
                  <a:pt x="45369" y="13282"/>
                </a:lnTo>
                <a:close/>
              </a:path>
              <a:path w="58419" h="535939">
                <a:moveTo>
                  <a:pt x="12748" y="13373"/>
                </a:moveTo>
                <a:lnTo>
                  <a:pt x="12889" y="13162"/>
                </a:lnTo>
                <a:lnTo>
                  <a:pt x="12748" y="13373"/>
                </a:lnTo>
                <a:close/>
              </a:path>
              <a:path w="58419" h="535939">
                <a:moveTo>
                  <a:pt x="12677" y="13233"/>
                </a:moveTo>
                <a:close/>
              </a:path>
              <a:path w="58419" h="535939">
                <a:moveTo>
                  <a:pt x="58286" y="13474"/>
                </a:moveTo>
                <a:lnTo>
                  <a:pt x="45680" y="13474"/>
                </a:lnTo>
                <a:lnTo>
                  <a:pt x="45504" y="13199"/>
                </a:lnTo>
                <a:lnTo>
                  <a:pt x="58261" y="13233"/>
                </a:lnTo>
                <a:lnTo>
                  <a:pt x="58286" y="13474"/>
                </a:lnTo>
                <a:close/>
              </a:path>
              <a:path w="58419" h="535939">
                <a:moveTo>
                  <a:pt x="12620" y="13474"/>
                </a:moveTo>
                <a:close/>
              </a:path>
              <a:path w="58419" h="535939">
                <a:moveTo>
                  <a:pt x="58304" y="13754"/>
                </a:moveTo>
                <a:lnTo>
                  <a:pt x="45757" y="13754"/>
                </a:lnTo>
                <a:lnTo>
                  <a:pt x="45644" y="13587"/>
                </a:lnTo>
                <a:lnTo>
                  <a:pt x="45536" y="13356"/>
                </a:lnTo>
                <a:lnTo>
                  <a:pt x="45680" y="13474"/>
                </a:lnTo>
                <a:lnTo>
                  <a:pt x="58286" y="13474"/>
                </a:lnTo>
                <a:lnTo>
                  <a:pt x="58304" y="13754"/>
                </a:lnTo>
                <a:close/>
              </a:path>
              <a:path w="58419" h="535939">
                <a:moveTo>
                  <a:pt x="12432" y="13754"/>
                </a:moveTo>
                <a:lnTo>
                  <a:pt x="12632" y="13457"/>
                </a:lnTo>
                <a:lnTo>
                  <a:pt x="12516" y="13652"/>
                </a:lnTo>
                <a:close/>
              </a:path>
              <a:path w="58419" h="535939">
                <a:moveTo>
                  <a:pt x="58304" y="14033"/>
                </a:moveTo>
                <a:lnTo>
                  <a:pt x="45782" y="14033"/>
                </a:lnTo>
                <a:lnTo>
                  <a:pt x="45571" y="13527"/>
                </a:lnTo>
                <a:lnTo>
                  <a:pt x="45757" y="13754"/>
                </a:lnTo>
                <a:lnTo>
                  <a:pt x="58304" y="13754"/>
                </a:lnTo>
                <a:lnTo>
                  <a:pt x="58304" y="14033"/>
                </a:lnTo>
                <a:close/>
              </a:path>
              <a:path w="58419" h="535939">
                <a:moveTo>
                  <a:pt x="12536" y="13754"/>
                </a:moveTo>
                <a:lnTo>
                  <a:pt x="12617" y="13531"/>
                </a:lnTo>
                <a:lnTo>
                  <a:pt x="12536" y="13754"/>
                </a:lnTo>
                <a:close/>
              </a:path>
              <a:path w="58419" h="535939">
                <a:moveTo>
                  <a:pt x="45782" y="14033"/>
                </a:moveTo>
                <a:lnTo>
                  <a:pt x="45629" y="13754"/>
                </a:lnTo>
                <a:lnTo>
                  <a:pt x="45576" y="13553"/>
                </a:lnTo>
                <a:lnTo>
                  <a:pt x="45782" y="14033"/>
                </a:lnTo>
                <a:close/>
              </a:path>
              <a:path w="58419" h="535939">
                <a:moveTo>
                  <a:pt x="45731" y="14312"/>
                </a:moveTo>
                <a:lnTo>
                  <a:pt x="45532" y="13578"/>
                </a:lnTo>
                <a:lnTo>
                  <a:pt x="45617" y="13754"/>
                </a:lnTo>
                <a:lnTo>
                  <a:pt x="45731" y="14312"/>
                </a:lnTo>
                <a:close/>
              </a:path>
              <a:path w="58419" h="535939">
                <a:moveTo>
                  <a:pt x="12457" y="14312"/>
                </a:moveTo>
                <a:lnTo>
                  <a:pt x="12571" y="13754"/>
                </a:lnTo>
                <a:lnTo>
                  <a:pt x="12660" y="13587"/>
                </a:lnTo>
                <a:lnTo>
                  <a:pt x="12457" y="14312"/>
                </a:lnTo>
                <a:close/>
              </a:path>
              <a:path w="58419" h="535939">
                <a:moveTo>
                  <a:pt x="12419" y="14033"/>
                </a:moveTo>
                <a:lnTo>
                  <a:pt x="12605" y="13587"/>
                </a:lnTo>
                <a:lnTo>
                  <a:pt x="12570" y="13754"/>
                </a:lnTo>
                <a:lnTo>
                  <a:pt x="12419" y="14033"/>
                </a:lnTo>
                <a:close/>
              </a:path>
              <a:path w="58419" h="535939">
                <a:moveTo>
                  <a:pt x="12622" y="13970"/>
                </a:moveTo>
                <a:lnTo>
                  <a:pt x="12649" y="13692"/>
                </a:lnTo>
                <a:lnTo>
                  <a:pt x="12622" y="13970"/>
                </a:lnTo>
                <a:close/>
              </a:path>
              <a:path w="58419" h="535939">
                <a:moveTo>
                  <a:pt x="45625" y="13970"/>
                </a:moveTo>
                <a:lnTo>
                  <a:pt x="45547" y="13718"/>
                </a:lnTo>
                <a:lnTo>
                  <a:pt x="45625" y="13970"/>
                </a:lnTo>
                <a:close/>
              </a:path>
              <a:path w="58419" h="535939">
                <a:moveTo>
                  <a:pt x="58304" y="14312"/>
                </a:moveTo>
                <a:lnTo>
                  <a:pt x="45731" y="14312"/>
                </a:lnTo>
                <a:lnTo>
                  <a:pt x="45610" y="13720"/>
                </a:lnTo>
                <a:lnTo>
                  <a:pt x="45782" y="14033"/>
                </a:lnTo>
                <a:lnTo>
                  <a:pt x="58304" y="14033"/>
                </a:lnTo>
                <a:lnTo>
                  <a:pt x="58304" y="14312"/>
                </a:lnTo>
                <a:close/>
              </a:path>
              <a:path w="58419" h="535939">
                <a:moveTo>
                  <a:pt x="12514" y="14033"/>
                </a:moveTo>
                <a:lnTo>
                  <a:pt x="12572" y="13749"/>
                </a:lnTo>
                <a:lnTo>
                  <a:pt x="12514" y="14033"/>
                </a:lnTo>
                <a:close/>
              </a:path>
              <a:path w="58419" h="535939">
                <a:moveTo>
                  <a:pt x="12570" y="14312"/>
                </a:moveTo>
                <a:lnTo>
                  <a:pt x="12563" y="13970"/>
                </a:lnTo>
                <a:lnTo>
                  <a:pt x="12570" y="14312"/>
                </a:lnTo>
                <a:close/>
              </a:path>
              <a:path w="58419" h="535939">
                <a:moveTo>
                  <a:pt x="12584" y="14348"/>
                </a:moveTo>
                <a:lnTo>
                  <a:pt x="12584" y="13970"/>
                </a:lnTo>
                <a:lnTo>
                  <a:pt x="12584" y="14348"/>
                </a:lnTo>
                <a:close/>
              </a:path>
              <a:path w="58419" h="535939">
                <a:moveTo>
                  <a:pt x="45604" y="14250"/>
                </a:moveTo>
                <a:lnTo>
                  <a:pt x="45574" y="13970"/>
                </a:lnTo>
                <a:lnTo>
                  <a:pt x="45604" y="14250"/>
                </a:lnTo>
                <a:close/>
              </a:path>
              <a:path w="58419" h="535939">
                <a:moveTo>
                  <a:pt x="58304" y="14605"/>
                </a:moveTo>
                <a:lnTo>
                  <a:pt x="45642" y="14605"/>
                </a:lnTo>
                <a:lnTo>
                  <a:pt x="45604" y="13970"/>
                </a:lnTo>
                <a:lnTo>
                  <a:pt x="45731" y="14312"/>
                </a:lnTo>
                <a:lnTo>
                  <a:pt x="58304" y="14312"/>
                </a:lnTo>
                <a:lnTo>
                  <a:pt x="58304" y="14605"/>
                </a:lnTo>
                <a:close/>
              </a:path>
              <a:path w="58419" h="535939">
                <a:moveTo>
                  <a:pt x="58245" y="522846"/>
                </a:moveTo>
                <a:lnTo>
                  <a:pt x="45477" y="522846"/>
                </a:lnTo>
                <a:lnTo>
                  <a:pt x="45566" y="522681"/>
                </a:lnTo>
                <a:lnTo>
                  <a:pt x="45680" y="522439"/>
                </a:lnTo>
                <a:lnTo>
                  <a:pt x="45757" y="522160"/>
                </a:lnTo>
                <a:lnTo>
                  <a:pt x="45782" y="521881"/>
                </a:lnTo>
                <a:lnTo>
                  <a:pt x="45731" y="521601"/>
                </a:lnTo>
                <a:lnTo>
                  <a:pt x="45642" y="521309"/>
                </a:lnTo>
                <a:lnTo>
                  <a:pt x="45604" y="14250"/>
                </a:lnTo>
                <a:lnTo>
                  <a:pt x="45642" y="14605"/>
                </a:lnTo>
                <a:lnTo>
                  <a:pt x="58304" y="14605"/>
                </a:lnTo>
                <a:lnTo>
                  <a:pt x="58245" y="522846"/>
                </a:lnTo>
                <a:close/>
              </a:path>
              <a:path w="58419" h="535939">
                <a:moveTo>
                  <a:pt x="12584" y="14605"/>
                </a:moveTo>
                <a:lnTo>
                  <a:pt x="12584" y="14348"/>
                </a:lnTo>
                <a:lnTo>
                  <a:pt x="12584" y="14605"/>
                </a:lnTo>
                <a:close/>
              </a:path>
              <a:path w="58419" h="535939">
                <a:moveTo>
                  <a:pt x="12584" y="521565"/>
                </a:moveTo>
                <a:lnTo>
                  <a:pt x="12559" y="521309"/>
                </a:lnTo>
                <a:lnTo>
                  <a:pt x="12584" y="521565"/>
                </a:lnTo>
                <a:close/>
              </a:path>
              <a:path w="58419" h="535939">
                <a:moveTo>
                  <a:pt x="45604" y="521664"/>
                </a:moveTo>
                <a:lnTo>
                  <a:pt x="45604" y="521309"/>
                </a:lnTo>
                <a:lnTo>
                  <a:pt x="45604" y="521664"/>
                </a:lnTo>
                <a:close/>
              </a:path>
              <a:path w="58419" h="535939">
                <a:moveTo>
                  <a:pt x="12622" y="521944"/>
                </a:moveTo>
                <a:lnTo>
                  <a:pt x="12584" y="521565"/>
                </a:lnTo>
                <a:lnTo>
                  <a:pt x="12622" y="521944"/>
                </a:lnTo>
                <a:close/>
              </a:path>
              <a:path w="58419" h="535939">
                <a:moveTo>
                  <a:pt x="12660" y="522327"/>
                </a:moveTo>
                <a:lnTo>
                  <a:pt x="12572" y="522164"/>
                </a:lnTo>
                <a:lnTo>
                  <a:pt x="12457" y="521601"/>
                </a:lnTo>
                <a:lnTo>
                  <a:pt x="12660" y="522327"/>
                </a:lnTo>
                <a:close/>
              </a:path>
              <a:path w="58419" h="535939">
                <a:moveTo>
                  <a:pt x="12584" y="521944"/>
                </a:moveTo>
                <a:lnTo>
                  <a:pt x="12457" y="521601"/>
                </a:lnTo>
                <a:lnTo>
                  <a:pt x="12584" y="521944"/>
                </a:lnTo>
                <a:close/>
              </a:path>
              <a:path w="58419" h="535939">
                <a:moveTo>
                  <a:pt x="45625" y="521944"/>
                </a:moveTo>
                <a:lnTo>
                  <a:pt x="45625" y="521601"/>
                </a:lnTo>
                <a:lnTo>
                  <a:pt x="45625" y="521944"/>
                </a:lnTo>
                <a:close/>
              </a:path>
              <a:path w="58419" h="535939">
                <a:moveTo>
                  <a:pt x="45532" y="522336"/>
                </a:moveTo>
                <a:lnTo>
                  <a:pt x="45625" y="521944"/>
                </a:lnTo>
                <a:lnTo>
                  <a:pt x="45731" y="521601"/>
                </a:lnTo>
                <a:lnTo>
                  <a:pt x="45609" y="522196"/>
                </a:lnTo>
                <a:lnTo>
                  <a:pt x="45532" y="522336"/>
                </a:lnTo>
                <a:close/>
              </a:path>
              <a:path w="58419" h="535939">
                <a:moveTo>
                  <a:pt x="45604" y="521944"/>
                </a:moveTo>
                <a:lnTo>
                  <a:pt x="45604" y="521664"/>
                </a:lnTo>
                <a:lnTo>
                  <a:pt x="45604" y="521944"/>
                </a:lnTo>
                <a:close/>
              </a:path>
              <a:path w="58419" h="535939">
                <a:moveTo>
                  <a:pt x="12605" y="522326"/>
                </a:moveTo>
                <a:lnTo>
                  <a:pt x="12419" y="521881"/>
                </a:lnTo>
                <a:lnTo>
                  <a:pt x="12579" y="522196"/>
                </a:lnTo>
                <a:lnTo>
                  <a:pt x="12605" y="522326"/>
                </a:lnTo>
                <a:close/>
              </a:path>
              <a:path w="58419" h="535939">
                <a:moveTo>
                  <a:pt x="12572" y="522164"/>
                </a:moveTo>
                <a:lnTo>
                  <a:pt x="12419" y="521881"/>
                </a:lnTo>
                <a:lnTo>
                  <a:pt x="12572" y="522164"/>
                </a:lnTo>
                <a:close/>
              </a:path>
              <a:path w="58419" h="535939">
                <a:moveTo>
                  <a:pt x="45610" y="522193"/>
                </a:moveTo>
                <a:lnTo>
                  <a:pt x="45674" y="521881"/>
                </a:lnTo>
                <a:lnTo>
                  <a:pt x="45610" y="522193"/>
                </a:lnTo>
                <a:close/>
              </a:path>
              <a:path w="58419" h="535939">
                <a:moveTo>
                  <a:pt x="45576" y="522361"/>
                </a:moveTo>
                <a:lnTo>
                  <a:pt x="45626" y="522164"/>
                </a:lnTo>
                <a:lnTo>
                  <a:pt x="45782" y="521881"/>
                </a:lnTo>
                <a:lnTo>
                  <a:pt x="45576" y="522361"/>
                </a:lnTo>
                <a:close/>
              </a:path>
              <a:path w="58419" h="535939">
                <a:moveTo>
                  <a:pt x="12649" y="522221"/>
                </a:moveTo>
                <a:lnTo>
                  <a:pt x="12563" y="521944"/>
                </a:lnTo>
                <a:lnTo>
                  <a:pt x="12649" y="522221"/>
                </a:lnTo>
                <a:close/>
              </a:path>
              <a:path w="58419" h="535939">
                <a:moveTo>
                  <a:pt x="45547" y="522196"/>
                </a:moveTo>
                <a:lnTo>
                  <a:pt x="45574" y="521944"/>
                </a:lnTo>
                <a:lnTo>
                  <a:pt x="45547" y="522196"/>
                </a:lnTo>
                <a:close/>
              </a:path>
              <a:path w="58419" h="535939">
                <a:moveTo>
                  <a:pt x="12632" y="522456"/>
                </a:moveTo>
                <a:lnTo>
                  <a:pt x="12432" y="522160"/>
                </a:lnTo>
                <a:lnTo>
                  <a:pt x="12632" y="522456"/>
                </a:lnTo>
                <a:close/>
              </a:path>
              <a:path w="58419" h="535939">
                <a:moveTo>
                  <a:pt x="12617" y="522382"/>
                </a:moveTo>
                <a:lnTo>
                  <a:pt x="12432" y="522160"/>
                </a:lnTo>
                <a:lnTo>
                  <a:pt x="12617" y="522382"/>
                </a:lnTo>
                <a:close/>
              </a:path>
              <a:path w="58419" h="535939">
                <a:moveTo>
                  <a:pt x="45571" y="522386"/>
                </a:moveTo>
                <a:lnTo>
                  <a:pt x="45662" y="522160"/>
                </a:lnTo>
                <a:lnTo>
                  <a:pt x="45571" y="522386"/>
                </a:lnTo>
                <a:close/>
              </a:path>
              <a:path w="58419" h="535939">
                <a:moveTo>
                  <a:pt x="12658" y="522588"/>
                </a:moveTo>
                <a:lnTo>
                  <a:pt x="12508" y="522439"/>
                </a:lnTo>
                <a:lnTo>
                  <a:pt x="12658" y="522588"/>
                </a:lnTo>
                <a:close/>
              </a:path>
              <a:path w="58419" h="535939">
                <a:moveTo>
                  <a:pt x="12652" y="522558"/>
                </a:moveTo>
                <a:lnTo>
                  <a:pt x="12508" y="522439"/>
                </a:lnTo>
                <a:lnTo>
                  <a:pt x="12652" y="522558"/>
                </a:lnTo>
                <a:close/>
              </a:path>
              <a:path w="58419" h="535939">
                <a:moveTo>
                  <a:pt x="45536" y="522558"/>
                </a:moveTo>
                <a:lnTo>
                  <a:pt x="45680" y="522439"/>
                </a:lnTo>
                <a:lnTo>
                  <a:pt x="45536" y="522558"/>
                </a:lnTo>
                <a:close/>
              </a:path>
              <a:path w="58419" h="535939">
                <a:moveTo>
                  <a:pt x="45529" y="522590"/>
                </a:moveTo>
                <a:lnTo>
                  <a:pt x="45680" y="522439"/>
                </a:lnTo>
                <a:lnTo>
                  <a:pt x="45529" y="522590"/>
                </a:lnTo>
                <a:close/>
              </a:path>
              <a:path w="58419" h="535939">
                <a:moveTo>
                  <a:pt x="12946" y="522859"/>
                </a:moveTo>
                <a:lnTo>
                  <a:pt x="12788" y="522669"/>
                </a:lnTo>
                <a:lnTo>
                  <a:pt x="12946" y="522859"/>
                </a:lnTo>
                <a:close/>
              </a:path>
              <a:path w="58419" h="535939">
                <a:moveTo>
                  <a:pt x="45246" y="522856"/>
                </a:moveTo>
                <a:lnTo>
                  <a:pt x="45400" y="522669"/>
                </a:lnTo>
                <a:lnTo>
                  <a:pt x="45284" y="522835"/>
                </a:lnTo>
                <a:close/>
              </a:path>
              <a:path w="58419" h="535939">
                <a:moveTo>
                  <a:pt x="12684" y="522715"/>
                </a:moveTo>
                <a:close/>
              </a:path>
              <a:path w="58419" h="535939">
                <a:moveTo>
                  <a:pt x="45504" y="522715"/>
                </a:moveTo>
                <a:close/>
              </a:path>
              <a:path w="58419" h="535939">
                <a:moveTo>
                  <a:pt x="58225" y="523036"/>
                </a:moveTo>
                <a:lnTo>
                  <a:pt x="45287" y="523036"/>
                </a:lnTo>
                <a:lnTo>
                  <a:pt x="45363" y="522859"/>
                </a:lnTo>
                <a:lnTo>
                  <a:pt x="58245" y="522846"/>
                </a:lnTo>
                <a:lnTo>
                  <a:pt x="58225" y="523036"/>
                </a:lnTo>
                <a:close/>
              </a:path>
              <a:path w="58419" h="535939">
                <a:moveTo>
                  <a:pt x="12822" y="522846"/>
                </a:moveTo>
                <a:close/>
              </a:path>
              <a:path w="58419" h="535939">
                <a:moveTo>
                  <a:pt x="45136" y="522917"/>
                </a:moveTo>
                <a:lnTo>
                  <a:pt x="45307" y="522746"/>
                </a:lnTo>
                <a:lnTo>
                  <a:pt x="45192" y="522886"/>
                </a:lnTo>
                <a:close/>
              </a:path>
              <a:path w="58419" h="535939">
                <a:moveTo>
                  <a:pt x="13068" y="522926"/>
                </a:moveTo>
                <a:lnTo>
                  <a:pt x="12889" y="522752"/>
                </a:lnTo>
                <a:lnTo>
                  <a:pt x="13068" y="522926"/>
                </a:lnTo>
                <a:close/>
              </a:path>
              <a:path w="58419" h="535939">
                <a:moveTo>
                  <a:pt x="45022" y="522979"/>
                </a:moveTo>
                <a:lnTo>
                  <a:pt x="45213" y="522823"/>
                </a:lnTo>
                <a:lnTo>
                  <a:pt x="45022" y="522979"/>
                </a:lnTo>
                <a:close/>
              </a:path>
              <a:path w="58419" h="535939">
                <a:moveTo>
                  <a:pt x="12981" y="522973"/>
                </a:moveTo>
                <a:lnTo>
                  <a:pt x="12836" y="522825"/>
                </a:lnTo>
                <a:lnTo>
                  <a:pt x="12981" y="522973"/>
                </a:lnTo>
                <a:close/>
              </a:path>
              <a:path w="58419" h="535939">
                <a:moveTo>
                  <a:pt x="45207" y="522974"/>
                </a:moveTo>
                <a:lnTo>
                  <a:pt x="45352" y="522825"/>
                </a:lnTo>
                <a:lnTo>
                  <a:pt x="45249" y="522961"/>
                </a:lnTo>
                <a:close/>
              </a:path>
              <a:path w="58419" h="535939">
                <a:moveTo>
                  <a:pt x="45048" y="523023"/>
                </a:moveTo>
                <a:lnTo>
                  <a:pt x="45246" y="522856"/>
                </a:lnTo>
                <a:lnTo>
                  <a:pt x="45048" y="523023"/>
                </a:lnTo>
                <a:close/>
              </a:path>
              <a:path w="58419" h="535939">
                <a:moveTo>
                  <a:pt x="13152" y="523026"/>
                </a:moveTo>
                <a:lnTo>
                  <a:pt x="12946" y="522859"/>
                </a:lnTo>
                <a:lnTo>
                  <a:pt x="13152" y="523026"/>
                </a:lnTo>
                <a:close/>
              </a:path>
              <a:path w="58419" h="535939">
                <a:moveTo>
                  <a:pt x="12860" y="522936"/>
                </a:moveTo>
                <a:close/>
              </a:path>
              <a:path w="58419" h="535939">
                <a:moveTo>
                  <a:pt x="45330" y="522935"/>
                </a:moveTo>
                <a:close/>
              </a:path>
              <a:path w="58419" h="535939">
                <a:moveTo>
                  <a:pt x="44919" y="523064"/>
                </a:moveTo>
                <a:lnTo>
                  <a:pt x="45136" y="522917"/>
                </a:lnTo>
                <a:lnTo>
                  <a:pt x="44919" y="523064"/>
                </a:lnTo>
                <a:close/>
              </a:path>
              <a:path w="58419" h="535939">
                <a:moveTo>
                  <a:pt x="13267" y="523062"/>
                </a:moveTo>
                <a:lnTo>
                  <a:pt x="13068" y="522926"/>
                </a:lnTo>
                <a:lnTo>
                  <a:pt x="13267" y="523062"/>
                </a:lnTo>
                <a:close/>
              </a:path>
              <a:path w="58419" h="535939">
                <a:moveTo>
                  <a:pt x="13002" y="523005"/>
                </a:moveTo>
                <a:lnTo>
                  <a:pt x="12872" y="522939"/>
                </a:lnTo>
                <a:lnTo>
                  <a:pt x="13002" y="523005"/>
                </a:lnTo>
                <a:close/>
              </a:path>
              <a:path w="58419" h="535939">
                <a:moveTo>
                  <a:pt x="45186" y="523005"/>
                </a:moveTo>
                <a:lnTo>
                  <a:pt x="45317" y="522940"/>
                </a:lnTo>
                <a:lnTo>
                  <a:pt x="45186" y="523005"/>
                </a:lnTo>
                <a:close/>
              </a:path>
              <a:path w="58419" h="535939">
                <a:moveTo>
                  <a:pt x="13023" y="523036"/>
                </a:moveTo>
                <a:lnTo>
                  <a:pt x="12876" y="522952"/>
                </a:lnTo>
                <a:lnTo>
                  <a:pt x="13023" y="523036"/>
                </a:lnTo>
                <a:close/>
              </a:path>
              <a:path w="58419" h="535939">
                <a:moveTo>
                  <a:pt x="58211" y="523176"/>
                </a:moveTo>
                <a:lnTo>
                  <a:pt x="45071" y="523176"/>
                </a:lnTo>
                <a:lnTo>
                  <a:pt x="45236" y="523100"/>
                </a:lnTo>
                <a:lnTo>
                  <a:pt x="45313" y="522952"/>
                </a:lnTo>
                <a:lnTo>
                  <a:pt x="58225" y="523036"/>
                </a:lnTo>
                <a:lnTo>
                  <a:pt x="58211" y="523176"/>
                </a:lnTo>
                <a:close/>
              </a:path>
              <a:path w="58419" h="535939">
                <a:moveTo>
                  <a:pt x="13380" y="523097"/>
                </a:moveTo>
                <a:lnTo>
                  <a:pt x="13166" y="522979"/>
                </a:lnTo>
                <a:lnTo>
                  <a:pt x="13380" y="523097"/>
                </a:lnTo>
                <a:close/>
              </a:path>
              <a:path w="58419" h="535939">
                <a:moveTo>
                  <a:pt x="44801" y="523101"/>
                </a:moveTo>
                <a:lnTo>
                  <a:pt x="45022" y="522979"/>
                </a:lnTo>
                <a:lnTo>
                  <a:pt x="44801" y="523101"/>
                </a:lnTo>
                <a:close/>
              </a:path>
              <a:path w="58419" h="535939">
                <a:moveTo>
                  <a:pt x="44996" y="523124"/>
                </a:moveTo>
                <a:lnTo>
                  <a:pt x="45158" y="523017"/>
                </a:lnTo>
                <a:lnTo>
                  <a:pt x="44996" y="523124"/>
                </a:lnTo>
                <a:close/>
              </a:path>
              <a:path w="58419" h="535939">
                <a:moveTo>
                  <a:pt x="13203" y="523125"/>
                </a:moveTo>
                <a:lnTo>
                  <a:pt x="13032" y="523018"/>
                </a:lnTo>
                <a:lnTo>
                  <a:pt x="13203" y="523125"/>
                </a:lnTo>
                <a:close/>
              </a:path>
              <a:path w="58419" h="535939">
                <a:moveTo>
                  <a:pt x="44826" y="523140"/>
                </a:moveTo>
                <a:lnTo>
                  <a:pt x="45048" y="523023"/>
                </a:lnTo>
                <a:lnTo>
                  <a:pt x="44826" y="523140"/>
                </a:lnTo>
                <a:close/>
              </a:path>
              <a:path w="58419" h="535939">
                <a:moveTo>
                  <a:pt x="13363" y="523140"/>
                </a:moveTo>
                <a:lnTo>
                  <a:pt x="13152" y="523026"/>
                </a:lnTo>
                <a:lnTo>
                  <a:pt x="13363" y="523140"/>
                </a:lnTo>
                <a:close/>
              </a:path>
              <a:path w="58419" h="535939">
                <a:moveTo>
                  <a:pt x="13481" y="523152"/>
                </a:moveTo>
                <a:lnTo>
                  <a:pt x="13267" y="523062"/>
                </a:lnTo>
                <a:lnTo>
                  <a:pt x="13481" y="523152"/>
                </a:lnTo>
                <a:close/>
              </a:path>
              <a:path w="58419" h="535939">
                <a:moveTo>
                  <a:pt x="44707" y="523152"/>
                </a:moveTo>
                <a:lnTo>
                  <a:pt x="44919" y="523064"/>
                </a:lnTo>
                <a:lnTo>
                  <a:pt x="44707" y="523152"/>
                </a:lnTo>
                <a:close/>
              </a:path>
              <a:path w="58419" h="535939">
                <a:moveTo>
                  <a:pt x="13596" y="523164"/>
                </a:moveTo>
                <a:lnTo>
                  <a:pt x="13380" y="523097"/>
                </a:lnTo>
                <a:lnTo>
                  <a:pt x="13596" y="523164"/>
                </a:lnTo>
                <a:close/>
              </a:path>
              <a:path w="58419" h="535939">
                <a:moveTo>
                  <a:pt x="45114" y="523112"/>
                </a:moveTo>
                <a:close/>
              </a:path>
              <a:path w="58419" h="535939">
                <a:moveTo>
                  <a:pt x="44603" y="523163"/>
                </a:moveTo>
                <a:lnTo>
                  <a:pt x="44801" y="523101"/>
                </a:lnTo>
                <a:lnTo>
                  <a:pt x="44603" y="523163"/>
                </a:lnTo>
                <a:close/>
              </a:path>
              <a:path w="58419" h="535939">
                <a:moveTo>
                  <a:pt x="13236" y="523157"/>
                </a:moveTo>
                <a:lnTo>
                  <a:pt x="13083" y="523113"/>
                </a:lnTo>
                <a:lnTo>
                  <a:pt x="13236" y="523157"/>
                </a:lnTo>
                <a:close/>
              </a:path>
              <a:path w="58419" h="535939">
                <a:moveTo>
                  <a:pt x="13256" y="523176"/>
                </a:moveTo>
                <a:lnTo>
                  <a:pt x="13118" y="523176"/>
                </a:lnTo>
                <a:lnTo>
                  <a:pt x="13256" y="523176"/>
                </a:lnTo>
                <a:close/>
              </a:path>
              <a:path w="58419" h="535939">
                <a:moveTo>
                  <a:pt x="58199" y="523290"/>
                </a:moveTo>
                <a:lnTo>
                  <a:pt x="44829" y="523290"/>
                </a:lnTo>
                <a:lnTo>
                  <a:pt x="44979" y="523152"/>
                </a:lnTo>
                <a:lnTo>
                  <a:pt x="58211" y="523176"/>
                </a:lnTo>
                <a:close/>
              </a:path>
              <a:path w="58419" h="535939">
                <a:moveTo>
                  <a:pt x="13431" y="523196"/>
                </a:moveTo>
                <a:lnTo>
                  <a:pt x="13293" y="523134"/>
                </a:lnTo>
                <a:lnTo>
                  <a:pt x="13431" y="523196"/>
                </a:lnTo>
                <a:close/>
              </a:path>
              <a:path w="58419" h="535939">
                <a:moveTo>
                  <a:pt x="44756" y="523198"/>
                </a:moveTo>
                <a:lnTo>
                  <a:pt x="44895" y="523134"/>
                </a:lnTo>
                <a:lnTo>
                  <a:pt x="44756" y="523198"/>
                </a:lnTo>
                <a:close/>
              </a:path>
              <a:path w="58419" h="535939">
                <a:moveTo>
                  <a:pt x="13638" y="523238"/>
                </a:moveTo>
                <a:lnTo>
                  <a:pt x="13487" y="523208"/>
                </a:lnTo>
                <a:lnTo>
                  <a:pt x="13638" y="523238"/>
                </a:lnTo>
                <a:close/>
              </a:path>
              <a:path w="58419" h="535939">
                <a:moveTo>
                  <a:pt x="44546" y="523241"/>
                </a:moveTo>
                <a:lnTo>
                  <a:pt x="44702" y="523155"/>
                </a:lnTo>
                <a:lnTo>
                  <a:pt x="44546" y="523241"/>
                </a:lnTo>
                <a:close/>
              </a:path>
              <a:path w="58419" h="535939">
                <a:moveTo>
                  <a:pt x="14210" y="523354"/>
                </a:moveTo>
                <a:lnTo>
                  <a:pt x="13594" y="523214"/>
                </a:lnTo>
                <a:lnTo>
                  <a:pt x="14210" y="523354"/>
                </a:lnTo>
                <a:close/>
              </a:path>
              <a:path w="58419" h="535939">
                <a:moveTo>
                  <a:pt x="43991" y="523354"/>
                </a:moveTo>
                <a:lnTo>
                  <a:pt x="44600" y="523164"/>
                </a:lnTo>
                <a:lnTo>
                  <a:pt x="43991" y="523354"/>
                </a:lnTo>
                <a:close/>
              </a:path>
              <a:path w="58419" h="535939">
                <a:moveTo>
                  <a:pt x="58191" y="523367"/>
                </a:moveTo>
                <a:lnTo>
                  <a:pt x="44550" y="523367"/>
                </a:lnTo>
                <a:lnTo>
                  <a:pt x="44819" y="523185"/>
                </a:lnTo>
                <a:lnTo>
                  <a:pt x="58199" y="523290"/>
                </a:lnTo>
                <a:close/>
              </a:path>
              <a:path w="58419" h="535939">
                <a:moveTo>
                  <a:pt x="43699" y="523252"/>
                </a:moveTo>
                <a:lnTo>
                  <a:pt x="44603" y="523163"/>
                </a:lnTo>
                <a:lnTo>
                  <a:pt x="44438" y="523214"/>
                </a:lnTo>
                <a:lnTo>
                  <a:pt x="43699" y="523252"/>
                </a:lnTo>
                <a:close/>
              </a:path>
              <a:path w="58419" h="535939">
                <a:moveTo>
                  <a:pt x="13525" y="523290"/>
                </a:moveTo>
                <a:lnTo>
                  <a:pt x="13372" y="523290"/>
                </a:lnTo>
                <a:lnTo>
                  <a:pt x="13266" y="523163"/>
                </a:lnTo>
                <a:lnTo>
                  <a:pt x="13525" y="523290"/>
                </a:lnTo>
                <a:close/>
              </a:path>
              <a:path w="58419" h="535939">
                <a:moveTo>
                  <a:pt x="14489" y="523252"/>
                </a:moveTo>
                <a:lnTo>
                  <a:pt x="13706" y="523198"/>
                </a:lnTo>
                <a:lnTo>
                  <a:pt x="14489" y="523252"/>
                </a:lnTo>
                <a:close/>
              </a:path>
              <a:path w="58419" h="535939">
                <a:moveTo>
                  <a:pt x="44550" y="523367"/>
                </a:moveTo>
                <a:lnTo>
                  <a:pt x="44704" y="523241"/>
                </a:lnTo>
                <a:lnTo>
                  <a:pt x="44550" y="523367"/>
                </a:lnTo>
                <a:close/>
              </a:path>
              <a:path w="58419" h="535939">
                <a:moveTo>
                  <a:pt x="13858" y="523367"/>
                </a:moveTo>
                <a:lnTo>
                  <a:pt x="13638" y="523367"/>
                </a:lnTo>
                <a:lnTo>
                  <a:pt x="13431" y="523196"/>
                </a:lnTo>
                <a:lnTo>
                  <a:pt x="13858" y="523367"/>
                </a:lnTo>
                <a:close/>
              </a:path>
              <a:path w="58419" h="535939">
                <a:moveTo>
                  <a:pt x="58189" y="523392"/>
                </a:moveTo>
                <a:lnTo>
                  <a:pt x="44271" y="523392"/>
                </a:lnTo>
                <a:lnTo>
                  <a:pt x="44756" y="523198"/>
                </a:lnTo>
                <a:lnTo>
                  <a:pt x="44550" y="523367"/>
                </a:lnTo>
                <a:lnTo>
                  <a:pt x="58191" y="523367"/>
                </a:lnTo>
                <a:close/>
              </a:path>
              <a:path w="58419" h="535939">
                <a:moveTo>
                  <a:pt x="13918" y="523392"/>
                </a:moveTo>
                <a:lnTo>
                  <a:pt x="13477" y="523206"/>
                </a:lnTo>
                <a:lnTo>
                  <a:pt x="13642" y="523241"/>
                </a:lnTo>
                <a:lnTo>
                  <a:pt x="13918" y="523392"/>
                </a:lnTo>
                <a:close/>
              </a:path>
              <a:path w="58419" h="535939">
                <a:moveTo>
                  <a:pt x="44271" y="523392"/>
                </a:moveTo>
                <a:lnTo>
                  <a:pt x="44557" y="523238"/>
                </a:lnTo>
                <a:lnTo>
                  <a:pt x="44707" y="523208"/>
                </a:lnTo>
                <a:lnTo>
                  <a:pt x="44271" y="523392"/>
                </a:lnTo>
                <a:close/>
              </a:path>
              <a:path w="58419" h="535939">
                <a:moveTo>
                  <a:pt x="43991" y="523354"/>
                </a:moveTo>
                <a:lnTo>
                  <a:pt x="14210" y="523354"/>
                </a:lnTo>
                <a:lnTo>
                  <a:pt x="13759" y="523214"/>
                </a:lnTo>
                <a:lnTo>
                  <a:pt x="14489" y="523252"/>
                </a:lnTo>
                <a:lnTo>
                  <a:pt x="44316" y="523252"/>
                </a:lnTo>
                <a:lnTo>
                  <a:pt x="43991" y="523354"/>
                </a:lnTo>
                <a:close/>
              </a:path>
              <a:path w="58419" h="535939">
                <a:moveTo>
                  <a:pt x="43699" y="523252"/>
                </a:moveTo>
                <a:lnTo>
                  <a:pt x="14349" y="523238"/>
                </a:lnTo>
                <a:lnTo>
                  <a:pt x="14105" y="523214"/>
                </a:lnTo>
                <a:lnTo>
                  <a:pt x="44083" y="523214"/>
                </a:lnTo>
                <a:lnTo>
                  <a:pt x="43699" y="523252"/>
                </a:lnTo>
                <a:close/>
              </a:path>
              <a:path w="58419" h="535939">
                <a:moveTo>
                  <a:pt x="44316" y="523252"/>
                </a:moveTo>
                <a:lnTo>
                  <a:pt x="43699" y="523252"/>
                </a:lnTo>
                <a:lnTo>
                  <a:pt x="44334" y="523214"/>
                </a:lnTo>
                <a:close/>
              </a:path>
              <a:path w="58419" h="535939">
                <a:moveTo>
                  <a:pt x="44271" y="523392"/>
                </a:moveTo>
                <a:lnTo>
                  <a:pt x="13918" y="523392"/>
                </a:lnTo>
                <a:lnTo>
                  <a:pt x="13638" y="523238"/>
                </a:lnTo>
                <a:lnTo>
                  <a:pt x="14210" y="523354"/>
                </a:lnTo>
                <a:lnTo>
                  <a:pt x="44340" y="523354"/>
                </a:lnTo>
                <a:close/>
              </a:path>
              <a:path w="58419" h="535939">
                <a:moveTo>
                  <a:pt x="44340" y="523354"/>
                </a:moveTo>
                <a:lnTo>
                  <a:pt x="43991" y="523354"/>
                </a:lnTo>
                <a:lnTo>
                  <a:pt x="44546" y="523241"/>
                </a:lnTo>
                <a:lnTo>
                  <a:pt x="44340" y="52335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7890" y="821690"/>
            <a:ext cx="2520950" cy="5454650"/>
          </a:xfrm>
          <a:prstGeom prst="rect">
            <a:avLst/>
          </a:prstGeom>
        </p:spPr>
      </p:pic>
      <p:sp>
        <p:nvSpPr>
          <p:cNvPr id="9" name="object 9"/>
          <p:cNvSpPr/>
          <p:nvPr>
            <p:custDataLst>
              <p:tags r:id="rId7"/>
            </p:custDataLst>
          </p:nvPr>
        </p:nvSpPr>
        <p:spPr>
          <a:xfrm>
            <a:off x="6977380" y="563245"/>
            <a:ext cx="2961005" cy="5905500"/>
          </a:xfrm>
          <a:custGeom>
            <a:avLst/>
            <a:gdLst/>
            <a:ahLst/>
            <a:cxnLst/>
            <a:rect l="l" t="t" r="r" b="b"/>
            <a:pathLst>
              <a:path w="2961004" h="5905500">
                <a:moveTo>
                  <a:pt x="2791166" y="12699"/>
                </a:moveTo>
                <a:lnTo>
                  <a:pt x="169457" y="12699"/>
                </a:lnTo>
                <a:lnTo>
                  <a:pt x="181470" y="0"/>
                </a:lnTo>
                <a:lnTo>
                  <a:pt x="2779153" y="0"/>
                </a:lnTo>
                <a:lnTo>
                  <a:pt x="2791166" y="12699"/>
                </a:lnTo>
                <a:close/>
              </a:path>
              <a:path w="2961004" h="5905500">
                <a:moveTo>
                  <a:pt x="2814359" y="25399"/>
                </a:moveTo>
                <a:lnTo>
                  <a:pt x="146265" y="25399"/>
                </a:lnTo>
                <a:lnTo>
                  <a:pt x="157721" y="12699"/>
                </a:lnTo>
                <a:lnTo>
                  <a:pt x="2802915" y="12699"/>
                </a:lnTo>
                <a:lnTo>
                  <a:pt x="2814359" y="25399"/>
                </a:lnTo>
                <a:close/>
              </a:path>
              <a:path w="2961004" h="5905500">
                <a:moveTo>
                  <a:pt x="182119" y="50799"/>
                </a:moveTo>
                <a:lnTo>
                  <a:pt x="103695" y="50799"/>
                </a:lnTo>
                <a:lnTo>
                  <a:pt x="113816" y="38099"/>
                </a:lnTo>
                <a:lnTo>
                  <a:pt x="124307" y="25399"/>
                </a:lnTo>
                <a:lnTo>
                  <a:pt x="2836329" y="25399"/>
                </a:lnTo>
                <a:lnTo>
                  <a:pt x="2846806" y="38099"/>
                </a:lnTo>
                <a:lnTo>
                  <a:pt x="193243" y="38099"/>
                </a:lnTo>
                <a:lnTo>
                  <a:pt x="182119" y="50799"/>
                </a:lnTo>
                <a:close/>
              </a:path>
              <a:path w="2961004" h="5905500">
                <a:moveTo>
                  <a:pt x="2856941" y="50799"/>
                </a:moveTo>
                <a:lnTo>
                  <a:pt x="2778518" y="50799"/>
                </a:lnTo>
                <a:lnTo>
                  <a:pt x="2767393" y="38099"/>
                </a:lnTo>
                <a:lnTo>
                  <a:pt x="2846806" y="38099"/>
                </a:lnTo>
                <a:lnTo>
                  <a:pt x="2856941" y="50799"/>
                </a:lnTo>
                <a:close/>
              </a:path>
              <a:path w="2961004" h="5905500">
                <a:moveTo>
                  <a:pt x="152909" y="63499"/>
                </a:moveTo>
                <a:lnTo>
                  <a:pt x="84556" y="63499"/>
                </a:lnTo>
                <a:lnTo>
                  <a:pt x="93929" y="50799"/>
                </a:lnTo>
                <a:lnTo>
                  <a:pt x="163220" y="50799"/>
                </a:lnTo>
                <a:lnTo>
                  <a:pt x="152909" y="63499"/>
                </a:lnTo>
                <a:close/>
              </a:path>
              <a:path w="2961004" h="5905500">
                <a:moveTo>
                  <a:pt x="2876066" y="63499"/>
                </a:moveTo>
                <a:lnTo>
                  <a:pt x="2807728" y="63499"/>
                </a:lnTo>
                <a:lnTo>
                  <a:pt x="2797403" y="50799"/>
                </a:lnTo>
                <a:lnTo>
                  <a:pt x="2866694" y="50799"/>
                </a:lnTo>
                <a:lnTo>
                  <a:pt x="2876066" y="63499"/>
                </a:lnTo>
                <a:close/>
              </a:path>
              <a:path w="2961004" h="5905500">
                <a:moveTo>
                  <a:pt x="102210" y="101599"/>
                </a:moveTo>
                <a:lnTo>
                  <a:pt x="51257" y="101599"/>
                </a:lnTo>
                <a:lnTo>
                  <a:pt x="58915" y="88899"/>
                </a:lnTo>
                <a:lnTo>
                  <a:pt x="67043" y="76199"/>
                </a:lnTo>
                <a:lnTo>
                  <a:pt x="75590" y="63499"/>
                </a:lnTo>
                <a:lnTo>
                  <a:pt x="135521" y="63499"/>
                </a:lnTo>
                <a:lnTo>
                  <a:pt x="126149" y="76199"/>
                </a:lnTo>
                <a:lnTo>
                  <a:pt x="118541" y="76199"/>
                </a:lnTo>
                <a:lnTo>
                  <a:pt x="109856" y="88899"/>
                </a:lnTo>
                <a:lnTo>
                  <a:pt x="110528" y="88899"/>
                </a:lnTo>
                <a:lnTo>
                  <a:pt x="102210" y="101599"/>
                </a:lnTo>
                <a:close/>
              </a:path>
              <a:path w="2961004" h="5905500">
                <a:moveTo>
                  <a:pt x="2909379" y="101599"/>
                </a:moveTo>
                <a:lnTo>
                  <a:pt x="2858414" y="101599"/>
                </a:lnTo>
                <a:lnTo>
                  <a:pt x="2850108" y="88899"/>
                </a:lnTo>
                <a:lnTo>
                  <a:pt x="2850781" y="88899"/>
                </a:lnTo>
                <a:lnTo>
                  <a:pt x="2842094" y="76199"/>
                </a:lnTo>
                <a:lnTo>
                  <a:pt x="2834487" y="76199"/>
                </a:lnTo>
                <a:lnTo>
                  <a:pt x="2825102" y="63499"/>
                </a:lnTo>
                <a:lnTo>
                  <a:pt x="2885033" y="63499"/>
                </a:lnTo>
                <a:lnTo>
                  <a:pt x="2893593" y="76199"/>
                </a:lnTo>
                <a:lnTo>
                  <a:pt x="2901708" y="88899"/>
                </a:lnTo>
                <a:lnTo>
                  <a:pt x="2909379" y="101599"/>
                </a:lnTo>
                <a:close/>
              </a:path>
              <a:path w="2961004" h="5905500">
                <a:moveTo>
                  <a:pt x="47764" y="190499"/>
                </a:moveTo>
                <a:lnTo>
                  <a:pt x="8077" y="190499"/>
                </a:lnTo>
                <a:lnTo>
                  <a:pt x="11532" y="177799"/>
                </a:lnTo>
                <a:lnTo>
                  <a:pt x="25400" y="139699"/>
                </a:lnTo>
                <a:lnTo>
                  <a:pt x="44056" y="101599"/>
                </a:lnTo>
                <a:lnTo>
                  <a:pt x="95542" y="101599"/>
                </a:lnTo>
                <a:lnTo>
                  <a:pt x="88023" y="114299"/>
                </a:lnTo>
                <a:lnTo>
                  <a:pt x="82042" y="114299"/>
                </a:lnTo>
                <a:lnTo>
                  <a:pt x="75361" y="126999"/>
                </a:lnTo>
                <a:lnTo>
                  <a:pt x="75881" y="126999"/>
                </a:lnTo>
                <a:lnTo>
                  <a:pt x="69646" y="139699"/>
                </a:lnTo>
                <a:lnTo>
                  <a:pt x="70129" y="139699"/>
                </a:lnTo>
                <a:lnTo>
                  <a:pt x="64363" y="152399"/>
                </a:lnTo>
                <a:lnTo>
                  <a:pt x="59931" y="152399"/>
                </a:lnTo>
                <a:lnTo>
                  <a:pt x="55130" y="165099"/>
                </a:lnTo>
                <a:lnTo>
                  <a:pt x="55499" y="165099"/>
                </a:lnTo>
                <a:lnTo>
                  <a:pt x="51206" y="177799"/>
                </a:lnTo>
                <a:lnTo>
                  <a:pt x="51536" y="177799"/>
                </a:lnTo>
                <a:lnTo>
                  <a:pt x="47764" y="190499"/>
                </a:lnTo>
                <a:close/>
              </a:path>
              <a:path w="2961004" h="5905500">
                <a:moveTo>
                  <a:pt x="2952559" y="190499"/>
                </a:moveTo>
                <a:lnTo>
                  <a:pt x="2912859" y="190499"/>
                </a:lnTo>
                <a:lnTo>
                  <a:pt x="2909100" y="177799"/>
                </a:lnTo>
                <a:lnTo>
                  <a:pt x="2909417" y="177799"/>
                </a:lnTo>
                <a:lnTo>
                  <a:pt x="2905137" y="165099"/>
                </a:lnTo>
                <a:lnTo>
                  <a:pt x="2905493" y="165099"/>
                </a:lnTo>
                <a:lnTo>
                  <a:pt x="2900705" y="152399"/>
                </a:lnTo>
                <a:lnTo>
                  <a:pt x="2896260" y="152399"/>
                </a:lnTo>
                <a:lnTo>
                  <a:pt x="2890507" y="139699"/>
                </a:lnTo>
                <a:lnTo>
                  <a:pt x="2890977" y="139699"/>
                </a:lnTo>
                <a:lnTo>
                  <a:pt x="2884754" y="126999"/>
                </a:lnTo>
                <a:lnTo>
                  <a:pt x="2885262" y="126999"/>
                </a:lnTo>
                <a:lnTo>
                  <a:pt x="2878594" y="114299"/>
                </a:lnTo>
                <a:lnTo>
                  <a:pt x="2872612" y="114299"/>
                </a:lnTo>
                <a:lnTo>
                  <a:pt x="2865095" y="101599"/>
                </a:lnTo>
                <a:lnTo>
                  <a:pt x="2916580" y="101599"/>
                </a:lnTo>
                <a:lnTo>
                  <a:pt x="2923298" y="114299"/>
                </a:lnTo>
                <a:lnTo>
                  <a:pt x="2940405" y="152399"/>
                </a:lnTo>
                <a:lnTo>
                  <a:pt x="2949105" y="177799"/>
                </a:lnTo>
                <a:lnTo>
                  <a:pt x="2952559" y="190499"/>
                </a:lnTo>
                <a:close/>
              </a:path>
              <a:path w="2961004" h="5905500">
                <a:moveTo>
                  <a:pt x="43599" y="203199"/>
                </a:moveTo>
                <a:lnTo>
                  <a:pt x="5168" y="203199"/>
                </a:lnTo>
                <a:lnTo>
                  <a:pt x="6527" y="190499"/>
                </a:lnTo>
                <a:lnTo>
                  <a:pt x="45008" y="190499"/>
                </a:lnTo>
                <a:lnTo>
                  <a:pt x="43599" y="203199"/>
                </a:lnTo>
                <a:close/>
              </a:path>
              <a:path w="2961004" h="5905500">
                <a:moveTo>
                  <a:pt x="44832" y="203199"/>
                </a:moveTo>
                <a:lnTo>
                  <a:pt x="45008" y="190499"/>
                </a:lnTo>
                <a:lnTo>
                  <a:pt x="48056" y="190499"/>
                </a:lnTo>
                <a:lnTo>
                  <a:pt x="44832" y="203199"/>
                </a:lnTo>
                <a:close/>
              </a:path>
              <a:path w="2961004" h="5905500">
                <a:moveTo>
                  <a:pt x="2915805" y="203199"/>
                </a:moveTo>
                <a:lnTo>
                  <a:pt x="2912579" y="190499"/>
                </a:lnTo>
                <a:lnTo>
                  <a:pt x="2915627" y="190499"/>
                </a:lnTo>
                <a:lnTo>
                  <a:pt x="2915805" y="203199"/>
                </a:lnTo>
                <a:close/>
              </a:path>
              <a:path w="2961004" h="5905500">
                <a:moveTo>
                  <a:pt x="2955467" y="203199"/>
                </a:moveTo>
                <a:lnTo>
                  <a:pt x="2917024" y="203199"/>
                </a:lnTo>
                <a:lnTo>
                  <a:pt x="2915627" y="190499"/>
                </a:lnTo>
                <a:lnTo>
                  <a:pt x="2954097" y="190499"/>
                </a:lnTo>
                <a:lnTo>
                  <a:pt x="2955467" y="203199"/>
                </a:lnTo>
                <a:close/>
              </a:path>
              <a:path w="2961004" h="5905500">
                <a:moveTo>
                  <a:pt x="41414" y="215899"/>
                </a:moveTo>
                <a:lnTo>
                  <a:pt x="2895" y="215899"/>
                </a:lnTo>
                <a:lnTo>
                  <a:pt x="3949" y="203199"/>
                </a:lnTo>
                <a:lnTo>
                  <a:pt x="42532" y="203199"/>
                </a:lnTo>
                <a:lnTo>
                  <a:pt x="41414" y="215899"/>
                </a:lnTo>
                <a:close/>
              </a:path>
              <a:path w="2961004" h="5905500">
                <a:moveTo>
                  <a:pt x="2957741" y="215899"/>
                </a:moveTo>
                <a:lnTo>
                  <a:pt x="2919222" y="215899"/>
                </a:lnTo>
                <a:lnTo>
                  <a:pt x="2918091" y="203199"/>
                </a:lnTo>
                <a:lnTo>
                  <a:pt x="2956686" y="203199"/>
                </a:lnTo>
                <a:lnTo>
                  <a:pt x="2957741" y="215899"/>
                </a:lnTo>
                <a:close/>
              </a:path>
              <a:path w="2961004" h="5905500">
                <a:moveTo>
                  <a:pt x="39750" y="228599"/>
                </a:moveTo>
                <a:lnTo>
                  <a:pt x="1245" y="228599"/>
                </a:lnTo>
                <a:lnTo>
                  <a:pt x="1993" y="215899"/>
                </a:lnTo>
                <a:lnTo>
                  <a:pt x="40589" y="215899"/>
                </a:lnTo>
                <a:lnTo>
                  <a:pt x="39750" y="228599"/>
                </a:lnTo>
                <a:close/>
              </a:path>
              <a:path w="2961004" h="5905500">
                <a:moveTo>
                  <a:pt x="2959379" y="228599"/>
                </a:moveTo>
                <a:lnTo>
                  <a:pt x="2920873" y="228599"/>
                </a:lnTo>
                <a:lnTo>
                  <a:pt x="2920047" y="215899"/>
                </a:lnTo>
                <a:lnTo>
                  <a:pt x="2958642" y="215899"/>
                </a:lnTo>
                <a:lnTo>
                  <a:pt x="2959379" y="228599"/>
                </a:lnTo>
                <a:close/>
              </a:path>
              <a:path w="2961004" h="5905500">
                <a:moveTo>
                  <a:pt x="38290" y="241299"/>
                </a:moveTo>
                <a:lnTo>
                  <a:pt x="255" y="241299"/>
                </a:lnTo>
                <a:lnTo>
                  <a:pt x="660" y="228599"/>
                </a:lnTo>
                <a:lnTo>
                  <a:pt x="38671" y="228599"/>
                </a:lnTo>
                <a:lnTo>
                  <a:pt x="38290" y="241299"/>
                </a:lnTo>
                <a:close/>
              </a:path>
              <a:path w="2961004" h="5905500">
                <a:moveTo>
                  <a:pt x="38633" y="241299"/>
                </a:moveTo>
                <a:lnTo>
                  <a:pt x="38671" y="228599"/>
                </a:lnTo>
                <a:lnTo>
                  <a:pt x="39179" y="228599"/>
                </a:lnTo>
                <a:lnTo>
                  <a:pt x="38633" y="241299"/>
                </a:lnTo>
                <a:close/>
              </a:path>
              <a:path w="2961004" h="5905500">
                <a:moveTo>
                  <a:pt x="2921990" y="241299"/>
                </a:moveTo>
                <a:lnTo>
                  <a:pt x="2921457" y="228599"/>
                </a:lnTo>
                <a:lnTo>
                  <a:pt x="2921952" y="228599"/>
                </a:lnTo>
                <a:lnTo>
                  <a:pt x="2921990" y="241299"/>
                </a:lnTo>
                <a:close/>
              </a:path>
              <a:path w="2961004" h="5905500">
                <a:moveTo>
                  <a:pt x="2960382" y="241299"/>
                </a:moveTo>
                <a:lnTo>
                  <a:pt x="2922347" y="241299"/>
                </a:lnTo>
                <a:lnTo>
                  <a:pt x="2921952" y="228599"/>
                </a:lnTo>
                <a:lnTo>
                  <a:pt x="2959963" y="228599"/>
                </a:lnTo>
                <a:lnTo>
                  <a:pt x="2960382" y="241299"/>
                </a:lnTo>
                <a:close/>
              </a:path>
              <a:path w="2961004" h="5905500">
                <a:moveTo>
                  <a:pt x="38087" y="5651500"/>
                </a:moveTo>
                <a:lnTo>
                  <a:pt x="0" y="5651500"/>
                </a:lnTo>
                <a:lnTo>
                  <a:pt x="0" y="241299"/>
                </a:lnTo>
                <a:lnTo>
                  <a:pt x="38087" y="241299"/>
                </a:lnTo>
                <a:lnTo>
                  <a:pt x="38087" y="5651500"/>
                </a:lnTo>
                <a:close/>
              </a:path>
              <a:path w="2961004" h="5905500">
                <a:moveTo>
                  <a:pt x="2960636" y="5651500"/>
                </a:moveTo>
                <a:lnTo>
                  <a:pt x="2922536" y="5651500"/>
                </a:lnTo>
                <a:lnTo>
                  <a:pt x="2922536" y="241299"/>
                </a:lnTo>
                <a:lnTo>
                  <a:pt x="2960636" y="241299"/>
                </a:lnTo>
                <a:lnTo>
                  <a:pt x="2960636" y="5651500"/>
                </a:lnTo>
                <a:close/>
              </a:path>
              <a:path w="2961004" h="5905500">
                <a:moveTo>
                  <a:pt x="39814" y="5676900"/>
                </a:moveTo>
                <a:lnTo>
                  <a:pt x="1245" y="5676900"/>
                </a:lnTo>
                <a:lnTo>
                  <a:pt x="660" y="5664200"/>
                </a:lnTo>
                <a:lnTo>
                  <a:pt x="255" y="5651500"/>
                </a:lnTo>
                <a:lnTo>
                  <a:pt x="38290" y="5651500"/>
                </a:lnTo>
                <a:lnTo>
                  <a:pt x="38671" y="5664200"/>
                </a:lnTo>
                <a:lnTo>
                  <a:pt x="39128" y="5664200"/>
                </a:lnTo>
                <a:lnTo>
                  <a:pt x="39814" y="5676900"/>
                </a:lnTo>
                <a:close/>
              </a:path>
              <a:path w="2961004" h="5905500">
                <a:moveTo>
                  <a:pt x="2959379" y="5676900"/>
                </a:moveTo>
                <a:lnTo>
                  <a:pt x="2920822" y="5676900"/>
                </a:lnTo>
                <a:lnTo>
                  <a:pt x="2921509" y="5664200"/>
                </a:lnTo>
                <a:lnTo>
                  <a:pt x="2921952" y="5664200"/>
                </a:lnTo>
                <a:lnTo>
                  <a:pt x="2922347" y="5651500"/>
                </a:lnTo>
                <a:lnTo>
                  <a:pt x="2960382" y="5651500"/>
                </a:lnTo>
                <a:lnTo>
                  <a:pt x="2959963" y="5664200"/>
                </a:lnTo>
                <a:lnTo>
                  <a:pt x="2959379" y="5676900"/>
                </a:lnTo>
                <a:close/>
              </a:path>
              <a:path w="2961004" h="5905500">
                <a:moveTo>
                  <a:pt x="41489" y="5689600"/>
                </a:moveTo>
                <a:lnTo>
                  <a:pt x="2895" y="5689600"/>
                </a:lnTo>
                <a:lnTo>
                  <a:pt x="1993" y="5676900"/>
                </a:lnTo>
                <a:lnTo>
                  <a:pt x="40512" y="5676900"/>
                </a:lnTo>
                <a:lnTo>
                  <a:pt x="41489" y="5689600"/>
                </a:lnTo>
                <a:close/>
              </a:path>
              <a:path w="2961004" h="5905500">
                <a:moveTo>
                  <a:pt x="42532" y="5689600"/>
                </a:moveTo>
                <a:lnTo>
                  <a:pt x="41489" y="5689600"/>
                </a:lnTo>
                <a:lnTo>
                  <a:pt x="41414" y="5676900"/>
                </a:lnTo>
                <a:lnTo>
                  <a:pt x="42532" y="5689600"/>
                </a:lnTo>
                <a:close/>
              </a:path>
              <a:path w="2961004" h="5905500">
                <a:moveTo>
                  <a:pt x="2919134" y="5689600"/>
                </a:moveTo>
                <a:lnTo>
                  <a:pt x="2918091" y="5689600"/>
                </a:lnTo>
                <a:lnTo>
                  <a:pt x="2919222" y="5676900"/>
                </a:lnTo>
                <a:lnTo>
                  <a:pt x="2919134" y="5689600"/>
                </a:lnTo>
                <a:close/>
              </a:path>
              <a:path w="2961004" h="5905500">
                <a:moveTo>
                  <a:pt x="2957741" y="5689600"/>
                </a:moveTo>
                <a:lnTo>
                  <a:pt x="2919134" y="5689600"/>
                </a:lnTo>
                <a:lnTo>
                  <a:pt x="2920110" y="5676900"/>
                </a:lnTo>
                <a:lnTo>
                  <a:pt x="2958642" y="5676900"/>
                </a:lnTo>
                <a:lnTo>
                  <a:pt x="2957741" y="5689600"/>
                </a:lnTo>
                <a:close/>
              </a:path>
              <a:path w="2961004" h="5905500">
                <a:moveTo>
                  <a:pt x="45008" y="5702300"/>
                </a:moveTo>
                <a:lnTo>
                  <a:pt x="5168" y="5702300"/>
                </a:lnTo>
                <a:lnTo>
                  <a:pt x="3949" y="5689600"/>
                </a:lnTo>
                <a:lnTo>
                  <a:pt x="43599" y="5689600"/>
                </a:lnTo>
                <a:lnTo>
                  <a:pt x="45008" y="5702300"/>
                </a:lnTo>
                <a:close/>
              </a:path>
              <a:path w="2961004" h="5905500">
                <a:moveTo>
                  <a:pt x="2955467" y="5702300"/>
                </a:moveTo>
                <a:lnTo>
                  <a:pt x="2915627" y="5702300"/>
                </a:lnTo>
                <a:lnTo>
                  <a:pt x="2917024" y="5689600"/>
                </a:lnTo>
                <a:lnTo>
                  <a:pt x="2956686" y="5689600"/>
                </a:lnTo>
                <a:lnTo>
                  <a:pt x="2955467" y="5702300"/>
                </a:lnTo>
                <a:close/>
              </a:path>
              <a:path w="2961004" h="5905500">
                <a:moveTo>
                  <a:pt x="48056" y="5715000"/>
                </a:moveTo>
                <a:lnTo>
                  <a:pt x="8077" y="5715000"/>
                </a:lnTo>
                <a:lnTo>
                  <a:pt x="6527" y="5702300"/>
                </a:lnTo>
                <a:lnTo>
                  <a:pt x="44832" y="5702300"/>
                </a:lnTo>
                <a:lnTo>
                  <a:pt x="48056" y="5715000"/>
                </a:lnTo>
                <a:close/>
              </a:path>
              <a:path w="2961004" h="5905500">
                <a:moveTo>
                  <a:pt x="2952559" y="5715000"/>
                </a:moveTo>
                <a:lnTo>
                  <a:pt x="2912579" y="5715000"/>
                </a:lnTo>
                <a:lnTo>
                  <a:pt x="2915805" y="5702300"/>
                </a:lnTo>
                <a:lnTo>
                  <a:pt x="2954097" y="5702300"/>
                </a:lnTo>
                <a:lnTo>
                  <a:pt x="2952559" y="5715000"/>
                </a:lnTo>
                <a:close/>
              </a:path>
              <a:path w="2961004" h="5905500">
                <a:moveTo>
                  <a:pt x="102857" y="5803900"/>
                </a:moveTo>
                <a:lnTo>
                  <a:pt x="51257" y="5803900"/>
                </a:lnTo>
                <a:lnTo>
                  <a:pt x="44056" y="5791200"/>
                </a:lnTo>
                <a:lnTo>
                  <a:pt x="25400" y="5753100"/>
                </a:lnTo>
                <a:lnTo>
                  <a:pt x="11532" y="5715000"/>
                </a:lnTo>
                <a:lnTo>
                  <a:pt x="51206" y="5715000"/>
                </a:lnTo>
                <a:lnTo>
                  <a:pt x="55499" y="5727700"/>
                </a:lnTo>
                <a:lnTo>
                  <a:pt x="55130" y="5727700"/>
                </a:lnTo>
                <a:lnTo>
                  <a:pt x="59931" y="5740400"/>
                </a:lnTo>
                <a:lnTo>
                  <a:pt x="59524" y="5740400"/>
                </a:lnTo>
                <a:lnTo>
                  <a:pt x="64809" y="5753100"/>
                </a:lnTo>
                <a:lnTo>
                  <a:pt x="69646" y="5753100"/>
                </a:lnTo>
                <a:lnTo>
                  <a:pt x="75881" y="5765800"/>
                </a:lnTo>
                <a:lnTo>
                  <a:pt x="75361" y="5765800"/>
                </a:lnTo>
                <a:lnTo>
                  <a:pt x="82042" y="5778500"/>
                </a:lnTo>
                <a:lnTo>
                  <a:pt x="88023" y="5778500"/>
                </a:lnTo>
                <a:lnTo>
                  <a:pt x="95542" y="5791200"/>
                </a:lnTo>
                <a:lnTo>
                  <a:pt x="94931" y="5791200"/>
                </a:lnTo>
                <a:lnTo>
                  <a:pt x="102857" y="5803900"/>
                </a:lnTo>
                <a:close/>
              </a:path>
              <a:path w="2961004" h="5905500">
                <a:moveTo>
                  <a:pt x="2909379" y="5803900"/>
                </a:moveTo>
                <a:lnTo>
                  <a:pt x="2857779" y="5803900"/>
                </a:lnTo>
                <a:lnTo>
                  <a:pt x="2865704" y="5791200"/>
                </a:lnTo>
                <a:lnTo>
                  <a:pt x="2865095" y="5791200"/>
                </a:lnTo>
                <a:lnTo>
                  <a:pt x="2872612" y="5778500"/>
                </a:lnTo>
                <a:lnTo>
                  <a:pt x="2878594" y="5778500"/>
                </a:lnTo>
                <a:lnTo>
                  <a:pt x="2885262" y="5765800"/>
                </a:lnTo>
                <a:lnTo>
                  <a:pt x="2884754" y="5765800"/>
                </a:lnTo>
                <a:lnTo>
                  <a:pt x="2890977" y="5753100"/>
                </a:lnTo>
                <a:lnTo>
                  <a:pt x="2895828" y="5753100"/>
                </a:lnTo>
                <a:lnTo>
                  <a:pt x="2901111" y="5740400"/>
                </a:lnTo>
                <a:lnTo>
                  <a:pt x="2900705" y="5740400"/>
                </a:lnTo>
                <a:lnTo>
                  <a:pt x="2905493" y="5727700"/>
                </a:lnTo>
                <a:lnTo>
                  <a:pt x="2905137" y="5727700"/>
                </a:lnTo>
                <a:lnTo>
                  <a:pt x="2909417" y="5715000"/>
                </a:lnTo>
                <a:lnTo>
                  <a:pt x="2949105" y="5715000"/>
                </a:lnTo>
                <a:lnTo>
                  <a:pt x="2935236" y="5753100"/>
                </a:lnTo>
                <a:lnTo>
                  <a:pt x="2916580" y="5791200"/>
                </a:lnTo>
                <a:lnTo>
                  <a:pt x="2909379" y="5803900"/>
                </a:lnTo>
                <a:close/>
              </a:path>
              <a:path w="2961004" h="5905500">
                <a:moveTo>
                  <a:pt x="135521" y="5829300"/>
                </a:moveTo>
                <a:lnTo>
                  <a:pt x="75590" y="5829300"/>
                </a:lnTo>
                <a:lnTo>
                  <a:pt x="67043" y="5816600"/>
                </a:lnTo>
                <a:lnTo>
                  <a:pt x="58915" y="5803900"/>
                </a:lnTo>
                <a:lnTo>
                  <a:pt x="109856" y="5803900"/>
                </a:lnTo>
                <a:lnTo>
                  <a:pt x="118541" y="5816600"/>
                </a:lnTo>
                <a:lnTo>
                  <a:pt x="126149" y="5816600"/>
                </a:lnTo>
                <a:lnTo>
                  <a:pt x="135521" y="5829300"/>
                </a:lnTo>
                <a:close/>
              </a:path>
              <a:path w="2961004" h="5905500">
                <a:moveTo>
                  <a:pt x="2885033" y="5829300"/>
                </a:moveTo>
                <a:lnTo>
                  <a:pt x="2825102" y="5829300"/>
                </a:lnTo>
                <a:lnTo>
                  <a:pt x="2834487" y="5816600"/>
                </a:lnTo>
                <a:lnTo>
                  <a:pt x="2842094" y="5816600"/>
                </a:lnTo>
                <a:lnTo>
                  <a:pt x="2850781" y="5803900"/>
                </a:lnTo>
                <a:lnTo>
                  <a:pt x="2901708" y="5803900"/>
                </a:lnTo>
                <a:lnTo>
                  <a:pt x="2893593" y="5816600"/>
                </a:lnTo>
                <a:lnTo>
                  <a:pt x="2885033" y="5829300"/>
                </a:lnTo>
                <a:close/>
              </a:path>
              <a:path w="2961004" h="5905500">
                <a:moveTo>
                  <a:pt x="182994" y="5854700"/>
                </a:moveTo>
                <a:lnTo>
                  <a:pt x="103695" y="5854700"/>
                </a:lnTo>
                <a:lnTo>
                  <a:pt x="93929" y="5842000"/>
                </a:lnTo>
                <a:lnTo>
                  <a:pt x="84556" y="5829300"/>
                </a:lnTo>
                <a:lnTo>
                  <a:pt x="143700" y="5829300"/>
                </a:lnTo>
                <a:lnTo>
                  <a:pt x="153720" y="5842000"/>
                </a:lnTo>
                <a:lnTo>
                  <a:pt x="172135" y="5842000"/>
                </a:lnTo>
                <a:lnTo>
                  <a:pt x="182994" y="5854700"/>
                </a:lnTo>
                <a:close/>
              </a:path>
              <a:path w="2961004" h="5905500">
                <a:moveTo>
                  <a:pt x="2856941" y="5854700"/>
                </a:moveTo>
                <a:lnTo>
                  <a:pt x="2777629" y="5854700"/>
                </a:lnTo>
                <a:lnTo>
                  <a:pt x="2788500" y="5842000"/>
                </a:lnTo>
                <a:lnTo>
                  <a:pt x="2806915" y="5842000"/>
                </a:lnTo>
                <a:lnTo>
                  <a:pt x="2816936" y="5829300"/>
                </a:lnTo>
                <a:lnTo>
                  <a:pt x="2876066" y="5829300"/>
                </a:lnTo>
                <a:lnTo>
                  <a:pt x="2866694" y="5842000"/>
                </a:lnTo>
                <a:lnTo>
                  <a:pt x="2856941" y="5854700"/>
                </a:lnTo>
                <a:close/>
              </a:path>
              <a:path w="2961004" h="5905500">
                <a:moveTo>
                  <a:pt x="219518" y="5867400"/>
                </a:moveTo>
                <a:lnTo>
                  <a:pt x="124307" y="5867400"/>
                </a:lnTo>
                <a:lnTo>
                  <a:pt x="113816" y="5854700"/>
                </a:lnTo>
                <a:lnTo>
                  <a:pt x="213652" y="5854700"/>
                </a:lnTo>
                <a:lnTo>
                  <a:pt x="219518" y="5867400"/>
                </a:lnTo>
                <a:close/>
              </a:path>
              <a:path w="2961004" h="5905500">
                <a:moveTo>
                  <a:pt x="224967" y="5867400"/>
                </a:moveTo>
                <a:lnTo>
                  <a:pt x="219518" y="5867400"/>
                </a:lnTo>
                <a:lnTo>
                  <a:pt x="219049" y="5854700"/>
                </a:lnTo>
                <a:lnTo>
                  <a:pt x="224967" y="5867400"/>
                </a:lnTo>
                <a:close/>
              </a:path>
              <a:path w="2961004" h="5905500">
                <a:moveTo>
                  <a:pt x="2741104" y="5867400"/>
                </a:moveTo>
                <a:lnTo>
                  <a:pt x="2735656" y="5867400"/>
                </a:lnTo>
                <a:lnTo>
                  <a:pt x="2741574" y="5854700"/>
                </a:lnTo>
                <a:lnTo>
                  <a:pt x="2741104" y="5867400"/>
                </a:lnTo>
                <a:close/>
              </a:path>
              <a:path w="2961004" h="5905500">
                <a:moveTo>
                  <a:pt x="2836329" y="5867400"/>
                </a:moveTo>
                <a:lnTo>
                  <a:pt x="2741104" y="5867400"/>
                </a:lnTo>
                <a:lnTo>
                  <a:pt x="2746971" y="5854700"/>
                </a:lnTo>
                <a:lnTo>
                  <a:pt x="2846806" y="5854700"/>
                </a:lnTo>
                <a:lnTo>
                  <a:pt x="2836329" y="5867400"/>
                </a:lnTo>
                <a:close/>
              </a:path>
              <a:path w="2961004" h="5905500">
                <a:moveTo>
                  <a:pt x="2814359" y="5880100"/>
                </a:moveTo>
                <a:lnTo>
                  <a:pt x="146265" y="5880100"/>
                </a:lnTo>
                <a:lnTo>
                  <a:pt x="135127" y="5867400"/>
                </a:lnTo>
                <a:lnTo>
                  <a:pt x="2825508" y="5867400"/>
                </a:lnTo>
                <a:lnTo>
                  <a:pt x="2814359" y="5880100"/>
                </a:lnTo>
                <a:close/>
              </a:path>
              <a:path w="2961004" h="5905500">
                <a:moveTo>
                  <a:pt x="2791166" y="5892800"/>
                </a:moveTo>
                <a:lnTo>
                  <a:pt x="169457" y="5892800"/>
                </a:lnTo>
                <a:lnTo>
                  <a:pt x="157721" y="5880100"/>
                </a:lnTo>
                <a:lnTo>
                  <a:pt x="2802915" y="5880100"/>
                </a:lnTo>
                <a:lnTo>
                  <a:pt x="2791166" y="5892800"/>
                </a:lnTo>
                <a:close/>
              </a:path>
              <a:path w="2961004" h="5905500">
                <a:moveTo>
                  <a:pt x="2741650" y="5905500"/>
                </a:moveTo>
                <a:lnTo>
                  <a:pt x="218973" y="5905500"/>
                </a:lnTo>
                <a:lnTo>
                  <a:pt x="212585" y="5892800"/>
                </a:lnTo>
                <a:lnTo>
                  <a:pt x="2748038" y="5892800"/>
                </a:lnTo>
                <a:lnTo>
                  <a:pt x="2741650" y="59055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06440" y="991870"/>
            <a:ext cx="2441575" cy="5283835"/>
          </a:xfrm>
          <a:prstGeom prst="rect">
            <a:avLst/>
          </a:prstGeom>
        </p:spPr>
      </p:pic>
      <p:sp>
        <p:nvSpPr>
          <p:cNvPr id="4" name="object 4"/>
          <p:cNvSpPr/>
          <p:nvPr>
            <p:custDataLst>
              <p:tags r:id="rId4"/>
            </p:custDataLst>
          </p:nvPr>
        </p:nvSpPr>
        <p:spPr>
          <a:xfrm>
            <a:off x="5615940" y="680720"/>
            <a:ext cx="2804160" cy="5905500"/>
          </a:xfrm>
          <a:custGeom>
            <a:avLst/>
            <a:gdLst/>
            <a:ahLst/>
            <a:cxnLst/>
            <a:rect l="l" t="t" r="r" b="b"/>
            <a:pathLst>
              <a:path w="2804159" h="5905500">
                <a:moveTo>
                  <a:pt x="2643022" y="12700"/>
                </a:moveTo>
                <a:lnTo>
                  <a:pt x="161048" y="12700"/>
                </a:lnTo>
                <a:lnTo>
                  <a:pt x="172465" y="0"/>
                </a:lnTo>
                <a:lnTo>
                  <a:pt x="2631606" y="0"/>
                </a:lnTo>
                <a:lnTo>
                  <a:pt x="2643022" y="12700"/>
                </a:lnTo>
                <a:close/>
              </a:path>
              <a:path w="2804159" h="5905500">
                <a:moveTo>
                  <a:pt x="2675648" y="25400"/>
                </a:moveTo>
                <a:lnTo>
                  <a:pt x="128422" y="25400"/>
                </a:lnTo>
                <a:lnTo>
                  <a:pt x="139014" y="12700"/>
                </a:lnTo>
                <a:lnTo>
                  <a:pt x="2665056" y="12700"/>
                </a:lnTo>
                <a:lnTo>
                  <a:pt x="2675648" y="25400"/>
                </a:lnTo>
                <a:close/>
              </a:path>
              <a:path w="2804159" h="5905500">
                <a:moveTo>
                  <a:pt x="239877" y="38100"/>
                </a:moveTo>
                <a:lnTo>
                  <a:pt x="108165" y="38100"/>
                </a:lnTo>
                <a:lnTo>
                  <a:pt x="118135" y="25400"/>
                </a:lnTo>
                <a:lnTo>
                  <a:pt x="245732" y="25400"/>
                </a:lnTo>
                <a:lnTo>
                  <a:pt x="239877" y="38100"/>
                </a:lnTo>
                <a:close/>
              </a:path>
              <a:path w="2804159" h="5905500">
                <a:moveTo>
                  <a:pt x="2558580" y="38100"/>
                </a:moveTo>
                <a:lnTo>
                  <a:pt x="245490" y="38100"/>
                </a:lnTo>
                <a:lnTo>
                  <a:pt x="245732" y="25400"/>
                </a:lnTo>
                <a:lnTo>
                  <a:pt x="2558338" y="25400"/>
                </a:lnTo>
                <a:lnTo>
                  <a:pt x="2558580" y="38100"/>
                </a:lnTo>
                <a:close/>
              </a:path>
              <a:path w="2804159" h="5905500">
                <a:moveTo>
                  <a:pt x="2695905" y="38100"/>
                </a:moveTo>
                <a:lnTo>
                  <a:pt x="2564193" y="38100"/>
                </a:lnTo>
                <a:lnTo>
                  <a:pt x="2558338" y="25400"/>
                </a:lnTo>
                <a:lnTo>
                  <a:pt x="2685935" y="25400"/>
                </a:lnTo>
                <a:lnTo>
                  <a:pt x="2695905" y="38100"/>
                </a:lnTo>
                <a:close/>
              </a:path>
              <a:path w="2804159" h="5905500">
                <a:moveTo>
                  <a:pt x="137528" y="63500"/>
                </a:moveTo>
                <a:lnTo>
                  <a:pt x="80365" y="63500"/>
                </a:lnTo>
                <a:lnTo>
                  <a:pt x="89268" y="50800"/>
                </a:lnTo>
                <a:lnTo>
                  <a:pt x="98539" y="38100"/>
                </a:lnTo>
                <a:lnTo>
                  <a:pt x="174586" y="38100"/>
                </a:lnTo>
                <a:lnTo>
                  <a:pt x="164299" y="50800"/>
                </a:lnTo>
                <a:lnTo>
                  <a:pt x="147002" y="50800"/>
                </a:lnTo>
                <a:lnTo>
                  <a:pt x="137528" y="63500"/>
                </a:lnTo>
                <a:close/>
              </a:path>
              <a:path w="2804159" h="5905500">
                <a:moveTo>
                  <a:pt x="173710" y="50800"/>
                </a:moveTo>
                <a:lnTo>
                  <a:pt x="174586" y="38100"/>
                </a:lnTo>
                <a:lnTo>
                  <a:pt x="184226" y="38100"/>
                </a:lnTo>
                <a:lnTo>
                  <a:pt x="173710" y="50800"/>
                </a:lnTo>
                <a:close/>
              </a:path>
              <a:path w="2804159" h="5905500">
                <a:moveTo>
                  <a:pt x="2630360" y="50800"/>
                </a:moveTo>
                <a:lnTo>
                  <a:pt x="2619832" y="38100"/>
                </a:lnTo>
                <a:lnTo>
                  <a:pt x="2629484" y="38100"/>
                </a:lnTo>
                <a:lnTo>
                  <a:pt x="2630360" y="50800"/>
                </a:lnTo>
                <a:close/>
              </a:path>
              <a:path w="2804159" h="5905500">
                <a:moveTo>
                  <a:pt x="2723705" y="63500"/>
                </a:moveTo>
                <a:lnTo>
                  <a:pt x="2666542" y="63500"/>
                </a:lnTo>
                <a:lnTo>
                  <a:pt x="2657055" y="50800"/>
                </a:lnTo>
                <a:lnTo>
                  <a:pt x="2639771" y="50800"/>
                </a:lnTo>
                <a:lnTo>
                  <a:pt x="2629484" y="38100"/>
                </a:lnTo>
                <a:lnTo>
                  <a:pt x="2705531" y="38100"/>
                </a:lnTo>
                <a:lnTo>
                  <a:pt x="2714802" y="50800"/>
                </a:lnTo>
                <a:lnTo>
                  <a:pt x="2723705" y="63500"/>
                </a:lnTo>
                <a:close/>
              </a:path>
              <a:path w="2804159" h="5905500">
                <a:moveTo>
                  <a:pt x="105651" y="88900"/>
                </a:moveTo>
                <a:lnTo>
                  <a:pt x="55994" y="88900"/>
                </a:lnTo>
                <a:lnTo>
                  <a:pt x="63715" y="76200"/>
                </a:lnTo>
                <a:lnTo>
                  <a:pt x="71843" y="63500"/>
                </a:lnTo>
                <a:lnTo>
                  <a:pt x="129870" y="63500"/>
                </a:lnTo>
                <a:lnTo>
                  <a:pt x="120992" y="76200"/>
                </a:lnTo>
                <a:lnTo>
                  <a:pt x="113868" y="76200"/>
                </a:lnTo>
                <a:lnTo>
                  <a:pt x="105651" y="88900"/>
                </a:lnTo>
                <a:close/>
              </a:path>
              <a:path w="2804159" h="5905500">
                <a:moveTo>
                  <a:pt x="2748076" y="88900"/>
                </a:moveTo>
                <a:lnTo>
                  <a:pt x="2698419" y="88900"/>
                </a:lnTo>
                <a:lnTo>
                  <a:pt x="2690202" y="76200"/>
                </a:lnTo>
                <a:lnTo>
                  <a:pt x="2683079" y="76200"/>
                </a:lnTo>
                <a:lnTo>
                  <a:pt x="2674188" y="63500"/>
                </a:lnTo>
                <a:lnTo>
                  <a:pt x="2732227" y="63500"/>
                </a:lnTo>
                <a:lnTo>
                  <a:pt x="2740355" y="76200"/>
                </a:lnTo>
                <a:lnTo>
                  <a:pt x="2748076" y="88900"/>
                </a:lnTo>
                <a:close/>
              </a:path>
              <a:path w="2804159" h="5905500">
                <a:moveTo>
                  <a:pt x="73177" y="127000"/>
                </a:moveTo>
                <a:lnTo>
                  <a:pt x="29565" y="127000"/>
                </a:lnTo>
                <a:lnTo>
                  <a:pt x="35471" y="114300"/>
                </a:lnTo>
                <a:lnTo>
                  <a:pt x="41859" y="101600"/>
                </a:lnTo>
                <a:lnTo>
                  <a:pt x="48704" y="88900"/>
                </a:lnTo>
                <a:lnTo>
                  <a:pt x="99098" y="88900"/>
                </a:lnTo>
                <a:lnTo>
                  <a:pt x="91605" y="101600"/>
                </a:lnTo>
                <a:lnTo>
                  <a:pt x="85674" y="101600"/>
                </a:lnTo>
                <a:lnTo>
                  <a:pt x="78943" y="114300"/>
                </a:lnTo>
                <a:lnTo>
                  <a:pt x="79489" y="114300"/>
                </a:lnTo>
                <a:lnTo>
                  <a:pt x="73177" y="127000"/>
                </a:lnTo>
                <a:close/>
              </a:path>
              <a:path w="2804159" h="5905500">
                <a:moveTo>
                  <a:pt x="2774505" y="127000"/>
                </a:moveTo>
                <a:lnTo>
                  <a:pt x="2730893" y="127000"/>
                </a:lnTo>
                <a:lnTo>
                  <a:pt x="2724581" y="114300"/>
                </a:lnTo>
                <a:lnTo>
                  <a:pt x="2725127" y="114300"/>
                </a:lnTo>
                <a:lnTo>
                  <a:pt x="2718396" y="101600"/>
                </a:lnTo>
                <a:lnTo>
                  <a:pt x="2712466" y="101600"/>
                </a:lnTo>
                <a:lnTo>
                  <a:pt x="2704974" y="88900"/>
                </a:lnTo>
                <a:lnTo>
                  <a:pt x="2755366" y="88900"/>
                </a:lnTo>
                <a:lnTo>
                  <a:pt x="2762211" y="101600"/>
                </a:lnTo>
                <a:lnTo>
                  <a:pt x="2768601" y="114300"/>
                </a:lnTo>
                <a:lnTo>
                  <a:pt x="2774505" y="127000"/>
                </a:lnTo>
                <a:close/>
              </a:path>
              <a:path w="2804159" h="5905500">
                <a:moveTo>
                  <a:pt x="44424" y="190500"/>
                </a:moveTo>
                <a:lnTo>
                  <a:pt x="4927" y="190500"/>
                </a:lnTo>
                <a:lnTo>
                  <a:pt x="7645" y="177800"/>
                </a:lnTo>
                <a:lnTo>
                  <a:pt x="10947" y="165100"/>
                </a:lnTo>
                <a:lnTo>
                  <a:pt x="14820" y="152400"/>
                </a:lnTo>
                <a:lnTo>
                  <a:pt x="19215" y="139700"/>
                </a:lnTo>
                <a:lnTo>
                  <a:pt x="24130" y="127000"/>
                </a:lnTo>
                <a:lnTo>
                  <a:pt x="68275" y="127000"/>
                </a:lnTo>
                <a:lnTo>
                  <a:pt x="62826" y="139700"/>
                </a:lnTo>
                <a:lnTo>
                  <a:pt x="63258" y="139700"/>
                </a:lnTo>
                <a:lnTo>
                  <a:pt x="58254" y="152400"/>
                </a:lnTo>
                <a:lnTo>
                  <a:pt x="54483" y="152400"/>
                </a:lnTo>
                <a:lnTo>
                  <a:pt x="50431" y="165100"/>
                </a:lnTo>
                <a:lnTo>
                  <a:pt x="50761" y="165100"/>
                </a:lnTo>
                <a:lnTo>
                  <a:pt x="47193" y="177800"/>
                </a:lnTo>
                <a:lnTo>
                  <a:pt x="47472" y="177800"/>
                </a:lnTo>
                <a:lnTo>
                  <a:pt x="44424" y="190500"/>
                </a:lnTo>
                <a:close/>
              </a:path>
              <a:path w="2804159" h="5905500">
                <a:moveTo>
                  <a:pt x="2799143" y="190500"/>
                </a:moveTo>
                <a:lnTo>
                  <a:pt x="2759646" y="190500"/>
                </a:lnTo>
                <a:lnTo>
                  <a:pt x="2756598" y="177800"/>
                </a:lnTo>
                <a:lnTo>
                  <a:pt x="2756877" y="177800"/>
                </a:lnTo>
                <a:lnTo>
                  <a:pt x="2753309" y="165100"/>
                </a:lnTo>
                <a:lnTo>
                  <a:pt x="2753639" y="165100"/>
                </a:lnTo>
                <a:lnTo>
                  <a:pt x="2749575" y="152400"/>
                </a:lnTo>
                <a:lnTo>
                  <a:pt x="2745817" y="152400"/>
                </a:lnTo>
                <a:lnTo>
                  <a:pt x="2740812" y="139700"/>
                </a:lnTo>
                <a:lnTo>
                  <a:pt x="2741244" y="139700"/>
                </a:lnTo>
                <a:lnTo>
                  <a:pt x="2735794" y="127000"/>
                </a:lnTo>
                <a:lnTo>
                  <a:pt x="2779928" y="127000"/>
                </a:lnTo>
                <a:lnTo>
                  <a:pt x="2784856" y="139700"/>
                </a:lnTo>
                <a:lnTo>
                  <a:pt x="2789250" y="152400"/>
                </a:lnTo>
                <a:lnTo>
                  <a:pt x="2793111" y="165100"/>
                </a:lnTo>
                <a:lnTo>
                  <a:pt x="2796425" y="177800"/>
                </a:lnTo>
                <a:lnTo>
                  <a:pt x="2799143" y="190500"/>
                </a:lnTo>
                <a:close/>
              </a:path>
              <a:path w="2804159" h="5905500">
                <a:moveTo>
                  <a:pt x="54127" y="165100"/>
                </a:moveTo>
                <a:lnTo>
                  <a:pt x="54483" y="152400"/>
                </a:lnTo>
                <a:lnTo>
                  <a:pt x="58661" y="152400"/>
                </a:lnTo>
                <a:lnTo>
                  <a:pt x="54127" y="165100"/>
                </a:lnTo>
                <a:close/>
              </a:path>
              <a:path w="2804159" h="5905500">
                <a:moveTo>
                  <a:pt x="2749943" y="165100"/>
                </a:moveTo>
                <a:lnTo>
                  <a:pt x="2745409" y="152400"/>
                </a:lnTo>
                <a:lnTo>
                  <a:pt x="2749575" y="152400"/>
                </a:lnTo>
                <a:lnTo>
                  <a:pt x="2749943" y="165100"/>
                </a:lnTo>
                <a:close/>
              </a:path>
              <a:path w="2804159" h="5905500">
                <a:moveTo>
                  <a:pt x="42125" y="203200"/>
                </a:moveTo>
                <a:lnTo>
                  <a:pt x="2743" y="203200"/>
                </a:lnTo>
                <a:lnTo>
                  <a:pt x="3746" y="190500"/>
                </a:lnTo>
                <a:lnTo>
                  <a:pt x="44665" y="190500"/>
                </a:lnTo>
                <a:lnTo>
                  <a:pt x="42125" y="203200"/>
                </a:lnTo>
                <a:close/>
              </a:path>
              <a:path w="2804159" h="5905500">
                <a:moveTo>
                  <a:pt x="2801327" y="203200"/>
                </a:moveTo>
                <a:lnTo>
                  <a:pt x="2761945" y="203200"/>
                </a:lnTo>
                <a:lnTo>
                  <a:pt x="2759405" y="190500"/>
                </a:lnTo>
                <a:lnTo>
                  <a:pt x="2800324" y="190500"/>
                </a:lnTo>
                <a:lnTo>
                  <a:pt x="2801327" y="203200"/>
                </a:lnTo>
                <a:close/>
              </a:path>
              <a:path w="2804159" h="5905500">
                <a:moveTo>
                  <a:pt x="39649" y="215900"/>
                </a:moveTo>
                <a:lnTo>
                  <a:pt x="1181" y="215900"/>
                </a:lnTo>
                <a:lnTo>
                  <a:pt x="1892" y="203200"/>
                </a:lnTo>
                <a:lnTo>
                  <a:pt x="40436" y="203200"/>
                </a:lnTo>
                <a:lnTo>
                  <a:pt x="39649" y="215900"/>
                </a:lnTo>
                <a:close/>
              </a:path>
              <a:path w="2804159" h="5905500">
                <a:moveTo>
                  <a:pt x="2802891" y="215900"/>
                </a:moveTo>
                <a:lnTo>
                  <a:pt x="2764421" y="215900"/>
                </a:lnTo>
                <a:lnTo>
                  <a:pt x="2763621" y="203200"/>
                </a:lnTo>
                <a:lnTo>
                  <a:pt x="2802178" y="203200"/>
                </a:lnTo>
                <a:lnTo>
                  <a:pt x="2802891" y="215900"/>
                </a:lnTo>
                <a:close/>
              </a:path>
              <a:path w="2804159" h="5905500">
                <a:moveTo>
                  <a:pt x="38608" y="228600"/>
                </a:moveTo>
                <a:lnTo>
                  <a:pt x="228" y="228600"/>
                </a:lnTo>
                <a:lnTo>
                  <a:pt x="635" y="215900"/>
                </a:lnTo>
                <a:lnTo>
                  <a:pt x="39115" y="215900"/>
                </a:lnTo>
                <a:lnTo>
                  <a:pt x="38608" y="228600"/>
                </a:lnTo>
                <a:close/>
              </a:path>
              <a:path w="2804159" h="5905500">
                <a:moveTo>
                  <a:pt x="2803829" y="228600"/>
                </a:moveTo>
                <a:lnTo>
                  <a:pt x="2765464" y="228600"/>
                </a:lnTo>
                <a:lnTo>
                  <a:pt x="2764956" y="215900"/>
                </a:lnTo>
                <a:lnTo>
                  <a:pt x="2803436" y="215900"/>
                </a:lnTo>
                <a:lnTo>
                  <a:pt x="2803829" y="228600"/>
                </a:lnTo>
                <a:close/>
              </a:path>
              <a:path w="2804159" h="5905500">
                <a:moveTo>
                  <a:pt x="38087" y="5664200"/>
                </a:moveTo>
                <a:lnTo>
                  <a:pt x="0" y="5664200"/>
                </a:lnTo>
                <a:lnTo>
                  <a:pt x="0" y="228600"/>
                </a:lnTo>
                <a:lnTo>
                  <a:pt x="38087" y="228600"/>
                </a:lnTo>
                <a:lnTo>
                  <a:pt x="38087" y="5664200"/>
                </a:lnTo>
                <a:close/>
              </a:path>
              <a:path w="2804159" h="5905500">
                <a:moveTo>
                  <a:pt x="2804071" y="5664200"/>
                </a:moveTo>
                <a:lnTo>
                  <a:pt x="2765983" y="5664200"/>
                </a:lnTo>
                <a:lnTo>
                  <a:pt x="2766060" y="5651500"/>
                </a:lnTo>
                <a:lnTo>
                  <a:pt x="2766047" y="241300"/>
                </a:lnTo>
                <a:lnTo>
                  <a:pt x="2765983" y="228600"/>
                </a:lnTo>
                <a:lnTo>
                  <a:pt x="2804071" y="228600"/>
                </a:lnTo>
                <a:lnTo>
                  <a:pt x="2804071" y="5664200"/>
                </a:lnTo>
                <a:close/>
              </a:path>
              <a:path w="2804159" h="5905500">
                <a:moveTo>
                  <a:pt x="38633" y="5676900"/>
                </a:moveTo>
                <a:lnTo>
                  <a:pt x="635" y="5676900"/>
                </a:lnTo>
                <a:lnTo>
                  <a:pt x="228" y="5664200"/>
                </a:lnTo>
                <a:lnTo>
                  <a:pt x="38277" y="5664200"/>
                </a:lnTo>
                <a:lnTo>
                  <a:pt x="38633" y="5676900"/>
                </a:lnTo>
                <a:close/>
              </a:path>
              <a:path w="2804159" h="5905500">
                <a:moveTo>
                  <a:pt x="2803436" y="5676900"/>
                </a:moveTo>
                <a:lnTo>
                  <a:pt x="2765426" y="5676900"/>
                </a:lnTo>
                <a:lnTo>
                  <a:pt x="2765793" y="5664200"/>
                </a:lnTo>
                <a:lnTo>
                  <a:pt x="2803829" y="5664200"/>
                </a:lnTo>
                <a:lnTo>
                  <a:pt x="2803436" y="5676900"/>
                </a:lnTo>
                <a:close/>
              </a:path>
              <a:path w="2804159" h="5905500">
                <a:moveTo>
                  <a:pt x="39712" y="5689600"/>
                </a:moveTo>
                <a:lnTo>
                  <a:pt x="1892" y="5689600"/>
                </a:lnTo>
                <a:lnTo>
                  <a:pt x="1181" y="5676900"/>
                </a:lnTo>
                <a:lnTo>
                  <a:pt x="39065" y="5676900"/>
                </a:lnTo>
                <a:lnTo>
                  <a:pt x="39712" y="5689600"/>
                </a:lnTo>
                <a:close/>
              </a:path>
              <a:path w="2804159" h="5905500">
                <a:moveTo>
                  <a:pt x="40436" y="5689600"/>
                </a:moveTo>
                <a:lnTo>
                  <a:pt x="39712" y="5689600"/>
                </a:lnTo>
                <a:lnTo>
                  <a:pt x="39649" y="5676900"/>
                </a:lnTo>
                <a:lnTo>
                  <a:pt x="40436" y="5689600"/>
                </a:lnTo>
                <a:close/>
              </a:path>
              <a:path w="2804159" h="5905500">
                <a:moveTo>
                  <a:pt x="2764358" y="5689600"/>
                </a:moveTo>
                <a:lnTo>
                  <a:pt x="2763621" y="5689600"/>
                </a:lnTo>
                <a:lnTo>
                  <a:pt x="2764421" y="5676900"/>
                </a:lnTo>
                <a:lnTo>
                  <a:pt x="2764358" y="5689600"/>
                </a:lnTo>
                <a:close/>
              </a:path>
              <a:path w="2804159" h="5905500">
                <a:moveTo>
                  <a:pt x="2802178" y="5689600"/>
                </a:moveTo>
                <a:lnTo>
                  <a:pt x="2764358" y="5689600"/>
                </a:lnTo>
                <a:lnTo>
                  <a:pt x="2765005" y="5676900"/>
                </a:lnTo>
                <a:lnTo>
                  <a:pt x="2802891" y="5676900"/>
                </a:lnTo>
                <a:lnTo>
                  <a:pt x="2802178" y="5689600"/>
                </a:lnTo>
                <a:close/>
              </a:path>
              <a:path w="2804159" h="5905500">
                <a:moveTo>
                  <a:pt x="42278" y="5702300"/>
                </a:moveTo>
                <a:lnTo>
                  <a:pt x="3746" y="5702300"/>
                </a:lnTo>
                <a:lnTo>
                  <a:pt x="2743" y="5689600"/>
                </a:lnTo>
                <a:lnTo>
                  <a:pt x="41211" y="5689600"/>
                </a:lnTo>
                <a:lnTo>
                  <a:pt x="42278" y="5702300"/>
                </a:lnTo>
                <a:close/>
              </a:path>
              <a:path w="2804159" h="5905500">
                <a:moveTo>
                  <a:pt x="2800324" y="5702300"/>
                </a:moveTo>
                <a:lnTo>
                  <a:pt x="2761792" y="5702300"/>
                </a:lnTo>
                <a:lnTo>
                  <a:pt x="2762859" y="5689600"/>
                </a:lnTo>
                <a:lnTo>
                  <a:pt x="2801327" y="5689600"/>
                </a:lnTo>
                <a:lnTo>
                  <a:pt x="2800324" y="5702300"/>
                </a:lnTo>
                <a:close/>
              </a:path>
              <a:path w="2804159" h="5905500">
                <a:moveTo>
                  <a:pt x="73685" y="5778500"/>
                </a:moveTo>
                <a:lnTo>
                  <a:pt x="29565" y="5778500"/>
                </a:lnTo>
                <a:lnTo>
                  <a:pt x="24130" y="5765800"/>
                </a:lnTo>
                <a:lnTo>
                  <a:pt x="10947" y="5727700"/>
                </a:lnTo>
                <a:lnTo>
                  <a:pt x="4927" y="5702300"/>
                </a:lnTo>
                <a:lnTo>
                  <a:pt x="42125" y="5702300"/>
                </a:lnTo>
                <a:lnTo>
                  <a:pt x="44665" y="5715000"/>
                </a:lnTo>
                <a:lnTo>
                  <a:pt x="47193" y="5715000"/>
                </a:lnTo>
                <a:lnTo>
                  <a:pt x="50761" y="5727700"/>
                </a:lnTo>
                <a:lnTo>
                  <a:pt x="50431" y="5727700"/>
                </a:lnTo>
                <a:lnTo>
                  <a:pt x="54483" y="5740400"/>
                </a:lnTo>
                <a:lnTo>
                  <a:pt x="54127" y="5740400"/>
                </a:lnTo>
                <a:lnTo>
                  <a:pt x="58661" y="5753100"/>
                </a:lnTo>
                <a:lnTo>
                  <a:pt x="62826" y="5753100"/>
                </a:lnTo>
                <a:lnTo>
                  <a:pt x="68275" y="5765800"/>
                </a:lnTo>
                <a:lnTo>
                  <a:pt x="67792" y="5765800"/>
                </a:lnTo>
                <a:lnTo>
                  <a:pt x="73685" y="5778500"/>
                </a:lnTo>
                <a:close/>
              </a:path>
              <a:path w="2804159" h="5905500">
                <a:moveTo>
                  <a:pt x="47472" y="5715000"/>
                </a:moveTo>
                <a:lnTo>
                  <a:pt x="44665" y="5715000"/>
                </a:lnTo>
                <a:lnTo>
                  <a:pt x="44424" y="5702300"/>
                </a:lnTo>
                <a:lnTo>
                  <a:pt x="47472" y="5715000"/>
                </a:lnTo>
                <a:close/>
              </a:path>
              <a:path w="2804159" h="5905500">
                <a:moveTo>
                  <a:pt x="2759405" y="5715000"/>
                </a:moveTo>
                <a:lnTo>
                  <a:pt x="2756598" y="5715000"/>
                </a:lnTo>
                <a:lnTo>
                  <a:pt x="2759646" y="5702300"/>
                </a:lnTo>
                <a:lnTo>
                  <a:pt x="2759405" y="5715000"/>
                </a:lnTo>
                <a:close/>
              </a:path>
              <a:path w="2804159" h="5905500">
                <a:moveTo>
                  <a:pt x="2774505" y="5778500"/>
                </a:moveTo>
                <a:lnTo>
                  <a:pt x="2730385" y="5778500"/>
                </a:lnTo>
                <a:lnTo>
                  <a:pt x="2736265" y="5765800"/>
                </a:lnTo>
                <a:lnTo>
                  <a:pt x="2735794" y="5765800"/>
                </a:lnTo>
                <a:lnTo>
                  <a:pt x="2741244" y="5753100"/>
                </a:lnTo>
                <a:lnTo>
                  <a:pt x="2745409" y="5753100"/>
                </a:lnTo>
                <a:lnTo>
                  <a:pt x="2749943" y="5740400"/>
                </a:lnTo>
                <a:lnTo>
                  <a:pt x="2749575" y="5740400"/>
                </a:lnTo>
                <a:lnTo>
                  <a:pt x="2753639" y="5727700"/>
                </a:lnTo>
                <a:lnTo>
                  <a:pt x="2753309" y="5727700"/>
                </a:lnTo>
                <a:lnTo>
                  <a:pt x="2756877" y="5715000"/>
                </a:lnTo>
                <a:lnTo>
                  <a:pt x="2759405" y="5715000"/>
                </a:lnTo>
                <a:lnTo>
                  <a:pt x="2761945" y="5702300"/>
                </a:lnTo>
                <a:lnTo>
                  <a:pt x="2799143" y="5702300"/>
                </a:lnTo>
                <a:lnTo>
                  <a:pt x="2796425" y="5715000"/>
                </a:lnTo>
                <a:lnTo>
                  <a:pt x="2793111" y="5727700"/>
                </a:lnTo>
                <a:lnTo>
                  <a:pt x="2789250" y="5740400"/>
                </a:lnTo>
                <a:lnTo>
                  <a:pt x="2784856" y="5753100"/>
                </a:lnTo>
                <a:lnTo>
                  <a:pt x="2779928" y="5765800"/>
                </a:lnTo>
                <a:lnTo>
                  <a:pt x="2774505" y="5778500"/>
                </a:lnTo>
                <a:close/>
              </a:path>
              <a:path w="2804159" h="5905500">
                <a:moveTo>
                  <a:pt x="63258" y="5753100"/>
                </a:moveTo>
                <a:lnTo>
                  <a:pt x="58661" y="5753100"/>
                </a:lnTo>
                <a:lnTo>
                  <a:pt x="58254" y="5740400"/>
                </a:lnTo>
                <a:lnTo>
                  <a:pt x="63258" y="5753100"/>
                </a:lnTo>
                <a:close/>
              </a:path>
              <a:path w="2804159" h="5905500">
                <a:moveTo>
                  <a:pt x="2745409" y="5753100"/>
                </a:moveTo>
                <a:lnTo>
                  <a:pt x="2740812" y="5753100"/>
                </a:lnTo>
                <a:lnTo>
                  <a:pt x="2745817" y="5740400"/>
                </a:lnTo>
                <a:lnTo>
                  <a:pt x="2745409" y="5753100"/>
                </a:lnTo>
                <a:close/>
              </a:path>
              <a:path w="2804159" h="5905500">
                <a:moveTo>
                  <a:pt x="106324" y="5816600"/>
                </a:moveTo>
                <a:lnTo>
                  <a:pt x="55994" y="5816600"/>
                </a:lnTo>
                <a:lnTo>
                  <a:pt x="48704" y="5803900"/>
                </a:lnTo>
                <a:lnTo>
                  <a:pt x="41859" y="5791200"/>
                </a:lnTo>
                <a:lnTo>
                  <a:pt x="35471" y="5778500"/>
                </a:lnTo>
                <a:lnTo>
                  <a:pt x="78943" y="5778500"/>
                </a:lnTo>
                <a:lnTo>
                  <a:pt x="85674" y="5791200"/>
                </a:lnTo>
                <a:lnTo>
                  <a:pt x="91605" y="5791200"/>
                </a:lnTo>
                <a:lnTo>
                  <a:pt x="99098" y="5803900"/>
                </a:lnTo>
                <a:lnTo>
                  <a:pt x="98463" y="5803900"/>
                </a:lnTo>
                <a:lnTo>
                  <a:pt x="106324" y="5816600"/>
                </a:lnTo>
                <a:close/>
              </a:path>
              <a:path w="2804159" h="5905500">
                <a:moveTo>
                  <a:pt x="2748076" y="5816600"/>
                </a:moveTo>
                <a:lnTo>
                  <a:pt x="2697746" y="5816600"/>
                </a:lnTo>
                <a:lnTo>
                  <a:pt x="2705608" y="5803900"/>
                </a:lnTo>
                <a:lnTo>
                  <a:pt x="2704974" y="5803900"/>
                </a:lnTo>
                <a:lnTo>
                  <a:pt x="2712466" y="5791200"/>
                </a:lnTo>
                <a:lnTo>
                  <a:pt x="2718396" y="5791200"/>
                </a:lnTo>
                <a:lnTo>
                  <a:pt x="2725127" y="5778500"/>
                </a:lnTo>
                <a:lnTo>
                  <a:pt x="2768601" y="5778500"/>
                </a:lnTo>
                <a:lnTo>
                  <a:pt x="2762211" y="5791200"/>
                </a:lnTo>
                <a:lnTo>
                  <a:pt x="2755366" y="5803900"/>
                </a:lnTo>
                <a:lnTo>
                  <a:pt x="2748076" y="5816600"/>
                </a:lnTo>
                <a:close/>
              </a:path>
              <a:path w="2804159" h="5905500">
                <a:moveTo>
                  <a:pt x="147002" y="5842000"/>
                </a:moveTo>
                <a:lnTo>
                  <a:pt x="80365" y="5842000"/>
                </a:lnTo>
                <a:lnTo>
                  <a:pt x="71843" y="5829300"/>
                </a:lnTo>
                <a:lnTo>
                  <a:pt x="63715" y="5816600"/>
                </a:lnTo>
                <a:lnTo>
                  <a:pt x="113169" y="5816600"/>
                </a:lnTo>
                <a:lnTo>
                  <a:pt x="121729" y="5829300"/>
                </a:lnTo>
                <a:lnTo>
                  <a:pt x="137528" y="5829300"/>
                </a:lnTo>
                <a:lnTo>
                  <a:pt x="147002" y="5842000"/>
                </a:lnTo>
                <a:close/>
              </a:path>
              <a:path w="2804159" h="5905500">
                <a:moveTo>
                  <a:pt x="2723705" y="5842000"/>
                </a:moveTo>
                <a:lnTo>
                  <a:pt x="2657055" y="5842000"/>
                </a:lnTo>
                <a:lnTo>
                  <a:pt x="2666542" y="5829300"/>
                </a:lnTo>
                <a:lnTo>
                  <a:pt x="2682342" y="5829300"/>
                </a:lnTo>
                <a:lnTo>
                  <a:pt x="2690901" y="5816600"/>
                </a:lnTo>
                <a:lnTo>
                  <a:pt x="2740355" y="5816600"/>
                </a:lnTo>
                <a:lnTo>
                  <a:pt x="2732227" y="5829300"/>
                </a:lnTo>
                <a:lnTo>
                  <a:pt x="2723705" y="5842000"/>
                </a:lnTo>
                <a:close/>
              </a:path>
              <a:path w="2804159" h="5905500">
                <a:moveTo>
                  <a:pt x="165163" y="5854700"/>
                </a:moveTo>
                <a:lnTo>
                  <a:pt x="98539" y="5854700"/>
                </a:lnTo>
                <a:lnTo>
                  <a:pt x="89268" y="5842000"/>
                </a:lnTo>
                <a:lnTo>
                  <a:pt x="155130" y="5842000"/>
                </a:lnTo>
                <a:lnTo>
                  <a:pt x="165163" y="5854700"/>
                </a:lnTo>
                <a:close/>
              </a:path>
              <a:path w="2804159" h="5905500">
                <a:moveTo>
                  <a:pt x="174586" y="5854700"/>
                </a:moveTo>
                <a:lnTo>
                  <a:pt x="165163" y="5854700"/>
                </a:lnTo>
                <a:lnTo>
                  <a:pt x="164299" y="5842000"/>
                </a:lnTo>
                <a:lnTo>
                  <a:pt x="174586" y="5854700"/>
                </a:lnTo>
                <a:close/>
              </a:path>
              <a:path w="2804159" h="5905500">
                <a:moveTo>
                  <a:pt x="2638907" y="5854700"/>
                </a:moveTo>
                <a:lnTo>
                  <a:pt x="2629484" y="5854700"/>
                </a:lnTo>
                <a:lnTo>
                  <a:pt x="2639771" y="5842000"/>
                </a:lnTo>
                <a:lnTo>
                  <a:pt x="2638907" y="5854700"/>
                </a:lnTo>
                <a:close/>
              </a:path>
              <a:path w="2804159" h="5905500">
                <a:moveTo>
                  <a:pt x="2705531" y="5854700"/>
                </a:moveTo>
                <a:lnTo>
                  <a:pt x="2638907" y="5854700"/>
                </a:lnTo>
                <a:lnTo>
                  <a:pt x="2648940" y="5842000"/>
                </a:lnTo>
                <a:lnTo>
                  <a:pt x="2714802" y="5842000"/>
                </a:lnTo>
                <a:lnTo>
                  <a:pt x="2705531" y="5854700"/>
                </a:lnTo>
                <a:close/>
              </a:path>
              <a:path w="2804159" h="5905500">
                <a:moveTo>
                  <a:pt x="208965" y="5867400"/>
                </a:moveTo>
                <a:lnTo>
                  <a:pt x="118135" y="5867400"/>
                </a:lnTo>
                <a:lnTo>
                  <a:pt x="108165" y="5854700"/>
                </a:lnTo>
                <a:lnTo>
                  <a:pt x="203415" y="5854700"/>
                </a:lnTo>
                <a:lnTo>
                  <a:pt x="208965" y="5867400"/>
                </a:lnTo>
                <a:close/>
              </a:path>
              <a:path w="2804159" h="5905500">
                <a:moveTo>
                  <a:pt x="2685935" y="5867400"/>
                </a:moveTo>
                <a:lnTo>
                  <a:pt x="2595092" y="5867400"/>
                </a:lnTo>
                <a:lnTo>
                  <a:pt x="2600655" y="5854700"/>
                </a:lnTo>
                <a:lnTo>
                  <a:pt x="2695905" y="5854700"/>
                </a:lnTo>
                <a:lnTo>
                  <a:pt x="2685935" y="5867400"/>
                </a:lnTo>
                <a:close/>
              </a:path>
              <a:path w="2804159" h="5905500">
                <a:moveTo>
                  <a:pt x="2665056" y="5880100"/>
                </a:moveTo>
                <a:lnTo>
                  <a:pt x="139014" y="5880100"/>
                </a:lnTo>
                <a:lnTo>
                  <a:pt x="128422" y="5867400"/>
                </a:lnTo>
                <a:lnTo>
                  <a:pt x="2675648" y="5867400"/>
                </a:lnTo>
                <a:lnTo>
                  <a:pt x="2665056" y="5880100"/>
                </a:lnTo>
                <a:close/>
              </a:path>
              <a:path w="2804159" h="5905500">
                <a:moveTo>
                  <a:pt x="2643022" y="5892800"/>
                </a:moveTo>
                <a:lnTo>
                  <a:pt x="161048" y="5892800"/>
                </a:lnTo>
                <a:lnTo>
                  <a:pt x="149885" y="5880100"/>
                </a:lnTo>
                <a:lnTo>
                  <a:pt x="2654174" y="5880100"/>
                </a:lnTo>
                <a:lnTo>
                  <a:pt x="2643022" y="5892800"/>
                </a:lnTo>
                <a:close/>
              </a:path>
              <a:path w="2804159" h="5905500">
                <a:moveTo>
                  <a:pt x="2595956" y="5905500"/>
                </a:moveTo>
                <a:lnTo>
                  <a:pt x="208114" y="5905500"/>
                </a:lnTo>
                <a:lnTo>
                  <a:pt x="202044" y="5892800"/>
                </a:lnTo>
                <a:lnTo>
                  <a:pt x="2602026" y="5892800"/>
                </a:lnTo>
                <a:lnTo>
                  <a:pt x="2595956" y="59055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61705" y="981710"/>
            <a:ext cx="2439670" cy="5279390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6"/>
            </p:custDataLst>
          </p:nvPr>
        </p:nvSpPr>
        <p:spPr>
          <a:xfrm>
            <a:off x="8366125" y="666115"/>
            <a:ext cx="2877820" cy="5905500"/>
          </a:xfrm>
          <a:custGeom>
            <a:avLst/>
            <a:gdLst/>
            <a:ahLst/>
            <a:cxnLst/>
            <a:rect l="l" t="t" r="r" b="b"/>
            <a:pathLst>
              <a:path w="2877820" h="5905500">
                <a:moveTo>
                  <a:pt x="2712275" y="12700"/>
                </a:moveTo>
                <a:lnTo>
                  <a:pt x="165063" y="12700"/>
                </a:lnTo>
                <a:lnTo>
                  <a:pt x="176758" y="0"/>
                </a:lnTo>
                <a:lnTo>
                  <a:pt x="2700578" y="0"/>
                </a:lnTo>
                <a:lnTo>
                  <a:pt x="2712275" y="12700"/>
                </a:lnTo>
                <a:close/>
              </a:path>
              <a:path w="2877820" h="5905500">
                <a:moveTo>
                  <a:pt x="2745703" y="25400"/>
                </a:moveTo>
                <a:lnTo>
                  <a:pt x="131635" y="25400"/>
                </a:lnTo>
                <a:lnTo>
                  <a:pt x="142481" y="12700"/>
                </a:lnTo>
                <a:lnTo>
                  <a:pt x="2734856" y="12700"/>
                </a:lnTo>
                <a:lnTo>
                  <a:pt x="2745703" y="25400"/>
                </a:lnTo>
                <a:close/>
              </a:path>
              <a:path w="2877820" h="5905500">
                <a:moveTo>
                  <a:pt x="2766453" y="38100"/>
                </a:moveTo>
                <a:lnTo>
                  <a:pt x="110896" y="38100"/>
                </a:lnTo>
                <a:lnTo>
                  <a:pt x="121094" y="25400"/>
                </a:lnTo>
                <a:lnTo>
                  <a:pt x="2756242" y="25400"/>
                </a:lnTo>
                <a:lnTo>
                  <a:pt x="2766453" y="38100"/>
                </a:lnTo>
                <a:close/>
              </a:path>
              <a:path w="2877820" h="5905500">
                <a:moveTo>
                  <a:pt x="149415" y="63500"/>
                </a:moveTo>
                <a:lnTo>
                  <a:pt x="82410" y="63500"/>
                </a:lnTo>
                <a:lnTo>
                  <a:pt x="91528" y="50800"/>
                </a:lnTo>
                <a:lnTo>
                  <a:pt x="101028" y="38100"/>
                </a:lnTo>
                <a:lnTo>
                  <a:pt x="188518" y="38100"/>
                </a:lnTo>
                <a:lnTo>
                  <a:pt x="177725" y="50800"/>
                </a:lnTo>
                <a:lnTo>
                  <a:pt x="159437" y="50800"/>
                </a:lnTo>
                <a:lnTo>
                  <a:pt x="149415" y="63500"/>
                </a:lnTo>
                <a:close/>
              </a:path>
              <a:path w="2877820" h="5905500">
                <a:moveTo>
                  <a:pt x="2794927" y="63500"/>
                </a:moveTo>
                <a:lnTo>
                  <a:pt x="2727921" y="63500"/>
                </a:lnTo>
                <a:lnTo>
                  <a:pt x="2717901" y="50800"/>
                </a:lnTo>
                <a:lnTo>
                  <a:pt x="2699626" y="50800"/>
                </a:lnTo>
                <a:lnTo>
                  <a:pt x="2688818" y="38100"/>
                </a:lnTo>
                <a:lnTo>
                  <a:pt x="2776308" y="38100"/>
                </a:lnTo>
                <a:lnTo>
                  <a:pt x="2785808" y="50800"/>
                </a:lnTo>
                <a:lnTo>
                  <a:pt x="2794927" y="63500"/>
                </a:lnTo>
                <a:close/>
              </a:path>
              <a:path w="2877820" h="5905500">
                <a:moveTo>
                  <a:pt x="107696" y="88900"/>
                </a:moveTo>
                <a:lnTo>
                  <a:pt x="57442" y="88900"/>
                </a:lnTo>
                <a:lnTo>
                  <a:pt x="65354" y="76200"/>
                </a:lnTo>
                <a:lnTo>
                  <a:pt x="73672" y="63500"/>
                </a:lnTo>
                <a:lnTo>
                  <a:pt x="132600" y="63500"/>
                </a:lnTo>
                <a:lnTo>
                  <a:pt x="123482" y="76200"/>
                </a:lnTo>
                <a:lnTo>
                  <a:pt x="116128" y="76200"/>
                </a:lnTo>
                <a:lnTo>
                  <a:pt x="107696" y="88900"/>
                </a:lnTo>
                <a:close/>
              </a:path>
              <a:path w="2877820" h="5905500">
                <a:moveTo>
                  <a:pt x="2819895" y="88900"/>
                </a:moveTo>
                <a:lnTo>
                  <a:pt x="2769641" y="88900"/>
                </a:lnTo>
                <a:lnTo>
                  <a:pt x="2761208" y="76200"/>
                </a:lnTo>
                <a:lnTo>
                  <a:pt x="2753855" y="76200"/>
                </a:lnTo>
                <a:lnTo>
                  <a:pt x="2744736" y="63500"/>
                </a:lnTo>
                <a:lnTo>
                  <a:pt x="2803664" y="63500"/>
                </a:lnTo>
                <a:lnTo>
                  <a:pt x="2811995" y="76200"/>
                </a:lnTo>
                <a:lnTo>
                  <a:pt x="2819895" y="88900"/>
                </a:lnTo>
                <a:close/>
              </a:path>
              <a:path w="2877820" h="5905500">
                <a:moveTo>
                  <a:pt x="58927" y="152400"/>
                </a:moveTo>
                <a:lnTo>
                  <a:pt x="19775" y="152400"/>
                </a:lnTo>
                <a:lnTo>
                  <a:pt x="24815" y="139700"/>
                </a:lnTo>
                <a:lnTo>
                  <a:pt x="30365" y="127000"/>
                </a:lnTo>
                <a:lnTo>
                  <a:pt x="36423" y="114300"/>
                </a:lnTo>
                <a:lnTo>
                  <a:pt x="42964" y="101600"/>
                </a:lnTo>
                <a:lnTo>
                  <a:pt x="49974" y="88900"/>
                </a:lnTo>
                <a:lnTo>
                  <a:pt x="100939" y="88900"/>
                </a:lnTo>
                <a:lnTo>
                  <a:pt x="93243" y="101600"/>
                </a:lnTo>
                <a:lnTo>
                  <a:pt x="93852" y="101600"/>
                </a:lnTo>
                <a:lnTo>
                  <a:pt x="86537" y="114300"/>
                </a:lnTo>
                <a:lnTo>
                  <a:pt x="80759" y="114300"/>
                </a:lnTo>
                <a:lnTo>
                  <a:pt x="74282" y="127000"/>
                </a:lnTo>
                <a:lnTo>
                  <a:pt x="74790" y="127000"/>
                </a:lnTo>
                <a:lnTo>
                  <a:pt x="68745" y="139700"/>
                </a:lnTo>
                <a:lnTo>
                  <a:pt x="64071" y="139700"/>
                </a:lnTo>
                <a:lnTo>
                  <a:pt x="58927" y="152400"/>
                </a:lnTo>
                <a:close/>
              </a:path>
              <a:path w="2877820" h="5905500">
                <a:moveTo>
                  <a:pt x="2857576" y="152400"/>
                </a:moveTo>
                <a:lnTo>
                  <a:pt x="2818409" y="152400"/>
                </a:lnTo>
                <a:lnTo>
                  <a:pt x="2813278" y="139700"/>
                </a:lnTo>
                <a:lnTo>
                  <a:pt x="2808592" y="139700"/>
                </a:lnTo>
                <a:lnTo>
                  <a:pt x="2802547" y="127000"/>
                </a:lnTo>
                <a:lnTo>
                  <a:pt x="2803055" y="127000"/>
                </a:lnTo>
                <a:lnTo>
                  <a:pt x="2796578" y="114300"/>
                </a:lnTo>
                <a:lnTo>
                  <a:pt x="2790799" y="114300"/>
                </a:lnTo>
                <a:lnTo>
                  <a:pt x="2783497" y="101600"/>
                </a:lnTo>
                <a:lnTo>
                  <a:pt x="2784106" y="101600"/>
                </a:lnTo>
                <a:lnTo>
                  <a:pt x="2776397" y="88900"/>
                </a:lnTo>
                <a:lnTo>
                  <a:pt x="2827362" y="88900"/>
                </a:lnTo>
                <a:lnTo>
                  <a:pt x="2834373" y="101600"/>
                </a:lnTo>
                <a:lnTo>
                  <a:pt x="2840915" y="114300"/>
                </a:lnTo>
                <a:lnTo>
                  <a:pt x="2846971" y="127000"/>
                </a:lnTo>
                <a:lnTo>
                  <a:pt x="2852533" y="139700"/>
                </a:lnTo>
                <a:lnTo>
                  <a:pt x="2857576" y="152400"/>
                </a:lnTo>
                <a:close/>
              </a:path>
              <a:path w="2877820" h="5905500">
                <a:moveTo>
                  <a:pt x="44691" y="190500"/>
                </a:moveTo>
                <a:lnTo>
                  <a:pt x="6438" y="190500"/>
                </a:lnTo>
                <a:lnTo>
                  <a:pt x="7950" y="177800"/>
                </a:lnTo>
                <a:lnTo>
                  <a:pt x="11302" y="165100"/>
                </a:lnTo>
                <a:lnTo>
                  <a:pt x="15265" y="152400"/>
                </a:lnTo>
                <a:lnTo>
                  <a:pt x="59334" y="152400"/>
                </a:lnTo>
                <a:lnTo>
                  <a:pt x="54673" y="165100"/>
                </a:lnTo>
                <a:lnTo>
                  <a:pt x="51206" y="165100"/>
                </a:lnTo>
                <a:lnTo>
                  <a:pt x="47550" y="177800"/>
                </a:lnTo>
                <a:lnTo>
                  <a:pt x="47828" y="177800"/>
                </a:lnTo>
                <a:lnTo>
                  <a:pt x="44691" y="190500"/>
                </a:lnTo>
                <a:close/>
              </a:path>
              <a:path w="2877820" h="5905500">
                <a:moveTo>
                  <a:pt x="2870898" y="190500"/>
                </a:moveTo>
                <a:lnTo>
                  <a:pt x="2832646" y="190500"/>
                </a:lnTo>
                <a:lnTo>
                  <a:pt x="2829509" y="177800"/>
                </a:lnTo>
                <a:lnTo>
                  <a:pt x="2829788" y="177800"/>
                </a:lnTo>
                <a:lnTo>
                  <a:pt x="2826143" y="165100"/>
                </a:lnTo>
                <a:lnTo>
                  <a:pt x="2822665" y="165100"/>
                </a:lnTo>
                <a:lnTo>
                  <a:pt x="2818003" y="152400"/>
                </a:lnTo>
                <a:lnTo>
                  <a:pt x="2862072" y="152400"/>
                </a:lnTo>
                <a:lnTo>
                  <a:pt x="2866034" y="165100"/>
                </a:lnTo>
                <a:lnTo>
                  <a:pt x="2869399" y="177800"/>
                </a:lnTo>
                <a:lnTo>
                  <a:pt x="2870898" y="190500"/>
                </a:lnTo>
                <a:close/>
              </a:path>
              <a:path w="2877820" h="5905500">
                <a:moveTo>
                  <a:pt x="50876" y="177800"/>
                </a:moveTo>
                <a:lnTo>
                  <a:pt x="51206" y="165100"/>
                </a:lnTo>
                <a:lnTo>
                  <a:pt x="55041" y="165100"/>
                </a:lnTo>
                <a:lnTo>
                  <a:pt x="50876" y="177800"/>
                </a:lnTo>
                <a:close/>
              </a:path>
              <a:path w="2877820" h="5905500">
                <a:moveTo>
                  <a:pt x="2826461" y="177800"/>
                </a:moveTo>
                <a:lnTo>
                  <a:pt x="2822295" y="165100"/>
                </a:lnTo>
                <a:lnTo>
                  <a:pt x="2826143" y="165100"/>
                </a:lnTo>
                <a:lnTo>
                  <a:pt x="2826461" y="177800"/>
                </a:lnTo>
                <a:close/>
              </a:path>
              <a:path w="2877820" h="5905500">
                <a:moveTo>
                  <a:pt x="42392" y="203200"/>
                </a:moveTo>
                <a:lnTo>
                  <a:pt x="3924" y="203200"/>
                </a:lnTo>
                <a:lnTo>
                  <a:pt x="5105" y="190500"/>
                </a:lnTo>
                <a:lnTo>
                  <a:pt x="43611" y="190500"/>
                </a:lnTo>
                <a:lnTo>
                  <a:pt x="42392" y="203200"/>
                </a:lnTo>
                <a:close/>
              </a:path>
              <a:path w="2877820" h="5905500">
                <a:moveTo>
                  <a:pt x="43510" y="203200"/>
                </a:moveTo>
                <a:lnTo>
                  <a:pt x="43611" y="190500"/>
                </a:lnTo>
                <a:lnTo>
                  <a:pt x="44881" y="190500"/>
                </a:lnTo>
                <a:lnTo>
                  <a:pt x="43510" y="203200"/>
                </a:lnTo>
                <a:close/>
              </a:path>
              <a:path w="2877820" h="5905500">
                <a:moveTo>
                  <a:pt x="2833827" y="203200"/>
                </a:moveTo>
                <a:lnTo>
                  <a:pt x="2832468" y="190500"/>
                </a:lnTo>
                <a:lnTo>
                  <a:pt x="2833725" y="190500"/>
                </a:lnTo>
                <a:lnTo>
                  <a:pt x="2833827" y="203200"/>
                </a:lnTo>
                <a:close/>
              </a:path>
              <a:path w="2877820" h="5905500">
                <a:moveTo>
                  <a:pt x="2873413" y="203200"/>
                </a:moveTo>
                <a:lnTo>
                  <a:pt x="2834957" y="203200"/>
                </a:lnTo>
                <a:lnTo>
                  <a:pt x="2833725" y="190500"/>
                </a:lnTo>
                <a:lnTo>
                  <a:pt x="2872231" y="190500"/>
                </a:lnTo>
                <a:lnTo>
                  <a:pt x="2873413" y="203200"/>
                </a:lnTo>
                <a:close/>
              </a:path>
              <a:path w="2877820" h="5905500">
                <a:moveTo>
                  <a:pt x="40525" y="215900"/>
                </a:moveTo>
                <a:lnTo>
                  <a:pt x="2019" y="215900"/>
                </a:lnTo>
                <a:lnTo>
                  <a:pt x="2895" y="203200"/>
                </a:lnTo>
                <a:lnTo>
                  <a:pt x="41478" y="203200"/>
                </a:lnTo>
                <a:lnTo>
                  <a:pt x="40525" y="215900"/>
                </a:lnTo>
                <a:close/>
              </a:path>
              <a:path w="2877820" h="5905500">
                <a:moveTo>
                  <a:pt x="2875316" y="215900"/>
                </a:moveTo>
                <a:lnTo>
                  <a:pt x="2836824" y="215900"/>
                </a:lnTo>
                <a:lnTo>
                  <a:pt x="2835859" y="203200"/>
                </a:lnTo>
                <a:lnTo>
                  <a:pt x="2874441" y="203200"/>
                </a:lnTo>
                <a:lnTo>
                  <a:pt x="2875316" y="215900"/>
                </a:lnTo>
                <a:close/>
              </a:path>
              <a:path w="2877820" h="5905500">
                <a:moveTo>
                  <a:pt x="39179" y="228600"/>
                </a:moveTo>
                <a:lnTo>
                  <a:pt x="736" y="228600"/>
                </a:lnTo>
                <a:lnTo>
                  <a:pt x="1295" y="215900"/>
                </a:lnTo>
                <a:lnTo>
                  <a:pt x="39839" y="215900"/>
                </a:lnTo>
                <a:lnTo>
                  <a:pt x="39179" y="228600"/>
                </a:lnTo>
                <a:close/>
              </a:path>
              <a:path w="2877820" h="5905500">
                <a:moveTo>
                  <a:pt x="2876613" y="228600"/>
                </a:moveTo>
                <a:lnTo>
                  <a:pt x="2838157" y="228600"/>
                </a:lnTo>
                <a:lnTo>
                  <a:pt x="2837497" y="215900"/>
                </a:lnTo>
                <a:lnTo>
                  <a:pt x="2876042" y="215900"/>
                </a:lnTo>
                <a:lnTo>
                  <a:pt x="2876613" y="228600"/>
                </a:lnTo>
                <a:close/>
              </a:path>
              <a:path w="2877820" h="5905500">
                <a:moveTo>
                  <a:pt x="38163" y="241300"/>
                </a:moveTo>
                <a:lnTo>
                  <a:pt x="76" y="241300"/>
                </a:lnTo>
                <a:lnTo>
                  <a:pt x="330" y="228600"/>
                </a:lnTo>
                <a:lnTo>
                  <a:pt x="38392" y="228600"/>
                </a:lnTo>
                <a:lnTo>
                  <a:pt x="38163" y="241300"/>
                </a:lnTo>
                <a:close/>
              </a:path>
              <a:path w="2877820" h="5905500">
                <a:moveTo>
                  <a:pt x="2877261" y="241300"/>
                </a:moveTo>
                <a:lnTo>
                  <a:pt x="2839175" y="241300"/>
                </a:lnTo>
                <a:lnTo>
                  <a:pt x="2838957" y="228600"/>
                </a:lnTo>
                <a:lnTo>
                  <a:pt x="2877019" y="228600"/>
                </a:lnTo>
                <a:lnTo>
                  <a:pt x="2877261" y="241300"/>
                </a:lnTo>
                <a:close/>
              </a:path>
              <a:path w="2877820" h="5905500">
                <a:moveTo>
                  <a:pt x="38100" y="5651500"/>
                </a:moveTo>
                <a:lnTo>
                  <a:pt x="0" y="5651500"/>
                </a:lnTo>
                <a:lnTo>
                  <a:pt x="0" y="241300"/>
                </a:lnTo>
                <a:lnTo>
                  <a:pt x="38100" y="241300"/>
                </a:lnTo>
                <a:lnTo>
                  <a:pt x="38100" y="5651500"/>
                </a:lnTo>
                <a:close/>
              </a:path>
              <a:path w="2877820" h="5905500">
                <a:moveTo>
                  <a:pt x="2877337" y="5651500"/>
                </a:moveTo>
                <a:lnTo>
                  <a:pt x="2839237" y="5651500"/>
                </a:lnTo>
                <a:lnTo>
                  <a:pt x="2839237" y="241300"/>
                </a:lnTo>
                <a:lnTo>
                  <a:pt x="2877337" y="241300"/>
                </a:lnTo>
                <a:lnTo>
                  <a:pt x="2877337" y="5651500"/>
                </a:lnTo>
                <a:close/>
              </a:path>
              <a:path w="2877820" h="5905500">
                <a:moveTo>
                  <a:pt x="38392" y="5664200"/>
                </a:moveTo>
                <a:lnTo>
                  <a:pt x="330" y="5664200"/>
                </a:lnTo>
                <a:lnTo>
                  <a:pt x="76" y="5651500"/>
                </a:lnTo>
                <a:lnTo>
                  <a:pt x="38163" y="5651500"/>
                </a:lnTo>
                <a:lnTo>
                  <a:pt x="38392" y="5664200"/>
                </a:lnTo>
                <a:close/>
              </a:path>
              <a:path w="2877820" h="5905500">
                <a:moveTo>
                  <a:pt x="2877019" y="5664200"/>
                </a:moveTo>
                <a:lnTo>
                  <a:pt x="2838957" y="5664200"/>
                </a:lnTo>
                <a:lnTo>
                  <a:pt x="2839175" y="5651500"/>
                </a:lnTo>
                <a:lnTo>
                  <a:pt x="2877261" y="5651500"/>
                </a:lnTo>
                <a:lnTo>
                  <a:pt x="2877019" y="5664200"/>
                </a:lnTo>
                <a:close/>
              </a:path>
              <a:path w="2877820" h="5905500">
                <a:moveTo>
                  <a:pt x="39230" y="5676900"/>
                </a:moveTo>
                <a:lnTo>
                  <a:pt x="1295" y="5676900"/>
                </a:lnTo>
                <a:lnTo>
                  <a:pt x="736" y="5664200"/>
                </a:lnTo>
                <a:lnTo>
                  <a:pt x="38696" y="5664200"/>
                </a:lnTo>
                <a:lnTo>
                  <a:pt x="39230" y="5676900"/>
                </a:lnTo>
                <a:close/>
              </a:path>
              <a:path w="2877820" h="5905500">
                <a:moveTo>
                  <a:pt x="2876042" y="5676900"/>
                </a:moveTo>
                <a:lnTo>
                  <a:pt x="2838121" y="5676900"/>
                </a:lnTo>
                <a:lnTo>
                  <a:pt x="2838640" y="5664200"/>
                </a:lnTo>
                <a:lnTo>
                  <a:pt x="2876613" y="5664200"/>
                </a:lnTo>
                <a:lnTo>
                  <a:pt x="2876042" y="5676900"/>
                </a:lnTo>
                <a:close/>
              </a:path>
              <a:path w="2877820" h="5905500">
                <a:moveTo>
                  <a:pt x="40589" y="5689600"/>
                </a:moveTo>
                <a:lnTo>
                  <a:pt x="2895" y="5689600"/>
                </a:lnTo>
                <a:lnTo>
                  <a:pt x="2019" y="5676900"/>
                </a:lnTo>
                <a:lnTo>
                  <a:pt x="39789" y="5676900"/>
                </a:lnTo>
                <a:lnTo>
                  <a:pt x="40589" y="5689600"/>
                </a:lnTo>
                <a:close/>
              </a:path>
              <a:path w="2877820" h="5905500">
                <a:moveTo>
                  <a:pt x="2874441" y="5689600"/>
                </a:moveTo>
                <a:lnTo>
                  <a:pt x="2836748" y="5689600"/>
                </a:lnTo>
                <a:lnTo>
                  <a:pt x="2837560" y="5676900"/>
                </a:lnTo>
                <a:lnTo>
                  <a:pt x="2875316" y="5676900"/>
                </a:lnTo>
                <a:lnTo>
                  <a:pt x="2874441" y="5689600"/>
                </a:lnTo>
                <a:close/>
              </a:path>
              <a:path w="2877820" h="5905500">
                <a:moveTo>
                  <a:pt x="43611" y="5702300"/>
                </a:moveTo>
                <a:lnTo>
                  <a:pt x="5105" y="5702300"/>
                </a:lnTo>
                <a:lnTo>
                  <a:pt x="3924" y="5689600"/>
                </a:lnTo>
                <a:lnTo>
                  <a:pt x="42392" y="5689600"/>
                </a:lnTo>
                <a:lnTo>
                  <a:pt x="43611" y="5702300"/>
                </a:lnTo>
                <a:close/>
              </a:path>
              <a:path w="2877820" h="5905500">
                <a:moveTo>
                  <a:pt x="2872231" y="5702300"/>
                </a:moveTo>
                <a:lnTo>
                  <a:pt x="2833725" y="5702300"/>
                </a:lnTo>
                <a:lnTo>
                  <a:pt x="2834957" y="5689600"/>
                </a:lnTo>
                <a:lnTo>
                  <a:pt x="2873413" y="5689600"/>
                </a:lnTo>
                <a:lnTo>
                  <a:pt x="2872231" y="5702300"/>
                </a:lnTo>
                <a:close/>
              </a:path>
              <a:path w="2877820" h="5905500">
                <a:moveTo>
                  <a:pt x="69227" y="5765800"/>
                </a:moveTo>
                <a:lnTo>
                  <a:pt x="24815" y="5765800"/>
                </a:lnTo>
                <a:lnTo>
                  <a:pt x="19775" y="5753100"/>
                </a:lnTo>
                <a:lnTo>
                  <a:pt x="15265" y="5740400"/>
                </a:lnTo>
                <a:lnTo>
                  <a:pt x="11302" y="5727700"/>
                </a:lnTo>
                <a:lnTo>
                  <a:pt x="7950" y="5715000"/>
                </a:lnTo>
                <a:lnTo>
                  <a:pt x="6438" y="5702300"/>
                </a:lnTo>
                <a:lnTo>
                  <a:pt x="44691" y="5702300"/>
                </a:lnTo>
                <a:lnTo>
                  <a:pt x="47828" y="5715000"/>
                </a:lnTo>
                <a:lnTo>
                  <a:pt x="47550" y="5715000"/>
                </a:lnTo>
                <a:lnTo>
                  <a:pt x="51206" y="5727700"/>
                </a:lnTo>
                <a:lnTo>
                  <a:pt x="50876" y="5727700"/>
                </a:lnTo>
                <a:lnTo>
                  <a:pt x="55041" y="5740400"/>
                </a:lnTo>
                <a:lnTo>
                  <a:pt x="58927" y="5740400"/>
                </a:lnTo>
                <a:lnTo>
                  <a:pt x="64071" y="5753100"/>
                </a:lnTo>
                <a:lnTo>
                  <a:pt x="63626" y="5753100"/>
                </a:lnTo>
                <a:lnTo>
                  <a:pt x="69227" y="5765800"/>
                </a:lnTo>
                <a:close/>
              </a:path>
              <a:path w="2877820" h="5905500">
                <a:moveTo>
                  <a:pt x="2852533" y="5765800"/>
                </a:moveTo>
                <a:lnTo>
                  <a:pt x="2808109" y="5765800"/>
                </a:lnTo>
                <a:lnTo>
                  <a:pt x="2813711" y="5753100"/>
                </a:lnTo>
                <a:lnTo>
                  <a:pt x="2813278" y="5753100"/>
                </a:lnTo>
                <a:lnTo>
                  <a:pt x="2818409" y="5740400"/>
                </a:lnTo>
                <a:lnTo>
                  <a:pt x="2822295" y="5740400"/>
                </a:lnTo>
                <a:lnTo>
                  <a:pt x="2826461" y="5727700"/>
                </a:lnTo>
                <a:lnTo>
                  <a:pt x="2826143" y="5727700"/>
                </a:lnTo>
                <a:lnTo>
                  <a:pt x="2829788" y="5715000"/>
                </a:lnTo>
                <a:lnTo>
                  <a:pt x="2829509" y="5715000"/>
                </a:lnTo>
                <a:lnTo>
                  <a:pt x="2832646" y="5702300"/>
                </a:lnTo>
                <a:lnTo>
                  <a:pt x="2870898" y="5702300"/>
                </a:lnTo>
                <a:lnTo>
                  <a:pt x="2869399" y="5715000"/>
                </a:lnTo>
                <a:lnTo>
                  <a:pt x="2866034" y="5727700"/>
                </a:lnTo>
                <a:lnTo>
                  <a:pt x="2862072" y="5740400"/>
                </a:lnTo>
                <a:lnTo>
                  <a:pt x="2857576" y="5753100"/>
                </a:lnTo>
                <a:lnTo>
                  <a:pt x="2852533" y="5765800"/>
                </a:lnTo>
                <a:close/>
              </a:path>
              <a:path w="2877820" h="5905500">
                <a:moveTo>
                  <a:pt x="59334" y="5740400"/>
                </a:moveTo>
                <a:lnTo>
                  <a:pt x="55041" y="5740400"/>
                </a:lnTo>
                <a:lnTo>
                  <a:pt x="54673" y="5727700"/>
                </a:lnTo>
                <a:lnTo>
                  <a:pt x="59334" y="5740400"/>
                </a:lnTo>
                <a:close/>
              </a:path>
              <a:path w="2877820" h="5905500">
                <a:moveTo>
                  <a:pt x="2822295" y="5740400"/>
                </a:moveTo>
                <a:lnTo>
                  <a:pt x="2818003" y="5740400"/>
                </a:lnTo>
                <a:lnTo>
                  <a:pt x="2822665" y="5727700"/>
                </a:lnTo>
                <a:lnTo>
                  <a:pt x="2822295" y="5740400"/>
                </a:lnTo>
                <a:close/>
              </a:path>
              <a:path w="2877820" h="5905500">
                <a:moveTo>
                  <a:pt x="116128" y="5816600"/>
                </a:moveTo>
                <a:lnTo>
                  <a:pt x="57442" y="5816600"/>
                </a:lnTo>
                <a:lnTo>
                  <a:pt x="49974" y="5803900"/>
                </a:lnTo>
                <a:lnTo>
                  <a:pt x="42964" y="5791200"/>
                </a:lnTo>
                <a:lnTo>
                  <a:pt x="36423" y="5778500"/>
                </a:lnTo>
                <a:lnTo>
                  <a:pt x="30365" y="5765800"/>
                </a:lnTo>
                <a:lnTo>
                  <a:pt x="74282" y="5765800"/>
                </a:lnTo>
                <a:lnTo>
                  <a:pt x="80759" y="5778500"/>
                </a:lnTo>
                <a:lnTo>
                  <a:pt x="80213" y="5778500"/>
                </a:lnTo>
                <a:lnTo>
                  <a:pt x="87122" y="5791200"/>
                </a:lnTo>
                <a:lnTo>
                  <a:pt x="93243" y="5791200"/>
                </a:lnTo>
                <a:lnTo>
                  <a:pt x="100939" y="5803900"/>
                </a:lnTo>
                <a:lnTo>
                  <a:pt x="107696" y="5803900"/>
                </a:lnTo>
                <a:lnTo>
                  <a:pt x="116128" y="5816600"/>
                </a:lnTo>
                <a:close/>
              </a:path>
              <a:path w="2877820" h="5905500">
                <a:moveTo>
                  <a:pt x="2819895" y="5816600"/>
                </a:moveTo>
                <a:lnTo>
                  <a:pt x="2761208" y="5816600"/>
                </a:lnTo>
                <a:lnTo>
                  <a:pt x="2769641" y="5803900"/>
                </a:lnTo>
                <a:lnTo>
                  <a:pt x="2776397" y="5803900"/>
                </a:lnTo>
                <a:lnTo>
                  <a:pt x="2784106" y="5791200"/>
                </a:lnTo>
                <a:lnTo>
                  <a:pt x="2790215" y="5791200"/>
                </a:lnTo>
                <a:lnTo>
                  <a:pt x="2797124" y="5778500"/>
                </a:lnTo>
                <a:lnTo>
                  <a:pt x="2796578" y="5778500"/>
                </a:lnTo>
                <a:lnTo>
                  <a:pt x="2803055" y="5765800"/>
                </a:lnTo>
                <a:lnTo>
                  <a:pt x="2846971" y="5765800"/>
                </a:lnTo>
                <a:lnTo>
                  <a:pt x="2840915" y="5778500"/>
                </a:lnTo>
                <a:lnTo>
                  <a:pt x="2834373" y="5791200"/>
                </a:lnTo>
                <a:lnTo>
                  <a:pt x="2827362" y="5803900"/>
                </a:lnTo>
                <a:lnTo>
                  <a:pt x="2819895" y="5816600"/>
                </a:lnTo>
                <a:close/>
              </a:path>
              <a:path w="2877820" h="5905500">
                <a:moveTo>
                  <a:pt x="150228" y="5842000"/>
                </a:moveTo>
                <a:lnTo>
                  <a:pt x="82410" y="5842000"/>
                </a:lnTo>
                <a:lnTo>
                  <a:pt x="73672" y="5829300"/>
                </a:lnTo>
                <a:lnTo>
                  <a:pt x="65354" y="5816600"/>
                </a:lnTo>
                <a:lnTo>
                  <a:pt x="123482" y="5816600"/>
                </a:lnTo>
                <a:lnTo>
                  <a:pt x="132600" y="5829300"/>
                </a:lnTo>
                <a:lnTo>
                  <a:pt x="140487" y="5829300"/>
                </a:lnTo>
                <a:lnTo>
                  <a:pt x="150228" y="5842000"/>
                </a:lnTo>
                <a:close/>
              </a:path>
              <a:path w="2877820" h="5905500">
                <a:moveTo>
                  <a:pt x="2794927" y="5842000"/>
                </a:moveTo>
                <a:lnTo>
                  <a:pt x="2727123" y="5842000"/>
                </a:lnTo>
                <a:lnTo>
                  <a:pt x="2736850" y="5829300"/>
                </a:lnTo>
                <a:lnTo>
                  <a:pt x="2744736" y="5829300"/>
                </a:lnTo>
                <a:lnTo>
                  <a:pt x="2753855" y="5816600"/>
                </a:lnTo>
                <a:lnTo>
                  <a:pt x="2811995" y="5816600"/>
                </a:lnTo>
                <a:lnTo>
                  <a:pt x="2803664" y="5829300"/>
                </a:lnTo>
                <a:lnTo>
                  <a:pt x="2794927" y="5842000"/>
                </a:lnTo>
                <a:close/>
              </a:path>
              <a:path w="2877820" h="5905500">
                <a:moveTo>
                  <a:pt x="178600" y="5854700"/>
                </a:moveTo>
                <a:lnTo>
                  <a:pt x="101028" y="5854700"/>
                </a:lnTo>
                <a:lnTo>
                  <a:pt x="91528" y="5842000"/>
                </a:lnTo>
                <a:lnTo>
                  <a:pt x="168046" y="5842000"/>
                </a:lnTo>
                <a:lnTo>
                  <a:pt x="178600" y="5854700"/>
                </a:lnTo>
                <a:close/>
              </a:path>
              <a:path w="2877820" h="5905500">
                <a:moveTo>
                  <a:pt x="2776308" y="5854700"/>
                </a:moveTo>
                <a:lnTo>
                  <a:pt x="2698737" y="5854700"/>
                </a:lnTo>
                <a:lnTo>
                  <a:pt x="2709303" y="5842000"/>
                </a:lnTo>
                <a:lnTo>
                  <a:pt x="2785808" y="5842000"/>
                </a:lnTo>
                <a:lnTo>
                  <a:pt x="2776308" y="5854700"/>
                </a:lnTo>
                <a:close/>
              </a:path>
              <a:path w="2877820" h="5905500">
                <a:moveTo>
                  <a:pt x="213982" y="5867400"/>
                </a:moveTo>
                <a:lnTo>
                  <a:pt x="121094" y="5867400"/>
                </a:lnTo>
                <a:lnTo>
                  <a:pt x="110896" y="5854700"/>
                </a:lnTo>
                <a:lnTo>
                  <a:pt x="208279" y="5854700"/>
                </a:lnTo>
                <a:lnTo>
                  <a:pt x="213982" y="5867400"/>
                </a:lnTo>
                <a:close/>
              </a:path>
              <a:path w="2877820" h="5905500">
                <a:moveTo>
                  <a:pt x="2756242" y="5867400"/>
                </a:moveTo>
                <a:lnTo>
                  <a:pt x="2663355" y="5867400"/>
                </a:lnTo>
                <a:lnTo>
                  <a:pt x="2669057" y="5854700"/>
                </a:lnTo>
                <a:lnTo>
                  <a:pt x="2766453" y="5854700"/>
                </a:lnTo>
                <a:lnTo>
                  <a:pt x="2756242" y="5867400"/>
                </a:lnTo>
                <a:close/>
              </a:path>
              <a:path w="2877820" h="5905500">
                <a:moveTo>
                  <a:pt x="2734856" y="5880100"/>
                </a:moveTo>
                <a:lnTo>
                  <a:pt x="142481" y="5880100"/>
                </a:lnTo>
                <a:lnTo>
                  <a:pt x="131635" y="5867400"/>
                </a:lnTo>
                <a:lnTo>
                  <a:pt x="2745703" y="5867400"/>
                </a:lnTo>
                <a:lnTo>
                  <a:pt x="2734856" y="5880100"/>
                </a:lnTo>
                <a:close/>
              </a:path>
              <a:path w="2877820" h="5905500">
                <a:moveTo>
                  <a:pt x="2712275" y="5892800"/>
                </a:moveTo>
                <a:lnTo>
                  <a:pt x="165063" y="5892800"/>
                </a:lnTo>
                <a:lnTo>
                  <a:pt x="153631" y="5880100"/>
                </a:lnTo>
                <a:lnTo>
                  <a:pt x="2723705" y="5880100"/>
                </a:lnTo>
                <a:lnTo>
                  <a:pt x="2712275" y="5892800"/>
                </a:lnTo>
                <a:close/>
              </a:path>
              <a:path w="2877820" h="5905500">
                <a:moveTo>
                  <a:pt x="2664066" y="5905500"/>
                </a:moveTo>
                <a:lnTo>
                  <a:pt x="213271" y="5905500"/>
                </a:lnTo>
                <a:lnTo>
                  <a:pt x="207048" y="5892800"/>
                </a:lnTo>
                <a:lnTo>
                  <a:pt x="2670289" y="5892800"/>
                </a:lnTo>
                <a:lnTo>
                  <a:pt x="2664066" y="59055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2734" y="400595"/>
            <a:ext cx="2820035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口播剪辑的具体操作示</a:t>
            </a:r>
            <a:r>
              <a:rPr sz="2000" b="1" spc="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范</a:t>
            </a:r>
            <a:endParaRPr sz="2000" b="1" spc="5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sp>
        <p:nvSpPr>
          <p:cNvPr id="8" name="object 8"/>
          <p:cNvSpPr txBox="1"/>
          <p:nvPr>
            <p:custDataLst>
              <p:tags r:id="rId7"/>
            </p:custDataLst>
          </p:nvPr>
        </p:nvSpPr>
        <p:spPr>
          <a:xfrm>
            <a:off x="1260347" y="3317240"/>
            <a:ext cx="3797300" cy="1376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人物美颜</a:t>
            </a: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（亮度、美颜功能）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FFFF"/>
              </a:buClr>
              <a:buFont typeface="宋体" panose="02010600030101010101" pitchFamily="2" charset="-122"/>
              <a:buAutoNum type="arabicPeriod"/>
            </a:pPr>
            <a:endParaRPr sz="2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前期不足调整</a:t>
            </a: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（如光线过暗，</a:t>
            </a:r>
            <a:endParaRPr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3556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则拉高亮度曝光等）</a:t>
            </a:r>
            <a:endParaRPr sz="18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 idx="4294967295"/>
          </p:nvPr>
        </p:nvSpPr>
        <p:spPr>
          <a:xfrm>
            <a:off x="1270050" y="2524747"/>
            <a:ext cx="1447165" cy="873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95"/>
              </a:spcBef>
              <a:buClrTx/>
              <a:buSzTx/>
              <a:buFontTx/>
            </a:pPr>
            <a:r>
              <a:rPr sz="28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人物调</a:t>
            </a:r>
            <a:r>
              <a:rPr sz="28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色</a:t>
            </a:r>
            <a:endParaRPr sz="28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888480" y="908050"/>
            <a:ext cx="2449195" cy="530034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80000"/>
          </a:bodyPr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01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900" dirty="0">
                <a:solidFill>
                  <a:schemeClr val="accent1"/>
                </a:solidFill>
              </a:rPr>
              <a:t>口播剪辑的具体操作示范</a:t>
            </a:r>
            <a:endParaRPr sz="4900" dirty="0">
              <a:solidFill>
                <a:schemeClr val="accent1"/>
              </a:solidFill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dirty="0">
                <a:solidFill>
                  <a:schemeClr val="dk1">
                    <a:lumMod val="75000"/>
                    <a:lumOff val="25000"/>
                  </a:schemeClr>
                </a:solidFill>
              </a:rPr>
              <a:t>剪辑拼接</a:t>
            </a:r>
            <a:endParaRPr dirty="0">
              <a:solidFill>
                <a:schemeClr val="dk1">
                  <a:lumMod val="75000"/>
                  <a:lumOff val="25000"/>
                </a:schemeClr>
              </a:solidFill>
            </a:endParaRPr>
          </a:p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dirty="0">
                <a:solidFill>
                  <a:schemeClr val="dk1">
                    <a:lumMod val="75000"/>
                    <a:lumOff val="25000"/>
                  </a:schemeClr>
                </a:solidFill>
              </a:rPr>
              <a:t>1. 剪掉气口和录制错误的部分，完成拼接</a:t>
            </a:r>
            <a:endParaRPr dirty="0">
              <a:solidFill>
                <a:schemeClr val="dk1">
                  <a:lumMod val="75000"/>
                  <a:lumOff val="25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414743" y="361924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口播剪辑的具体操作示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范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735977" y="2596756"/>
            <a:ext cx="4686935" cy="2197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035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导入素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导入图片素材并把素材和对应内容对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齐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宋体" panose="02010600030101010101" pitchFamily="2" charset="-122"/>
              <a:buAutoNum type="arabicPeriod"/>
            </a:pPr>
            <a:endParaRPr sz="18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55600" marR="5080" indent="-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调整素材大小、如果图片有水印也可以 这个时候用放大图片的方式让水印不出 现在画面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1220" y="1124585"/>
            <a:ext cx="2407920" cy="5210810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5788660" y="962025"/>
            <a:ext cx="2702560" cy="5575300"/>
          </a:xfrm>
          <a:custGeom>
            <a:avLst/>
            <a:gdLst/>
            <a:ahLst/>
            <a:cxnLst/>
            <a:rect l="l" t="t" r="r" b="b"/>
            <a:pathLst>
              <a:path w="2702559" h="5575300">
                <a:moveTo>
                  <a:pt x="2546451" y="12699"/>
                </a:moveTo>
                <a:lnTo>
                  <a:pt x="155638" y="12699"/>
                </a:lnTo>
                <a:lnTo>
                  <a:pt x="166674" y="0"/>
                </a:lnTo>
                <a:lnTo>
                  <a:pt x="2535428" y="0"/>
                </a:lnTo>
                <a:lnTo>
                  <a:pt x="2546451" y="12699"/>
                </a:lnTo>
                <a:close/>
              </a:path>
              <a:path w="2702559" h="5575300">
                <a:moveTo>
                  <a:pt x="2577973" y="25399"/>
                </a:moveTo>
                <a:lnTo>
                  <a:pt x="124117" y="25399"/>
                </a:lnTo>
                <a:lnTo>
                  <a:pt x="134353" y="12699"/>
                </a:lnTo>
                <a:lnTo>
                  <a:pt x="2567749" y="12699"/>
                </a:lnTo>
                <a:lnTo>
                  <a:pt x="2577973" y="25399"/>
                </a:lnTo>
                <a:close/>
              </a:path>
              <a:path w="2702559" h="5575300">
                <a:moveTo>
                  <a:pt x="2597530" y="38099"/>
                </a:moveTo>
                <a:lnTo>
                  <a:pt x="104559" y="38099"/>
                </a:lnTo>
                <a:lnTo>
                  <a:pt x="114185" y="25399"/>
                </a:lnTo>
                <a:lnTo>
                  <a:pt x="2587904" y="25399"/>
                </a:lnTo>
                <a:lnTo>
                  <a:pt x="2597530" y="38099"/>
                </a:lnTo>
                <a:close/>
              </a:path>
              <a:path w="2702559" h="5575300">
                <a:moveTo>
                  <a:pt x="159270" y="50799"/>
                </a:moveTo>
                <a:lnTo>
                  <a:pt x="86309" y="50799"/>
                </a:lnTo>
                <a:lnTo>
                  <a:pt x="95262" y="38099"/>
                </a:lnTo>
                <a:lnTo>
                  <a:pt x="169176" y="38099"/>
                </a:lnTo>
                <a:lnTo>
                  <a:pt x="159270" y="50799"/>
                </a:lnTo>
                <a:close/>
              </a:path>
              <a:path w="2702559" h="5575300">
                <a:moveTo>
                  <a:pt x="2615793" y="50799"/>
                </a:moveTo>
                <a:lnTo>
                  <a:pt x="2542819" y="50799"/>
                </a:lnTo>
                <a:lnTo>
                  <a:pt x="2532913" y="38099"/>
                </a:lnTo>
                <a:lnTo>
                  <a:pt x="2606827" y="38099"/>
                </a:lnTo>
                <a:lnTo>
                  <a:pt x="2615793" y="50799"/>
                </a:lnTo>
                <a:close/>
              </a:path>
              <a:path w="2702559" h="5575300">
                <a:moveTo>
                  <a:pt x="117716" y="76199"/>
                </a:moveTo>
                <a:lnTo>
                  <a:pt x="61620" y="76199"/>
                </a:lnTo>
                <a:lnTo>
                  <a:pt x="69469" y="63499"/>
                </a:lnTo>
                <a:lnTo>
                  <a:pt x="77698" y="50799"/>
                </a:lnTo>
                <a:lnTo>
                  <a:pt x="142709" y="50799"/>
                </a:lnTo>
                <a:lnTo>
                  <a:pt x="133578" y="63499"/>
                </a:lnTo>
                <a:lnTo>
                  <a:pt x="126276" y="63499"/>
                </a:lnTo>
                <a:lnTo>
                  <a:pt x="117716" y="76199"/>
                </a:lnTo>
                <a:close/>
              </a:path>
              <a:path w="2702559" h="5575300">
                <a:moveTo>
                  <a:pt x="2640482" y="76199"/>
                </a:moveTo>
                <a:lnTo>
                  <a:pt x="2584373" y="76199"/>
                </a:lnTo>
                <a:lnTo>
                  <a:pt x="2575826" y="63499"/>
                </a:lnTo>
                <a:lnTo>
                  <a:pt x="2568524" y="63499"/>
                </a:lnTo>
                <a:lnTo>
                  <a:pt x="2559378" y="50799"/>
                </a:lnTo>
                <a:lnTo>
                  <a:pt x="2624391" y="50799"/>
                </a:lnTo>
                <a:lnTo>
                  <a:pt x="2632621" y="63499"/>
                </a:lnTo>
                <a:lnTo>
                  <a:pt x="2640482" y="76199"/>
                </a:lnTo>
                <a:close/>
              </a:path>
              <a:path w="2702559" h="5575300">
                <a:moveTo>
                  <a:pt x="89509" y="101599"/>
                </a:moveTo>
                <a:lnTo>
                  <a:pt x="40512" y="101599"/>
                </a:lnTo>
                <a:lnTo>
                  <a:pt x="47129" y="88899"/>
                </a:lnTo>
                <a:lnTo>
                  <a:pt x="54165" y="76199"/>
                </a:lnTo>
                <a:lnTo>
                  <a:pt x="110909" y="76199"/>
                </a:lnTo>
                <a:lnTo>
                  <a:pt x="102997" y="88899"/>
                </a:lnTo>
                <a:lnTo>
                  <a:pt x="96735" y="88899"/>
                </a:lnTo>
                <a:lnTo>
                  <a:pt x="89509" y="101599"/>
                </a:lnTo>
                <a:close/>
              </a:path>
              <a:path w="2702559" h="5575300">
                <a:moveTo>
                  <a:pt x="2661577" y="101599"/>
                </a:moveTo>
                <a:lnTo>
                  <a:pt x="2612593" y="101599"/>
                </a:lnTo>
                <a:lnTo>
                  <a:pt x="2605366" y="88899"/>
                </a:lnTo>
                <a:lnTo>
                  <a:pt x="2599107" y="88899"/>
                </a:lnTo>
                <a:lnTo>
                  <a:pt x="2591180" y="76199"/>
                </a:lnTo>
                <a:lnTo>
                  <a:pt x="2647924" y="76199"/>
                </a:lnTo>
                <a:lnTo>
                  <a:pt x="2654973" y="88899"/>
                </a:lnTo>
                <a:lnTo>
                  <a:pt x="2661577" y="101599"/>
                </a:lnTo>
                <a:close/>
              </a:path>
              <a:path w="2702559" h="5575300">
                <a:moveTo>
                  <a:pt x="44246" y="177799"/>
                </a:moveTo>
                <a:lnTo>
                  <a:pt x="7454" y="177799"/>
                </a:lnTo>
                <a:lnTo>
                  <a:pt x="10655" y="165099"/>
                </a:lnTo>
                <a:lnTo>
                  <a:pt x="23393" y="126999"/>
                </a:lnTo>
                <a:lnTo>
                  <a:pt x="34340" y="101599"/>
                </a:lnTo>
                <a:lnTo>
                  <a:pt x="83845" y="101599"/>
                </a:lnTo>
                <a:lnTo>
                  <a:pt x="77368" y="114299"/>
                </a:lnTo>
                <a:lnTo>
                  <a:pt x="72339" y="114299"/>
                </a:lnTo>
                <a:lnTo>
                  <a:pt x="66662" y="126999"/>
                </a:lnTo>
                <a:lnTo>
                  <a:pt x="67144" y="126999"/>
                </a:lnTo>
                <a:lnTo>
                  <a:pt x="61887" y="139699"/>
                </a:lnTo>
                <a:lnTo>
                  <a:pt x="57924" y="139699"/>
                </a:lnTo>
                <a:lnTo>
                  <a:pt x="53555" y="152399"/>
                </a:lnTo>
                <a:lnTo>
                  <a:pt x="53911" y="152399"/>
                </a:lnTo>
                <a:lnTo>
                  <a:pt x="50012" y="165099"/>
                </a:lnTo>
                <a:lnTo>
                  <a:pt x="47180" y="165099"/>
                </a:lnTo>
                <a:lnTo>
                  <a:pt x="44246" y="177799"/>
                </a:lnTo>
                <a:close/>
              </a:path>
              <a:path w="2702559" h="5575300">
                <a:moveTo>
                  <a:pt x="2694635" y="177799"/>
                </a:moveTo>
                <a:lnTo>
                  <a:pt x="2657855" y="177799"/>
                </a:lnTo>
                <a:lnTo>
                  <a:pt x="2654909" y="165099"/>
                </a:lnTo>
                <a:lnTo>
                  <a:pt x="2652088" y="165099"/>
                </a:lnTo>
                <a:lnTo>
                  <a:pt x="2648177" y="152399"/>
                </a:lnTo>
                <a:lnTo>
                  <a:pt x="2648546" y="152399"/>
                </a:lnTo>
                <a:lnTo>
                  <a:pt x="2644178" y="139699"/>
                </a:lnTo>
                <a:lnTo>
                  <a:pt x="2640203" y="139699"/>
                </a:lnTo>
                <a:lnTo>
                  <a:pt x="2634945" y="126999"/>
                </a:lnTo>
                <a:lnTo>
                  <a:pt x="2635427" y="126999"/>
                </a:lnTo>
                <a:lnTo>
                  <a:pt x="2629750" y="114299"/>
                </a:lnTo>
                <a:lnTo>
                  <a:pt x="2624735" y="114299"/>
                </a:lnTo>
                <a:lnTo>
                  <a:pt x="2618257" y="101599"/>
                </a:lnTo>
                <a:lnTo>
                  <a:pt x="2667749" y="101599"/>
                </a:lnTo>
                <a:lnTo>
                  <a:pt x="2683459" y="139699"/>
                </a:lnTo>
                <a:lnTo>
                  <a:pt x="2691434" y="165099"/>
                </a:lnTo>
                <a:lnTo>
                  <a:pt x="2694635" y="177799"/>
                </a:lnTo>
                <a:close/>
              </a:path>
              <a:path w="2702559" h="5575300">
                <a:moveTo>
                  <a:pt x="46901" y="177799"/>
                </a:moveTo>
                <a:lnTo>
                  <a:pt x="47180" y="165099"/>
                </a:lnTo>
                <a:lnTo>
                  <a:pt x="50330" y="165099"/>
                </a:lnTo>
                <a:lnTo>
                  <a:pt x="46901" y="177799"/>
                </a:lnTo>
                <a:close/>
              </a:path>
              <a:path w="2702559" h="5575300">
                <a:moveTo>
                  <a:pt x="2655189" y="177799"/>
                </a:moveTo>
                <a:lnTo>
                  <a:pt x="2651760" y="165099"/>
                </a:lnTo>
                <a:lnTo>
                  <a:pt x="2654909" y="165099"/>
                </a:lnTo>
                <a:lnTo>
                  <a:pt x="2655189" y="177799"/>
                </a:lnTo>
                <a:close/>
              </a:path>
              <a:path w="2702559" h="5575300">
                <a:moveTo>
                  <a:pt x="40309" y="203199"/>
                </a:moveTo>
                <a:lnTo>
                  <a:pt x="1905" y="203199"/>
                </a:lnTo>
                <a:lnTo>
                  <a:pt x="2743" y="190499"/>
                </a:lnTo>
                <a:lnTo>
                  <a:pt x="4813" y="177799"/>
                </a:lnTo>
                <a:lnTo>
                  <a:pt x="44475" y="177799"/>
                </a:lnTo>
                <a:lnTo>
                  <a:pt x="42037" y="190499"/>
                </a:lnTo>
                <a:lnTo>
                  <a:pt x="42227" y="190499"/>
                </a:lnTo>
                <a:lnTo>
                  <a:pt x="40309" y="203199"/>
                </a:lnTo>
                <a:close/>
              </a:path>
              <a:path w="2702559" h="5575300">
                <a:moveTo>
                  <a:pt x="2700199" y="203199"/>
                </a:moveTo>
                <a:lnTo>
                  <a:pt x="2661780" y="203199"/>
                </a:lnTo>
                <a:lnTo>
                  <a:pt x="2659862" y="190499"/>
                </a:lnTo>
                <a:lnTo>
                  <a:pt x="2660053" y="190499"/>
                </a:lnTo>
                <a:lnTo>
                  <a:pt x="2657614" y="177799"/>
                </a:lnTo>
                <a:lnTo>
                  <a:pt x="2697289" y="177799"/>
                </a:lnTo>
                <a:lnTo>
                  <a:pt x="2699346" y="190499"/>
                </a:lnTo>
                <a:lnTo>
                  <a:pt x="2700199" y="203199"/>
                </a:lnTo>
                <a:close/>
              </a:path>
              <a:path w="2702559" h="5575300">
                <a:moveTo>
                  <a:pt x="39103" y="215899"/>
                </a:moveTo>
                <a:lnTo>
                  <a:pt x="685" y="215899"/>
                </a:lnTo>
                <a:lnTo>
                  <a:pt x="1219" y="203199"/>
                </a:lnTo>
                <a:lnTo>
                  <a:pt x="39725" y="203199"/>
                </a:lnTo>
                <a:lnTo>
                  <a:pt x="39103" y="215899"/>
                </a:lnTo>
                <a:close/>
              </a:path>
              <a:path w="2702559" h="5575300">
                <a:moveTo>
                  <a:pt x="2701404" y="215899"/>
                </a:moveTo>
                <a:lnTo>
                  <a:pt x="2662999" y="215899"/>
                </a:lnTo>
                <a:lnTo>
                  <a:pt x="2662364" y="203199"/>
                </a:lnTo>
                <a:lnTo>
                  <a:pt x="2700872" y="203199"/>
                </a:lnTo>
                <a:lnTo>
                  <a:pt x="2701404" y="215899"/>
                </a:lnTo>
                <a:close/>
              </a:path>
              <a:path w="2702559" h="5575300">
                <a:moveTo>
                  <a:pt x="38150" y="228599"/>
                </a:moveTo>
                <a:lnTo>
                  <a:pt x="76" y="228599"/>
                </a:lnTo>
                <a:lnTo>
                  <a:pt x="304" y="215899"/>
                </a:lnTo>
                <a:lnTo>
                  <a:pt x="38366" y="215899"/>
                </a:lnTo>
                <a:lnTo>
                  <a:pt x="38150" y="228599"/>
                </a:lnTo>
                <a:close/>
              </a:path>
              <a:path w="2702559" h="5575300">
                <a:moveTo>
                  <a:pt x="2702026" y="228599"/>
                </a:moveTo>
                <a:lnTo>
                  <a:pt x="2663939" y="228599"/>
                </a:lnTo>
                <a:lnTo>
                  <a:pt x="2663723" y="215899"/>
                </a:lnTo>
                <a:lnTo>
                  <a:pt x="2701785" y="215899"/>
                </a:lnTo>
                <a:lnTo>
                  <a:pt x="2702026" y="228599"/>
                </a:lnTo>
                <a:close/>
              </a:path>
              <a:path w="2702559" h="5575300">
                <a:moveTo>
                  <a:pt x="38100" y="5346700"/>
                </a:moveTo>
                <a:lnTo>
                  <a:pt x="0" y="5346700"/>
                </a:lnTo>
                <a:lnTo>
                  <a:pt x="0" y="228600"/>
                </a:lnTo>
                <a:lnTo>
                  <a:pt x="38100" y="228599"/>
                </a:lnTo>
                <a:lnTo>
                  <a:pt x="38100" y="5346700"/>
                </a:lnTo>
                <a:close/>
              </a:path>
              <a:path w="2702559" h="5575300">
                <a:moveTo>
                  <a:pt x="2702102" y="5346700"/>
                </a:moveTo>
                <a:lnTo>
                  <a:pt x="2664002" y="5346700"/>
                </a:lnTo>
                <a:lnTo>
                  <a:pt x="2664002" y="228600"/>
                </a:lnTo>
                <a:lnTo>
                  <a:pt x="2702102" y="228599"/>
                </a:lnTo>
                <a:lnTo>
                  <a:pt x="2702102" y="5346700"/>
                </a:lnTo>
                <a:close/>
              </a:path>
              <a:path w="2702559" h="5575300">
                <a:moveTo>
                  <a:pt x="38696" y="5359400"/>
                </a:moveTo>
                <a:lnTo>
                  <a:pt x="685" y="5359400"/>
                </a:lnTo>
                <a:lnTo>
                  <a:pt x="304" y="5346700"/>
                </a:lnTo>
                <a:lnTo>
                  <a:pt x="38341" y="5346700"/>
                </a:lnTo>
                <a:lnTo>
                  <a:pt x="38696" y="5359400"/>
                </a:lnTo>
                <a:close/>
              </a:path>
              <a:path w="2702559" h="5575300">
                <a:moveTo>
                  <a:pt x="2701404" y="5359400"/>
                </a:moveTo>
                <a:lnTo>
                  <a:pt x="2663405" y="5359400"/>
                </a:lnTo>
                <a:lnTo>
                  <a:pt x="2663748" y="5346700"/>
                </a:lnTo>
                <a:lnTo>
                  <a:pt x="2701785" y="5346700"/>
                </a:lnTo>
                <a:lnTo>
                  <a:pt x="2701404" y="5359400"/>
                </a:lnTo>
                <a:close/>
              </a:path>
              <a:path w="2702559" h="5575300">
                <a:moveTo>
                  <a:pt x="39725" y="5372100"/>
                </a:moveTo>
                <a:lnTo>
                  <a:pt x="1905" y="5372100"/>
                </a:lnTo>
                <a:lnTo>
                  <a:pt x="1219" y="5359400"/>
                </a:lnTo>
                <a:lnTo>
                  <a:pt x="39103" y="5359400"/>
                </a:lnTo>
                <a:lnTo>
                  <a:pt x="39725" y="5372100"/>
                </a:lnTo>
                <a:close/>
              </a:path>
              <a:path w="2702559" h="5575300">
                <a:moveTo>
                  <a:pt x="2700199" y="5372100"/>
                </a:moveTo>
                <a:lnTo>
                  <a:pt x="2662364" y="5372100"/>
                </a:lnTo>
                <a:lnTo>
                  <a:pt x="2662999" y="5359400"/>
                </a:lnTo>
                <a:lnTo>
                  <a:pt x="2700872" y="5359400"/>
                </a:lnTo>
                <a:lnTo>
                  <a:pt x="2700199" y="5372100"/>
                </a:lnTo>
                <a:close/>
              </a:path>
              <a:path w="2702559" h="5575300">
                <a:moveTo>
                  <a:pt x="67144" y="5448300"/>
                </a:moveTo>
                <a:lnTo>
                  <a:pt x="23393" y="5448300"/>
                </a:lnTo>
                <a:lnTo>
                  <a:pt x="18643" y="5435600"/>
                </a:lnTo>
                <a:lnTo>
                  <a:pt x="7454" y="5397500"/>
                </a:lnTo>
                <a:lnTo>
                  <a:pt x="2743" y="5372100"/>
                </a:lnTo>
                <a:lnTo>
                  <a:pt x="40309" y="5372100"/>
                </a:lnTo>
                <a:lnTo>
                  <a:pt x="42227" y="5384800"/>
                </a:lnTo>
                <a:lnTo>
                  <a:pt x="44246" y="5384800"/>
                </a:lnTo>
                <a:lnTo>
                  <a:pt x="47180" y="5397500"/>
                </a:lnTo>
                <a:lnTo>
                  <a:pt x="46901" y="5397500"/>
                </a:lnTo>
                <a:lnTo>
                  <a:pt x="50330" y="5410200"/>
                </a:lnTo>
                <a:lnTo>
                  <a:pt x="50012" y="5410200"/>
                </a:lnTo>
                <a:lnTo>
                  <a:pt x="53911" y="5422900"/>
                </a:lnTo>
                <a:lnTo>
                  <a:pt x="57518" y="5422900"/>
                </a:lnTo>
                <a:lnTo>
                  <a:pt x="62331" y="5435600"/>
                </a:lnTo>
                <a:lnTo>
                  <a:pt x="61887" y="5435600"/>
                </a:lnTo>
                <a:lnTo>
                  <a:pt x="67144" y="5448300"/>
                </a:lnTo>
                <a:close/>
              </a:path>
              <a:path w="2702559" h="5575300">
                <a:moveTo>
                  <a:pt x="2678696" y="5448300"/>
                </a:moveTo>
                <a:lnTo>
                  <a:pt x="2634945" y="5448300"/>
                </a:lnTo>
                <a:lnTo>
                  <a:pt x="2640203" y="5435600"/>
                </a:lnTo>
                <a:lnTo>
                  <a:pt x="2639758" y="5435600"/>
                </a:lnTo>
                <a:lnTo>
                  <a:pt x="2644584" y="5422900"/>
                </a:lnTo>
                <a:lnTo>
                  <a:pt x="2648177" y="5422900"/>
                </a:lnTo>
                <a:lnTo>
                  <a:pt x="2652088" y="5410200"/>
                </a:lnTo>
                <a:lnTo>
                  <a:pt x="2651760" y="5410200"/>
                </a:lnTo>
                <a:lnTo>
                  <a:pt x="2655189" y="5397500"/>
                </a:lnTo>
                <a:lnTo>
                  <a:pt x="2654909" y="5397500"/>
                </a:lnTo>
                <a:lnTo>
                  <a:pt x="2657855" y="5384800"/>
                </a:lnTo>
                <a:lnTo>
                  <a:pt x="2659862" y="5384800"/>
                </a:lnTo>
                <a:lnTo>
                  <a:pt x="2661780" y="5372100"/>
                </a:lnTo>
                <a:lnTo>
                  <a:pt x="2699346" y="5372100"/>
                </a:lnTo>
                <a:lnTo>
                  <a:pt x="2697289" y="5384800"/>
                </a:lnTo>
                <a:lnTo>
                  <a:pt x="2694635" y="5397500"/>
                </a:lnTo>
                <a:lnTo>
                  <a:pt x="2691434" y="5410200"/>
                </a:lnTo>
                <a:lnTo>
                  <a:pt x="2687701" y="5422900"/>
                </a:lnTo>
                <a:lnTo>
                  <a:pt x="2683459" y="5435600"/>
                </a:lnTo>
                <a:lnTo>
                  <a:pt x="2678696" y="5448300"/>
                </a:lnTo>
                <a:close/>
              </a:path>
              <a:path w="2702559" h="5575300">
                <a:moveTo>
                  <a:pt x="96735" y="5486400"/>
                </a:moveTo>
                <a:lnTo>
                  <a:pt x="47129" y="5486400"/>
                </a:lnTo>
                <a:lnTo>
                  <a:pt x="40512" y="5473700"/>
                </a:lnTo>
                <a:lnTo>
                  <a:pt x="34340" y="5461000"/>
                </a:lnTo>
                <a:lnTo>
                  <a:pt x="28638" y="5448300"/>
                </a:lnTo>
                <a:lnTo>
                  <a:pt x="71831" y="5448300"/>
                </a:lnTo>
                <a:lnTo>
                  <a:pt x="77914" y="5461000"/>
                </a:lnTo>
                <a:lnTo>
                  <a:pt x="77368" y="5461000"/>
                </a:lnTo>
                <a:lnTo>
                  <a:pt x="83845" y="5473700"/>
                </a:lnTo>
                <a:lnTo>
                  <a:pt x="89509" y="5473700"/>
                </a:lnTo>
                <a:lnTo>
                  <a:pt x="96735" y="5486400"/>
                </a:lnTo>
                <a:close/>
              </a:path>
              <a:path w="2702559" h="5575300">
                <a:moveTo>
                  <a:pt x="2654973" y="5486400"/>
                </a:moveTo>
                <a:lnTo>
                  <a:pt x="2605366" y="5486400"/>
                </a:lnTo>
                <a:lnTo>
                  <a:pt x="2612593" y="5473700"/>
                </a:lnTo>
                <a:lnTo>
                  <a:pt x="2618257" y="5473700"/>
                </a:lnTo>
                <a:lnTo>
                  <a:pt x="2624735" y="5461000"/>
                </a:lnTo>
                <a:lnTo>
                  <a:pt x="2624188" y="5461000"/>
                </a:lnTo>
                <a:lnTo>
                  <a:pt x="2630271" y="5448300"/>
                </a:lnTo>
                <a:lnTo>
                  <a:pt x="2673464" y="5448300"/>
                </a:lnTo>
                <a:lnTo>
                  <a:pt x="2667749" y="5461000"/>
                </a:lnTo>
                <a:lnTo>
                  <a:pt x="2661577" y="5473700"/>
                </a:lnTo>
                <a:lnTo>
                  <a:pt x="2654973" y="5486400"/>
                </a:lnTo>
                <a:close/>
              </a:path>
              <a:path w="2702559" h="5575300">
                <a:moveTo>
                  <a:pt x="90119" y="5473700"/>
                </a:moveTo>
                <a:lnTo>
                  <a:pt x="83845" y="5473700"/>
                </a:lnTo>
                <a:lnTo>
                  <a:pt x="83261" y="5461000"/>
                </a:lnTo>
                <a:lnTo>
                  <a:pt x="90119" y="5473700"/>
                </a:lnTo>
                <a:close/>
              </a:path>
              <a:path w="2702559" h="5575300">
                <a:moveTo>
                  <a:pt x="2618257" y="5473700"/>
                </a:moveTo>
                <a:lnTo>
                  <a:pt x="2611972" y="5473700"/>
                </a:lnTo>
                <a:lnTo>
                  <a:pt x="2618828" y="5461000"/>
                </a:lnTo>
                <a:lnTo>
                  <a:pt x="2618257" y="5473700"/>
                </a:lnTo>
                <a:close/>
              </a:path>
              <a:path w="2702559" h="5575300">
                <a:moveTo>
                  <a:pt x="126276" y="5511800"/>
                </a:moveTo>
                <a:lnTo>
                  <a:pt x="69469" y="5511800"/>
                </a:lnTo>
                <a:lnTo>
                  <a:pt x="61620" y="5499100"/>
                </a:lnTo>
                <a:lnTo>
                  <a:pt x="54165" y="5486400"/>
                </a:lnTo>
                <a:lnTo>
                  <a:pt x="102997" y="5486400"/>
                </a:lnTo>
                <a:lnTo>
                  <a:pt x="110909" y="5499100"/>
                </a:lnTo>
                <a:lnTo>
                  <a:pt x="117716" y="5499100"/>
                </a:lnTo>
                <a:lnTo>
                  <a:pt x="126276" y="5511800"/>
                </a:lnTo>
                <a:close/>
              </a:path>
              <a:path w="2702559" h="5575300">
                <a:moveTo>
                  <a:pt x="2632621" y="5511800"/>
                </a:moveTo>
                <a:lnTo>
                  <a:pt x="2575826" y="5511800"/>
                </a:lnTo>
                <a:lnTo>
                  <a:pt x="2584373" y="5499100"/>
                </a:lnTo>
                <a:lnTo>
                  <a:pt x="2591180" y="5499100"/>
                </a:lnTo>
                <a:lnTo>
                  <a:pt x="2599107" y="5486400"/>
                </a:lnTo>
                <a:lnTo>
                  <a:pt x="2647924" y="5486400"/>
                </a:lnTo>
                <a:lnTo>
                  <a:pt x="2640482" y="5499100"/>
                </a:lnTo>
                <a:lnTo>
                  <a:pt x="2632621" y="5511800"/>
                </a:lnTo>
                <a:close/>
              </a:path>
              <a:path w="2702559" h="5575300">
                <a:moveTo>
                  <a:pt x="151307" y="5524500"/>
                </a:moveTo>
                <a:lnTo>
                  <a:pt x="86309" y="5524500"/>
                </a:lnTo>
                <a:lnTo>
                  <a:pt x="77698" y="5511800"/>
                </a:lnTo>
                <a:lnTo>
                  <a:pt x="141897" y="5511800"/>
                </a:lnTo>
                <a:lnTo>
                  <a:pt x="151307" y="5524500"/>
                </a:lnTo>
                <a:close/>
              </a:path>
              <a:path w="2702559" h="5575300">
                <a:moveTo>
                  <a:pt x="2615793" y="5524500"/>
                </a:moveTo>
                <a:lnTo>
                  <a:pt x="2550782" y="5524500"/>
                </a:lnTo>
                <a:lnTo>
                  <a:pt x="2560193" y="5511800"/>
                </a:lnTo>
                <a:lnTo>
                  <a:pt x="2624391" y="5511800"/>
                </a:lnTo>
                <a:lnTo>
                  <a:pt x="2615793" y="5524500"/>
                </a:lnTo>
                <a:close/>
              </a:path>
              <a:path w="2702559" h="5575300">
                <a:moveTo>
                  <a:pt x="2587904" y="5549900"/>
                </a:moveTo>
                <a:lnTo>
                  <a:pt x="114185" y="5549900"/>
                </a:lnTo>
                <a:lnTo>
                  <a:pt x="104559" y="5537200"/>
                </a:lnTo>
                <a:lnTo>
                  <a:pt x="95262" y="5524500"/>
                </a:lnTo>
                <a:lnTo>
                  <a:pt x="168300" y="5524500"/>
                </a:lnTo>
                <a:lnTo>
                  <a:pt x="178435" y="5537200"/>
                </a:lnTo>
                <a:lnTo>
                  <a:pt x="2597530" y="5537200"/>
                </a:lnTo>
                <a:lnTo>
                  <a:pt x="2587904" y="5549900"/>
                </a:lnTo>
                <a:close/>
              </a:path>
              <a:path w="2702559" h="5575300">
                <a:moveTo>
                  <a:pt x="187883" y="5537200"/>
                </a:moveTo>
                <a:lnTo>
                  <a:pt x="178435" y="5537200"/>
                </a:lnTo>
                <a:lnTo>
                  <a:pt x="177533" y="5524500"/>
                </a:lnTo>
                <a:lnTo>
                  <a:pt x="187883" y="5537200"/>
                </a:lnTo>
                <a:close/>
              </a:path>
              <a:path w="2702559" h="5575300">
                <a:moveTo>
                  <a:pt x="2523655" y="5537200"/>
                </a:moveTo>
                <a:lnTo>
                  <a:pt x="2514207" y="5537200"/>
                </a:lnTo>
                <a:lnTo>
                  <a:pt x="2524556" y="5524500"/>
                </a:lnTo>
                <a:lnTo>
                  <a:pt x="2523655" y="5537200"/>
                </a:lnTo>
                <a:close/>
              </a:path>
              <a:path w="2702559" h="5575300">
                <a:moveTo>
                  <a:pt x="2597530" y="5537200"/>
                </a:moveTo>
                <a:lnTo>
                  <a:pt x="2523655" y="5537200"/>
                </a:lnTo>
                <a:lnTo>
                  <a:pt x="2533802" y="5524500"/>
                </a:lnTo>
                <a:lnTo>
                  <a:pt x="2606827" y="5524500"/>
                </a:lnTo>
                <a:lnTo>
                  <a:pt x="2597530" y="5537200"/>
                </a:lnTo>
                <a:close/>
              </a:path>
              <a:path w="2702559" h="5575300">
                <a:moveTo>
                  <a:pt x="2557233" y="5562600"/>
                </a:moveTo>
                <a:lnTo>
                  <a:pt x="144868" y="5562600"/>
                </a:lnTo>
                <a:lnTo>
                  <a:pt x="134353" y="5549900"/>
                </a:lnTo>
                <a:lnTo>
                  <a:pt x="2567749" y="5549900"/>
                </a:lnTo>
                <a:lnTo>
                  <a:pt x="2557233" y="5562600"/>
                </a:lnTo>
                <a:close/>
              </a:path>
              <a:path w="2702559" h="5575300">
                <a:moveTo>
                  <a:pt x="2524163" y="5575300"/>
                </a:moveTo>
                <a:lnTo>
                  <a:pt x="177939" y="5575300"/>
                </a:lnTo>
                <a:lnTo>
                  <a:pt x="166674" y="5562600"/>
                </a:lnTo>
                <a:lnTo>
                  <a:pt x="2535428" y="5562600"/>
                </a:lnTo>
                <a:lnTo>
                  <a:pt x="2524163" y="55753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83295" y="1150620"/>
            <a:ext cx="2395855" cy="5184775"/>
          </a:xfrm>
          <a:prstGeom prst="rect">
            <a:avLst/>
          </a:prstGeom>
        </p:spPr>
      </p:pic>
      <p:sp>
        <p:nvSpPr>
          <p:cNvPr id="8" name="object 8"/>
          <p:cNvSpPr/>
          <p:nvPr>
            <p:custDataLst>
              <p:tags r:id="rId7"/>
            </p:custDataLst>
          </p:nvPr>
        </p:nvSpPr>
        <p:spPr>
          <a:xfrm>
            <a:off x="8453120" y="962025"/>
            <a:ext cx="2702560" cy="5575300"/>
          </a:xfrm>
          <a:custGeom>
            <a:avLst/>
            <a:gdLst/>
            <a:ahLst/>
            <a:cxnLst/>
            <a:rect l="l" t="t" r="r" b="b"/>
            <a:pathLst>
              <a:path w="2702559" h="5575300">
                <a:moveTo>
                  <a:pt x="2546451" y="12699"/>
                </a:moveTo>
                <a:lnTo>
                  <a:pt x="155638" y="12699"/>
                </a:lnTo>
                <a:lnTo>
                  <a:pt x="166674" y="0"/>
                </a:lnTo>
                <a:lnTo>
                  <a:pt x="2535415" y="0"/>
                </a:lnTo>
                <a:lnTo>
                  <a:pt x="2546451" y="12699"/>
                </a:lnTo>
                <a:close/>
              </a:path>
              <a:path w="2702559" h="5575300">
                <a:moveTo>
                  <a:pt x="2577973" y="25399"/>
                </a:moveTo>
                <a:lnTo>
                  <a:pt x="124117" y="25399"/>
                </a:lnTo>
                <a:lnTo>
                  <a:pt x="134353" y="12699"/>
                </a:lnTo>
                <a:lnTo>
                  <a:pt x="2567736" y="12699"/>
                </a:lnTo>
                <a:lnTo>
                  <a:pt x="2577973" y="25399"/>
                </a:lnTo>
                <a:close/>
              </a:path>
              <a:path w="2702559" h="5575300">
                <a:moveTo>
                  <a:pt x="2597530" y="38099"/>
                </a:moveTo>
                <a:lnTo>
                  <a:pt x="104559" y="38099"/>
                </a:lnTo>
                <a:lnTo>
                  <a:pt x="114185" y="25399"/>
                </a:lnTo>
                <a:lnTo>
                  <a:pt x="2587903" y="25399"/>
                </a:lnTo>
                <a:lnTo>
                  <a:pt x="2597530" y="38099"/>
                </a:lnTo>
                <a:close/>
              </a:path>
              <a:path w="2702559" h="5575300">
                <a:moveTo>
                  <a:pt x="159270" y="50799"/>
                </a:moveTo>
                <a:lnTo>
                  <a:pt x="86309" y="50799"/>
                </a:lnTo>
                <a:lnTo>
                  <a:pt x="95262" y="38099"/>
                </a:lnTo>
                <a:lnTo>
                  <a:pt x="169176" y="38099"/>
                </a:lnTo>
                <a:lnTo>
                  <a:pt x="159270" y="50799"/>
                </a:lnTo>
                <a:close/>
              </a:path>
              <a:path w="2702559" h="5575300">
                <a:moveTo>
                  <a:pt x="2615780" y="50799"/>
                </a:moveTo>
                <a:lnTo>
                  <a:pt x="2542819" y="50799"/>
                </a:lnTo>
                <a:lnTo>
                  <a:pt x="2532913" y="38099"/>
                </a:lnTo>
                <a:lnTo>
                  <a:pt x="2606826" y="38099"/>
                </a:lnTo>
                <a:lnTo>
                  <a:pt x="2615780" y="50799"/>
                </a:lnTo>
                <a:close/>
              </a:path>
              <a:path w="2702559" h="5575300">
                <a:moveTo>
                  <a:pt x="117716" y="76199"/>
                </a:moveTo>
                <a:lnTo>
                  <a:pt x="61620" y="76199"/>
                </a:lnTo>
                <a:lnTo>
                  <a:pt x="69469" y="63499"/>
                </a:lnTo>
                <a:lnTo>
                  <a:pt x="77698" y="50799"/>
                </a:lnTo>
                <a:lnTo>
                  <a:pt x="142709" y="50799"/>
                </a:lnTo>
                <a:lnTo>
                  <a:pt x="133578" y="63499"/>
                </a:lnTo>
                <a:lnTo>
                  <a:pt x="126263" y="63499"/>
                </a:lnTo>
                <a:lnTo>
                  <a:pt x="117716" y="76199"/>
                </a:lnTo>
                <a:close/>
              </a:path>
              <a:path w="2702559" h="5575300">
                <a:moveTo>
                  <a:pt x="2640469" y="76199"/>
                </a:moveTo>
                <a:lnTo>
                  <a:pt x="2584373" y="76199"/>
                </a:lnTo>
                <a:lnTo>
                  <a:pt x="2575826" y="63499"/>
                </a:lnTo>
                <a:lnTo>
                  <a:pt x="2568511" y="63499"/>
                </a:lnTo>
                <a:lnTo>
                  <a:pt x="2559380" y="50799"/>
                </a:lnTo>
                <a:lnTo>
                  <a:pt x="2624392" y="50799"/>
                </a:lnTo>
                <a:lnTo>
                  <a:pt x="2632621" y="63499"/>
                </a:lnTo>
                <a:lnTo>
                  <a:pt x="2640469" y="76199"/>
                </a:lnTo>
                <a:close/>
              </a:path>
              <a:path w="2702559" h="5575300">
                <a:moveTo>
                  <a:pt x="89509" y="101599"/>
                </a:moveTo>
                <a:lnTo>
                  <a:pt x="40513" y="101599"/>
                </a:lnTo>
                <a:lnTo>
                  <a:pt x="47129" y="88899"/>
                </a:lnTo>
                <a:lnTo>
                  <a:pt x="54165" y="76199"/>
                </a:lnTo>
                <a:lnTo>
                  <a:pt x="110909" y="76199"/>
                </a:lnTo>
                <a:lnTo>
                  <a:pt x="102984" y="88899"/>
                </a:lnTo>
                <a:lnTo>
                  <a:pt x="96723" y="88899"/>
                </a:lnTo>
                <a:lnTo>
                  <a:pt x="89509" y="101599"/>
                </a:lnTo>
                <a:close/>
              </a:path>
              <a:path w="2702559" h="5575300">
                <a:moveTo>
                  <a:pt x="2661577" y="101599"/>
                </a:moveTo>
                <a:lnTo>
                  <a:pt x="2612580" y="101599"/>
                </a:lnTo>
                <a:lnTo>
                  <a:pt x="2605368" y="88899"/>
                </a:lnTo>
                <a:lnTo>
                  <a:pt x="2599105" y="88899"/>
                </a:lnTo>
                <a:lnTo>
                  <a:pt x="2591180" y="76199"/>
                </a:lnTo>
                <a:lnTo>
                  <a:pt x="2647924" y="76199"/>
                </a:lnTo>
                <a:lnTo>
                  <a:pt x="2654960" y="88899"/>
                </a:lnTo>
                <a:lnTo>
                  <a:pt x="2661577" y="101599"/>
                </a:lnTo>
                <a:close/>
              </a:path>
              <a:path w="2702559" h="5575300">
                <a:moveTo>
                  <a:pt x="44234" y="177799"/>
                </a:moveTo>
                <a:lnTo>
                  <a:pt x="7454" y="177799"/>
                </a:lnTo>
                <a:lnTo>
                  <a:pt x="10655" y="165099"/>
                </a:lnTo>
                <a:lnTo>
                  <a:pt x="23393" y="126999"/>
                </a:lnTo>
                <a:lnTo>
                  <a:pt x="34340" y="101599"/>
                </a:lnTo>
                <a:lnTo>
                  <a:pt x="83845" y="101599"/>
                </a:lnTo>
                <a:lnTo>
                  <a:pt x="77368" y="114299"/>
                </a:lnTo>
                <a:lnTo>
                  <a:pt x="72339" y="114299"/>
                </a:lnTo>
                <a:lnTo>
                  <a:pt x="66662" y="126999"/>
                </a:lnTo>
                <a:lnTo>
                  <a:pt x="67144" y="126999"/>
                </a:lnTo>
                <a:lnTo>
                  <a:pt x="61887" y="139699"/>
                </a:lnTo>
                <a:lnTo>
                  <a:pt x="57912" y="139699"/>
                </a:lnTo>
                <a:lnTo>
                  <a:pt x="53543" y="152399"/>
                </a:lnTo>
                <a:lnTo>
                  <a:pt x="53911" y="152399"/>
                </a:lnTo>
                <a:lnTo>
                  <a:pt x="49999" y="165099"/>
                </a:lnTo>
                <a:lnTo>
                  <a:pt x="47180" y="165099"/>
                </a:lnTo>
                <a:lnTo>
                  <a:pt x="44234" y="177799"/>
                </a:lnTo>
                <a:close/>
              </a:path>
              <a:path w="2702559" h="5575300">
                <a:moveTo>
                  <a:pt x="2694635" y="177799"/>
                </a:moveTo>
                <a:lnTo>
                  <a:pt x="2657855" y="177799"/>
                </a:lnTo>
                <a:lnTo>
                  <a:pt x="2654909" y="165099"/>
                </a:lnTo>
                <a:lnTo>
                  <a:pt x="2652090" y="165099"/>
                </a:lnTo>
                <a:lnTo>
                  <a:pt x="2648178" y="152399"/>
                </a:lnTo>
                <a:lnTo>
                  <a:pt x="2648546" y="152399"/>
                </a:lnTo>
                <a:lnTo>
                  <a:pt x="2644178" y="139699"/>
                </a:lnTo>
                <a:lnTo>
                  <a:pt x="2640204" y="139699"/>
                </a:lnTo>
                <a:lnTo>
                  <a:pt x="2634945" y="126999"/>
                </a:lnTo>
                <a:lnTo>
                  <a:pt x="2635427" y="126999"/>
                </a:lnTo>
                <a:lnTo>
                  <a:pt x="2629750" y="114299"/>
                </a:lnTo>
                <a:lnTo>
                  <a:pt x="2624721" y="114299"/>
                </a:lnTo>
                <a:lnTo>
                  <a:pt x="2618244" y="101599"/>
                </a:lnTo>
                <a:lnTo>
                  <a:pt x="2667748" y="101599"/>
                </a:lnTo>
                <a:lnTo>
                  <a:pt x="2683446" y="139699"/>
                </a:lnTo>
                <a:lnTo>
                  <a:pt x="2691434" y="165099"/>
                </a:lnTo>
                <a:lnTo>
                  <a:pt x="2694635" y="177799"/>
                </a:lnTo>
                <a:close/>
              </a:path>
              <a:path w="2702559" h="5575300">
                <a:moveTo>
                  <a:pt x="46901" y="177799"/>
                </a:moveTo>
                <a:lnTo>
                  <a:pt x="47180" y="165099"/>
                </a:lnTo>
                <a:lnTo>
                  <a:pt x="50330" y="165099"/>
                </a:lnTo>
                <a:lnTo>
                  <a:pt x="46901" y="177799"/>
                </a:lnTo>
                <a:close/>
              </a:path>
              <a:path w="2702559" h="5575300">
                <a:moveTo>
                  <a:pt x="2655189" y="177799"/>
                </a:moveTo>
                <a:lnTo>
                  <a:pt x="2651759" y="165099"/>
                </a:lnTo>
                <a:lnTo>
                  <a:pt x="2654909" y="165099"/>
                </a:lnTo>
                <a:lnTo>
                  <a:pt x="2655189" y="177799"/>
                </a:lnTo>
                <a:close/>
              </a:path>
              <a:path w="2702559" h="5575300">
                <a:moveTo>
                  <a:pt x="40309" y="203199"/>
                </a:moveTo>
                <a:lnTo>
                  <a:pt x="1892" y="203199"/>
                </a:lnTo>
                <a:lnTo>
                  <a:pt x="2743" y="190499"/>
                </a:lnTo>
                <a:lnTo>
                  <a:pt x="4813" y="177799"/>
                </a:lnTo>
                <a:lnTo>
                  <a:pt x="44475" y="177799"/>
                </a:lnTo>
                <a:lnTo>
                  <a:pt x="42037" y="190499"/>
                </a:lnTo>
                <a:lnTo>
                  <a:pt x="42227" y="190499"/>
                </a:lnTo>
                <a:lnTo>
                  <a:pt x="40309" y="203199"/>
                </a:lnTo>
                <a:close/>
              </a:path>
              <a:path w="2702559" h="5575300">
                <a:moveTo>
                  <a:pt x="2700197" y="203199"/>
                </a:moveTo>
                <a:lnTo>
                  <a:pt x="2661780" y="203199"/>
                </a:lnTo>
                <a:lnTo>
                  <a:pt x="2659862" y="190499"/>
                </a:lnTo>
                <a:lnTo>
                  <a:pt x="2660053" y="190499"/>
                </a:lnTo>
                <a:lnTo>
                  <a:pt x="2657614" y="177799"/>
                </a:lnTo>
                <a:lnTo>
                  <a:pt x="2697276" y="177799"/>
                </a:lnTo>
                <a:lnTo>
                  <a:pt x="2699346" y="190499"/>
                </a:lnTo>
                <a:lnTo>
                  <a:pt x="2700197" y="203199"/>
                </a:lnTo>
                <a:close/>
              </a:path>
              <a:path w="2702559" h="5575300">
                <a:moveTo>
                  <a:pt x="39103" y="215899"/>
                </a:moveTo>
                <a:lnTo>
                  <a:pt x="684" y="215899"/>
                </a:lnTo>
                <a:lnTo>
                  <a:pt x="1219" y="203199"/>
                </a:lnTo>
                <a:lnTo>
                  <a:pt x="39725" y="203199"/>
                </a:lnTo>
                <a:lnTo>
                  <a:pt x="39103" y="215899"/>
                </a:lnTo>
                <a:close/>
              </a:path>
              <a:path w="2702559" h="5575300">
                <a:moveTo>
                  <a:pt x="2701404" y="215899"/>
                </a:moveTo>
                <a:lnTo>
                  <a:pt x="2662986" y="215899"/>
                </a:lnTo>
                <a:lnTo>
                  <a:pt x="2662364" y="203199"/>
                </a:lnTo>
                <a:lnTo>
                  <a:pt x="2700870" y="203199"/>
                </a:lnTo>
                <a:lnTo>
                  <a:pt x="2701404" y="215899"/>
                </a:lnTo>
                <a:close/>
              </a:path>
              <a:path w="2702559" h="5575300">
                <a:moveTo>
                  <a:pt x="38150" y="228599"/>
                </a:moveTo>
                <a:lnTo>
                  <a:pt x="76" y="228599"/>
                </a:lnTo>
                <a:lnTo>
                  <a:pt x="304" y="215899"/>
                </a:lnTo>
                <a:lnTo>
                  <a:pt x="38366" y="215899"/>
                </a:lnTo>
                <a:lnTo>
                  <a:pt x="38150" y="228599"/>
                </a:lnTo>
                <a:close/>
              </a:path>
              <a:path w="2702559" h="5575300">
                <a:moveTo>
                  <a:pt x="2702013" y="228599"/>
                </a:moveTo>
                <a:lnTo>
                  <a:pt x="2663938" y="228599"/>
                </a:lnTo>
                <a:lnTo>
                  <a:pt x="2663723" y="215899"/>
                </a:lnTo>
                <a:lnTo>
                  <a:pt x="2701785" y="215899"/>
                </a:lnTo>
                <a:lnTo>
                  <a:pt x="2702013" y="228599"/>
                </a:lnTo>
                <a:close/>
              </a:path>
              <a:path w="2702559" h="5575300">
                <a:moveTo>
                  <a:pt x="38100" y="5346700"/>
                </a:moveTo>
                <a:lnTo>
                  <a:pt x="0" y="5346700"/>
                </a:lnTo>
                <a:lnTo>
                  <a:pt x="0" y="228600"/>
                </a:lnTo>
                <a:lnTo>
                  <a:pt x="38100" y="228599"/>
                </a:lnTo>
                <a:lnTo>
                  <a:pt x="38100" y="5346700"/>
                </a:lnTo>
                <a:close/>
              </a:path>
              <a:path w="2702559" h="5575300">
                <a:moveTo>
                  <a:pt x="2702090" y="5346700"/>
                </a:moveTo>
                <a:lnTo>
                  <a:pt x="2663990" y="5346700"/>
                </a:lnTo>
                <a:lnTo>
                  <a:pt x="2663990" y="228600"/>
                </a:lnTo>
                <a:lnTo>
                  <a:pt x="2702090" y="228599"/>
                </a:lnTo>
                <a:lnTo>
                  <a:pt x="2702090" y="5346700"/>
                </a:lnTo>
                <a:close/>
              </a:path>
              <a:path w="2702559" h="5575300">
                <a:moveTo>
                  <a:pt x="38696" y="5359400"/>
                </a:moveTo>
                <a:lnTo>
                  <a:pt x="684" y="5359400"/>
                </a:lnTo>
                <a:lnTo>
                  <a:pt x="304" y="5346700"/>
                </a:lnTo>
                <a:lnTo>
                  <a:pt x="38341" y="5346700"/>
                </a:lnTo>
                <a:lnTo>
                  <a:pt x="38696" y="5359400"/>
                </a:lnTo>
                <a:close/>
              </a:path>
              <a:path w="2702559" h="5575300">
                <a:moveTo>
                  <a:pt x="2701404" y="5359400"/>
                </a:moveTo>
                <a:lnTo>
                  <a:pt x="2663393" y="5359400"/>
                </a:lnTo>
                <a:lnTo>
                  <a:pt x="2663748" y="5346700"/>
                </a:lnTo>
                <a:lnTo>
                  <a:pt x="2701785" y="5346700"/>
                </a:lnTo>
                <a:lnTo>
                  <a:pt x="2701404" y="5359400"/>
                </a:lnTo>
                <a:close/>
              </a:path>
              <a:path w="2702559" h="5575300">
                <a:moveTo>
                  <a:pt x="39725" y="5372100"/>
                </a:moveTo>
                <a:lnTo>
                  <a:pt x="1892" y="5372100"/>
                </a:lnTo>
                <a:lnTo>
                  <a:pt x="1219" y="5359400"/>
                </a:lnTo>
                <a:lnTo>
                  <a:pt x="39103" y="5359400"/>
                </a:lnTo>
                <a:lnTo>
                  <a:pt x="39725" y="5372100"/>
                </a:lnTo>
                <a:close/>
              </a:path>
              <a:path w="2702559" h="5575300">
                <a:moveTo>
                  <a:pt x="2700197" y="5372100"/>
                </a:moveTo>
                <a:lnTo>
                  <a:pt x="2662364" y="5372100"/>
                </a:lnTo>
                <a:lnTo>
                  <a:pt x="2662986" y="5359400"/>
                </a:lnTo>
                <a:lnTo>
                  <a:pt x="2700870" y="5359400"/>
                </a:lnTo>
                <a:lnTo>
                  <a:pt x="2700197" y="5372100"/>
                </a:lnTo>
                <a:close/>
              </a:path>
              <a:path w="2702559" h="5575300">
                <a:moveTo>
                  <a:pt x="67144" y="5448300"/>
                </a:moveTo>
                <a:lnTo>
                  <a:pt x="23393" y="5448300"/>
                </a:lnTo>
                <a:lnTo>
                  <a:pt x="18643" y="5435600"/>
                </a:lnTo>
                <a:lnTo>
                  <a:pt x="7454" y="5397500"/>
                </a:lnTo>
                <a:lnTo>
                  <a:pt x="2743" y="5372100"/>
                </a:lnTo>
                <a:lnTo>
                  <a:pt x="40309" y="5372100"/>
                </a:lnTo>
                <a:lnTo>
                  <a:pt x="42227" y="5384800"/>
                </a:lnTo>
                <a:lnTo>
                  <a:pt x="44234" y="5384800"/>
                </a:lnTo>
                <a:lnTo>
                  <a:pt x="47180" y="5397500"/>
                </a:lnTo>
                <a:lnTo>
                  <a:pt x="46901" y="5397500"/>
                </a:lnTo>
                <a:lnTo>
                  <a:pt x="50330" y="5410200"/>
                </a:lnTo>
                <a:lnTo>
                  <a:pt x="49999" y="5410200"/>
                </a:lnTo>
                <a:lnTo>
                  <a:pt x="53911" y="5422900"/>
                </a:lnTo>
                <a:lnTo>
                  <a:pt x="57518" y="5422900"/>
                </a:lnTo>
                <a:lnTo>
                  <a:pt x="62332" y="5435600"/>
                </a:lnTo>
                <a:lnTo>
                  <a:pt x="61887" y="5435600"/>
                </a:lnTo>
                <a:lnTo>
                  <a:pt x="67144" y="5448300"/>
                </a:lnTo>
                <a:close/>
              </a:path>
              <a:path w="2702559" h="5575300">
                <a:moveTo>
                  <a:pt x="2678696" y="5448300"/>
                </a:moveTo>
                <a:lnTo>
                  <a:pt x="2634945" y="5448300"/>
                </a:lnTo>
                <a:lnTo>
                  <a:pt x="2640204" y="5435600"/>
                </a:lnTo>
                <a:lnTo>
                  <a:pt x="2639758" y="5435600"/>
                </a:lnTo>
                <a:lnTo>
                  <a:pt x="2644571" y="5422900"/>
                </a:lnTo>
                <a:lnTo>
                  <a:pt x="2648178" y="5422900"/>
                </a:lnTo>
                <a:lnTo>
                  <a:pt x="2652090" y="5410200"/>
                </a:lnTo>
                <a:lnTo>
                  <a:pt x="2651759" y="5410200"/>
                </a:lnTo>
                <a:lnTo>
                  <a:pt x="2655189" y="5397500"/>
                </a:lnTo>
                <a:lnTo>
                  <a:pt x="2654909" y="5397500"/>
                </a:lnTo>
                <a:lnTo>
                  <a:pt x="2657855" y="5384800"/>
                </a:lnTo>
                <a:lnTo>
                  <a:pt x="2659862" y="5384800"/>
                </a:lnTo>
                <a:lnTo>
                  <a:pt x="2661780" y="5372100"/>
                </a:lnTo>
                <a:lnTo>
                  <a:pt x="2699346" y="5372100"/>
                </a:lnTo>
                <a:lnTo>
                  <a:pt x="2697276" y="5384800"/>
                </a:lnTo>
                <a:lnTo>
                  <a:pt x="2694635" y="5397500"/>
                </a:lnTo>
                <a:lnTo>
                  <a:pt x="2691434" y="5410200"/>
                </a:lnTo>
                <a:lnTo>
                  <a:pt x="2687701" y="5422900"/>
                </a:lnTo>
                <a:lnTo>
                  <a:pt x="2683446" y="5435600"/>
                </a:lnTo>
                <a:lnTo>
                  <a:pt x="2678696" y="5448300"/>
                </a:lnTo>
                <a:close/>
              </a:path>
              <a:path w="2702559" h="5575300">
                <a:moveTo>
                  <a:pt x="96723" y="5486400"/>
                </a:moveTo>
                <a:lnTo>
                  <a:pt x="47129" y="5486400"/>
                </a:lnTo>
                <a:lnTo>
                  <a:pt x="40513" y="5473700"/>
                </a:lnTo>
                <a:lnTo>
                  <a:pt x="34340" y="5461000"/>
                </a:lnTo>
                <a:lnTo>
                  <a:pt x="28624" y="5448300"/>
                </a:lnTo>
                <a:lnTo>
                  <a:pt x="71831" y="5448300"/>
                </a:lnTo>
                <a:lnTo>
                  <a:pt x="77914" y="5461000"/>
                </a:lnTo>
                <a:lnTo>
                  <a:pt x="77368" y="5461000"/>
                </a:lnTo>
                <a:lnTo>
                  <a:pt x="83845" y="5473700"/>
                </a:lnTo>
                <a:lnTo>
                  <a:pt x="89509" y="5473700"/>
                </a:lnTo>
                <a:lnTo>
                  <a:pt x="96723" y="5486400"/>
                </a:lnTo>
                <a:close/>
              </a:path>
              <a:path w="2702559" h="5575300">
                <a:moveTo>
                  <a:pt x="2654960" y="5486400"/>
                </a:moveTo>
                <a:lnTo>
                  <a:pt x="2605368" y="5486400"/>
                </a:lnTo>
                <a:lnTo>
                  <a:pt x="2612580" y="5473700"/>
                </a:lnTo>
                <a:lnTo>
                  <a:pt x="2618244" y="5473700"/>
                </a:lnTo>
                <a:lnTo>
                  <a:pt x="2624721" y="5461000"/>
                </a:lnTo>
                <a:lnTo>
                  <a:pt x="2624175" y="5461000"/>
                </a:lnTo>
                <a:lnTo>
                  <a:pt x="2630258" y="5448300"/>
                </a:lnTo>
                <a:lnTo>
                  <a:pt x="2673464" y="5448300"/>
                </a:lnTo>
                <a:lnTo>
                  <a:pt x="2667748" y="5461000"/>
                </a:lnTo>
                <a:lnTo>
                  <a:pt x="2661577" y="5473700"/>
                </a:lnTo>
                <a:lnTo>
                  <a:pt x="2654960" y="5486400"/>
                </a:lnTo>
                <a:close/>
              </a:path>
              <a:path w="2702559" h="5575300">
                <a:moveTo>
                  <a:pt x="90119" y="5473700"/>
                </a:moveTo>
                <a:lnTo>
                  <a:pt x="83845" y="5473700"/>
                </a:lnTo>
                <a:lnTo>
                  <a:pt x="83259" y="5461000"/>
                </a:lnTo>
                <a:lnTo>
                  <a:pt x="90119" y="5473700"/>
                </a:lnTo>
                <a:close/>
              </a:path>
              <a:path w="2702559" h="5575300">
                <a:moveTo>
                  <a:pt x="2618244" y="5473700"/>
                </a:moveTo>
                <a:lnTo>
                  <a:pt x="2611970" y="5473700"/>
                </a:lnTo>
                <a:lnTo>
                  <a:pt x="2618830" y="5461000"/>
                </a:lnTo>
                <a:lnTo>
                  <a:pt x="2618244" y="5473700"/>
                </a:lnTo>
                <a:close/>
              </a:path>
              <a:path w="2702559" h="5575300">
                <a:moveTo>
                  <a:pt x="126263" y="5511800"/>
                </a:moveTo>
                <a:lnTo>
                  <a:pt x="69469" y="5511800"/>
                </a:lnTo>
                <a:lnTo>
                  <a:pt x="61620" y="5499100"/>
                </a:lnTo>
                <a:lnTo>
                  <a:pt x="54165" y="5486400"/>
                </a:lnTo>
                <a:lnTo>
                  <a:pt x="102984" y="5486400"/>
                </a:lnTo>
                <a:lnTo>
                  <a:pt x="110909" y="5499100"/>
                </a:lnTo>
                <a:lnTo>
                  <a:pt x="117716" y="5499100"/>
                </a:lnTo>
                <a:lnTo>
                  <a:pt x="126263" y="5511800"/>
                </a:lnTo>
                <a:close/>
              </a:path>
              <a:path w="2702559" h="5575300">
                <a:moveTo>
                  <a:pt x="2632621" y="5511800"/>
                </a:moveTo>
                <a:lnTo>
                  <a:pt x="2575826" y="5511800"/>
                </a:lnTo>
                <a:lnTo>
                  <a:pt x="2584373" y="5499100"/>
                </a:lnTo>
                <a:lnTo>
                  <a:pt x="2591180" y="5499100"/>
                </a:lnTo>
                <a:lnTo>
                  <a:pt x="2599105" y="5486400"/>
                </a:lnTo>
                <a:lnTo>
                  <a:pt x="2647924" y="5486400"/>
                </a:lnTo>
                <a:lnTo>
                  <a:pt x="2640469" y="5499100"/>
                </a:lnTo>
                <a:lnTo>
                  <a:pt x="2632621" y="5511800"/>
                </a:lnTo>
                <a:close/>
              </a:path>
              <a:path w="2702559" h="5575300">
                <a:moveTo>
                  <a:pt x="151307" y="5524500"/>
                </a:moveTo>
                <a:lnTo>
                  <a:pt x="86309" y="5524500"/>
                </a:lnTo>
                <a:lnTo>
                  <a:pt x="77698" y="5511800"/>
                </a:lnTo>
                <a:lnTo>
                  <a:pt x="141897" y="5511800"/>
                </a:lnTo>
                <a:lnTo>
                  <a:pt x="151307" y="5524500"/>
                </a:lnTo>
                <a:close/>
              </a:path>
              <a:path w="2702559" h="5575300">
                <a:moveTo>
                  <a:pt x="2615780" y="5524500"/>
                </a:moveTo>
                <a:lnTo>
                  <a:pt x="2550782" y="5524500"/>
                </a:lnTo>
                <a:lnTo>
                  <a:pt x="2560193" y="5511800"/>
                </a:lnTo>
                <a:lnTo>
                  <a:pt x="2624392" y="5511800"/>
                </a:lnTo>
                <a:lnTo>
                  <a:pt x="2615780" y="5524500"/>
                </a:lnTo>
                <a:close/>
              </a:path>
              <a:path w="2702559" h="5575300">
                <a:moveTo>
                  <a:pt x="2587903" y="5549900"/>
                </a:moveTo>
                <a:lnTo>
                  <a:pt x="114185" y="5549900"/>
                </a:lnTo>
                <a:lnTo>
                  <a:pt x="104559" y="5537200"/>
                </a:lnTo>
                <a:lnTo>
                  <a:pt x="95262" y="5524500"/>
                </a:lnTo>
                <a:lnTo>
                  <a:pt x="168300" y="5524500"/>
                </a:lnTo>
                <a:lnTo>
                  <a:pt x="178434" y="5537200"/>
                </a:lnTo>
                <a:lnTo>
                  <a:pt x="2597530" y="5537200"/>
                </a:lnTo>
                <a:lnTo>
                  <a:pt x="2587903" y="5549900"/>
                </a:lnTo>
                <a:close/>
              </a:path>
              <a:path w="2702559" h="5575300">
                <a:moveTo>
                  <a:pt x="187883" y="5537200"/>
                </a:moveTo>
                <a:lnTo>
                  <a:pt x="178434" y="5537200"/>
                </a:lnTo>
                <a:lnTo>
                  <a:pt x="177533" y="5524500"/>
                </a:lnTo>
                <a:lnTo>
                  <a:pt x="187883" y="5537200"/>
                </a:lnTo>
                <a:close/>
              </a:path>
              <a:path w="2702559" h="5575300">
                <a:moveTo>
                  <a:pt x="2523655" y="5537200"/>
                </a:moveTo>
                <a:lnTo>
                  <a:pt x="2514206" y="5537200"/>
                </a:lnTo>
                <a:lnTo>
                  <a:pt x="2524556" y="5524500"/>
                </a:lnTo>
                <a:lnTo>
                  <a:pt x="2523655" y="5537200"/>
                </a:lnTo>
                <a:close/>
              </a:path>
              <a:path w="2702559" h="5575300">
                <a:moveTo>
                  <a:pt x="2597530" y="5537200"/>
                </a:moveTo>
                <a:lnTo>
                  <a:pt x="2523655" y="5537200"/>
                </a:lnTo>
                <a:lnTo>
                  <a:pt x="2533789" y="5524500"/>
                </a:lnTo>
                <a:lnTo>
                  <a:pt x="2606826" y="5524500"/>
                </a:lnTo>
                <a:lnTo>
                  <a:pt x="2597530" y="5537200"/>
                </a:lnTo>
                <a:close/>
              </a:path>
              <a:path w="2702559" h="5575300">
                <a:moveTo>
                  <a:pt x="2557233" y="5562600"/>
                </a:moveTo>
                <a:lnTo>
                  <a:pt x="144856" y="5562600"/>
                </a:lnTo>
                <a:lnTo>
                  <a:pt x="134353" y="5549900"/>
                </a:lnTo>
                <a:lnTo>
                  <a:pt x="2567736" y="5549900"/>
                </a:lnTo>
                <a:lnTo>
                  <a:pt x="2557233" y="5562600"/>
                </a:lnTo>
                <a:close/>
              </a:path>
              <a:path w="2702559" h="5575300">
                <a:moveTo>
                  <a:pt x="2524163" y="5575300"/>
                </a:moveTo>
                <a:lnTo>
                  <a:pt x="177926" y="5575300"/>
                </a:lnTo>
                <a:lnTo>
                  <a:pt x="166674" y="5562600"/>
                </a:lnTo>
                <a:lnTo>
                  <a:pt x="2535415" y="5562600"/>
                </a:lnTo>
                <a:lnTo>
                  <a:pt x="2524163" y="55753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06070" y="370408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口播剪辑的具体操作示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范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2430703" y="2793073"/>
            <a:ext cx="3162935" cy="1041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添加动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画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270"/>
              </a:spcBef>
            </a:pPr>
            <a:r>
              <a:rPr sz="2000" spc="1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2000" spc="-40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2000" spc="-4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添加图片动画（放大等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60235" y="1052830"/>
            <a:ext cx="2449195" cy="5299075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6743065" y="793750"/>
            <a:ext cx="2882265" cy="5765800"/>
          </a:xfrm>
          <a:custGeom>
            <a:avLst/>
            <a:gdLst/>
            <a:ahLst/>
            <a:cxnLst/>
            <a:rect l="l" t="t" r="r" b="b"/>
            <a:pathLst>
              <a:path w="2882265" h="5765800">
                <a:moveTo>
                  <a:pt x="2716631" y="12700"/>
                </a:moveTo>
                <a:lnTo>
                  <a:pt x="165317" y="12700"/>
                </a:lnTo>
                <a:lnTo>
                  <a:pt x="177025" y="0"/>
                </a:lnTo>
                <a:lnTo>
                  <a:pt x="2704922" y="0"/>
                </a:lnTo>
                <a:lnTo>
                  <a:pt x="2716631" y="12700"/>
                </a:lnTo>
                <a:close/>
              </a:path>
              <a:path w="2882265" h="5765800">
                <a:moveTo>
                  <a:pt x="2750108" y="25400"/>
                </a:moveTo>
                <a:lnTo>
                  <a:pt x="131837" y="25400"/>
                </a:lnTo>
                <a:lnTo>
                  <a:pt x="142697" y="12700"/>
                </a:lnTo>
                <a:lnTo>
                  <a:pt x="2739236" y="12700"/>
                </a:lnTo>
                <a:lnTo>
                  <a:pt x="2750108" y="25400"/>
                </a:lnTo>
                <a:close/>
              </a:path>
              <a:path w="2882265" h="5765800">
                <a:moveTo>
                  <a:pt x="246164" y="38100"/>
                </a:moveTo>
                <a:lnTo>
                  <a:pt x="111061" y="38100"/>
                </a:lnTo>
                <a:lnTo>
                  <a:pt x="121284" y="25400"/>
                </a:lnTo>
                <a:lnTo>
                  <a:pt x="252171" y="25400"/>
                </a:lnTo>
                <a:lnTo>
                  <a:pt x="246164" y="38100"/>
                </a:lnTo>
                <a:close/>
              </a:path>
              <a:path w="2882265" h="5765800">
                <a:moveTo>
                  <a:pt x="2770885" y="38100"/>
                </a:moveTo>
                <a:lnTo>
                  <a:pt x="2635770" y="38100"/>
                </a:lnTo>
                <a:lnTo>
                  <a:pt x="2629763" y="25400"/>
                </a:lnTo>
                <a:lnTo>
                  <a:pt x="2760662" y="25400"/>
                </a:lnTo>
                <a:lnTo>
                  <a:pt x="2770885" y="38100"/>
                </a:lnTo>
                <a:close/>
              </a:path>
              <a:path w="2882265" h="5765800">
                <a:moveTo>
                  <a:pt x="149605" y="63500"/>
                </a:moveTo>
                <a:lnTo>
                  <a:pt x="82537" y="63500"/>
                </a:lnTo>
                <a:lnTo>
                  <a:pt x="91668" y="50800"/>
                </a:lnTo>
                <a:lnTo>
                  <a:pt x="101182" y="38100"/>
                </a:lnTo>
                <a:lnTo>
                  <a:pt x="188785" y="38100"/>
                </a:lnTo>
                <a:lnTo>
                  <a:pt x="177965" y="50800"/>
                </a:lnTo>
                <a:lnTo>
                  <a:pt x="159651" y="50800"/>
                </a:lnTo>
                <a:lnTo>
                  <a:pt x="149605" y="63500"/>
                </a:lnTo>
                <a:close/>
              </a:path>
              <a:path w="2882265" h="5765800">
                <a:moveTo>
                  <a:pt x="2799410" y="63500"/>
                </a:moveTo>
                <a:lnTo>
                  <a:pt x="2732328" y="63500"/>
                </a:lnTo>
                <a:lnTo>
                  <a:pt x="2722283" y="50800"/>
                </a:lnTo>
                <a:lnTo>
                  <a:pt x="2703969" y="50800"/>
                </a:lnTo>
                <a:lnTo>
                  <a:pt x="2693149" y="38100"/>
                </a:lnTo>
                <a:lnTo>
                  <a:pt x="2780755" y="38100"/>
                </a:lnTo>
                <a:lnTo>
                  <a:pt x="2790266" y="50800"/>
                </a:lnTo>
                <a:lnTo>
                  <a:pt x="2799410" y="63500"/>
                </a:lnTo>
                <a:close/>
              </a:path>
              <a:path w="2882265" h="5765800">
                <a:moveTo>
                  <a:pt x="107823" y="88900"/>
                </a:moveTo>
                <a:lnTo>
                  <a:pt x="57532" y="88900"/>
                </a:lnTo>
                <a:lnTo>
                  <a:pt x="65443" y="76200"/>
                </a:lnTo>
                <a:lnTo>
                  <a:pt x="73786" y="63500"/>
                </a:lnTo>
                <a:lnTo>
                  <a:pt x="132767" y="63500"/>
                </a:lnTo>
                <a:lnTo>
                  <a:pt x="123634" y="76200"/>
                </a:lnTo>
                <a:lnTo>
                  <a:pt x="116268" y="76200"/>
                </a:lnTo>
                <a:lnTo>
                  <a:pt x="107823" y="88900"/>
                </a:lnTo>
                <a:close/>
              </a:path>
              <a:path w="2882265" h="5765800">
                <a:moveTo>
                  <a:pt x="2824403" y="88900"/>
                </a:moveTo>
                <a:lnTo>
                  <a:pt x="2774124" y="88900"/>
                </a:lnTo>
                <a:lnTo>
                  <a:pt x="2765666" y="76200"/>
                </a:lnTo>
                <a:lnTo>
                  <a:pt x="2758299" y="76200"/>
                </a:lnTo>
                <a:lnTo>
                  <a:pt x="2749170" y="63500"/>
                </a:lnTo>
                <a:lnTo>
                  <a:pt x="2808147" y="63500"/>
                </a:lnTo>
                <a:lnTo>
                  <a:pt x="2816491" y="76200"/>
                </a:lnTo>
                <a:lnTo>
                  <a:pt x="2824403" y="88900"/>
                </a:lnTo>
                <a:close/>
              </a:path>
              <a:path w="2882265" h="5765800">
                <a:moveTo>
                  <a:pt x="54711" y="165100"/>
                </a:moveTo>
                <a:lnTo>
                  <a:pt x="15290" y="165100"/>
                </a:lnTo>
                <a:lnTo>
                  <a:pt x="19799" y="152400"/>
                </a:lnTo>
                <a:lnTo>
                  <a:pt x="36487" y="114300"/>
                </a:lnTo>
                <a:lnTo>
                  <a:pt x="50050" y="88900"/>
                </a:lnTo>
                <a:lnTo>
                  <a:pt x="101055" y="88900"/>
                </a:lnTo>
                <a:lnTo>
                  <a:pt x="93332" y="101600"/>
                </a:lnTo>
                <a:lnTo>
                  <a:pt x="93954" y="101600"/>
                </a:lnTo>
                <a:lnTo>
                  <a:pt x="86626" y="114300"/>
                </a:lnTo>
                <a:lnTo>
                  <a:pt x="80835" y="114300"/>
                </a:lnTo>
                <a:lnTo>
                  <a:pt x="74345" y="127000"/>
                </a:lnTo>
                <a:lnTo>
                  <a:pt x="74866" y="127000"/>
                </a:lnTo>
                <a:lnTo>
                  <a:pt x="68808" y="139700"/>
                </a:lnTo>
                <a:lnTo>
                  <a:pt x="64109" y="139700"/>
                </a:lnTo>
                <a:lnTo>
                  <a:pt x="58966" y="152400"/>
                </a:lnTo>
                <a:lnTo>
                  <a:pt x="59372" y="152400"/>
                </a:lnTo>
                <a:lnTo>
                  <a:pt x="54711" y="165100"/>
                </a:lnTo>
                <a:close/>
              </a:path>
              <a:path w="2882265" h="5765800">
                <a:moveTo>
                  <a:pt x="2866656" y="165100"/>
                </a:moveTo>
                <a:lnTo>
                  <a:pt x="2827223" y="165100"/>
                </a:lnTo>
                <a:lnTo>
                  <a:pt x="2822562" y="152400"/>
                </a:lnTo>
                <a:lnTo>
                  <a:pt x="2822968" y="152400"/>
                </a:lnTo>
                <a:lnTo>
                  <a:pt x="2817825" y="139700"/>
                </a:lnTo>
                <a:lnTo>
                  <a:pt x="2813138" y="139700"/>
                </a:lnTo>
                <a:lnTo>
                  <a:pt x="2807082" y="127000"/>
                </a:lnTo>
                <a:lnTo>
                  <a:pt x="2807588" y="127000"/>
                </a:lnTo>
                <a:lnTo>
                  <a:pt x="2801099" y="114300"/>
                </a:lnTo>
                <a:lnTo>
                  <a:pt x="2795308" y="114300"/>
                </a:lnTo>
                <a:lnTo>
                  <a:pt x="2787994" y="101600"/>
                </a:lnTo>
                <a:lnTo>
                  <a:pt x="2788602" y="101600"/>
                </a:lnTo>
                <a:lnTo>
                  <a:pt x="2780893" y="88900"/>
                </a:lnTo>
                <a:lnTo>
                  <a:pt x="2831884" y="88900"/>
                </a:lnTo>
                <a:lnTo>
                  <a:pt x="2838907" y="101600"/>
                </a:lnTo>
                <a:lnTo>
                  <a:pt x="2845460" y="114300"/>
                </a:lnTo>
                <a:lnTo>
                  <a:pt x="2851532" y="127000"/>
                </a:lnTo>
                <a:lnTo>
                  <a:pt x="2857093" y="139700"/>
                </a:lnTo>
                <a:lnTo>
                  <a:pt x="2862135" y="152400"/>
                </a:lnTo>
                <a:lnTo>
                  <a:pt x="2866656" y="165100"/>
                </a:lnTo>
                <a:close/>
              </a:path>
              <a:path w="2882265" h="5765800">
                <a:moveTo>
                  <a:pt x="44703" y="190500"/>
                </a:moveTo>
                <a:lnTo>
                  <a:pt x="6451" y="190500"/>
                </a:lnTo>
                <a:lnTo>
                  <a:pt x="7962" y="177800"/>
                </a:lnTo>
                <a:lnTo>
                  <a:pt x="11328" y="165100"/>
                </a:lnTo>
                <a:lnTo>
                  <a:pt x="55081" y="165100"/>
                </a:lnTo>
                <a:lnTo>
                  <a:pt x="50901" y="177800"/>
                </a:lnTo>
                <a:lnTo>
                  <a:pt x="47842" y="177800"/>
                </a:lnTo>
                <a:lnTo>
                  <a:pt x="44703" y="190500"/>
                </a:lnTo>
                <a:close/>
              </a:path>
              <a:path w="2882265" h="5765800">
                <a:moveTo>
                  <a:pt x="2875483" y="190500"/>
                </a:moveTo>
                <a:lnTo>
                  <a:pt x="2837230" y="190500"/>
                </a:lnTo>
                <a:lnTo>
                  <a:pt x="2834093" y="177800"/>
                </a:lnTo>
                <a:lnTo>
                  <a:pt x="2831033" y="177800"/>
                </a:lnTo>
                <a:lnTo>
                  <a:pt x="2826867" y="165100"/>
                </a:lnTo>
                <a:lnTo>
                  <a:pt x="2870619" y="165100"/>
                </a:lnTo>
                <a:lnTo>
                  <a:pt x="2873984" y="177800"/>
                </a:lnTo>
                <a:lnTo>
                  <a:pt x="2875483" y="190500"/>
                </a:lnTo>
                <a:close/>
              </a:path>
              <a:path w="2882265" h="5765800">
                <a:moveTo>
                  <a:pt x="43522" y="203200"/>
                </a:moveTo>
                <a:lnTo>
                  <a:pt x="3936" y="203200"/>
                </a:lnTo>
                <a:lnTo>
                  <a:pt x="5118" y="190500"/>
                </a:lnTo>
                <a:lnTo>
                  <a:pt x="44895" y="190500"/>
                </a:lnTo>
                <a:lnTo>
                  <a:pt x="43522" y="203200"/>
                </a:lnTo>
                <a:close/>
              </a:path>
              <a:path w="2882265" h="5765800">
                <a:moveTo>
                  <a:pt x="2878010" y="203200"/>
                </a:moveTo>
                <a:lnTo>
                  <a:pt x="2838424" y="203200"/>
                </a:lnTo>
                <a:lnTo>
                  <a:pt x="2837053" y="190500"/>
                </a:lnTo>
                <a:lnTo>
                  <a:pt x="2876816" y="190500"/>
                </a:lnTo>
                <a:lnTo>
                  <a:pt x="2878010" y="203200"/>
                </a:lnTo>
                <a:close/>
              </a:path>
              <a:path w="2882265" h="5765800">
                <a:moveTo>
                  <a:pt x="40524" y="215900"/>
                </a:moveTo>
                <a:lnTo>
                  <a:pt x="2019" y="215900"/>
                </a:lnTo>
                <a:lnTo>
                  <a:pt x="2895" y="203200"/>
                </a:lnTo>
                <a:lnTo>
                  <a:pt x="41478" y="203200"/>
                </a:lnTo>
                <a:lnTo>
                  <a:pt x="40524" y="215900"/>
                </a:lnTo>
                <a:close/>
              </a:path>
              <a:path w="2882265" h="5765800">
                <a:moveTo>
                  <a:pt x="2879915" y="215900"/>
                </a:moveTo>
                <a:lnTo>
                  <a:pt x="2841409" y="215900"/>
                </a:lnTo>
                <a:lnTo>
                  <a:pt x="2840456" y="203200"/>
                </a:lnTo>
                <a:lnTo>
                  <a:pt x="2879037" y="203200"/>
                </a:lnTo>
                <a:lnTo>
                  <a:pt x="2879915" y="215900"/>
                </a:lnTo>
                <a:close/>
              </a:path>
              <a:path w="2882265" h="5765800">
                <a:moveTo>
                  <a:pt x="39179" y="228600"/>
                </a:moveTo>
                <a:lnTo>
                  <a:pt x="736" y="228600"/>
                </a:lnTo>
                <a:lnTo>
                  <a:pt x="1295" y="215900"/>
                </a:lnTo>
                <a:lnTo>
                  <a:pt x="39852" y="215900"/>
                </a:lnTo>
                <a:lnTo>
                  <a:pt x="39179" y="228600"/>
                </a:lnTo>
                <a:close/>
              </a:path>
              <a:path w="2882265" h="5765800">
                <a:moveTo>
                  <a:pt x="2881210" y="228600"/>
                </a:moveTo>
                <a:lnTo>
                  <a:pt x="2842755" y="228600"/>
                </a:lnTo>
                <a:lnTo>
                  <a:pt x="2842094" y="215900"/>
                </a:lnTo>
                <a:lnTo>
                  <a:pt x="2880639" y="215900"/>
                </a:lnTo>
                <a:lnTo>
                  <a:pt x="2881210" y="228600"/>
                </a:lnTo>
                <a:close/>
              </a:path>
              <a:path w="2882265" h="5765800">
                <a:moveTo>
                  <a:pt x="38163" y="241300"/>
                </a:moveTo>
                <a:lnTo>
                  <a:pt x="76" y="241300"/>
                </a:lnTo>
                <a:lnTo>
                  <a:pt x="330" y="228600"/>
                </a:lnTo>
                <a:lnTo>
                  <a:pt x="38392" y="228600"/>
                </a:lnTo>
                <a:lnTo>
                  <a:pt x="38163" y="241300"/>
                </a:lnTo>
                <a:close/>
              </a:path>
              <a:path w="2882265" h="5765800">
                <a:moveTo>
                  <a:pt x="2881858" y="241300"/>
                </a:moveTo>
                <a:lnTo>
                  <a:pt x="2843771" y="241300"/>
                </a:lnTo>
                <a:lnTo>
                  <a:pt x="2843555" y="228600"/>
                </a:lnTo>
                <a:lnTo>
                  <a:pt x="2881616" y="228600"/>
                </a:lnTo>
                <a:lnTo>
                  <a:pt x="2881858" y="241300"/>
                </a:lnTo>
                <a:close/>
              </a:path>
              <a:path w="2882265" h="5765800">
                <a:moveTo>
                  <a:pt x="38176" y="5524500"/>
                </a:moveTo>
                <a:lnTo>
                  <a:pt x="76" y="5524500"/>
                </a:lnTo>
                <a:lnTo>
                  <a:pt x="0" y="241300"/>
                </a:lnTo>
                <a:lnTo>
                  <a:pt x="38100" y="241300"/>
                </a:lnTo>
                <a:lnTo>
                  <a:pt x="38176" y="5524500"/>
                </a:lnTo>
                <a:close/>
              </a:path>
              <a:path w="2882265" h="5765800">
                <a:moveTo>
                  <a:pt x="2881858" y="5524500"/>
                </a:moveTo>
                <a:lnTo>
                  <a:pt x="2843758" y="5524500"/>
                </a:lnTo>
                <a:lnTo>
                  <a:pt x="2843834" y="241300"/>
                </a:lnTo>
                <a:lnTo>
                  <a:pt x="2881934" y="241300"/>
                </a:lnTo>
                <a:lnTo>
                  <a:pt x="2881858" y="5524500"/>
                </a:lnTo>
                <a:close/>
              </a:path>
              <a:path w="2882265" h="5765800">
                <a:moveTo>
                  <a:pt x="38747" y="5537200"/>
                </a:moveTo>
                <a:lnTo>
                  <a:pt x="736" y="5537200"/>
                </a:lnTo>
                <a:lnTo>
                  <a:pt x="330" y="5524500"/>
                </a:lnTo>
                <a:lnTo>
                  <a:pt x="38366" y="5524500"/>
                </a:lnTo>
                <a:lnTo>
                  <a:pt x="38747" y="5537200"/>
                </a:lnTo>
                <a:close/>
              </a:path>
              <a:path w="2882265" h="5765800">
                <a:moveTo>
                  <a:pt x="2881210" y="5537200"/>
                </a:moveTo>
                <a:lnTo>
                  <a:pt x="2843199" y="5537200"/>
                </a:lnTo>
                <a:lnTo>
                  <a:pt x="2843568" y="5524500"/>
                </a:lnTo>
                <a:lnTo>
                  <a:pt x="2881616" y="5524500"/>
                </a:lnTo>
                <a:lnTo>
                  <a:pt x="2881210" y="5537200"/>
                </a:lnTo>
                <a:close/>
              </a:path>
              <a:path w="2882265" h="5765800">
                <a:moveTo>
                  <a:pt x="40601" y="5549900"/>
                </a:moveTo>
                <a:lnTo>
                  <a:pt x="2019" y="5549900"/>
                </a:lnTo>
                <a:lnTo>
                  <a:pt x="1295" y="5537200"/>
                </a:lnTo>
                <a:lnTo>
                  <a:pt x="39789" y="5537200"/>
                </a:lnTo>
                <a:lnTo>
                  <a:pt x="40601" y="5549900"/>
                </a:lnTo>
                <a:close/>
              </a:path>
              <a:path w="2882265" h="5765800">
                <a:moveTo>
                  <a:pt x="2879915" y="5549900"/>
                </a:moveTo>
                <a:lnTo>
                  <a:pt x="2841345" y="5549900"/>
                </a:lnTo>
                <a:lnTo>
                  <a:pt x="2842145" y="5537200"/>
                </a:lnTo>
                <a:lnTo>
                  <a:pt x="2880639" y="5537200"/>
                </a:lnTo>
                <a:lnTo>
                  <a:pt x="2879915" y="5549900"/>
                </a:lnTo>
                <a:close/>
              </a:path>
              <a:path w="2882265" h="5765800">
                <a:moveTo>
                  <a:pt x="42494" y="5562600"/>
                </a:moveTo>
                <a:lnTo>
                  <a:pt x="3936" y="5562600"/>
                </a:lnTo>
                <a:lnTo>
                  <a:pt x="2895" y="5549900"/>
                </a:lnTo>
                <a:lnTo>
                  <a:pt x="41401" y="5549900"/>
                </a:lnTo>
                <a:lnTo>
                  <a:pt x="42494" y="5562600"/>
                </a:lnTo>
                <a:close/>
              </a:path>
              <a:path w="2882265" h="5765800">
                <a:moveTo>
                  <a:pt x="2878010" y="5562600"/>
                </a:moveTo>
                <a:lnTo>
                  <a:pt x="2839453" y="5562600"/>
                </a:lnTo>
                <a:lnTo>
                  <a:pt x="2840545" y="5549900"/>
                </a:lnTo>
                <a:lnTo>
                  <a:pt x="2879037" y="5549900"/>
                </a:lnTo>
                <a:lnTo>
                  <a:pt x="2878010" y="5562600"/>
                </a:lnTo>
                <a:close/>
              </a:path>
              <a:path w="2882265" h="5765800">
                <a:moveTo>
                  <a:pt x="44895" y="5575300"/>
                </a:moveTo>
                <a:lnTo>
                  <a:pt x="6451" y="5575300"/>
                </a:lnTo>
                <a:lnTo>
                  <a:pt x="5118" y="5562600"/>
                </a:lnTo>
                <a:lnTo>
                  <a:pt x="43522" y="5562600"/>
                </a:lnTo>
                <a:lnTo>
                  <a:pt x="44895" y="5575300"/>
                </a:lnTo>
                <a:close/>
              </a:path>
              <a:path w="2882265" h="5765800">
                <a:moveTo>
                  <a:pt x="2875483" y="5575300"/>
                </a:moveTo>
                <a:lnTo>
                  <a:pt x="2837053" y="5575300"/>
                </a:lnTo>
                <a:lnTo>
                  <a:pt x="2838424" y="5562600"/>
                </a:lnTo>
                <a:lnTo>
                  <a:pt x="2876816" y="5562600"/>
                </a:lnTo>
                <a:lnTo>
                  <a:pt x="2875483" y="5575300"/>
                </a:lnTo>
                <a:close/>
              </a:path>
              <a:path w="2882265" h="5765800">
                <a:moveTo>
                  <a:pt x="87210" y="5651500"/>
                </a:moveTo>
                <a:lnTo>
                  <a:pt x="36487" y="5651500"/>
                </a:lnTo>
                <a:lnTo>
                  <a:pt x="30416" y="5638800"/>
                </a:lnTo>
                <a:lnTo>
                  <a:pt x="15290" y="5600700"/>
                </a:lnTo>
                <a:lnTo>
                  <a:pt x="7962" y="5575300"/>
                </a:lnTo>
                <a:lnTo>
                  <a:pt x="47561" y="5575300"/>
                </a:lnTo>
                <a:lnTo>
                  <a:pt x="51233" y="5588000"/>
                </a:lnTo>
                <a:lnTo>
                  <a:pt x="50901" y="5588000"/>
                </a:lnTo>
                <a:lnTo>
                  <a:pt x="55081" y="5600700"/>
                </a:lnTo>
                <a:lnTo>
                  <a:pt x="54711" y="5600700"/>
                </a:lnTo>
                <a:lnTo>
                  <a:pt x="59372" y="5613400"/>
                </a:lnTo>
                <a:lnTo>
                  <a:pt x="63679" y="5613400"/>
                </a:lnTo>
                <a:lnTo>
                  <a:pt x="69278" y="5626100"/>
                </a:lnTo>
                <a:lnTo>
                  <a:pt x="68808" y="5626100"/>
                </a:lnTo>
                <a:lnTo>
                  <a:pt x="74866" y="5638800"/>
                </a:lnTo>
                <a:lnTo>
                  <a:pt x="80289" y="5638800"/>
                </a:lnTo>
                <a:lnTo>
                  <a:pt x="87210" y="5651500"/>
                </a:lnTo>
                <a:close/>
              </a:path>
              <a:path w="2882265" h="5765800">
                <a:moveTo>
                  <a:pt x="2845460" y="5651500"/>
                </a:moveTo>
                <a:lnTo>
                  <a:pt x="2794736" y="5651500"/>
                </a:lnTo>
                <a:lnTo>
                  <a:pt x="2801645" y="5638800"/>
                </a:lnTo>
                <a:lnTo>
                  <a:pt x="2807082" y="5638800"/>
                </a:lnTo>
                <a:lnTo>
                  <a:pt x="2813138" y="5626100"/>
                </a:lnTo>
                <a:lnTo>
                  <a:pt x="2812656" y="5626100"/>
                </a:lnTo>
                <a:lnTo>
                  <a:pt x="2818269" y="5613400"/>
                </a:lnTo>
                <a:lnTo>
                  <a:pt x="2822562" y="5613400"/>
                </a:lnTo>
                <a:lnTo>
                  <a:pt x="2827223" y="5600700"/>
                </a:lnTo>
                <a:lnTo>
                  <a:pt x="2826867" y="5600700"/>
                </a:lnTo>
                <a:lnTo>
                  <a:pt x="2831033" y="5588000"/>
                </a:lnTo>
                <a:lnTo>
                  <a:pt x="2830715" y="5588000"/>
                </a:lnTo>
                <a:lnTo>
                  <a:pt x="2834373" y="5575300"/>
                </a:lnTo>
                <a:lnTo>
                  <a:pt x="2873984" y="5575300"/>
                </a:lnTo>
                <a:lnTo>
                  <a:pt x="2862135" y="5613400"/>
                </a:lnTo>
                <a:lnTo>
                  <a:pt x="2851532" y="5638800"/>
                </a:lnTo>
                <a:lnTo>
                  <a:pt x="2845460" y="5651500"/>
                </a:lnTo>
                <a:close/>
              </a:path>
              <a:path w="2882265" h="5765800">
                <a:moveTo>
                  <a:pt x="124371" y="5689600"/>
                </a:moveTo>
                <a:lnTo>
                  <a:pt x="65443" y="5689600"/>
                </a:lnTo>
                <a:lnTo>
                  <a:pt x="57532" y="5676900"/>
                </a:lnTo>
                <a:lnTo>
                  <a:pt x="50050" y="5664200"/>
                </a:lnTo>
                <a:lnTo>
                  <a:pt x="43027" y="5651500"/>
                </a:lnTo>
                <a:lnTo>
                  <a:pt x="86626" y="5651500"/>
                </a:lnTo>
                <a:lnTo>
                  <a:pt x="93954" y="5664200"/>
                </a:lnTo>
                <a:lnTo>
                  <a:pt x="100406" y="5664200"/>
                </a:lnTo>
                <a:lnTo>
                  <a:pt x="108496" y="5676900"/>
                </a:lnTo>
                <a:lnTo>
                  <a:pt x="115569" y="5676900"/>
                </a:lnTo>
                <a:lnTo>
                  <a:pt x="124371" y="5689600"/>
                </a:lnTo>
                <a:close/>
              </a:path>
              <a:path w="2882265" h="5765800">
                <a:moveTo>
                  <a:pt x="2816491" y="5689600"/>
                </a:moveTo>
                <a:lnTo>
                  <a:pt x="2757576" y="5689600"/>
                </a:lnTo>
                <a:lnTo>
                  <a:pt x="2766366" y="5676900"/>
                </a:lnTo>
                <a:lnTo>
                  <a:pt x="2773451" y="5676900"/>
                </a:lnTo>
                <a:lnTo>
                  <a:pt x="2781528" y="5664200"/>
                </a:lnTo>
                <a:lnTo>
                  <a:pt x="2787994" y="5664200"/>
                </a:lnTo>
                <a:lnTo>
                  <a:pt x="2795308" y="5651500"/>
                </a:lnTo>
                <a:lnTo>
                  <a:pt x="2838907" y="5651500"/>
                </a:lnTo>
                <a:lnTo>
                  <a:pt x="2831884" y="5664200"/>
                </a:lnTo>
                <a:lnTo>
                  <a:pt x="2824403" y="5676900"/>
                </a:lnTo>
                <a:lnTo>
                  <a:pt x="2816491" y="5689600"/>
                </a:lnTo>
                <a:close/>
              </a:path>
              <a:path w="2882265" h="5765800">
                <a:moveTo>
                  <a:pt x="159651" y="5715000"/>
                </a:moveTo>
                <a:lnTo>
                  <a:pt x="91668" y="5715000"/>
                </a:lnTo>
                <a:lnTo>
                  <a:pt x="82537" y="5702300"/>
                </a:lnTo>
                <a:lnTo>
                  <a:pt x="73786" y="5689600"/>
                </a:lnTo>
                <a:lnTo>
                  <a:pt x="132003" y="5689600"/>
                </a:lnTo>
                <a:lnTo>
                  <a:pt x="141452" y="5702300"/>
                </a:lnTo>
                <a:lnTo>
                  <a:pt x="149605" y="5702300"/>
                </a:lnTo>
                <a:lnTo>
                  <a:pt x="159651" y="5715000"/>
                </a:lnTo>
                <a:close/>
              </a:path>
              <a:path w="2882265" h="5765800">
                <a:moveTo>
                  <a:pt x="2790266" y="5715000"/>
                </a:moveTo>
                <a:lnTo>
                  <a:pt x="2722283" y="5715000"/>
                </a:lnTo>
                <a:lnTo>
                  <a:pt x="2732328" y="5702300"/>
                </a:lnTo>
                <a:lnTo>
                  <a:pt x="2740482" y="5702300"/>
                </a:lnTo>
                <a:lnTo>
                  <a:pt x="2749932" y="5689600"/>
                </a:lnTo>
                <a:lnTo>
                  <a:pt x="2808147" y="5689600"/>
                </a:lnTo>
                <a:lnTo>
                  <a:pt x="2799410" y="5702300"/>
                </a:lnTo>
                <a:lnTo>
                  <a:pt x="2790266" y="5715000"/>
                </a:lnTo>
                <a:close/>
              </a:path>
              <a:path w="2882265" h="5765800">
                <a:moveTo>
                  <a:pt x="169138" y="5715000"/>
                </a:moveTo>
                <a:lnTo>
                  <a:pt x="159651" y="5715000"/>
                </a:lnTo>
                <a:lnTo>
                  <a:pt x="158813" y="5702300"/>
                </a:lnTo>
                <a:lnTo>
                  <a:pt x="169138" y="5715000"/>
                </a:lnTo>
                <a:close/>
              </a:path>
              <a:path w="2882265" h="5765800">
                <a:moveTo>
                  <a:pt x="2722283" y="5715000"/>
                </a:moveTo>
                <a:lnTo>
                  <a:pt x="2712808" y="5715000"/>
                </a:lnTo>
                <a:lnTo>
                  <a:pt x="2723121" y="5702300"/>
                </a:lnTo>
                <a:lnTo>
                  <a:pt x="2722283" y="5715000"/>
                </a:lnTo>
                <a:close/>
              </a:path>
              <a:path w="2882265" h="5765800">
                <a:moveTo>
                  <a:pt x="198932" y="5727700"/>
                </a:moveTo>
                <a:lnTo>
                  <a:pt x="111061" y="5727700"/>
                </a:lnTo>
                <a:lnTo>
                  <a:pt x="101182" y="5715000"/>
                </a:lnTo>
                <a:lnTo>
                  <a:pt x="187883" y="5715000"/>
                </a:lnTo>
                <a:lnTo>
                  <a:pt x="198932" y="5727700"/>
                </a:lnTo>
                <a:close/>
              </a:path>
              <a:path w="2882265" h="5765800">
                <a:moveTo>
                  <a:pt x="2770885" y="5727700"/>
                </a:moveTo>
                <a:lnTo>
                  <a:pt x="2683002" y="5727700"/>
                </a:lnTo>
                <a:lnTo>
                  <a:pt x="2694051" y="5715000"/>
                </a:lnTo>
                <a:lnTo>
                  <a:pt x="2780755" y="5715000"/>
                </a:lnTo>
                <a:lnTo>
                  <a:pt x="2770885" y="5727700"/>
                </a:lnTo>
                <a:close/>
              </a:path>
              <a:path w="2882265" h="5765800">
                <a:moveTo>
                  <a:pt x="2750108" y="5740400"/>
                </a:moveTo>
                <a:lnTo>
                  <a:pt x="131837" y="5740400"/>
                </a:lnTo>
                <a:lnTo>
                  <a:pt x="121284" y="5727700"/>
                </a:lnTo>
                <a:lnTo>
                  <a:pt x="2760662" y="5727700"/>
                </a:lnTo>
                <a:lnTo>
                  <a:pt x="2750108" y="5740400"/>
                </a:lnTo>
                <a:close/>
              </a:path>
              <a:path w="2882265" h="5765800">
                <a:moveTo>
                  <a:pt x="2728074" y="5753100"/>
                </a:moveTo>
                <a:lnTo>
                  <a:pt x="153860" y="5753100"/>
                </a:lnTo>
                <a:lnTo>
                  <a:pt x="142697" y="5740400"/>
                </a:lnTo>
                <a:lnTo>
                  <a:pt x="2739236" y="5740400"/>
                </a:lnTo>
                <a:lnTo>
                  <a:pt x="2728074" y="5753100"/>
                </a:lnTo>
                <a:close/>
              </a:path>
              <a:path w="2882265" h="5765800">
                <a:moveTo>
                  <a:pt x="2693073" y="5765800"/>
                </a:moveTo>
                <a:lnTo>
                  <a:pt x="188874" y="5765800"/>
                </a:lnTo>
                <a:lnTo>
                  <a:pt x="177025" y="5753100"/>
                </a:lnTo>
                <a:lnTo>
                  <a:pt x="2704922" y="5753100"/>
                </a:lnTo>
                <a:lnTo>
                  <a:pt x="2693073" y="57658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78459" y="418414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口播剪辑的具体操作示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范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1241120" y="2524747"/>
            <a:ext cx="4852035" cy="2482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素材调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50000"/>
              </a:lnSpc>
              <a:spcBef>
                <a:spcPts val="1505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点击素材，找到“调节”，我们把素材调整 到一个自己满意的程度就可以了，这里不要 点“应用到全部“，点了的话所有素材都会 变成刚刚调的参数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43700" y="704215"/>
            <a:ext cx="2663825" cy="5767070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6545580" y="368300"/>
            <a:ext cx="3062605" cy="6286500"/>
          </a:xfrm>
          <a:custGeom>
            <a:avLst/>
            <a:gdLst/>
            <a:ahLst/>
            <a:cxnLst/>
            <a:rect l="l" t="t" r="r" b="b"/>
            <a:pathLst>
              <a:path w="3062604" h="6286500">
                <a:moveTo>
                  <a:pt x="2887103" y="12700"/>
                </a:moveTo>
                <a:lnTo>
                  <a:pt x="174980" y="12700"/>
                </a:lnTo>
                <a:lnTo>
                  <a:pt x="187274" y="0"/>
                </a:lnTo>
                <a:lnTo>
                  <a:pt x="2874822" y="0"/>
                </a:lnTo>
                <a:lnTo>
                  <a:pt x="2887103" y="12700"/>
                </a:lnTo>
                <a:close/>
              </a:path>
              <a:path w="3062604" h="6286500">
                <a:moveTo>
                  <a:pt x="2911043" y="25400"/>
                </a:moveTo>
                <a:lnTo>
                  <a:pt x="151055" y="25400"/>
                </a:lnTo>
                <a:lnTo>
                  <a:pt x="162866" y="12700"/>
                </a:lnTo>
                <a:lnTo>
                  <a:pt x="2899219" y="12700"/>
                </a:lnTo>
                <a:lnTo>
                  <a:pt x="2911043" y="25400"/>
                </a:lnTo>
                <a:close/>
              </a:path>
              <a:path w="3062604" h="6286500">
                <a:moveTo>
                  <a:pt x="2933712" y="38100"/>
                </a:moveTo>
                <a:lnTo>
                  <a:pt x="128371" y="38100"/>
                </a:lnTo>
                <a:lnTo>
                  <a:pt x="139547" y="25400"/>
                </a:lnTo>
                <a:lnTo>
                  <a:pt x="2922536" y="25400"/>
                </a:lnTo>
                <a:lnTo>
                  <a:pt x="2933712" y="38100"/>
                </a:lnTo>
                <a:close/>
              </a:path>
              <a:path w="3062604" h="6286500">
                <a:moveTo>
                  <a:pt x="187642" y="50800"/>
                </a:moveTo>
                <a:lnTo>
                  <a:pt x="107099" y="50800"/>
                </a:lnTo>
                <a:lnTo>
                  <a:pt x="117549" y="38100"/>
                </a:lnTo>
                <a:lnTo>
                  <a:pt x="199148" y="38100"/>
                </a:lnTo>
                <a:lnTo>
                  <a:pt x="187642" y="50800"/>
                </a:lnTo>
                <a:close/>
              </a:path>
              <a:path w="3062604" h="6286500">
                <a:moveTo>
                  <a:pt x="2954985" y="50800"/>
                </a:moveTo>
                <a:lnTo>
                  <a:pt x="2874443" y="50800"/>
                </a:lnTo>
                <a:lnTo>
                  <a:pt x="2862935" y="38100"/>
                </a:lnTo>
                <a:lnTo>
                  <a:pt x="2944533" y="38100"/>
                </a:lnTo>
                <a:lnTo>
                  <a:pt x="2954985" y="50800"/>
                </a:lnTo>
                <a:close/>
              </a:path>
              <a:path w="3062604" h="6286500">
                <a:moveTo>
                  <a:pt x="138506" y="76200"/>
                </a:moveTo>
                <a:lnTo>
                  <a:pt x="78104" y="76200"/>
                </a:lnTo>
                <a:lnTo>
                  <a:pt x="87363" y="63500"/>
                </a:lnTo>
                <a:lnTo>
                  <a:pt x="97027" y="50800"/>
                </a:lnTo>
                <a:lnTo>
                  <a:pt x="168008" y="50800"/>
                </a:lnTo>
                <a:lnTo>
                  <a:pt x="157327" y="63500"/>
                </a:lnTo>
                <a:lnTo>
                  <a:pt x="148551" y="63500"/>
                </a:lnTo>
                <a:lnTo>
                  <a:pt x="138506" y="76200"/>
                </a:lnTo>
                <a:close/>
              </a:path>
              <a:path w="3062604" h="6286500">
                <a:moveTo>
                  <a:pt x="2983992" y="76200"/>
                </a:moveTo>
                <a:lnTo>
                  <a:pt x="2923578" y="76200"/>
                </a:lnTo>
                <a:lnTo>
                  <a:pt x="2913532" y="63500"/>
                </a:lnTo>
                <a:lnTo>
                  <a:pt x="2904756" y="63500"/>
                </a:lnTo>
                <a:lnTo>
                  <a:pt x="2894088" y="50800"/>
                </a:lnTo>
                <a:lnTo>
                  <a:pt x="2965055" y="50800"/>
                </a:lnTo>
                <a:lnTo>
                  <a:pt x="2974733" y="63500"/>
                </a:lnTo>
                <a:lnTo>
                  <a:pt x="2983992" y="76200"/>
                </a:lnTo>
                <a:close/>
              </a:path>
              <a:path w="3062604" h="6286500">
                <a:moveTo>
                  <a:pt x="83223" y="127000"/>
                </a:moveTo>
                <a:lnTo>
                  <a:pt x="38609" y="127000"/>
                </a:lnTo>
                <a:lnTo>
                  <a:pt x="45542" y="114300"/>
                </a:lnTo>
                <a:lnTo>
                  <a:pt x="52984" y="101600"/>
                </a:lnTo>
                <a:lnTo>
                  <a:pt x="60896" y="88900"/>
                </a:lnTo>
                <a:lnTo>
                  <a:pt x="69278" y="76200"/>
                </a:lnTo>
                <a:lnTo>
                  <a:pt x="130288" y="76200"/>
                </a:lnTo>
                <a:lnTo>
                  <a:pt x="120929" y="88900"/>
                </a:lnTo>
                <a:lnTo>
                  <a:pt x="113322" y="88900"/>
                </a:lnTo>
                <a:lnTo>
                  <a:pt x="104724" y="101600"/>
                </a:lnTo>
                <a:lnTo>
                  <a:pt x="97777" y="101600"/>
                </a:lnTo>
                <a:lnTo>
                  <a:pt x="89992" y="114300"/>
                </a:lnTo>
                <a:lnTo>
                  <a:pt x="90576" y="114300"/>
                </a:lnTo>
                <a:lnTo>
                  <a:pt x="83223" y="127000"/>
                </a:lnTo>
                <a:close/>
              </a:path>
              <a:path w="3062604" h="6286500">
                <a:moveTo>
                  <a:pt x="3023476" y="127000"/>
                </a:moveTo>
                <a:lnTo>
                  <a:pt x="2978873" y="127000"/>
                </a:lnTo>
                <a:lnTo>
                  <a:pt x="2971520" y="114300"/>
                </a:lnTo>
                <a:lnTo>
                  <a:pt x="2972092" y="114300"/>
                </a:lnTo>
                <a:lnTo>
                  <a:pt x="2964306" y="101600"/>
                </a:lnTo>
                <a:lnTo>
                  <a:pt x="2957372" y="101600"/>
                </a:lnTo>
                <a:lnTo>
                  <a:pt x="2948762" y="88900"/>
                </a:lnTo>
                <a:lnTo>
                  <a:pt x="2941156" y="88900"/>
                </a:lnTo>
                <a:lnTo>
                  <a:pt x="2931795" y="76200"/>
                </a:lnTo>
                <a:lnTo>
                  <a:pt x="2992818" y="76200"/>
                </a:lnTo>
                <a:lnTo>
                  <a:pt x="3001187" y="88900"/>
                </a:lnTo>
                <a:lnTo>
                  <a:pt x="3009112" y="101600"/>
                </a:lnTo>
                <a:lnTo>
                  <a:pt x="3016542" y="114300"/>
                </a:lnTo>
                <a:lnTo>
                  <a:pt x="3023476" y="127000"/>
                </a:lnTo>
                <a:close/>
              </a:path>
              <a:path w="3062604" h="6286500">
                <a:moveTo>
                  <a:pt x="48221" y="190500"/>
                </a:moveTo>
                <a:lnTo>
                  <a:pt x="10109" y="190500"/>
                </a:lnTo>
                <a:lnTo>
                  <a:pt x="12014" y="177800"/>
                </a:lnTo>
                <a:lnTo>
                  <a:pt x="16179" y="165100"/>
                </a:lnTo>
                <a:lnTo>
                  <a:pt x="20954" y="152400"/>
                </a:lnTo>
                <a:lnTo>
                  <a:pt x="26301" y="139700"/>
                </a:lnTo>
                <a:lnTo>
                  <a:pt x="32183" y="127000"/>
                </a:lnTo>
                <a:lnTo>
                  <a:pt x="77369" y="127000"/>
                </a:lnTo>
                <a:lnTo>
                  <a:pt x="70929" y="139700"/>
                </a:lnTo>
                <a:lnTo>
                  <a:pt x="71412" y="139700"/>
                </a:lnTo>
                <a:lnTo>
                  <a:pt x="65443" y="152400"/>
                </a:lnTo>
                <a:lnTo>
                  <a:pt x="65887" y="152400"/>
                </a:lnTo>
                <a:lnTo>
                  <a:pt x="60413" y="165100"/>
                </a:lnTo>
                <a:lnTo>
                  <a:pt x="56222" y="165100"/>
                </a:lnTo>
                <a:lnTo>
                  <a:pt x="51790" y="177800"/>
                </a:lnTo>
                <a:lnTo>
                  <a:pt x="52122" y="177800"/>
                </a:lnTo>
                <a:lnTo>
                  <a:pt x="48221" y="190500"/>
                </a:lnTo>
                <a:close/>
              </a:path>
              <a:path w="3062604" h="6286500">
                <a:moveTo>
                  <a:pt x="3051975" y="190500"/>
                </a:moveTo>
                <a:lnTo>
                  <a:pt x="3013862" y="190500"/>
                </a:lnTo>
                <a:lnTo>
                  <a:pt x="3009976" y="177800"/>
                </a:lnTo>
                <a:lnTo>
                  <a:pt x="3010293" y="177800"/>
                </a:lnTo>
                <a:lnTo>
                  <a:pt x="3005861" y="165100"/>
                </a:lnTo>
                <a:lnTo>
                  <a:pt x="3001670" y="165100"/>
                </a:lnTo>
                <a:lnTo>
                  <a:pt x="2996196" y="152400"/>
                </a:lnTo>
                <a:lnTo>
                  <a:pt x="2996639" y="152400"/>
                </a:lnTo>
                <a:lnTo>
                  <a:pt x="2990672" y="139700"/>
                </a:lnTo>
                <a:lnTo>
                  <a:pt x="2991156" y="139700"/>
                </a:lnTo>
                <a:lnTo>
                  <a:pt x="2984715" y="127000"/>
                </a:lnTo>
                <a:lnTo>
                  <a:pt x="3029902" y="127000"/>
                </a:lnTo>
                <a:lnTo>
                  <a:pt x="3035795" y="139700"/>
                </a:lnTo>
                <a:lnTo>
                  <a:pt x="3041128" y="152400"/>
                </a:lnTo>
                <a:lnTo>
                  <a:pt x="3045917" y="165100"/>
                </a:lnTo>
                <a:lnTo>
                  <a:pt x="3050070" y="177800"/>
                </a:lnTo>
                <a:lnTo>
                  <a:pt x="3051975" y="190500"/>
                </a:lnTo>
                <a:close/>
              </a:path>
              <a:path w="3062604" h="6286500">
                <a:moveTo>
                  <a:pt x="55867" y="177800"/>
                </a:moveTo>
                <a:lnTo>
                  <a:pt x="56222" y="165100"/>
                </a:lnTo>
                <a:lnTo>
                  <a:pt x="60820" y="165100"/>
                </a:lnTo>
                <a:lnTo>
                  <a:pt x="55867" y="177800"/>
                </a:lnTo>
                <a:close/>
              </a:path>
              <a:path w="3062604" h="6286500">
                <a:moveTo>
                  <a:pt x="3006229" y="177800"/>
                </a:moveTo>
                <a:lnTo>
                  <a:pt x="3001264" y="165100"/>
                </a:lnTo>
                <a:lnTo>
                  <a:pt x="3005861" y="165100"/>
                </a:lnTo>
                <a:lnTo>
                  <a:pt x="3006229" y="177800"/>
                </a:lnTo>
                <a:close/>
              </a:path>
              <a:path w="3062604" h="6286500">
                <a:moveTo>
                  <a:pt x="46697" y="203200"/>
                </a:moveTo>
                <a:lnTo>
                  <a:pt x="6821" y="203200"/>
                </a:lnTo>
                <a:lnTo>
                  <a:pt x="8394" y="190500"/>
                </a:lnTo>
                <a:lnTo>
                  <a:pt x="48437" y="190500"/>
                </a:lnTo>
                <a:lnTo>
                  <a:pt x="46697" y="203200"/>
                </a:lnTo>
                <a:close/>
              </a:path>
              <a:path w="3062604" h="6286500">
                <a:moveTo>
                  <a:pt x="3055264" y="203200"/>
                </a:moveTo>
                <a:lnTo>
                  <a:pt x="3015386" y="203200"/>
                </a:lnTo>
                <a:lnTo>
                  <a:pt x="3013646" y="190500"/>
                </a:lnTo>
                <a:lnTo>
                  <a:pt x="3053702" y="190500"/>
                </a:lnTo>
                <a:lnTo>
                  <a:pt x="3055264" y="203200"/>
                </a:lnTo>
                <a:close/>
              </a:path>
              <a:path w="3062604" h="6286500">
                <a:moveTo>
                  <a:pt x="42684" y="215900"/>
                </a:moveTo>
                <a:lnTo>
                  <a:pt x="4152" y="215900"/>
                </a:lnTo>
                <a:lnTo>
                  <a:pt x="5410" y="203200"/>
                </a:lnTo>
                <a:lnTo>
                  <a:pt x="43992" y="203200"/>
                </a:lnTo>
                <a:lnTo>
                  <a:pt x="42684" y="215900"/>
                </a:lnTo>
                <a:close/>
              </a:path>
              <a:path w="3062604" h="6286500">
                <a:moveTo>
                  <a:pt x="3057931" y="215900"/>
                </a:moveTo>
                <a:lnTo>
                  <a:pt x="3019399" y="215900"/>
                </a:lnTo>
                <a:lnTo>
                  <a:pt x="3018091" y="203200"/>
                </a:lnTo>
                <a:lnTo>
                  <a:pt x="3056674" y="203200"/>
                </a:lnTo>
                <a:lnTo>
                  <a:pt x="3057931" y="215900"/>
                </a:lnTo>
                <a:close/>
              </a:path>
              <a:path w="3062604" h="6286500">
                <a:moveTo>
                  <a:pt x="40692" y="228600"/>
                </a:moveTo>
                <a:lnTo>
                  <a:pt x="2133" y="228600"/>
                </a:lnTo>
                <a:lnTo>
                  <a:pt x="3060" y="215900"/>
                </a:lnTo>
                <a:lnTo>
                  <a:pt x="41706" y="215900"/>
                </a:lnTo>
                <a:lnTo>
                  <a:pt x="40692" y="228600"/>
                </a:lnTo>
                <a:close/>
              </a:path>
              <a:path w="3062604" h="6286500">
                <a:moveTo>
                  <a:pt x="3059950" y="228600"/>
                </a:moveTo>
                <a:lnTo>
                  <a:pt x="3021393" y="228600"/>
                </a:lnTo>
                <a:lnTo>
                  <a:pt x="3020377" y="215900"/>
                </a:lnTo>
                <a:lnTo>
                  <a:pt x="3059023" y="215900"/>
                </a:lnTo>
                <a:lnTo>
                  <a:pt x="3059950" y="228600"/>
                </a:lnTo>
                <a:close/>
              </a:path>
              <a:path w="3062604" h="6286500">
                <a:moveTo>
                  <a:pt x="39243" y="241300"/>
                </a:moveTo>
                <a:lnTo>
                  <a:pt x="774" y="241300"/>
                </a:lnTo>
                <a:lnTo>
                  <a:pt x="1371" y="228600"/>
                </a:lnTo>
                <a:lnTo>
                  <a:pt x="39954" y="228600"/>
                </a:lnTo>
                <a:lnTo>
                  <a:pt x="39243" y="241300"/>
                </a:lnTo>
                <a:close/>
              </a:path>
              <a:path w="3062604" h="6286500">
                <a:moveTo>
                  <a:pt x="3061322" y="241300"/>
                </a:moveTo>
                <a:lnTo>
                  <a:pt x="3022841" y="241300"/>
                </a:lnTo>
                <a:lnTo>
                  <a:pt x="3022130" y="228600"/>
                </a:lnTo>
                <a:lnTo>
                  <a:pt x="3060712" y="228600"/>
                </a:lnTo>
                <a:lnTo>
                  <a:pt x="3061322" y="241300"/>
                </a:lnTo>
                <a:close/>
              </a:path>
              <a:path w="3062604" h="6286500">
                <a:moveTo>
                  <a:pt x="38379" y="254000"/>
                </a:moveTo>
                <a:lnTo>
                  <a:pt x="76" y="254000"/>
                </a:lnTo>
                <a:lnTo>
                  <a:pt x="344" y="241300"/>
                </a:lnTo>
                <a:lnTo>
                  <a:pt x="38773" y="241300"/>
                </a:lnTo>
                <a:lnTo>
                  <a:pt x="38379" y="254000"/>
                </a:lnTo>
                <a:close/>
              </a:path>
              <a:path w="3062604" h="6286500">
                <a:moveTo>
                  <a:pt x="3062008" y="254000"/>
                </a:moveTo>
                <a:lnTo>
                  <a:pt x="3023706" y="254000"/>
                </a:lnTo>
                <a:lnTo>
                  <a:pt x="3023311" y="241300"/>
                </a:lnTo>
                <a:lnTo>
                  <a:pt x="3061741" y="241300"/>
                </a:lnTo>
                <a:lnTo>
                  <a:pt x="3062008" y="254000"/>
                </a:lnTo>
                <a:close/>
              </a:path>
              <a:path w="3062604" h="6286500">
                <a:moveTo>
                  <a:pt x="38176" y="6032500"/>
                </a:moveTo>
                <a:lnTo>
                  <a:pt x="76" y="6032500"/>
                </a:lnTo>
                <a:lnTo>
                  <a:pt x="0" y="254000"/>
                </a:lnTo>
                <a:lnTo>
                  <a:pt x="38100" y="254000"/>
                </a:lnTo>
                <a:lnTo>
                  <a:pt x="38087" y="6019800"/>
                </a:lnTo>
                <a:lnTo>
                  <a:pt x="38176" y="6032500"/>
                </a:lnTo>
                <a:close/>
              </a:path>
              <a:path w="3062604" h="6286500">
                <a:moveTo>
                  <a:pt x="38100" y="264885"/>
                </a:moveTo>
                <a:lnTo>
                  <a:pt x="38100" y="254000"/>
                </a:lnTo>
                <a:lnTo>
                  <a:pt x="38100" y="264885"/>
                </a:lnTo>
                <a:close/>
              </a:path>
              <a:path w="3062604" h="6286500">
                <a:moveTo>
                  <a:pt x="3023997" y="266700"/>
                </a:moveTo>
                <a:lnTo>
                  <a:pt x="3023908" y="254000"/>
                </a:lnTo>
                <a:lnTo>
                  <a:pt x="3023997" y="266700"/>
                </a:lnTo>
                <a:close/>
              </a:path>
              <a:path w="3062604" h="6286500">
                <a:moveTo>
                  <a:pt x="3062008" y="6032500"/>
                </a:moveTo>
                <a:lnTo>
                  <a:pt x="3023908" y="6032500"/>
                </a:lnTo>
                <a:lnTo>
                  <a:pt x="3023997" y="254000"/>
                </a:lnTo>
                <a:lnTo>
                  <a:pt x="3062097" y="254000"/>
                </a:lnTo>
                <a:lnTo>
                  <a:pt x="3062008" y="6032500"/>
                </a:lnTo>
                <a:close/>
              </a:path>
              <a:path w="3062604" h="6286500">
                <a:moveTo>
                  <a:pt x="38773" y="6045200"/>
                </a:moveTo>
                <a:lnTo>
                  <a:pt x="774" y="6045200"/>
                </a:lnTo>
                <a:lnTo>
                  <a:pt x="344" y="6032500"/>
                </a:lnTo>
                <a:lnTo>
                  <a:pt x="38379" y="6032500"/>
                </a:lnTo>
                <a:lnTo>
                  <a:pt x="38773" y="6045200"/>
                </a:lnTo>
                <a:close/>
              </a:path>
              <a:path w="3062604" h="6286500">
                <a:moveTo>
                  <a:pt x="3061322" y="6045200"/>
                </a:moveTo>
                <a:lnTo>
                  <a:pt x="3023311" y="6045200"/>
                </a:lnTo>
                <a:lnTo>
                  <a:pt x="3023706" y="6032500"/>
                </a:lnTo>
                <a:lnTo>
                  <a:pt x="3061741" y="6032500"/>
                </a:lnTo>
                <a:lnTo>
                  <a:pt x="3061322" y="6045200"/>
                </a:lnTo>
                <a:close/>
              </a:path>
              <a:path w="3062604" h="6286500">
                <a:moveTo>
                  <a:pt x="41706" y="6070600"/>
                </a:moveTo>
                <a:lnTo>
                  <a:pt x="3060" y="6070600"/>
                </a:lnTo>
                <a:lnTo>
                  <a:pt x="2133" y="6057900"/>
                </a:lnTo>
                <a:lnTo>
                  <a:pt x="1371" y="6045200"/>
                </a:lnTo>
                <a:lnTo>
                  <a:pt x="39243" y="6045200"/>
                </a:lnTo>
                <a:lnTo>
                  <a:pt x="39954" y="6057900"/>
                </a:lnTo>
                <a:lnTo>
                  <a:pt x="40692" y="6057900"/>
                </a:lnTo>
                <a:lnTo>
                  <a:pt x="41706" y="6070600"/>
                </a:lnTo>
                <a:close/>
              </a:path>
              <a:path w="3062604" h="6286500">
                <a:moveTo>
                  <a:pt x="3059023" y="6070600"/>
                </a:moveTo>
                <a:lnTo>
                  <a:pt x="3020377" y="6070600"/>
                </a:lnTo>
                <a:lnTo>
                  <a:pt x="3021393" y="6057900"/>
                </a:lnTo>
                <a:lnTo>
                  <a:pt x="3022130" y="6057900"/>
                </a:lnTo>
                <a:lnTo>
                  <a:pt x="3022841" y="6045200"/>
                </a:lnTo>
                <a:lnTo>
                  <a:pt x="3060712" y="6045200"/>
                </a:lnTo>
                <a:lnTo>
                  <a:pt x="3059950" y="6057900"/>
                </a:lnTo>
                <a:lnTo>
                  <a:pt x="3059023" y="6070600"/>
                </a:lnTo>
                <a:close/>
              </a:path>
              <a:path w="3062604" h="6286500">
                <a:moveTo>
                  <a:pt x="45351" y="6083300"/>
                </a:moveTo>
                <a:lnTo>
                  <a:pt x="5410" y="6083300"/>
                </a:lnTo>
                <a:lnTo>
                  <a:pt x="4152" y="6070600"/>
                </a:lnTo>
                <a:lnTo>
                  <a:pt x="43889" y="6070600"/>
                </a:lnTo>
                <a:lnTo>
                  <a:pt x="45351" y="6083300"/>
                </a:lnTo>
                <a:close/>
              </a:path>
              <a:path w="3062604" h="6286500">
                <a:moveTo>
                  <a:pt x="3056674" y="6083300"/>
                </a:moveTo>
                <a:lnTo>
                  <a:pt x="3016745" y="6083300"/>
                </a:lnTo>
                <a:lnTo>
                  <a:pt x="3018193" y="6070600"/>
                </a:lnTo>
                <a:lnTo>
                  <a:pt x="3057931" y="6070600"/>
                </a:lnTo>
                <a:lnTo>
                  <a:pt x="3056674" y="6083300"/>
                </a:lnTo>
                <a:close/>
              </a:path>
              <a:path w="3062604" h="6286500">
                <a:moveTo>
                  <a:pt x="48437" y="6096000"/>
                </a:moveTo>
                <a:lnTo>
                  <a:pt x="8394" y="6096000"/>
                </a:lnTo>
                <a:lnTo>
                  <a:pt x="6821" y="6083300"/>
                </a:lnTo>
                <a:lnTo>
                  <a:pt x="46697" y="6083300"/>
                </a:lnTo>
                <a:lnTo>
                  <a:pt x="48437" y="6096000"/>
                </a:lnTo>
                <a:close/>
              </a:path>
              <a:path w="3062604" h="6286500">
                <a:moveTo>
                  <a:pt x="3053702" y="6096000"/>
                </a:moveTo>
                <a:lnTo>
                  <a:pt x="3013646" y="6096000"/>
                </a:lnTo>
                <a:lnTo>
                  <a:pt x="3015386" y="6083300"/>
                </a:lnTo>
                <a:lnTo>
                  <a:pt x="3055264" y="6083300"/>
                </a:lnTo>
                <a:lnTo>
                  <a:pt x="3053702" y="6096000"/>
                </a:lnTo>
                <a:close/>
              </a:path>
              <a:path w="3062604" h="6286500">
                <a:moveTo>
                  <a:pt x="65887" y="6134100"/>
                </a:moveTo>
                <a:lnTo>
                  <a:pt x="20954" y="6134100"/>
                </a:lnTo>
                <a:lnTo>
                  <a:pt x="16179" y="6121400"/>
                </a:lnTo>
                <a:lnTo>
                  <a:pt x="12014" y="6108700"/>
                </a:lnTo>
                <a:lnTo>
                  <a:pt x="10109" y="6096000"/>
                </a:lnTo>
                <a:lnTo>
                  <a:pt x="48221" y="6096000"/>
                </a:lnTo>
                <a:lnTo>
                  <a:pt x="52122" y="6108700"/>
                </a:lnTo>
                <a:lnTo>
                  <a:pt x="55867" y="6108700"/>
                </a:lnTo>
                <a:lnTo>
                  <a:pt x="60820" y="6121400"/>
                </a:lnTo>
                <a:lnTo>
                  <a:pt x="60413" y="6121400"/>
                </a:lnTo>
                <a:lnTo>
                  <a:pt x="65887" y="6134100"/>
                </a:lnTo>
                <a:close/>
              </a:path>
              <a:path w="3062604" h="6286500">
                <a:moveTo>
                  <a:pt x="3041128" y="6134100"/>
                </a:moveTo>
                <a:lnTo>
                  <a:pt x="2996196" y="6134100"/>
                </a:lnTo>
                <a:lnTo>
                  <a:pt x="3001670" y="6121400"/>
                </a:lnTo>
                <a:lnTo>
                  <a:pt x="3001264" y="6121400"/>
                </a:lnTo>
                <a:lnTo>
                  <a:pt x="3006229" y="6108700"/>
                </a:lnTo>
                <a:lnTo>
                  <a:pt x="3009976" y="6108700"/>
                </a:lnTo>
                <a:lnTo>
                  <a:pt x="3013862" y="6096000"/>
                </a:lnTo>
                <a:lnTo>
                  <a:pt x="3051975" y="6096000"/>
                </a:lnTo>
                <a:lnTo>
                  <a:pt x="3050070" y="6108700"/>
                </a:lnTo>
                <a:lnTo>
                  <a:pt x="3045917" y="6121400"/>
                </a:lnTo>
                <a:lnTo>
                  <a:pt x="3041128" y="6134100"/>
                </a:lnTo>
                <a:close/>
              </a:path>
              <a:path w="3062604" h="6286500">
                <a:moveTo>
                  <a:pt x="113322" y="6197600"/>
                </a:moveTo>
                <a:lnTo>
                  <a:pt x="60896" y="6197600"/>
                </a:lnTo>
                <a:lnTo>
                  <a:pt x="52984" y="6184900"/>
                </a:lnTo>
                <a:lnTo>
                  <a:pt x="45542" y="6172200"/>
                </a:lnTo>
                <a:lnTo>
                  <a:pt x="38609" y="6159500"/>
                </a:lnTo>
                <a:lnTo>
                  <a:pt x="32183" y="6146800"/>
                </a:lnTo>
                <a:lnTo>
                  <a:pt x="26301" y="6134100"/>
                </a:lnTo>
                <a:lnTo>
                  <a:pt x="65443" y="6134100"/>
                </a:lnTo>
                <a:lnTo>
                  <a:pt x="71412" y="6146800"/>
                </a:lnTo>
                <a:lnTo>
                  <a:pt x="76860" y="6146800"/>
                </a:lnTo>
                <a:lnTo>
                  <a:pt x="83769" y="6159500"/>
                </a:lnTo>
                <a:lnTo>
                  <a:pt x="83223" y="6159500"/>
                </a:lnTo>
                <a:lnTo>
                  <a:pt x="90576" y="6172200"/>
                </a:lnTo>
                <a:lnTo>
                  <a:pt x="97167" y="6172200"/>
                </a:lnTo>
                <a:lnTo>
                  <a:pt x="105359" y="6184900"/>
                </a:lnTo>
                <a:lnTo>
                  <a:pt x="104724" y="6184900"/>
                </a:lnTo>
                <a:lnTo>
                  <a:pt x="113322" y="6197600"/>
                </a:lnTo>
                <a:close/>
              </a:path>
              <a:path w="3062604" h="6286500">
                <a:moveTo>
                  <a:pt x="3001187" y="6197600"/>
                </a:moveTo>
                <a:lnTo>
                  <a:pt x="2948762" y="6197600"/>
                </a:lnTo>
                <a:lnTo>
                  <a:pt x="2957372" y="6184900"/>
                </a:lnTo>
                <a:lnTo>
                  <a:pt x="2956725" y="6184900"/>
                </a:lnTo>
                <a:lnTo>
                  <a:pt x="2964928" y="6172200"/>
                </a:lnTo>
                <a:lnTo>
                  <a:pt x="2971520" y="6172200"/>
                </a:lnTo>
                <a:lnTo>
                  <a:pt x="2978873" y="6159500"/>
                </a:lnTo>
                <a:lnTo>
                  <a:pt x="2978329" y="6159500"/>
                </a:lnTo>
                <a:lnTo>
                  <a:pt x="2985223" y="6146800"/>
                </a:lnTo>
                <a:lnTo>
                  <a:pt x="2990672" y="6146800"/>
                </a:lnTo>
                <a:lnTo>
                  <a:pt x="2996639" y="6134100"/>
                </a:lnTo>
                <a:lnTo>
                  <a:pt x="3035795" y="6134100"/>
                </a:lnTo>
                <a:lnTo>
                  <a:pt x="3029902" y="6146800"/>
                </a:lnTo>
                <a:lnTo>
                  <a:pt x="3023476" y="6159500"/>
                </a:lnTo>
                <a:lnTo>
                  <a:pt x="3016542" y="6172200"/>
                </a:lnTo>
                <a:lnTo>
                  <a:pt x="3009112" y="6184900"/>
                </a:lnTo>
                <a:lnTo>
                  <a:pt x="3001187" y="6197600"/>
                </a:lnTo>
                <a:close/>
              </a:path>
              <a:path w="3062604" h="6286500">
                <a:moveTo>
                  <a:pt x="168008" y="6235700"/>
                </a:moveTo>
                <a:lnTo>
                  <a:pt x="97027" y="6235700"/>
                </a:lnTo>
                <a:lnTo>
                  <a:pt x="87363" y="6223000"/>
                </a:lnTo>
                <a:lnTo>
                  <a:pt x="78104" y="6210300"/>
                </a:lnTo>
                <a:lnTo>
                  <a:pt x="69278" y="6197600"/>
                </a:lnTo>
                <a:lnTo>
                  <a:pt x="120929" y="6197600"/>
                </a:lnTo>
                <a:lnTo>
                  <a:pt x="130288" y="6210300"/>
                </a:lnTo>
                <a:lnTo>
                  <a:pt x="138506" y="6210300"/>
                </a:lnTo>
                <a:lnTo>
                  <a:pt x="148551" y="6223000"/>
                </a:lnTo>
                <a:lnTo>
                  <a:pt x="157327" y="6223000"/>
                </a:lnTo>
                <a:lnTo>
                  <a:pt x="168008" y="6235700"/>
                </a:lnTo>
                <a:close/>
              </a:path>
              <a:path w="3062604" h="6286500">
                <a:moveTo>
                  <a:pt x="2965055" y="6235700"/>
                </a:moveTo>
                <a:lnTo>
                  <a:pt x="2894088" y="6235700"/>
                </a:lnTo>
                <a:lnTo>
                  <a:pt x="2904756" y="6223000"/>
                </a:lnTo>
                <a:lnTo>
                  <a:pt x="2913532" y="6223000"/>
                </a:lnTo>
                <a:lnTo>
                  <a:pt x="2923578" y="6210300"/>
                </a:lnTo>
                <a:lnTo>
                  <a:pt x="2931795" y="6210300"/>
                </a:lnTo>
                <a:lnTo>
                  <a:pt x="2941156" y="6197600"/>
                </a:lnTo>
                <a:lnTo>
                  <a:pt x="2992818" y="6197600"/>
                </a:lnTo>
                <a:lnTo>
                  <a:pt x="2983992" y="6210300"/>
                </a:lnTo>
                <a:lnTo>
                  <a:pt x="2974733" y="6223000"/>
                </a:lnTo>
                <a:lnTo>
                  <a:pt x="2965055" y="6235700"/>
                </a:lnTo>
                <a:close/>
              </a:path>
              <a:path w="3062604" h="6286500">
                <a:moveTo>
                  <a:pt x="199148" y="6248400"/>
                </a:moveTo>
                <a:lnTo>
                  <a:pt x="117549" y="6248400"/>
                </a:lnTo>
                <a:lnTo>
                  <a:pt x="107099" y="6235700"/>
                </a:lnTo>
                <a:lnTo>
                  <a:pt x="187642" y="6235700"/>
                </a:lnTo>
                <a:lnTo>
                  <a:pt x="199148" y="6248400"/>
                </a:lnTo>
                <a:close/>
              </a:path>
              <a:path w="3062604" h="6286500">
                <a:moveTo>
                  <a:pt x="2944533" y="6248400"/>
                </a:moveTo>
                <a:lnTo>
                  <a:pt x="2862935" y="6248400"/>
                </a:lnTo>
                <a:lnTo>
                  <a:pt x="2874443" y="6235700"/>
                </a:lnTo>
                <a:lnTo>
                  <a:pt x="2954985" y="6235700"/>
                </a:lnTo>
                <a:lnTo>
                  <a:pt x="2944533" y="6248400"/>
                </a:lnTo>
                <a:close/>
              </a:path>
              <a:path w="3062604" h="6286500">
                <a:moveTo>
                  <a:pt x="2922536" y="6261100"/>
                </a:moveTo>
                <a:lnTo>
                  <a:pt x="139547" y="6261100"/>
                </a:lnTo>
                <a:lnTo>
                  <a:pt x="128371" y="6248400"/>
                </a:lnTo>
                <a:lnTo>
                  <a:pt x="2933712" y="6248400"/>
                </a:lnTo>
                <a:lnTo>
                  <a:pt x="2922536" y="6261100"/>
                </a:lnTo>
                <a:close/>
              </a:path>
              <a:path w="3062604" h="6286500">
                <a:moveTo>
                  <a:pt x="2899219" y="6273800"/>
                </a:moveTo>
                <a:lnTo>
                  <a:pt x="162866" y="6273800"/>
                </a:lnTo>
                <a:lnTo>
                  <a:pt x="151055" y="6261100"/>
                </a:lnTo>
                <a:lnTo>
                  <a:pt x="2911043" y="6261100"/>
                </a:lnTo>
                <a:lnTo>
                  <a:pt x="2899219" y="6273800"/>
                </a:lnTo>
                <a:close/>
              </a:path>
              <a:path w="3062604" h="6286500">
                <a:moveTo>
                  <a:pt x="2868409" y="6286500"/>
                </a:moveTo>
                <a:lnTo>
                  <a:pt x="193686" y="6286500"/>
                </a:lnTo>
                <a:lnTo>
                  <a:pt x="187274" y="6273800"/>
                </a:lnTo>
                <a:lnTo>
                  <a:pt x="2874822" y="6273800"/>
                </a:lnTo>
                <a:lnTo>
                  <a:pt x="2868409" y="62865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79729" y="364109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口播剪辑的具体操作示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范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786130" y="2524760"/>
            <a:ext cx="5937885" cy="2409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添加字幕（导出</a:t>
            </a:r>
            <a:r>
              <a:rPr sz="2800" b="1" spc="-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需要把宽屏的视频做好后做好后，导出整条视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频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50000"/>
              </a:lnSpc>
            </a:pP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2000" spc="1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1080</a:t>
            </a:r>
            <a:r>
              <a:rPr sz="2000" spc="26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sz="2000" spc="-55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13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），回到主页，重新点击“开始创作”， 下方找到比例，点击竖幅的“9:16”，看一下我们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刚 </a:t>
            </a:r>
            <a:r>
              <a:rPr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刚剪辑的部分，没有问题我们就开始添加字幕</a:t>
            </a:r>
            <a:r>
              <a:rPr sz="2000" spc="5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00" spc="5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19645" y="908050"/>
            <a:ext cx="2449195" cy="5300345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7084695" y="628650"/>
            <a:ext cx="2918460" cy="5842000"/>
          </a:xfrm>
          <a:custGeom>
            <a:avLst/>
            <a:gdLst/>
            <a:ahLst/>
            <a:cxnLst/>
            <a:rect l="l" t="t" r="r" b="b"/>
            <a:pathLst>
              <a:path w="2918459" h="5842000">
                <a:moveTo>
                  <a:pt x="2750845" y="12700"/>
                </a:moveTo>
                <a:lnTo>
                  <a:pt x="167246" y="12700"/>
                </a:lnTo>
                <a:lnTo>
                  <a:pt x="179108" y="0"/>
                </a:lnTo>
                <a:lnTo>
                  <a:pt x="2738996" y="0"/>
                </a:lnTo>
                <a:lnTo>
                  <a:pt x="2750845" y="12700"/>
                </a:lnTo>
                <a:close/>
              </a:path>
              <a:path w="2918459" h="5842000">
                <a:moveTo>
                  <a:pt x="2784716" y="25400"/>
                </a:moveTo>
                <a:lnTo>
                  <a:pt x="133375" y="25400"/>
                </a:lnTo>
                <a:lnTo>
                  <a:pt x="144373" y="12700"/>
                </a:lnTo>
                <a:lnTo>
                  <a:pt x="2773730" y="12700"/>
                </a:lnTo>
                <a:lnTo>
                  <a:pt x="2784716" y="25400"/>
                </a:lnTo>
                <a:close/>
              </a:path>
              <a:path w="2918459" h="5842000">
                <a:moveTo>
                  <a:pt x="2805736" y="38100"/>
                </a:moveTo>
                <a:lnTo>
                  <a:pt x="112369" y="38100"/>
                </a:lnTo>
                <a:lnTo>
                  <a:pt x="122707" y="25400"/>
                </a:lnTo>
                <a:lnTo>
                  <a:pt x="2795397" y="25400"/>
                </a:lnTo>
                <a:lnTo>
                  <a:pt x="2805736" y="38100"/>
                </a:lnTo>
                <a:close/>
              </a:path>
              <a:path w="2918459" h="5842000">
                <a:moveTo>
                  <a:pt x="151155" y="63500"/>
                </a:moveTo>
                <a:lnTo>
                  <a:pt x="83502" y="63500"/>
                </a:lnTo>
                <a:lnTo>
                  <a:pt x="92748" y="50800"/>
                </a:lnTo>
                <a:lnTo>
                  <a:pt x="102374" y="38100"/>
                </a:lnTo>
                <a:lnTo>
                  <a:pt x="190868" y="38100"/>
                </a:lnTo>
                <a:lnTo>
                  <a:pt x="179908" y="50800"/>
                </a:lnTo>
                <a:lnTo>
                  <a:pt x="161328" y="50800"/>
                </a:lnTo>
                <a:lnTo>
                  <a:pt x="151155" y="63500"/>
                </a:lnTo>
                <a:close/>
              </a:path>
              <a:path w="2918459" h="5842000">
                <a:moveTo>
                  <a:pt x="2834601" y="63500"/>
                </a:moveTo>
                <a:lnTo>
                  <a:pt x="2766936" y="63500"/>
                </a:lnTo>
                <a:lnTo>
                  <a:pt x="2756776" y="50800"/>
                </a:lnTo>
                <a:lnTo>
                  <a:pt x="2738196" y="50800"/>
                </a:lnTo>
                <a:lnTo>
                  <a:pt x="2727236" y="38100"/>
                </a:lnTo>
                <a:lnTo>
                  <a:pt x="2815729" y="38100"/>
                </a:lnTo>
                <a:lnTo>
                  <a:pt x="2825356" y="50800"/>
                </a:lnTo>
                <a:lnTo>
                  <a:pt x="2834601" y="63500"/>
                </a:lnTo>
                <a:close/>
              </a:path>
              <a:path w="2918459" h="5842000">
                <a:moveTo>
                  <a:pt x="94106" y="101600"/>
                </a:moveTo>
                <a:lnTo>
                  <a:pt x="50647" y="101600"/>
                </a:lnTo>
                <a:lnTo>
                  <a:pt x="58204" y="88900"/>
                </a:lnTo>
                <a:lnTo>
                  <a:pt x="66217" y="76200"/>
                </a:lnTo>
                <a:lnTo>
                  <a:pt x="74650" y="63500"/>
                </a:lnTo>
                <a:lnTo>
                  <a:pt x="134075" y="63500"/>
                </a:lnTo>
                <a:lnTo>
                  <a:pt x="124828" y="76200"/>
                </a:lnTo>
                <a:lnTo>
                  <a:pt x="117348" y="76200"/>
                </a:lnTo>
                <a:lnTo>
                  <a:pt x="108788" y="88900"/>
                </a:lnTo>
                <a:lnTo>
                  <a:pt x="101917" y="88900"/>
                </a:lnTo>
                <a:lnTo>
                  <a:pt x="94106" y="101600"/>
                </a:lnTo>
                <a:close/>
              </a:path>
              <a:path w="2918459" h="5842000">
                <a:moveTo>
                  <a:pt x="2867456" y="101600"/>
                </a:moveTo>
                <a:lnTo>
                  <a:pt x="2823998" y="101600"/>
                </a:lnTo>
                <a:lnTo>
                  <a:pt x="2816186" y="88900"/>
                </a:lnTo>
                <a:lnTo>
                  <a:pt x="2809316" y="88900"/>
                </a:lnTo>
                <a:lnTo>
                  <a:pt x="2800756" y="76200"/>
                </a:lnTo>
                <a:lnTo>
                  <a:pt x="2793276" y="76200"/>
                </a:lnTo>
                <a:lnTo>
                  <a:pt x="2784030" y="63500"/>
                </a:lnTo>
                <a:lnTo>
                  <a:pt x="2843453" y="63500"/>
                </a:lnTo>
                <a:lnTo>
                  <a:pt x="2851886" y="76200"/>
                </a:lnTo>
                <a:lnTo>
                  <a:pt x="2859887" y="88900"/>
                </a:lnTo>
                <a:lnTo>
                  <a:pt x="2867456" y="101600"/>
                </a:lnTo>
                <a:close/>
              </a:path>
              <a:path w="2918459" h="5842000">
                <a:moveTo>
                  <a:pt x="101269" y="101600"/>
                </a:moveTo>
                <a:lnTo>
                  <a:pt x="101917" y="88900"/>
                </a:lnTo>
                <a:lnTo>
                  <a:pt x="109461" y="88900"/>
                </a:lnTo>
                <a:lnTo>
                  <a:pt x="101269" y="101600"/>
                </a:lnTo>
                <a:close/>
              </a:path>
              <a:path w="2918459" h="5842000">
                <a:moveTo>
                  <a:pt x="2816821" y="101600"/>
                </a:moveTo>
                <a:lnTo>
                  <a:pt x="2808643" y="88900"/>
                </a:lnTo>
                <a:lnTo>
                  <a:pt x="2816186" y="88900"/>
                </a:lnTo>
                <a:lnTo>
                  <a:pt x="2816821" y="101600"/>
                </a:lnTo>
                <a:close/>
              </a:path>
              <a:path w="2918459" h="5842000">
                <a:moveTo>
                  <a:pt x="44805" y="190500"/>
                </a:moveTo>
                <a:lnTo>
                  <a:pt x="8051" y="190500"/>
                </a:lnTo>
                <a:lnTo>
                  <a:pt x="11455" y="177800"/>
                </a:lnTo>
                <a:lnTo>
                  <a:pt x="25146" y="139700"/>
                </a:lnTo>
                <a:lnTo>
                  <a:pt x="43535" y="101600"/>
                </a:lnTo>
                <a:lnTo>
                  <a:pt x="94716" y="101600"/>
                </a:lnTo>
                <a:lnTo>
                  <a:pt x="87299" y="114300"/>
                </a:lnTo>
                <a:lnTo>
                  <a:pt x="81432" y="114300"/>
                </a:lnTo>
                <a:lnTo>
                  <a:pt x="74853" y="127000"/>
                </a:lnTo>
                <a:lnTo>
                  <a:pt x="75361" y="127000"/>
                </a:lnTo>
                <a:lnTo>
                  <a:pt x="69227" y="139700"/>
                </a:lnTo>
                <a:lnTo>
                  <a:pt x="64465" y="139700"/>
                </a:lnTo>
                <a:lnTo>
                  <a:pt x="59258" y="152400"/>
                </a:lnTo>
                <a:lnTo>
                  <a:pt x="59664" y="152400"/>
                </a:lnTo>
                <a:lnTo>
                  <a:pt x="54940" y="165100"/>
                </a:lnTo>
                <a:lnTo>
                  <a:pt x="55308" y="165100"/>
                </a:lnTo>
                <a:lnTo>
                  <a:pt x="51079" y="177800"/>
                </a:lnTo>
                <a:lnTo>
                  <a:pt x="47979" y="177800"/>
                </a:lnTo>
                <a:lnTo>
                  <a:pt x="44805" y="190500"/>
                </a:lnTo>
                <a:close/>
              </a:path>
              <a:path w="2918459" h="5842000">
                <a:moveTo>
                  <a:pt x="2910052" y="190500"/>
                </a:moveTo>
                <a:lnTo>
                  <a:pt x="2873298" y="190500"/>
                </a:lnTo>
                <a:lnTo>
                  <a:pt x="2870123" y="177800"/>
                </a:lnTo>
                <a:lnTo>
                  <a:pt x="2867012" y="177800"/>
                </a:lnTo>
                <a:lnTo>
                  <a:pt x="2862795" y="165100"/>
                </a:lnTo>
                <a:lnTo>
                  <a:pt x="2863164" y="165100"/>
                </a:lnTo>
                <a:lnTo>
                  <a:pt x="2858439" y="152400"/>
                </a:lnTo>
                <a:lnTo>
                  <a:pt x="2858833" y="152400"/>
                </a:lnTo>
                <a:lnTo>
                  <a:pt x="2853626" y="139700"/>
                </a:lnTo>
                <a:lnTo>
                  <a:pt x="2848864" y="139700"/>
                </a:lnTo>
                <a:lnTo>
                  <a:pt x="2842729" y="127000"/>
                </a:lnTo>
                <a:lnTo>
                  <a:pt x="2843250" y="127000"/>
                </a:lnTo>
                <a:lnTo>
                  <a:pt x="2836672" y="114300"/>
                </a:lnTo>
                <a:lnTo>
                  <a:pt x="2830791" y="114300"/>
                </a:lnTo>
                <a:lnTo>
                  <a:pt x="2823387" y="101600"/>
                </a:lnTo>
                <a:lnTo>
                  <a:pt x="2874570" y="101600"/>
                </a:lnTo>
                <a:lnTo>
                  <a:pt x="2881198" y="114300"/>
                </a:lnTo>
                <a:lnTo>
                  <a:pt x="2898063" y="152400"/>
                </a:lnTo>
                <a:lnTo>
                  <a:pt x="2906649" y="177800"/>
                </a:lnTo>
                <a:lnTo>
                  <a:pt x="2910052" y="190500"/>
                </a:lnTo>
                <a:close/>
              </a:path>
              <a:path w="2918459" h="5842000">
                <a:moveTo>
                  <a:pt x="47701" y="190500"/>
                </a:moveTo>
                <a:lnTo>
                  <a:pt x="47979" y="177800"/>
                </a:lnTo>
                <a:lnTo>
                  <a:pt x="51409" y="177800"/>
                </a:lnTo>
                <a:lnTo>
                  <a:pt x="47701" y="190500"/>
                </a:lnTo>
                <a:close/>
              </a:path>
              <a:path w="2918459" h="5842000">
                <a:moveTo>
                  <a:pt x="2870403" y="190500"/>
                </a:moveTo>
                <a:lnTo>
                  <a:pt x="2866696" y="177800"/>
                </a:lnTo>
                <a:lnTo>
                  <a:pt x="2870123" y="177800"/>
                </a:lnTo>
                <a:lnTo>
                  <a:pt x="2870403" y="190500"/>
                </a:lnTo>
                <a:close/>
              </a:path>
              <a:path w="2918459" h="5842000">
                <a:moveTo>
                  <a:pt x="43599" y="203200"/>
                </a:moveTo>
                <a:lnTo>
                  <a:pt x="5181" y="203200"/>
                </a:lnTo>
                <a:lnTo>
                  <a:pt x="6527" y="190500"/>
                </a:lnTo>
                <a:lnTo>
                  <a:pt x="44983" y="190500"/>
                </a:lnTo>
                <a:lnTo>
                  <a:pt x="43599" y="203200"/>
                </a:lnTo>
                <a:close/>
              </a:path>
              <a:path w="2918459" h="5842000">
                <a:moveTo>
                  <a:pt x="2912924" y="203200"/>
                </a:moveTo>
                <a:lnTo>
                  <a:pt x="2874505" y="203200"/>
                </a:lnTo>
                <a:lnTo>
                  <a:pt x="2873121" y="190500"/>
                </a:lnTo>
                <a:lnTo>
                  <a:pt x="2911576" y="190500"/>
                </a:lnTo>
                <a:lnTo>
                  <a:pt x="2912924" y="203200"/>
                </a:lnTo>
                <a:close/>
              </a:path>
              <a:path w="2918459" h="5842000">
                <a:moveTo>
                  <a:pt x="41440" y="215900"/>
                </a:moveTo>
                <a:lnTo>
                  <a:pt x="2933" y="215900"/>
                </a:lnTo>
                <a:lnTo>
                  <a:pt x="3975" y="203200"/>
                </a:lnTo>
                <a:lnTo>
                  <a:pt x="42557" y="203200"/>
                </a:lnTo>
                <a:lnTo>
                  <a:pt x="41440" y="215900"/>
                </a:lnTo>
                <a:close/>
              </a:path>
              <a:path w="2918459" h="5842000">
                <a:moveTo>
                  <a:pt x="2915170" y="215900"/>
                </a:moveTo>
                <a:lnTo>
                  <a:pt x="2876651" y="215900"/>
                </a:lnTo>
                <a:lnTo>
                  <a:pt x="2875546" y="203200"/>
                </a:lnTo>
                <a:lnTo>
                  <a:pt x="2914116" y="203200"/>
                </a:lnTo>
                <a:lnTo>
                  <a:pt x="2915170" y="215900"/>
                </a:lnTo>
                <a:close/>
              </a:path>
              <a:path w="2918459" h="5842000">
                <a:moveTo>
                  <a:pt x="39192" y="228600"/>
                </a:moveTo>
                <a:lnTo>
                  <a:pt x="1322" y="228600"/>
                </a:lnTo>
                <a:lnTo>
                  <a:pt x="2044" y="215900"/>
                </a:lnTo>
                <a:lnTo>
                  <a:pt x="39877" y="215900"/>
                </a:lnTo>
                <a:lnTo>
                  <a:pt x="39192" y="228600"/>
                </a:lnTo>
                <a:close/>
              </a:path>
              <a:path w="2918459" h="5842000">
                <a:moveTo>
                  <a:pt x="2916783" y="228600"/>
                </a:moveTo>
                <a:lnTo>
                  <a:pt x="2878912" y="228600"/>
                </a:lnTo>
                <a:lnTo>
                  <a:pt x="2878226" y="215900"/>
                </a:lnTo>
                <a:lnTo>
                  <a:pt x="2916059" y="215900"/>
                </a:lnTo>
                <a:lnTo>
                  <a:pt x="2916783" y="228600"/>
                </a:lnTo>
                <a:close/>
              </a:path>
              <a:path w="2918459" h="5842000">
                <a:moveTo>
                  <a:pt x="38366" y="241300"/>
                </a:moveTo>
                <a:lnTo>
                  <a:pt x="330" y="241300"/>
                </a:lnTo>
                <a:lnTo>
                  <a:pt x="736" y="228600"/>
                </a:lnTo>
                <a:lnTo>
                  <a:pt x="38747" y="228600"/>
                </a:lnTo>
                <a:lnTo>
                  <a:pt x="38366" y="241300"/>
                </a:lnTo>
                <a:close/>
              </a:path>
              <a:path w="2918459" h="5842000">
                <a:moveTo>
                  <a:pt x="2917774" y="241300"/>
                </a:moveTo>
                <a:lnTo>
                  <a:pt x="2879737" y="241300"/>
                </a:lnTo>
                <a:lnTo>
                  <a:pt x="2879356" y="228600"/>
                </a:lnTo>
                <a:lnTo>
                  <a:pt x="2917355" y="228600"/>
                </a:lnTo>
                <a:lnTo>
                  <a:pt x="2917774" y="241300"/>
                </a:lnTo>
                <a:close/>
              </a:path>
              <a:path w="2918459" h="5842000">
                <a:moveTo>
                  <a:pt x="38100" y="5588000"/>
                </a:moveTo>
                <a:lnTo>
                  <a:pt x="0" y="5588000"/>
                </a:lnTo>
                <a:lnTo>
                  <a:pt x="76" y="241300"/>
                </a:lnTo>
                <a:lnTo>
                  <a:pt x="38176" y="241300"/>
                </a:lnTo>
                <a:lnTo>
                  <a:pt x="38100" y="5588000"/>
                </a:lnTo>
                <a:close/>
              </a:path>
              <a:path w="2918459" h="5842000">
                <a:moveTo>
                  <a:pt x="2918104" y="5588000"/>
                </a:moveTo>
                <a:lnTo>
                  <a:pt x="2880004" y="5588000"/>
                </a:lnTo>
                <a:lnTo>
                  <a:pt x="2879928" y="241300"/>
                </a:lnTo>
                <a:lnTo>
                  <a:pt x="2918015" y="241300"/>
                </a:lnTo>
                <a:lnTo>
                  <a:pt x="2918104" y="5588000"/>
                </a:lnTo>
                <a:close/>
              </a:path>
              <a:path w="2918459" h="5842000">
                <a:moveTo>
                  <a:pt x="38176" y="5588000"/>
                </a:moveTo>
                <a:lnTo>
                  <a:pt x="38100" y="5575300"/>
                </a:lnTo>
                <a:lnTo>
                  <a:pt x="38176" y="5588000"/>
                </a:lnTo>
                <a:close/>
              </a:path>
              <a:path w="2918459" h="5842000">
                <a:moveTo>
                  <a:pt x="2880004" y="5588000"/>
                </a:moveTo>
                <a:lnTo>
                  <a:pt x="2880004" y="5575300"/>
                </a:lnTo>
                <a:lnTo>
                  <a:pt x="2880004" y="5588000"/>
                </a:lnTo>
                <a:close/>
              </a:path>
              <a:path w="2918459" h="5842000">
                <a:moveTo>
                  <a:pt x="38747" y="5600700"/>
                </a:moveTo>
                <a:lnTo>
                  <a:pt x="330" y="5600700"/>
                </a:lnTo>
                <a:lnTo>
                  <a:pt x="76" y="5588000"/>
                </a:lnTo>
                <a:lnTo>
                  <a:pt x="38366" y="5588000"/>
                </a:lnTo>
                <a:lnTo>
                  <a:pt x="38747" y="5600700"/>
                </a:lnTo>
                <a:close/>
              </a:path>
              <a:path w="2918459" h="5842000">
                <a:moveTo>
                  <a:pt x="2917774" y="5600700"/>
                </a:moveTo>
                <a:lnTo>
                  <a:pt x="2879356" y="5600700"/>
                </a:lnTo>
                <a:lnTo>
                  <a:pt x="2879737" y="5588000"/>
                </a:lnTo>
                <a:lnTo>
                  <a:pt x="2918015" y="5588000"/>
                </a:lnTo>
                <a:lnTo>
                  <a:pt x="2917774" y="5600700"/>
                </a:lnTo>
                <a:close/>
              </a:path>
              <a:path w="2918459" h="5842000">
                <a:moveTo>
                  <a:pt x="39877" y="5613400"/>
                </a:moveTo>
                <a:lnTo>
                  <a:pt x="1322" y="5613400"/>
                </a:lnTo>
                <a:lnTo>
                  <a:pt x="736" y="5600700"/>
                </a:lnTo>
                <a:lnTo>
                  <a:pt x="39192" y="5600700"/>
                </a:lnTo>
                <a:lnTo>
                  <a:pt x="39877" y="5613400"/>
                </a:lnTo>
                <a:close/>
              </a:path>
              <a:path w="2918459" h="5842000">
                <a:moveTo>
                  <a:pt x="2916783" y="5613400"/>
                </a:moveTo>
                <a:lnTo>
                  <a:pt x="2878226" y="5613400"/>
                </a:lnTo>
                <a:lnTo>
                  <a:pt x="2878912" y="5600700"/>
                </a:lnTo>
                <a:lnTo>
                  <a:pt x="2917355" y="5600700"/>
                </a:lnTo>
                <a:lnTo>
                  <a:pt x="2916783" y="5613400"/>
                </a:lnTo>
                <a:close/>
              </a:path>
              <a:path w="2918459" h="5842000">
                <a:moveTo>
                  <a:pt x="41528" y="5626100"/>
                </a:moveTo>
                <a:lnTo>
                  <a:pt x="2933" y="5626100"/>
                </a:lnTo>
                <a:lnTo>
                  <a:pt x="2044" y="5613400"/>
                </a:lnTo>
                <a:lnTo>
                  <a:pt x="40563" y="5613400"/>
                </a:lnTo>
                <a:lnTo>
                  <a:pt x="41528" y="5626100"/>
                </a:lnTo>
                <a:close/>
              </a:path>
              <a:path w="2918459" h="5842000">
                <a:moveTo>
                  <a:pt x="2915170" y="5626100"/>
                </a:moveTo>
                <a:lnTo>
                  <a:pt x="2876575" y="5626100"/>
                </a:lnTo>
                <a:lnTo>
                  <a:pt x="2877540" y="5613400"/>
                </a:lnTo>
                <a:lnTo>
                  <a:pt x="2916059" y="5613400"/>
                </a:lnTo>
                <a:lnTo>
                  <a:pt x="2915170" y="5626100"/>
                </a:lnTo>
                <a:close/>
              </a:path>
              <a:path w="2918459" h="5842000">
                <a:moveTo>
                  <a:pt x="44983" y="5638800"/>
                </a:moveTo>
                <a:lnTo>
                  <a:pt x="5181" y="5638800"/>
                </a:lnTo>
                <a:lnTo>
                  <a:pt x="3975" y="5626100"/>
                </a:lnTo>
                <a:lnTo>
                  <a:pt x="43599" y="5626100"/>
                </a:lnTo>
                <a:lnTo>
                  <a:pt x="44983" y="5638800"/>
                </a:lnTo>
                <a:close/>
              </a:path>
              <a:path w="2918459" h="5842000">
                <a:moveTo>
                  <a:pt x="2912924" y="5638800"/>
                </a:moveTo>
                <a:lnTo>
                  <a:pt x="2873121" y="5638800"/>
                </a:lnTo>
                <a:lnTo>
                  <a:pt x="2874505" y="5626100"/>
                </a:lnTo>
                <a:lnTo>
                  <a:pt x="2914116" y="5626100"/>
                </a:lnTo>
                <a:lnTo>
                  <a:pt x="2912924" y="5638800"/>
                </a:lnTo>
                <a:close/>
              </a:path>
              <a:path w="2918459" h="5842000">
                <a:moveTo>
                  <a:pt x="47979" y="5651500"/>
                </a:moveTo>
                <a:lnTo>
                  <a:pt x="8051" y="5651500"/>
                </a:lnTo>
                <a:lnTo>
                  <a:pt x="6527" y="5638800"/>
                </a:lnTo>
                <a:lnTo>
                  <a:pt x="44805" y="5638800"/>
                </a:lnTo>
                <a:lnTo>
                  <a:pt x="47979" y="5651500"/>
                </a:lnTo>
                <a:close/>
              </a:path>
              <a:path w="2918459" h="5842000">
                <a:moveTo>
                  <a:pt x="2910052" y="5651500"/>
                </a:moveTo>
                <a:lnTo>
                  <a:pt x="2870123" y="5651500"/>
                </a:lnTo>
                <a:lnTo>
                  <a:pt x="2873298" y="5638800"/>
                </a:lnTo>
                <a:lnTo>
                  <a:pt x="2911576" y="5638800"/>
                </a:lnTo>
                <a:lnTo>
                  <a:pt x="2910052" y="5651500"/>
                </a:lnTo>
                <a:close/>
              </a:path>
              <a:path w="2918459" h="5842000">
                <a:moveTo>
                  <a:pt x="101917" y="5740400"/>
                </a:moveTo>
                <a:lnTo>
                  <a:pt x="50647" y="5740400"/>
                </a:lnTo>
                <a:lnTo>
                  <a:pt x="43535" y="5727700"/>
                </a:lnTo>
                <a:lnTo>
                  <a:pt x="25146" y="5689600"/>
                </a:lnTo>
                <a:lnTo>
                  <a:pt x="11455" y="5651500"/>
                </a:lnTo>
                <a:lnTo>
                  <a:pt x="51079" y="5651500"/>
                </a:lnTo>
                <a:lnTo>
                  <a:pt x="55308" y="5664200"/>
                </a:lnTo>
                <a:lnTo>
                  <a:pt x="54940" y="5664200"/>
                </a:lnTo>
                <a:lnTo>
                  <a:pt x="59664" y="5676900"/>
                </a:lnTo>
                <a:lnTo>
                  <a:pt x="59258" y="5676900"/>
                </a:lnTo>
                <a:lnTo>
                  <a:pt x="64465" y="5689600"/>
                </a:lnTo>
                <a:lnTo>
                  <a:pt x="69227" y="5689600"/>
                </a:lnTo>
                <a:lnTo>
                  <a:pt x="75361" y="5702300"/>
                </a:lnTo>
                <a:lnTo>
                  <a:pt x="74853" y="5702300"/>
                </a:lnTo>
                <a:lnTo>
                  <a:pt x="81432" y="5715000"/>
                </a:lnTo>
                <a:lnTo>
                  <a:pt x="87299" y="5715000"/>
                </a:lnTo>
                <a:lnTo>
                  <a:pt x="94716" y="5727700"/>
                </a:lnTo>
                <a:lnTo>
                  <a:pt x="94106" y="5727700"/>
                </a:lnTo>
                <a:lnTo>
                  <a:pt x="101917" y="5740400"/>
                </a:lnTo>
                <a:close/>
              </a:path>
              <a:path w="2918459" h="5842000">
                <a:moveTo>
                  <a:pt x="2867456" y="5740400"/>
                </a:moveTo>
                <a:lnTo>
                  <a:pt x="2816186" y="5740400"/>
                </a:lnTo>
                <a:lnTo>
                  <a:pt x="2823998" y="5727700"/>
                </a:lnTo>
                <a:lnTo>
                  <a:pt x="2823387" y="5727700"/>
                </a:lnTo>
                <a:lnTo>
                  <a:pt x="2830791" y="5715000"/>
                </a:lnTo>
                <a:lnTo>
                  <a:pt x="2836672" y="5715000"/>
                </a:lnTo>
                <a:lnTo>
                  <a:pt x="2843250" y="5702300"/>
                </a:lnTo>
                <a:lnTo>
                  <a:pt x="2842729" y="5702300"/>
                </a:lnTo>
                <a:lnTo>
                  <a:pt x="2848864" y="5689600"/>
                </a:lnTo>
                <a:lnTo>
                  <a:pt x="2853626" y="5689600"/>
                </a:lnTo>
                <a:lnTo>
                  <a:pt x="2858833" y="5676900"/>
                </a:lnTo>
                <a:lnTo>
                  <a:pt x="2858439" y="5676900"/>
                </a:lnTo>
                <a:lnTo>
                  <a:pt x="2863164" y="5664200"/>
                </a:lnTo>
                <a:lnTo>
                  <a:pt x="2862795" y="5664200"/>
                </a:lnTo>
                <a:lnTo>
                  <a:pt x="2867012" y="5651500"/>
                </a:lnTo>
                <a:lnTo>
                  <a:pt x="2906649" y="5651500"/>
                </a:lnTo>
                <a:lnTo>
                  <a:pt x="2892958" y="5689600"/>
                </a:lnTo>
                <a:lnTo>
                  <a:pt x="2874570" y="5727700"/>
                </a:lnTo>
                <a:lnTo>
                  <a:pt x="2867456" y="5740400"/>
                </a:lnTo>
                <a:close/>
              </a:path>
              <a:path w="2918459" h="5842000">
                <a:moveTo>
                  <a:pt x="134075" y="5765800"/>
                </a:moveTo>
                <a:lnTo>
                  <a:pt x="74650" y="5765800"/>
                </a:lnTo>
                <a:lnTo>
                  <a:pt x="66217" y="5753100"/>
                </a:lnTo>
                <a:lnTo>
                  <a:pt x="58204" y="5740400"/>
                </a:lnTo>
                <a:lnTo>
                  <a:pt x="108788" y="5740400"/>
                </a:lnTo>
                <a:lnTo>
                  <a:pt x="117348" y="5753100"/>
                </a:lnTo>
                <a:lnTo>
                  <a:pt x="124828" y="5753100"/>
                </a:lnTo>
                <a:lnTo>
                  <a:pt x="134075" y="5765800"/>
                </a:lnTo>
                <a:close/>
              </a:path>
              <a:path w="2918459" h="5842000">
                <a:moveTo>
                  <a:pt x="2843453" y="5765800"/>
                </a:moveTo>
                <a:lnTo>
                  <a:pt x="2784030" y="5765800"/>
                </a:lnTo>
                <a:lnTo>
                  <a:pt x="2793276" y="5753100"/>
                </a:lnTo>
                <a:lnTo>
                  <a:pt x="2800756" y="5753100"/>
                </a:lnTo>
                <a:lnTo>
                  <a:pt x="2809316" y="5740400"/>
                </a:lnTo>
                <a:lnTo>
                  <a:pt x="2859887" y="5740400"/>
                </a:lnTo>
                <a:lnTo>
                  <a:pt x="2851886" y="5753100"/>
                </a:lnTo>
                <a:lnTo>
                  <a:pt x="2843453" y="5765800"/>
                </a:lnTo>
                <a:close/>
              </a:path>
              <a:path w="2918459" h="5842000">
                <a:moveTo>
                  <a:pt x="180784" y="5791200"/>
                </a:moveTo>
                <a:lnTo>
                  <a:pt x="102374" y="5791200"/>
                </a:lnTo>
                <a:lnTo>
                  <a:pt x="92748" y="5778500"/>
                </a:lnTo>
                <a:lnTo>
                  <a:pt x="83502" y="5765800"/>
                </a:lnTo>
                <a:lnTo>
                  <a:pt x="142100" y="5765800"/>
                </a:lnTo>
                <a:lnTo>
                  <a:pt x="151968" y="5778500"/>
                </a:lnTo>
                <a:lnTo>
                  <a:pt x="170078" y="5778500"/>
                </a:lnTo>
                <a:lnTo>
                  <a:pt x="180784" y="5791200"/>
                </a:lnTo>
                <a:close/>
              </a:path>
              <a:path w="2918459" h="5842000">
                <a:moveTo>
                  <a:pt x="2815729" y="5791200"/>
                </a:moveTo>
                <a:lnTo>
                  <a:pt x="2737307" y="5791200"/>
                </a:lnTo>
                <a:lnTo>
                  <a:pt x="2748026" y="5778500"/>
                </a:lnTo>
                <a:lnTo>
                  <a:pt x="2766123" y="5778500"/>
                </a:lnTo>
                <a:lnTo>
                  <a:pt x="2776004" y="5765800"/>
                </a:lnTo>
                <a:lnTo>
                  <a:pt x="2834601" y="5765800"/>
                </a:lnTo>
                <a:lnTo>
                  <a:pt x="2825356" y="5778500"/>
                </a:lnTo>
                <a:lnTo>
                  <a:pt x="2815729" y="5791200"/>
                </a:lnTo>
                <a:close/>
              </a:path>
              <a:path w="2918459" h="5842000">
                <a:moveTo>
                  <a:pt x="232943" y="5803900"/>
                </a:moveTo>
                <a:lnTo>
                  <a:pt x="122707" y="5803900"/>
                </a:lnTo>
                <a:lnTo>
                  <a:pt x="112369" y="5791200"/>
                </a:lnTo>
                <a:lnTo>
                  <a:pt x="227025" y="5791200"/>
                </a:lnTo>
                <a:lnTo>
                  <a:pt x="232943" y="5803900"/>
                </a:lnTo>
                <a:close/>
              </a:path>
              <a:path w="2918459" h="5842000">
                <a:moveTo>
                  <a:pt x="238429" y="5803900"/>
                </a:moveTo>
                <a:lnTo>
                  <a:pt x="232943" y="5803900"/>
                </a:lnTo>
                <a:lnTo>
                  <a:pt x="232460" y="5791200"/>
                </a:lnTo>
                <a:lnTo>
                  <a:pt x="238429" y="5803900"/>
                </a:lnTo>
                <a:close/>
              </a:path>
              <a:path w="2918459" h="5842000">
                <a:moveTo>
                  <a:pt x="2685160" y="5803900"/>
                </a:moveTo>
                <a:lnTo>
                  <a:pt x="2679661" y="5803900"/>
                </a:lnTo>
                <a:lnTo>
                  <a:pt x="2685630" y="5791200"/>
                </a:lnTo>
                <a:lnTo>
                  <a:pt x="2685160" y="5803900"/>
                </a:lnTo>
                <a:close/>
              </a:path>
              <a:path w="2918459" h="5842000">
                <a:moveTo>
                  <a:pt x="2795397" y="5803900"/>
                </a:moveTo>
                <a:lnTo>
                  <a:pt x="2685160" y="5803900"/>
                </a:lnTo>
                <a:lnTo>
                  <a:pt x="2691079" y="5791200"/>
                </a:lnTo>
                <a:lnTo>
                  <a:pt x="2805736" y="5791200"/>
                </a:lnTo>
                <a:lnTo>
                  <a:pt x="2795397" y="5803900"/>
                </a:lnTo>
                <a:close/>
              </a:path>
              <a:path w="2918459" h="5842000">
                <a:moveTo>
                  <a:pt x="2773730" y="5816600"/>
                </a:moveTo>
                <a:lnTo>
                  <a:pt x="144373" y="5816600"/>
                </a:lnTo>
                <a:lnTo>
                  <a:pt x="133375" y="5803900"/>
                </a:lnTo>
                <a:lnTo>
                  <a:pt x="2784716" y="5803900"/>
                </a:lnTo>
                <a:lnTo>
                  <a:pt x="2773730" y="5816600"/>
                </a:lnTo>
                <a:close/>
              </a:path>
              <a:path w="2918459" h="5842000">
                <a:moveTo>
                  <a:pt x="2738996" y="5829300"/>
                </a:moveTo>
                <a:lnTo>
                  <a:pt x="179108" y="5829300"/>
                </a:lnTo>
                <a:lnTo>
                  <a:pt x="167246" y="5816600"/>
                </a:lnTo>
                <a:lnTo>
                  <a:pt x="2750845" y="5816600"/>
                </a:lnTo>
                <a:lnTo>
                  <a:pt x="2738996" y="5829300"/>
                </a:lnTo>
                <a:close/>
              </a:path>
              <a:path w="2918459" h="5842000">
                <a:moveTo>
                  <a:pt x="2682798" y="5842000"/>
                </a:moveTo>
                <a:lnTo>
                  <a:pt x="235305" y="5842000"/>
                </a:lnTo>
                <a:lnTo>
                  <a:pt x="228853" y="5829300"/>
                </a:lnTo>
                <a:lnTo>
                  <a:pt x="2689250" y="5829300"/>
                </a:lnTo>
                <a:lnTo>
                  <a:pt x="2682798" y="58420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3352" y="1624584"/>
            <a:ext cx="2116836" cy="45811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4244" y="1629155"/>
            <a:ext cx="2116836" cy="45811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53611" y="1624584"/>
            <a:ext cx="2116836" cy="45811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4503" y="1629155"/>
            <a:ext cx="2116836" cy="458114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403136" y="364109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口播剪辑的具体操作示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范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object 7"/>
          <p:cNvSpPr txBox="1"/>
          <p:nvPr/>
        </p:nvSpPr>
        <p:spPr>
          <a:xfrm rot="20220000">
            <a:off x="1369955" y="4354108"/>
            <a:ext cx="1397618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5"/>
              </a:lnSpc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</a:t>
            </a:r>
            <a:r>
              <a:rPr sz="2700" b="1" spc="-3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识别字</a:t>
            </a:r>
            <a:r>
              <a:rPr sz="2700" b="1" spc="7" baseline="3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幕</a:t>
            </a:r>
            <a:endParaRPr sz="2700" b="1" spc="7" baseline="3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 rot="20220000">
            <a:off x="4027684" y="4153169"/>
            <a:ext cx="1397618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5"/>
              </a:lnSpc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</a:t>
            </a:r>
            <a:r>
              <a:rPr sz="2700" b="1" spc="-3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字幕样</a:t>
            </a:r>
            <a:r>
              <a:rPr sz="2700" b="1" spc="7" baseline="3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式</a:t>
            </a:r>
            <a:endParaRPr sz="2700" b="1" spc="7" baseline="3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 rot="20220000">
            <a:off x="6883025" y="3942133"/>
            <a:ext cx="1397618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5"/>
              </a:lnSpc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手动</a:t>
            </a:r>
            <a:r>
              <a:rPr sz="2700" b="1" spc="-3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收入文</a:t>
            </a:r>
            <a:r>
              <a:rPr sz="2700" b="1" spc="7" baseline="3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</a:t>
            </a:r>
            <a:endParaRPr sz="2700" b="1" spc="7" baseline="3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 rot="20220000">
            <a:off x="9631558" y="4014523"/>
            <a:ext cx="1397618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5"/>
              </a:lnSpc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拖动</a:t>
            </a:r>
            <a:r>
              <a:rPr sz="2700" b="1" spc="-30" baseline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文字位</a:t>
            </a:r>
            <a:r>
              <a:rPr sz="2700" b="1" spc="7" baseline="3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置</a:t>
            </a:r>
            <a:endParaRPr sz="2700" b="1" spc="7" baseline="3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>
            <p:custDataLst>
              <p:tags r:id="rId5"/>
            </p:custDataLst>
          </p:nvPr>
        </p:nvSpPr>
        <p:spPr>
          <a:xfrm>
            <a:off x="809726" y="1411579"/>
            <a:ext cx="2472055" cy="5003800"/>
          </a:xfrm>
          <a:custGeom>
            <a:avLst/>
            <a:gdLst/>
            <a:ahLst/>
            <a:cxnLst/>
            <a:rect l="l" t="t" r="r" b="b"/>
            <a:pathLst>
              <a:path w="2472054" h="5003800">
                <a:moveTo>
                  <a:pt x="2328608" y="12699"/>
                </a:moveTo>
                <a:lnTo>
                  <a:pt x="143205" y="12699"/>
                </a:lnTo>
                <a:lnTo>
                  <a:pt x="153365" y="0"/>
                </a:lnTo>
                <a:lnTo>
                  <a:pt x="2318461" y="0"/>
                </a:lnTo>
                <a:lnTo>
                  <a:pt x="2328608" y="12699"/>
                </a:lnTo>
                <a:close/>
              </a:path>
              <a:path w="2472054" h="5003800">
                <a:moveTo>
                  <a:pt x="2357628" y="25399"/>
                </a:moveTo>
                <a:lnTo>
                  <a:pt x="114185" y="25399"/>
                </a:lnTo>
                <a:lnTo>
                  <a:pt x="123609" y="12699"/>
                </a:lnTo>
                <a:lnTo>
                  <a:pt x="2348217" y="12699"/>
                </a:lnTo>
                <a:lnTo>
                  <a:pt x="2357628" y="25399"/>
                </a:lnTo>
                <a:close/>
              </a:path>
              <a:path w="2472054" h="5003800">
                <a:moveTo>
                  <a:pt x="2384196" y="38099"/>
                </a:moveTo>
                <a:lnTo>
                  <a:pt x="87629" y="38099"/>
                </a:lnTo>
                <a:lnTo>
                  <a:pt x="96177" y="25399"/>
                </a:lnTo>
                <a:lnTo>
                  <a:pt x="2375636" y="25399"/>
                </a:lnTo>
                <a:lnTo>
                  <a:pt x="2384196" y="38099"/>
                </a:lnTo>
                <a:close/>
              </a:path>
              <a:path w="2472054" h="5003800">
                <a:moveTo>
                  <a:pt x="124434" y="63499"/>
                </a:moveTo>
                <a:lnTo>
                  <a:pt x="63880" y="63499"/>
                </a:lnTo>
                <a:lnTo>
                  <a:pt x="71462" y="50799"/>
                </a:lnTo>
                <a:lnTo>
                  <a:pt x="79374" y="38099"/>
                </a:lnTo>
                <a:lnTo>
                  <a:pt x="156743" y="38099"/>
                </a:lnTo>
                <a:lnTo>
                  <a:pt x="147688" y="50799"/>
                </a:lnTo>
                <a:lnTo>
                  <a:pt x="132778" y="50799"/>
                </a:lnTo>
                <a:lnTo>
                  <a:pt x="124434" y="63499"/>
                </a:lnTo>
                <a:close/>
              </a:path>
              <a:path w="2472054" h="5003800">
                <a:moveTo>
                  <a:pt x="2407945" y="63499"/>
                </a:moveTo>
                <a:lnTo>
                  <a:pt x="2347391" y="63499"/>
                </a:lnTo>
                <a:lnTo>
                  <a:pt x="2339035" y="50799"/>
                </a:lnTo>
                <a:lnTo>
                  <a:pt x="2324125" y="50799"/>
                </a:lnTo>
                <a:lnTo>
                  <a:pt x="2315070" y="38099"/>
                </a:lnTo>
                <a:lnTo>
                  <a:pt x="2392438" y="38099"/>
                </a:lnTo>
                <a:lnTo>
                  <a:pt x="2400363" y="50799"/>
                </a:lnTo>
                <a:lnTo>
                  <a:pt x="2407945" y="63499"/>
                </a:lnTo>
                <a:close/>
              </a:path>
              <a:path w="2472054" h="5003800">
                <a:moveTo>
                  <a:pt x="103276" y="76199"/>
                </a:moveTo>
                <a:lnTo>
                  <a:pt x="49796" y="76199"/>
                </a:lnTo>
                <a:lnTo>
                  <a:pt x="56654" y="63499"/>
                </a:lnTo>
                <a:lnTo>
                  <a:pt x="110807" y="63499"/>
                </a:lnTo>
                <a:lnTo>
                  <a:pt x="103276" y="76199"/>
                </a:lnTo>
                <a:close/>
              </a:path>
              <a:path w="2472054" h="5003800">
                <a:moveTo>
                  <a:pt x="2422029" y="76199"/>
                </a:moveTo>
                <a:lnTo>
                  <a:pt x="2368537" y="76199"/>
                </a:lnTo>
                <a:lnTo>
                  <a:pt x="2361018" y="63499"/>
                </a:lnTo>
                <a:lnTo>
                  <a:pt x="2415171" y="63499"/>
                </a:lnTo>
                <a:lnTo>
                  <a:pt x="2422029" y="76199"/>
                </a:lnTo>
                <a:close/>
              </a:path>
              <a:path w="2472054" h="5003800">
                <a:moveTo>
                  <a:pt x="78892" y="101599"/>
                </a:moveTo>
                <a:lnTo>
                  <a:pt x="31546" y="101599"/>
                </a:lnTo>
                <a:lnTo>
                  <a:pt x="37223" y="88899"/>
                </a:lnTo>
                <a:lnTo>
                  <a:pt x="43307" y="76199"/>
                </a:lnTo>
                <a:lnTo>
                  <a:pt x="97421" y="76199"/>
                </a:lnTo>
                <a:lnTo>
                  <a:pt x="90500" y="88899"/>
                </a:lnTo>
                <a:lnTo>
                  <a:pt x="85153" y="88899"/>
                </a:lnTo>
                <a:lnTo>
                  <a:pt x="78892" y="101599"/>
                </a:lnTo>
                <a:close/>
              </a:path>
              <a:path w="2472054" h="5003800">
                <a:moveTo>
                  <a:pt x="2440279" y="101599"/>
                </a:moveTo>
                <a:lnTo>
                  <a:pt x="2392934" y="101599"/>
                </a:lnTo>
                <a:lnTo>
                  <a:pt x="2386672" y="88899"/>
                </a:lnTo>
                <a:lnTo>
                  <a:pt x="2381326" y="88899"/>
                </a:lnTo>
                <a:lnTo>
                  <a:pt x="2374404" y="76199"/>
                </a:lnTo>
                <a:lnTo>
                  <a:pt x="2428506" y="76199"/>
                </a:lnTo>
                <a:lnTo>
                  <a:pt x="2434590" y="88899"/>
                </a:lnTo>
                <a:lnTo>
                  <a:pt x="2440279" y="101599"/>
                </a:lnTo>
                <a:close/>
              </a:path>
              <a:path w="2472054" h="5003800">
                <a:moveTo>
                  <a:pt x="48793" y="152399"/>
                </a:moveTo>
                <a:lnTo>
                  <a:pt x="9740" y="152399"/>
                </a:lnTo>
                <a:lnTo>
                  <a:pt x="13169" y="139699"/>
                </a:lnTo>
                <a:lnTo>
                  <a:pt x="17094" y="126999"/>
                </a:lnTo>
                <a:lnTo>
                  <a:pt x="21462" y="114299"/>
                </a:lnTo>
                <a:lnTo>
                  <a:pt x="26289" y="101599"/>
                </a:lnTo>
                <a:lnTo>
                  <a:pt x="74091" y="101599"/>
                </a:lnTo>
                <a:lnTo>
                  <a:pt x="68541" y="114299"/>
                </a:lnTo>
                <a:lnTo>
                  <a:pt x="64350" y="114299"/>
                </a:lnTo>
                <a:lnTo>
                  <a:pt x="59550" y="126999"/>
                </a:lnTo>
                <a:lnTo>
                  <a:pt x="59982" y="126999"/>
                </a:lnTo>
                <a:lnTo>
                  <a:pt x="55587" y="139699"/>
                </a:lnTo>
                <a:lnTo>
                  <a:pt x="52362" y="139699"/>
                </a:lnTo>
                <a:lnTo>
                  <a:pt x="48793" y="152399"/>
                </a:lnTo>
                <a:close/>
              </a:path>
              <a:path w="2472054" h="5003800">
                <a:moveTo>
                  <a:pt x="2462072" y="152399"/>
                </a:moveTo>
                <a:lnTo>
                  <a:pt x="2423033" y="152399"/>
                </a:lnTo>
                <a:lnTo>
                  <a:pt x="2419464" y="139699"/>
                </a:lnTo>
                <a:lnTo>
                  <a:pt x="2416238" y="139699"/>
                </a:lnTo>
                <a:lnTo>
                  <a:pt x="2411831" y="126999"/>
                </a:lnTo>
                <a:lnTo>
                  <a:pt x="2412276" y="126999"/>
                </a:lnTo>
                <a:lnTo>
                  <a:pt x="2407475" y="114299"/>
                </a:lnTo>
                <a:lnTo>
                  <a:pt x="2403284" y="114299"/>
                </a:lnTo>
                <a:lnTo>
                  <a:pt x="2397721" y="101599"/>
                </a:lnTo>
                <a:lnTo>
                  <a:pt x="2445537" y="101599"/>
                </a:lnTo>
                <a:lnTo>
                  <a:pt x="2450350" y="114299"/>
                </a:lnTo>
                <a:lnTo>
                  <a:pt x="2454732" y="126999"/>
                </a:lnTo>
                <a:lnTo>
                  <a:pt x="2458643" y="139699"/>
                </a:lnTo>
                <a:lnTo>
                  <a:pt x="2462072" y="152399"/>
                </a:lnTo>
                <a:close/>
              </a:path>
              <a:path w="2472054" h="5003800">
                <a:moveTo>
                  <a:pt x="38900" y="190499"/>
                </a:moveTo>
                <a:lnTo>
                  <a:pt x="1066" y="190499"/>
                </a:lnTo>
                <a:lnTo>
                  <a:pt x="2438" y="177799"/>
                </a:lnTo>
                <a:lnTo>
                  <a:pt x="4356" y="165099"/>
                </a:lnTo>
                <a:lnTo>
                  <a:pt x="6794" y="152399"/>
                </a:lnTo>
                <a:lnTo>
                  <a:pt x="46266" y="152399"/>
                </a:lnTo>
                <a:lnTo>
                  <a:pt x="43573" y="165099"/>
                </a:lnTo>
                <a:lnTo>
                  <a:pt x="43814" y="165099"/>
                </a:lnTo>
                <a:lnTo>
                  <a:pt x="41592" y="177799"/>
                </a:lnTo>
                <a:lnTo>
                  <a:pt x="40170" y="177799"/>
                </a:lnTo>
                <a:lnTo>
                  <a:pt x="38900" y="190499"/>
                </a:lnTo>
                <a:close/>
              </a:path>
              <a:path w="2472054" h="5003800">
                <a:moveTo>
                  <a:pt x="45986" y="165099"/>
                </a:moveTo>
                <a:lnTo>
                  <a:pt x="46266" y="152399"/>
                </a:lnTo>
                <a:lnTo>
                  <a:pt x="49110" y="152399"/>
                </a:lnTo>
                <a:lnTo>
                  <a:pt x="45986" y="165099"/>
                </a:lnTo>
                <a:close/>
              </a:path>
              <a:path w="2472054" h="5003800">
                <a:moveTo>
                  <a:pt x="2425839" y="165099"/>
                </a:moveTo>
                <a:lnTo>
                  <a:pt x="2422702" y="152399"/>
                </a:lnTo>
                <a:lnTo>
                  <a:pt x="2425560" y="152399"/>
                </a:lnTo>
                <a:lnTo>
                  <a:pt x="2425839" y="165099"/>
                </a:lnTo>
                <a:close/>
              </a:path>
              <a:path w="2472054" h="5003800">
                <a:moveTo>
                  <a:pt x="2470759" y="190499"/>
                </a:moveTo>
                <a:lnTo>
                  <a:pt x="2432913" y="190499"/>
                </a:lnTo>
                <a:lnTo>
                  <a:pt x="2431643" y="177799"/>
                </a:lnTo>
                <a:lnTo>
                  <a:pt x="2430233" y="177799"/>
                </a:lnTo>
                <a:lnTo>
                  <a:pt x="2428011" y="165099"/>
                </a:lnTo>
                <a:lnTo>
                  <a:pt x="2428240" y="165099"/>
                </a:lnTo>
                <a:lnTo>
                  <a:pt x="2425560" y="152399"/>
                </a:lnTo>
                <a:lnTo>
                  <a:pt x="2465019" y="152399"/>
                </a:lnTo>
                <a:lnTo>
                  <a:pt x="2467457" y="165099"/>
                </a:lnTo>
                <a:lnTo>
                  <a:pt x="2469387" y="177799"/>
                </a:lnTo>
                <a:lnTo>
                  <a:pt x="2470759" y="190499"/>
                </a:lnTo>
                <a:close/>
              </a:path>
              <a:path w="2472054" h="5003800">
                <a:moveTo>
                  <a:pt x="40030" y="190499"/>
                </a:moveTo>
                <a:lnTo>
                  <a:pt x="40170" y="177799"/>
                </a:lnTo>
                <a:lnTo>
                  <a:pt x="41782" y="177799"/>
                </a:lnTo>
                <a:lnTo>
                  <a:pt x="40030" y="190499"/>
                </a:lnTo>
                <a:close/>
              </a:path>
              <a:path w="2472054" h="5003800">
                <a:moveTo>
                  <a:pt x="2431796" y="190499"/>
                </a:moveTo>
                <a:lnTo>
                  <a:pt x="2430043" y="177799"/>
                </a:lnTo>
                <a:lnTo>
                  <a:pt x="2431643" y="177799"/>
                </a:lnTo>
                <a:lnTo>
                  <a:pt x="2431796" y="190499"/>
                </a:lnTo>
                <a:close/>
              </a:path>
              <a:path w="2472054" h="5003800">
                <a:moveTo>
                  <a:pt x="38531" y="203199"/>
                </a:moveTo>
                <a:lnTo>
                  <a:pt x="203" y="203199"/>
                </a:lnTo>
                <a:lnTo>
                  <a:pt x="558" y="190499"/>
                </a:lnTo>
                <a:lnTo>
                  <a:pt x="38976" y="190499"/>
                </a:lnTo>
                <a:lnTo>
                  <a:pt x="38531" y="203199"/>
                </a:lnTo>
                <a:close/>
              </a:path>
              <a:path w="2472054" h="5003800">
                <a:moveTo>
                  <a:pt x="2471610" y="203199"/>
                </a:moveTo>
                <a:lnTo>
                  <a:pt x="2433281" y="203199"/>
                </a:lnTo>
                <a:lnTo>
                  <a:pt x="2432837" y="190499"/>
                </a:lnTo>
                <a:lnTo>
                  <a:pt x="2471254" y="190499"/>
                </a:lnTo>
                <a:lnTo>
                  <a:pt x="2471610" y="203199"/>
                </a:lnTo>
                <a:close/>
              </a:path>
              <a:path w="2472054" h="5003800">
                <a:moveTo>
                  <a:pt x="38087" y="4787900"/>
                </a:moveTo>
                <a:lnTo>
                  <a:pt x="0" y="4787900"/>
                </a:lnTo>
                <a:lnTo>
                  <a:pt x="0" y="203199"/>
                </a:lnTo>
                <a:lnTo>
                  <a:pt x="38087" y="203199"/>
                </a:lnTo>
                <a:lnTo>
                  <a:pt x="38087" y="4787900"/>
                </a:lnTo>
                <a:close/>
              </a:path>
              <a:path w="2472054" h="5003800">
                <a:moveTo>
                  <a:pt x="2471826" y="4787900"/>
                </a:moveTo>
                <a:lnTo>
                  <a:pt x="2433726" y="4787900"/>
                </a:lnTo>
                <a:lnTo>
                  <a:pt x="2433726" y="203199"/>
                </a:lnTo>
                <a:lnTo>
                  <a:pt x="2471826" y="203199"/>
                </a:lnTo>
                <a:lnTo>
                  <a:pt x="2471826" y="4787900"/>
                </a:lnTo>
                <a:close/>
              </a:path>
              <a:path w="2472054" h="5003800">
                <a:moveTo>
                  <a:pt x="38569" y="4800600"/>
                </a:moveTo>
                <a:lnTo>
                  <a:pt x="558" y="4800600"/>
                </a:lnTo>
                <a:lnTo>
                  <a:pt x="203" y="4787900"/>
                </a:lnTo>
                <a:lnTo>
                  <a:pt x="38252" y="4787900"/>
                </a:lnTo>
                <a:lnTo>
                  <a:pt x="38569" y="4800600"/>
                </a:lnTo>
                <a:close/>
              </a:path>
              <a:path w="2472054" h="5003800">
                <a:moveTo>
                  <a:pt x="2471254" y="4800600"/>
                </a:moveTo>
                <a:lnTo>
                  <a:pt x="2433256" y="4800600"/>
                </a:lnTo>
                <a:lnTo>
                  <a:pt x="2433573" y="4787900"/>
                </a:lnTo>
                <a:lnTo>
                  <a:pt x="2471610" y="4787900"/>
                </a:lnTo>
                <a:lnTo>
                  <a:pt x="2471254" y="4800600"/>
                </a:lnTo>
                <a:close/>
              </a:path>
              <a:path w="2472054" h="5003800">
                <a:moveTo>
                  <a:pt x="52362" y="4851400"/>
                </a:moveTo>
                <a:lnTo>
                  <a:pt x="9740" y="4851400"/>
                </a:lnTo>
                <a:lnTo>
                  <a:pt x="6794" y="4838700"/>
                </a:lnTo>
                <a:lnTo>
                  <a:pt x="4356" y="4826000"/>
                </a:lnTo>
                <a:lnTo>
                  <a:pt x="2438" y="4813300"/>
                </a:lnTo>
                <a:lnTo>
                  <a:pt x="1066" y="4800600"/>
                </a:lnTo>
                <a:lnTo>
                  <a:pt x="38900" y="4800600"/>
                </a:lnTo>
                <a:lnTo>
                  <a:pt x="40170" y="4813300"/>
                </a:lnTo>
                <a:lnTo>
                  <a:pt x="41592" y="4813300"/>
                </a:lnTo>
                <a:lnTo>
                  <a:pt x="43814" y="4826000"/>
                </a:lnTo>
                <a:lnTo>
                  <a:pt x="43573" y="4826000"/>
                </a:lnTo>
                <a:lnTo>
                  <a:pt x="46266" y="4838700"/>
                </a:lnTo>
                <a:lnTo>
                  <a:pt x="48793" y="4838700"/>
                </a:lnTo>
                <a:lnTo>
                  <a:pt x="52362" y="4851400"/>
                </a:lnTo>
                <a:close/>
              </a:path>
              <a:path w="2472054" h="5003800">
                <a:moveTo>
                  <a:pt x="2462072" y="4851400"/>
                </a:moveTo>
                <a:lnTo>
                  <a:pt x="2419464" y="4851400"/>
                </a:lnTo>
                <a:lnTo>
                  <a:pt x="2423033" y="4838700"/>
                </a:lnTo>
                <a:lnTo>
                  <a:pt x="2425560" y="4838700"/>
                </a:lnTo>
                <a:lnTo>
                  <a:pt x="2428240" y="4826000"/>
                </a:lnTo>
                <a:lnTo>
                  <a:pt x="2428011" y="4826000"/>
                </a:lnTo>
                <a:lnTo>
                  <a:pt x="2430233" y="4813300"/>
                </a:lnTo>
                <a:lnTo>
                  <a:pt x="2431643" y="4813300"/>
                </a:lnTo>
                <a:lnTo>
                  <a:pt x="2432913" y="4800600"/>
                </a:lnTo>
                <a:lnTo>
                  <a:pt x="2470759" y="4800600"/>
                </a:lnTo>
                <a:lnTo>
                  <a:pt x="2469387" y="4813300"/>
                </a:lnTo>
                <a:lnTo>
                  <a:pt x="2467457" y="4826000"/>
                </a:lnTo>
                <a:lnTo>
                  <a:pt x="2465019" y="4838700"/>
                </a:lnTo>
                <a:lnTo>
                  <a:pt x="2462072" y="4851400"/>
                </a:lnTo>
                <a:close/>
              </a:path>
              <a:path w="2472054" h="5003800">
                <a:moveTo>
                  <a:pt x="74091" y="4889500"/>
                </a:moveTo>
                <a:lnTo>
                  <a:pt x="26289" y="4889500"/>
                </a:lnTo>
                <a:lnTo>
                  <a:pt x="21462" y="4876800"/>
                </a:lnTo>
                <a:lnTo>
                  <a:pt x="17094" y="4864100"/>
                </a:lnTo>
                <a:lnTo>
                  <a:pt x="13169" y="4851400"/>
                </a:lnTo>
                <a:lnTo>
                  <a:pt x="51993" y="4851400"/>
                </a:lnTo>
                <a:lnTo>
                  <a:pt x="55994" y="4864100"/>
                </a:lnTo>
                <a:lnTo>
                  <a:pt x="59550" y="4864100"/>
                </a:lnTo>
                <a:lnTo>
                  <a:pt x="64350" y="4876800"/>
                </a:lnTo>
                <a:lnTo>
                  <a:pt x="68541" y="4876800"/>
                </a:lnTo>
                <a:lnTo>
                  <a:pt x="74091" y="4889500"/>
                </a:lnTo>
                <a:close/>
              </a:path>
              <a:path w="2472054" h="5003800">
                <a:moveTo>
                  <a:pt x="2445537" y="4889500"/>
                </a:moveTo>
                <a:lnTo>
                  <a:pt x="2397721" y="4889500"/>
                </a:lnTo>
                <a:lnTo>
                  <a:pt x="2403284" y="4876800"/>
                </a:lnTo>
                <a:lnTo>
                  <a:pt x="2407475" y="4876800"/>
                </a:lnTo>
                <a:lnTo>
                  <a:pt x="2412276" y="4864100"/>
                </a:lnTo>
                <a:lnTo>
                  <a:pt x="2415832" y="4864100"/>
                </a:lnTo>
                <a:lnTo>
                  <a:pt x="2419819" y="4851400"/>
                </a:lnTo>
                <a:lnTo>
                  <a:pt x="2458643" y="4851400"/>
                </a:lnTo>
                <a:lnTo>
                  <a:pt x="2454732" y="4864100"/>
                </a:lnTo>
                <a:lnTo>
                  <a:pt x="2450350" y="4876800"/>
                </a:lnTo>
                <a:lnTo>
                  <a:pt x="2445537" y="4889500"/>
                </a:lnTo>
                <a:close/>
              </a:path>
              <a:path w="2472054" h="5003800">
                <a:moveTo>
                  <a:pt x="91135" y="4914900"/>
                </a:moveTo>
                <a:lnTo>
                  <a:pt x="43307" y="4914900"/>
                </a:lnTo>
                <a:lnTo>
                  <a:pt x="37223" y="4902200"/>
                </a:lnTo>
                <a:lnTo>
                  <a:pt x="31546" y="4889500"/>
                </a:lnTo>
                <a:lnTo>
                  <a:pt x="73545" y="4889500"/>
                </a:lnTo>
                <a:lnTo>
                  <a:pt x="79463" y="4902200"/>
                </a:lnTo>
                <a:lnTo>
                  <a:pt x="84543" y="4902200"/>
                </a:lnTo>
                <a:lnTo>
                  <a:pt x="91135" y="4914900"/>
                </a:lnTo>
                <a:close/>
              </a:path>
              <a:path w="2472054" h="5003800">
                <a:moveTo>
                  <a:pt x="85153" y="4902200"/>
                </a:moveTo>
                <a:lnTo>
                  <a:pt x="79463" y="4902200"/>
                </a:lnTo>
                <a:lnTo>
                  <a:pt x="78892" y="4889500"/>
                </a:lnTo>
                <a:lnTo>
                  <a:pt x="85153" y="4902200"/>
                </a:lnTo>
                <a:close/>
              </a:path>
              <a:path w="2472054" h="5003800">
                <a:moveTo>
                  <a:pt x="2392349" y="4902200"/>
                </a:moveTo>
                <a:lnTo>
                  <a:pt x="2386672" y="4902200"/>
                </a:lnTo>
                <a:lnTo>
                  <a:pt x="2392934" y="4889500"/>
                </a:lnTo>
                <a:lnTo>
                  <a:pt x="2392349" y="4902200"/>
                </a:lnTo>
                <a:close/>
              </a:path>
              <a:path w="2472054" h="5003800">
                <a:moveTo>
                  <a:pt x="2428506" y="4914900"/>
                </a:moveTo>
                <a:lnTo>
                  <a:pt x="2380678" y="4914900"/>
                </a:lnTo>
                <a:lnTo>
                  <a:pt x="2387282" y="4902200"/>
                </a:lnTo>
                <a:lnTo>
                  <a:pt x="2392349" y="4902200"/>
                </a:lnTo>
                <a:lnTo>
                  <a:pt x="2398268" y="4889500"/>
                </a:lnTo>
                <a:lnTo>
                  <a:pt x="2440279" y="4889500"/>
                </a:lnTo>
                <a:lnTo>
                  <a:pt x="2434590" y="4902200"/>
                </a:lnTo>
                <a:lnTo>
                  <a:pt x="2428506" y="4914900"/>
                </a:lnTo>
                <a:close/>
              </a:path>
              <a:path w="2472054" h="5003800">
                <a:moveTo>
                  <a:pt x="97421" y="4914900"/>
                </a:moveTo>
                <a:lnTo>
                  <a:pt x="91135" y="4914900"/>
                </a:lnTo>
                <a:lnTo>
                  <a:pt x="90500" y="4902200"/>
                </a:lnTo>
                <a:lnTo>
                  <a:pt x="97421" y="4914900"/>
                </a:lnTo>
                <a:close/>
              </a:path>
              <a:path w="2472054" h="5003800">
                <a:moveTo>
                  <a:pt x="2380678" y="4914900"/>
                </a:moveTo>
                <a:lnTo>
                  <a:pt x="2374404" y="4914900"/>
                </a:lnTo>
                <a:lnTo>
                  <a:pt x="2381326" y="4902200"/>
                </a:lnTo>
                <a:lnTo>
                  <a:pt x="2380678" y="4914900"/>
                </a:lnTo>
                <a:close/>
              </a:path>
              <a:path w="2472054" h="5003800">
                <a:moveTo>
                  <a:pt x="125221" y="4940300"/>
                </a:moveTo>
                <a:lnTo>
                  <a:pt x="63880" y="4940300"/>
                </a:lnTo>
                <a:lnTo>
                  <a:pt x="56654" y="4927600"/>
                </a:lnTo>
                <a:lnTo>
                  <a:pt x="49796" y="4914900"/>
                </a:lnTo>
                <a:lnTo>
                  <a:pt x="103276" y="4914900"/>
                </a:lnTo>
                <a:lnTo>
                  <a:pt x="110807" y="4927600"/>
                </a:lnTo>
                <a:lnTo>
                  <a:pt x="117132" y="4927600"/>
                </a:lnTo>
                <a:lnTo>
                  <a:pt x="125221" y="4940300"/>
                </a:lnTo>
                <a:close/>
              </a:path>
              <a:path w="2472054" h="5003800">
                <a:moveTo>
                  <a:pt x="2407945" y="4940300"/>
                </a:moveTo>
                <a:lnTo>
                  <a:pt x="2346604" y="4940300"/>
                </a:lnTo>
                <a:lnTo>
                  <a:pt x="2354694" y="4927600"/>
                </a:lnTo>
                <a:lnTo>
                  <a:pt x="2361018" y="4927600"/>
                </a:lnTo>
                <a:lnTo>
                  <a:pt x="2368537" y="4914900"/>
                </a:lnTo>
                <a:lnTo>
                  <a:pt x="2422029" y="4914900"/>
                </a:lnTo>
                <a:lnTo>
                  <a:pt x="2415171" y="4927600"/>
                </a:lnTo>
                <a:lnTo>
                  <a:pt x="2407945" y="4940300"/>
                </a:lnTo>
                <a:close/>
              </a:path>
              <a:path w="2472054" h="5003800">
                <a:moveTo>
                  <a:pt x="148551" y="4953000"/>
                </a:moveTo>
                <a:lnTo>
                  <a:pt x="79374" y="4953000"/>
                </a:lnTo>
                <a:lnTo>
                  <a:pt x="71462" y="4940300"/>
                </a:lnTo>
                <a:lnTo>
                  <a:pt x="139725" y="4940300"/>
                </a:lnTo>
                <a:lnTo>
                  <a:pt x="148551" y="4953000"/>
                </a:lnTo>
                <a:close/>
              </a:path>
              <a:path w="2472054" h="5003800">
                <a:moveTo>
                  <a:pt x="2392438" y="4953000"/>
                </a:moveTo>
                <a:lnTo>
                  <a:pt x="2323261" y="4953000"/>
                </a:lnTo>
                <a:lnTo>
                  <a:pt x="2332101" y="4940300"/>
                </a:lnTo>
                <a:lnTo>
                  <a:pt x="2400363" y="4940300"/>
                </a:lnTo>
                <a:lnTo>
                  <a:pt x="2392438" y="4953000"/>
                </a:lnTo>
                <a:close/>
              </a:path>
              <a:path w="2472054" h="5003800">
                <a:moveTo>
                  <a:pt x="191287" y="4965700"/>
                </a:moveTo>
                <a:lnTo>
                  <a:pt x="96177" y="4965700"/>
                </a:lnTo>
                <a:lnTo>
                  <a:pt x="87629" y="4953000"/>
                </a:lnTo>
                <a:lnTo>
                  <a:pt x="181470" y="4953000"/>
                </a:lnTo>
                <a:lnTo>
                  <a:pt x="191287" y="4965700"/>
                </a:lnTo>
                <a:close/>
              </a:path>
              <a:path w="2472054" h="5003800">
                <a:moveTo>
                  <a:pt x="2375636" y="4965700"/>
                </a:moveTo>
                <a:lnTo>
                  <a:pt x="2280539" y="4965700"/>
                </a:lnTo>
                <a:lnTo>
                  <a:pt x="2290356" y="4953000"/>
                </a:lnTo>
                <a:lnTo>
                  <a:pt x="2384196" y="4953000"/>
                </a:lnTo>
                <a:lnTo>
                  <a:pt x="2375636" y="4965700"/>
                </a:lnTo>
                <a:close/>
              </a:path>
              <a:path w="2472054" h="5003800">
                <a:moveTo>
                  <a:pt x="2357628" y="4978400"/>
                </a:moveTo>
                <a:lnTo>
                  <a:pt x="114185" y="4978400"/>
                </a:lnTo>
                <a:lnTo>
                  <a:pt x="105041" y="4965700"/>
                </a:lnTo>
                <a:lnTo>
                  <a:pt x="2366772" y="4965700"/>
                </a:lnTo>
                <a:lnTo>
                  <a:pt x="2357628" y="4978400"/>
                </a:lnTo>
                <a:close/>
              </a:path>
              <a:path w="2472054" h="5003800">
                <a:moveTo>
                  <a:pt x="2328608" y="4991100"/>
                </a:moveTo>
                <a:lnTo>
                  <a:pt x="143205" y="4991100"/>
                </a:lnTo>
                <a:lnTo>
                  <a:pt x="133286" y="4978400"/>
                </a:lnTo>
                <a:lnTo>
                  <a:pt x="2338539" y="4978400"/>
                </a:lnTo>
                <a:lnTo>
                  <a:pt x="2328608" y="4991100"/>
                </a:lnTo>
                <a:close/>
              </a:path>
              <a:path w="2472054" h="5003800">
                <a:moveTo>
                  <a:pt x="2275954" y="5003800"/>
                </a:moveTo>
                <a:lnTo>
                  <a:pt x="195859" y="5003800"/>
                </a:lnTo>
                <a:lnTo>
                  <a:pt x="185051" y="4991100"/>
                </a:lnTo>
                <a:lnTo>
                  <a:pt x="2286762" y="4991100"/>
                </a:lnTo>
                <a:lnTo>
                  <a:pt x="2275954" y="50038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bject 12"/>
          <p:cNvSpPr/>
          <p:nvPr>
            <p:custDataLst>
              <p:tags r:id="rId6"/>
            </p:custDataLst>
          </p:nvPr>
        </p:nvSpPr>
        <p:spPr>
          <a:xfrm>
            <a:off x="3576142" y="1411579"/>
            <a:ext cx="2472055" cy="5003800"/>
          </a:xfrm>
          <a:custGeom>
            <a:avLst/>
            <a:gdLst/>
            <a:ahLst/>
            <a:cxnLst/>
            <a:rect l="l" t="t" r="r" b="b"/>
            <a:pathLst>
              <a:path w="2472054" h="5003800">
                <a:moveTo>
                  <a:pt x="2328621" y="12699"/>
                </a:moveTo>
                <a:lnTo>
                  <a:pt x="143205" y="12699"/>
                </a:lnTo>
                <a:lnTo>
                  <a:pt x="153365" y="0"/>
                </a:lnTo>
                <a:lnTo>
                  <a:pt x="2318461" y="0"/>
                </a:lnTo>
                <a:lnTo>
                  <a:pt x="2328621" y="12699"/>
                </a:lnTo>
                <a:close/>
              </a:path>
              <a:path w="2472054" h="5003800">
                <a:moveTo>
                  <a:pt x="2357628" y="25399"/>
                </a:moveTo>
                <a:lnTo>
                  <a:pt x="114185" y="25399"/>
                </a:lnTo>
                <a:lnTo>
                  <a:pt x="123609" y="12699"/>
                </a:lnTo>
                <a:lnTo>
                  <a:pt x="2348217" y="12699"/>
                </a:lnTo>
                <a:lnTo>
                  <a:pt x="2357628" y="25399"/>
                </a:lnTo>
                <a:close/>
              </a:path>
              <a:path w="2472054" h="5003800">
                <a:moveTo>
                  <a:pt x="2384196" y="38099"/>
                </a:moveTo>
                <a:lnTo>
                  <a:pt x="87629" y="38099"/>
                </a:lnTo>
                <a:lnTo>
                  <a:pt x="96189" y="25399"/>
                </a:lnTo>
                <a:lnTo>
                  <a:pt x="2375636" y="25399"/>
                </a:lnTo>
                <a:lnTo>
                  <a:pt x="2384196" y="38099"/>
                </a:lnTo>
                <a:close/>
              </a:path>
              <a:path w="2472054" h="5003800">
                <a:moveTo>
                  <a:pt x="124434" y="63499"/>
                </a:moveTo>
                <a:lnTo>
                  <a:pt x="63880" y="63499"/>
                </a:lnTo>
                <a:lnTo>
                  <a:pt x="71462" y="50799"/>
                </a:lnTo>
                <a:lnTo>
                  <a:pt x="79375" y="38099"/>
                </a:lnTo>
                <a:lnTo>
                  <a:pt x="156743" y="38099"/>
                </a:lnTo>
                <a:lnTo>
                  <a:pt x="147700" y="50799"/>
                </a:lnTo>
                <a:lnTo>
                  <a:pt x="132778" y="50799"/>
                </a:lnTo>
                <a:lnTo>
                  <a:pt x="124434" y="63499"/>
                </a:lnTo>
                <a:close/>
              </a:path>
              <a:path w="2472054" h="5003800">
                <a:moveTo>
                  <a:pt x="2407945" y="63499"/>
                </a:moveTo>
                <a:lnTo>
                  <a:pt x="2347391" y="63499"/>
                </a:lnTo>
                <a:lnTo>
                  <a:pt x="2339047" y="50799"/>
                </a:lnTo>
                <a:lnTo>
                  <a:pt x="2324125" y="50799"/>
                </a:lnTo>
                <a:lnTo>
                  <a:pt x="2315082" y="38099"/>
                </a:lnTo>
                <a:lnTo>
                  <a:pt x="2392438" y="38099"/>
                </a:lnTo>
                <a:lnTo>
                  <a:pt x="2400363" y="50799"/>
                </a:lnTo>
                <a:lnTo>
                  <a:pt x="2407945" y="63499"/>
                </a:lnTo>
                <a:close/>
              </a:path>
              <a:path w="2472054" h="5003800">
                <a:moveTo>
                  <a:pt x="103276" y="76199"/>
                </a:moveTo>
                <a:lnTo>
                  <a:pt x="49796" y="76199"/>
                </a:lnTo>
                <a:lnTo>
                  <a:pt x="56654" y="63499"/>
                </a:lnTo>
                <a:lnTo>
                  <a:pt x="110807" y="63499"/>
                </a:lnTo>
                <a:lnTo>
                  <a:pt x="103276" y="76199"/>
                </a:lnTo>
                <a:close/>
              </a:path>
              <a:path w="2472054" h="5003800">
                <a:moveTo>
                  <a:pt x="2422029" y="76199"/>
                </a:moveTo>
                <a:lnTo>
                  <a:pt x="2368550" y="76199"/>
                </a:lnTo>
                <a:lnTo>
                  <a:pt x="2361018" y="63499"/>
                </a:lnTo>
                <a:lnTo>
                  <a:pt x="2415171" y="63499"/>
                </a:lnTo>
                <a:lnTo>
                  <a:pt x="2422029" y="76199"/>
                </a:lnTo>
                <a:close/>
              </a:path>
              <a:path w="2472054" h="5003800">
                <a:moveTo>
                  <a:pt x="78892" y="101599"/>
                </a:moveTo>
                <a:lnTo>
                  <a:pt x="31546" y="101599"/>
                </a:lnTo>
                <a:lnTo>
                  <a:pt x="37223" y="88899"/>
                </a:lnTo>
                <a:lnTo>
                  <a:pt x="43319" y="76199"/>
                </a:lnTo>
                <a:lnTo>
                  <a:pt x="97421" y="76199"/>
                </a:lnTo>
                <a:lnTo>
                  <a:pt x="90500" y="88899"/>
                </a:lnTo>
                <a:lnTo>
                  <a:pt x="85153" y="88899"/>
                </a:lnTo>
                <a:lnTo>
                  <a:pt x="78892" y="101599"/>
                </a:lnTo>
                <a:close/>
              </a:path>
              <a:path w="2472054" h="5003800">
                <a:moveTo>
                  <a:pt x="2440279" y="101599"/>
                </a:moveTo>
                <a:lnTo>
                  <a:pt x="2392933" y="101599"/>
                </a:lnTo>
                <a:lnTo>
                  <a:pt x="2386672" y="88899"/>
                </a:lnTo>
                <a:lnTo>
                  <a:pt x="2381326" y="88899"/>
                </a:lnTo>
                <a:lnTo>
                  <a:pt x="2374404" y="76199"/>
                </a:lnTo>
                <a:lnTo>
                  <a:pt x="2428506" y="76199"/>
                </a:lnTo>
                <a:lnTo>
                  <a:pt x="2434602" y="88899"/>
                </a:lnTo>
                <a:lnTo>
                  <a:pt x="2440279" y="101599"/>
                </a:lnTo>
                <a:close/>
              </a:path>
              <a:path w="2472054" h="5003800">
                <a:moveTo>
                  <a:pt x="48793" y="152399"/>
                </a:moveTo>
                <a:lnTo>
                  <a:pt x="9740" y="152399"/>
                </a:lnTo>
                <a:lnTo>
                  <a:pt x="13182" y="139699"/>
                </a:lnTo>
                <a:lnTo>
                  <a:pt x="17094" y="126999"/>
                </a:lnTo>
                <a:lnTo>
                  <a:pt x="21462" y="114299"/>
                </a:lnTo>
                <a:lnTo>
                  <a:pt x="26288" y="101599"/>
                </a:lnTo>
                <a:lnTo>
                  <a:pt x="74104" y="101599"/>
                </a:lnTo>
                <a:lnTo>
                  <a:pt x="68541" y="114299"/>
                </a:lnTo>
                <a:lnTo>
                  <a:pt x="64350" y="114299"/>
                </a:lnTo>
                <a:lnTo>
                  <a:pt x="59550" y="126999"/>
                </a:lnTo>
                <a:lnTo>
                  <a:pt x="59994" y="126999"/>
                </a:lnTo>
                <a:lnTo>
                  <a:pt x="55587" y="139699"/>
                </a:lnTo>
                <a:lnTo>
                  <a:pt x="52362" y="139699"/>
                </a:lnTo>
                <a:lnTo>
                  <a:pt x="48793" y="152399"/>
                </a:lnTo>
                <a:close/>
              </a:path>
              <a:path w="2472054" h="5003800">
                <a:moveTo>
                  <a:pt x="2462085" y="152399"/>
                </a:moveTo>
                <a:lnTo>
                  <a:pt x="2423032" y="152399"/>
                </a:lnTo>
                <a:lnTo>
                  <a:pt x="2419464" y="139699"/>
                </a:lnTo>
                <a:lnTo>
                  <a:pt x="2416238" y="139699"/>
                </a:lnTo>
                <a:lnTo>
                  <a:pt x="2411831" y="126999"/>
                </a:lnTo>
                <a:lnTo>
                  <a:pt x="2412276" y="126999"/>
                </a:lnTo>
                <a:lnTo>
                  <a:pt x="2407475" y="114299"/>
                </a:lnTo>
                <a:lnTo>
                  <a:pt x="2403284" y="114299"/>
                </a:lnTo>
                <a:lnTo>
                  <a:pt x="2397721" y="101599"/>
                </a:lnTo>
                <a:lnTo>
                  <a:pt x="2445537" y="101599"/>
                </a:lnTo>
                <a:lnTo>
                  <a:pt x="2450363" y="114299"/>
                </a:lnTo>
                <a:lnTo>
                  <a:pt x="2454732" y="126999"/>
                </a:lnTo>
                <a:lnTo>
                  <a:pt x="2458643" y="139699"/>
                </a:lnTo>
                <a:lnTo>
                  <a:pt x="2462085" y="152399"/>
                </a:lnTo>
                <a:close/>
              </a:path>
              <a:path w="2472054" h="5003800">
                <a:moveTo>
                  <a:pt x="38900" y="190499"/>
                </a:moveTo>
                <a:lnTo>
                  <a:pt x="1066" y="190499"/>
                </a:lnTo>
                <a:lnTo>
                  <a:pt x="2438" y="177799"/>
                </a:lnTo>
                <a:lnTo>
                  <a:pt x="4356" y="165099"/>
                </a:lnTo>
                <a:lnTo>
                  <a:pt x="6794" y="152399"/>
                </a:lnTo>
                <a:lnTo>
                  <a:pt x="46266" y="152399"/>
                </a:lnTo>
                <a:lnTo>
                  <a:pt x="43573" y="165099"/>
                </a:lnTo>
                <a:lnTo>
                  <a:pt x="43814" y="165099"/>
                </a:lnTo>
                <a:lnTo>
                  <a:pt x="41592" y="177799"/>
                </a:lnTo>
                <a:lnTo>
                  <a:pt x="40170" y="177799"/>
                </a:lnTo>
                <a:lnTo>
                  <a:pt x="38900" y="190499"/>
                </a:lnTo>
                <a:close/>
              </a:path>
              <a:path w="2472054" h="5003800">
                <a:moveTo>
                  <a:pt x="45986" y="165099"/>
                </a:moveTo>
                <a:lnTo>
                  <a:pt x="46266" y="152399"/>
                </a:lnTo>
                <a:lnTo>
                  <a:pt x="49123" y="152399"/>
                </a:lnTo>
                <a:lnTo>
                  <a:pt x="45986" y="165099"/>
                </a:lnTo>
                <a:close/>
              </a:path>
              <a:path w="2472054" h="5003800">
                <a:moveTo>
                  <a:pt x="2425839" y="165099"/>
                </a:moveTo>
                <a:lnTo>
                  <a:pt x="2422702" y="152399"/>
                </a:lnTo>
                <a:lnTo>
                  <a:pt x="2425560" y="152399"/>
                </a:lnTo>
                <a:lnTo>
                  <a:pt x="2425839" y="165099"/>
                </a:lnTo>
                <a:close/>
              </a:path>
              <a:path w="2472054" h="5003800">
                <a:moveTo>
                  <a:pt x="2470759" y="190499"/>
                </a:moveTo>
                <a:lnTo>
                  <a:pt x="2432913" y="190499"/>
                </a:lnTo>
                <a:lnTo>
                  <a:pt x="2431656" y="177799"/>
                </a:lnTo>
                <a:lnTo>
                  <a:pt x="2430233" y="177799"/>
                </a:lnTo>
                <a:lnTo>
                  <a:pt x="2428011" y="165099"/>
                </a:lnTo>
                <a:lnTo>
                  <a:pt x="2428240" y="165099"/>
                </a:lnTo>
                <a:lnTo>
                  <a:pt x="2425560" y="152399"/>
                </a:lnTo>
                <a:lnTo>
                  <a:pt x="2465031" y="152399"/>
                </a:lnTo>
                <a:lnTo>
                  <a:pt x="2467470" y="165099"/>
                </a:lnTo>
                <a:lnTo>
                  <a:pt x="2469388" y="177799"/>
                </a:lnTo>
                <a:lnTo>
                  <a:pt x="2470759" y="190499"/>
                </a:lnTo>
                <a:close/>
              </a:path>
              <a:path w="2472054" h="5003800">
                <a:moveTo>
                  <a:pt x="40030" y="190499"/>
                </a:moveTo>
                <a:lnTo>
                  <a:pt x="40170" y="177799"/>
                </a:lnTo>
                <a:lnTo>
                  <a:pt x="41782" y="177799"/>
                </a:lnTo>
                <a:lnTo>
                  <a:pt x="40030" y="190499"/>
                </a:lnTo>
                <a:close/>
              </a:path>
              <a:path w="2472054" h="5003800">
                <a:moveTo>
                  <a:pt x="2431795" y="190499"/>
                </a:moveTo>
                <a:lnTo>
                  <a:pt x="2430043" y="177799"/>
                </a:lnTo>
                <a:lnTo>
                  <a:pt x="2431656" y="177799"/>
                </a:lnTo>
                <a:lnTo>
                  <a:pt x="2431795" y="190499"/>
                </a:lnTo>
                <a:close/>
              </a:path>
              <a:path w="2472054" h="5003800">
                <a:moveTo>
                  <a:pt x="38531" y="203199"/>
                </a:moveTo>
                <a:lnTo>
                  <a:pt x="215" y="203199"/>
                </a:lnTo>
                <a:lnTo>
                  <a:pt x="558" y="190499"/>
                </a:lnTo>
                <a:lnTo>
                  <a:pt x="38988" y="190499"/>
                </a:lnTo>
                <a:lnTo>
                  <a:pt x="38531" y="203199"/>
                </a:lnTo>
                <a:close/>
              </a:path>
              <a:path w="2472054" h="5003800">
                <a:moveTo>
                  <a:pt x="2471610" y="203199"/>
                </a:moveTo>
                <a:lnTo>
                  <a:pt x="2433294" y="203199"/>
                </a:lnTo>
                <a:lnTo>
                  <a:pt x="2432837" y="190499"/>
                </a:lnTo>
                <a:lnTo>
                  <a:pt x="2471254" y="190499"/>
                </a:lnTo>
                <a:lnTo>
                  <a:pt x="2471610" y="203199"/>
                </a:lnTo>
                <a:close/>
              </a:path>
              <a:path w="2472054" h="5003800">
                <a:moveTo>
                  <a:pt x="38087" y="4787900"/>
                </a:moveTo>
                <a:lnTo>
                  <a:pt x="0" y="4787900"/>
                </a:lnTo>
                <a:lnTo>
                  <a:pt x="0" y="203199"/>
                </a:lnTo>
                <a:lnTo>
                  <a:pt x="38087" y="203199"/>
                </a:lnTo>
                <a:lnTo>
                  <a:pt x="38087" y="4787900"/>
                </a:lnTo>
                <a:close/>
              </a:path>
              <a:path w="2472054" h="5003800">
                <a:moveTo>
                  <a:pt x="2471826" y="4787900"/>
                </a:moveTo>
                <a:lnTo>
                  <a:pt x="2433726" y="4787900"/>
                </a:lnTo>
                <a:lnTo>
                  <a:pt x="2433802" y="4775200"/>
                </a:lnTo>
                <a:lnTo>
                  <a:pt x="2433789" y="215900"/>
                </a:lnTo>
                <a:lnTo>
                  <a:pt x="2433726" y="203199"/>
                </a:lnTo>
                <a:lnTo>
                  <a:pt x="2471826" y="203199"/>
                </a:lnTo>
                <a:lnTo>
                  <a:pt x="2471826" y="4787900"/>
                </a:lnTo>
                <a:close/>
              </a:path>
              <a:path w="2472054" h="5003800">
                <a:moveTo>
                  <a:pt x="38569" y="4800600"/>
                </a:moveTo>
                <a:lnTo>
                  <a:pt x="558" y="4800600"/>
                </a:lnTo>
                <a:lnTo>
                  <a:pt x="215" y="4787900"/>
                </a:lnTo>
                <a:lnTo>
                  <a:pt x="38252" y="4787900"/>
                </a:lnTo>
                <a:lnTo>
                  <a:pt x="38569" y="4800600"/>
                </a:lnTo>
                <a:close/>
              </a:path>
              <a:path w="2472054" h="5003800">
                <a:moveTo>
                  <a:pt x="2471254" y="4800600"/>
                </a:moveTo>
                <a:lnTo>
                  <a:pt x="2433256" y="4800600"/>
                </a:lnTo>
                <a:lnTo>
                  <a:pt x="2433574" y="4787900"/>
                </a:lnTo>
                <a:lnTo>
                  <a:pt x="2471610" y="4787900"/>
                </a:lnTo>
                <a:lnTo>
                  <a:pt x="2471254" y="4800600"/>
                </a:lnTo>
                <a:close/>
              </a:path>
              <a:path w="2472054" h="5003800">
                <a:moveTo>
                  <a:pt x="52362" y="4851400"/>
                </a:moveTo>
                <a:lnTo>
                  <a:pt x="9740" y="4851400"/>
                </a:lnTo>
                <a:lnTo>
                  <a:pt x="6794" y="4838700"/>
                </a:lnTo>
                <a:lnTo>
                  <a:pt x="4356" y="4826000"/>
                </a:lnTo>
                <a:lnTo>
                  <a:pt x="2438" y="4813300"/>
                </a:lnTo>
                <a:lnTo>
                  <a:pt x="1066" y="4800600"/>
                </a:lnTo>
                <a:lnTo>
                  <a:pt x="38900" y="4800600"/>
                </a:lnTo>
                <a:lnTo>
                  <a:pt x="40170" y="4813300"/>
                </a:lnTo>
                <a:lnTo>
                  <a:pt x="41592" y="4813300"/>
                </a:lnTo>
                <a:lnTo>
                  <a:pt x="43814" y="4826000"/>
                </a:lnTo>
                <a:lnTo>
                  <a:pt x="43573" y="4826000"/>
                </a:lnTo>
                <a:lnTo>
                  <a:pt x="46266" y="4838700"/>
                </a:lnTo>
                <a:lnTo>
                  <a:pt x="48793" y="4838700"/>
                </a:lnTo>
                <a:lnTo>
                  <a:pt x="52362" y="4851400"/>
                </a:lnTo>
                <a:close/>
              </a:path>
              <a:path w="2472054" h="5003800">
                <a:moveTo>
                  <a:pt x="2462085" y="4851400"/>
                </a:moveTo>
                <a:lnTo>
                  <a:pt x="2419464" y="4851400"/>
                </a:lnTo>
                <a:lnTo>
                  <a:pt x="2423032" y="4838700"/>
                </a:lnTo>
                <a:lnTo>
                  <a:pt x="2425560" y="4838700"/>
                </a:lnTo>
                <a:lnTo>
                  <a:pt x="2428240" y="4826000"/>
                </a:lnTo>
                <a:lnTo>
                  <a:pt x="2428011" y="4826000"/>
                </a:lnTo>
                <a:lnTo>
                  <a:pt x="2430233" y="4813300"/>
                </a:lnTo>
                <a:lnTo>
                  <a:pt x="2431656" y="4813300"/>
                </a:lnTo>
                <a:lnTo>
                  <a:pt x="2432913" y="4800600"/>
                </a:lnTo>
                <a:lnTo>
                  <a:pt x="2470759" y="4800600"/>
                </a:lnTo>
                <a:lnTo>
                  <a:pt x="2469388" y="4813300"/>
                </a:lnTo>
                <a:lnTo>
                  <a:pt x="2467470" y="4826000"/>
                </a:lnTo>
                <a:lnTo>
                  <a:pt x="2465031" y="4838700"/>
                </a:lnTo>
                <a:lnTo>
                  <a:pt x="2462085" y="4851400"/>
                </a:lnTo>
                <a:close/>
              </a:path>
              <a:path w="2472054" h="5003800">
                <a:moveTo>
                  <a:pt x="74104" y="4889500"/>
                </a:moveTo>
                <a:lnTo>
                  <a:pt x="26288" y="4889500"/>
                </a:lnTo>
                <a:lnTo>
                  <a:pt x="21462" y="4876800"/>
                </a:lnTo>
                <a:lnTo>
                  <a:pt x="17094" y="4864100"/>
                </a:lnTo>
                <a:lnTo>
                  <a:pt x="13182" y="4851400"/>
                </a:lnTo>
                <a:lnTo>
                  <a:pt x="51993" y="4851400"/>
                </a:lnTo>
                <a:lnTo>
                  <a:pt x="55994" y="4864100"/>
                </a:lnTo>
                <a:lnTo>
                  <a:pt x="59550" y="4864100"/>
                </a:lnTo>
                <a:lnTo>
                  <a:pt x="64350" y="4876800"/>
                </a:lnTo>
                <a:lnTo>
                  <a:pt x="68541" y="4876800"/>
                </a:lnTo>
                <a:lnTo>
                  <a:pt x="74104" y="4889500"/>
                </a:lnTo>
                <a:close/>
              </a:path>
              <a:path w="2472054" h="5003800">
                <a:moveTo>
                  <a:pt x="2445537" y="4889500"/>
                </a:moveTo>
                <a:lnTo>
                  <a:pt x="2397721" y="4889500"/>
                </a:lnTo>
                <a:lnTo>
                  <a:pt x="2403284" y="4876800"/>
                </a:lnTo>
                <a:lnTo>
                  <a:pt x="2407475" y="4876800"/>
                </a:lnTo>
                <a:lnTo>
                  <a:pt x="2412276" y="4864100"/>
                </a:lnTo>
                <a:lnTo>
                  <a:pt x="2415832" y="4864100"/>
                </a:lnTo>
                <a:lnTo>
                  <a:pt x="2419819" y="4851400"/>
                </a:lnTo>
                <a:lnTo>
                  <a:pt x="2458643" y="4851400"/>
                </a:lnTo>
                <a:lnTo>
                  <a:pt x="2454732" y="4864100"/>
                </a:lnTo>
                <a:lnTo>
                  <a:pt x="2450363" y="4876800"/>
                </a:lnTo>
                <a:lnTo>
                  <a:pt x="2445537" y="4889500"/>
                </a:lnTo>
                <a:close/>
              </a:path>
              <a:path w="2472054" h="5003800">
                <a:moveTo>
                  <a:pt x="91147" y="4914900"/>
                </a:moveTo>
                <a:lnTo>
                  <a:pt x="43319" y="4914900"/>
                </a:lnTo>
                <a:lnTo>
                  <a:pt x="37223" y="4902200"/>
                </a:lnTo>
                <a:lnTo>
                  <a:pt x="31546" y="4889500"/>
                </a:lnTo>
                <a:lnTo>
                  <a:pt x="73558" y="4889500"/>
                </a:lnTo>
                <a:lnTo>
                  <a:pt x="79463" y="4902200"/>
                </a:lnTo>
                <a:lnTo>
                  <a:pt x="84543" y="4902200"/>
                </a:lnTo>
                <a:lnTo>
                  <a:pt x="91147" y="4914900"/>
                </a:lnTo>
                <a:close/>
              </a:path>
              <a:path w="2472054" h="5003800">
                <a:moveTo>
                  <a:pt x="85153" y="4902200"/>
                </a:moveTo>
                <a:lnTo>
                  <a:pt x="79463" y="4902200"/>
                </a:lnTo>
                <a:lnTo>
                  <a:pt x="78892" y="4889500"/>
                </a:lnTo>
                <a:lnTo>
                  <a:pt x="85153" y="4902200"/>
                </a:lnTo>
                <a:close/>
              </a:path>
              <a:path w="2472054" h="5003800">
                <a:moveTo>
                  <a:pt x="2392349" y="4902200"/>
                </a:moveTo>
                <a:lnTo>
                  <a:pt x="2386672" y="4902200"/>
                </a:lnTo>
                <a:lnTo>
                  <a:pt x="2392933" y="4889500"/>
                </a:lnTo>
                <a:lnTo>
                  <a:pt x="2392349" y="4902200"/>
                </a:lnTo>
                <a:close/>
              </a:path>
              <a:path w="2472054" h="5003800">
                <a:moveTo>
                  <a:pt x="2428506" y="4914900"/>
                </a:moveTo>
                <a:lnTo>
                  <a:pt x="2380678" y="4914900"/>
                </a:lnTo>
                <a:lnTo>
                  <a:pt x="2387282" y="4902200"/>
                </a:lnTo>
                <a:lnTo>
                  <a:pt x="2392349" y="4902200"/>
                </a:lnTo>
                <a:lnTo>
                  <a:pt x="2398267" y="4889500"/>
                </a:lnTo>
                <a:lnTo>
                  <a:pt x="2440279" y="4889500"/>
                </a:lnTo>
                <a:lnTo>
                  <a:pt x="2434602" y="4902200"/>
                </a:lnTo>
                <a:lnTo>
                  <a:pt x="2428506" y="4914900"/>
                </a:lnTo>
                <a:close/>
              </a:path>
              <a:path w="2472054" h="5003800">
                <a:moveTo>
                  <a:pt x="97421" y="4914900"/>
                </a:moveTo>
                <a:lnTo>
                  <a:pt x="91147" y="4914900"/>
                </a:lnTo>
                <a:lnTo>
                  <a:pt x="90500" y="4902200"/>
                </a:lnTo>
                <a:lnTo>
                  <a:pt x="97421" y="4914900"/>
                </a:lnTo>
                <a:close/>
              </a:path>
              <a:path w="2472054" h="5003800">
                <a:moveTo>
                  <a:pt x="2380678" y="4914900"/>
                </a:moveTo>
                <a:lnTo>
                  <a:pt x="2374404" y="4914900"/>
                </a:lnTo>
                <a:lnTo>
                  <a:pt x="2381326" y="4902200"/>
                </a:lnTo>
                <a:lnTo>
                  <a:pt x="2380678" y="4914900"/>
                </a:lnTo>
                <a:close/>
              </a:path>
              <a:path w="2472054" h="5003800">
                <a:moveTo>
                  <a:pt x="125222" y="4940300"/>
                </a:moveTo>
                <a:lnTo>
                  <a:pt x="63880" y="4940300"/>
                </a:lnTo>
                <a:lnTo>
                  <a:pt x="56654" y="4927600"/>
                </a:lnTo>
                <a:lnTo>
                  <a:pt x="49796" y="4914900"/>
                </a:lnTo>
                <a:lnTo>
                  <a:pt x="103276" y="4914900"/>
                </a:lnTo>
                <a:lnTo>
                  <a:pt x="110807" y="4927600"/>
                </a:lnTo>
                <a:lnTo>
                  <a:pt x="117132" y="4927600"/>
                </a:lnTo>
                <a:lnTo>
                  <a:pt x="125222" y="4940300"/>
                </a:lnTo>
                <a:close/>
              </a:path>
              <a:path w="2472054" h="5003800">
                <a:moveTo>
                  <a:pt x="2407945" y="4940300"/>
                </a:moveTo>
                <a:lnTo>
                  <a:pt x="2346604" y="4940300"/>
                </a:lnTo>
                <a:lnTo>
                  <a:pt x="2354694" y="4927600"/>
                </a:lnTo>
                <a:lnTo>
                  <a:pt x="2361018" y="4927600"/>
                </a:lnTo>
                <a:lnTo>
                  <a:pt x="2368550" y="4914900"/>
                </a:lnTo>
                <a:lnTo>
                  <a:pt x="2422029" y="4914900"/>
                </a:lnTo>
                <a:lnTo>
                  <a:pt x="2415171" y="4927600"/>
                </a:lnTo>
                <a:lnTo>
                  <a:pt x="2407945" y="4940300"/>
                </a:lnTo>
                <a:close/>
              </a:path>
              <a:path w="2472054" h="5003800">
                <a:moveTo>
                  <a:pt x="148551" y="4953000"/>
                </a:moveTo>
                <a:lnTo>
                  <a:pt x="79375" y="4953000"/>
                </a:lnTo>
                <a:lnTo>
                  <a:pt x="71462" y="4940300"/>
                </a:lnTo>
                <a:lnTo>
                  <a:pt x="139725" y="4940300"/>
                </a:lnTo>
                <a:lnTo>
                  <a:pt x="148551" y="4953000"/>
                </a:lnTo>
                <a:close/>
              </a:path>
              <a:path w="2472054" h="5003800">
                <a:moveTo>
                  <a:pt x="2392438" y="4953000"/>
                </a:moveTo>
                <a:lnTo>
                  <a:pt x="2323274" y="4953000"/>
                </a:lnTo>
                <a:lnTo>
                  <a:pt x="2332101" y="4940300"/>
                </a:lnTo>
                <a:lnTo>
                  <a:pt x="2400363" y="4940300"/>
                </a:lnTo>
                <a:lnTo>
                  <a:pt x="2392438" y="4953000"/>
                </a:lnTo>
                <a:close/>
              </a:path>
              <a:path w="2472054" h="5003800">
                <a:moveTo>
                  <a:pt x="191287" y="4965700"/>
                </a:moveTo>
                <a:lnTo>
                  <a:pt x="96189" y="4965700"/>
                </a:lnTo>
                <a:lnTo>
                  <a:pt x="87629" y="4953000"/>
                </a:lnTo>
                <a:lnTo>
                  <a:pt x="181470" y="4953000"/>
                </a:lnTo>
                <a:lnTo>
                  <a:pt x="191287" y="4965700"/>
                </a:lnTo>
                <a:close/>
              </a:path>
              <a:path w="2472054" h="5003800">
                <a:moveTo>
                  <a:pt x="2375636" y="4965700"/>
                </a:moveTo>
                <a:lnTo>
                  <a:pt x="2280539" y="4965700"/>
                </a:lnTo>
                <a:lnTo>
                  <a:pt x="2290356" y="4953000"/>
                </a:lnTo>
                <a:lnTo>
                  <a:pt x="2384196" y="4953000"/>
                </a:lnTo>
                <a:lnTo>
                  <a:pt x="2375636" y="4965700"/>
                </a:lnTo>
                <a:close/>
              </a:path>
              <a:path w="2472054" h="5003800">
                <a:moveTo>
                  <a:pt x="2357628" y="4978400"/>
                </a:moveTo>
                <a:lnTo>
                  <a:pt x="114185" y="4978400"/>
                </a:lnTo>
                <a:lnTo>
                  <a:pt x="105041" y="4965700"/>
                </a:lnTo>
                <a:lnTo>
                  <a:pt x="2366784" y="4965700"/>
                </a:lnTo>
                <a:lnTo>
                  <a:pt x="2357628" y="4978400"/>
                </a:lnTo>
                <a:close/>
              </a:path>
              <a:path w="2472054" h="5003800">
                <a:moveTo>
                  <a:pt x="2328621" y="4991100"/>
                </a:moveTo>
                <a:lnTo>
                  <a:pt x="143205" y="4991100"/>
                </a:lnTo>
                <a:lnTo>
                  <a:pt x="133286" y="4978400"/>
                </a:lnTo>
                <a:lnTo>
                  <a:pt x="2338539" y="4978400"/>
                </a:lnTo>
                <a:lnTo>
                  <a:pt x="2328621" y="4991100"/>
                </a:lnTo>
                <a:close/>
              </a:path>
              <a:path w="2472054" h="5003800">
                <a:moveTo>
                  <a:pt x="2275954" y="5003800"/>
                </a:moveTo>
                <a:lnTo>
                  <a:pt x="195872" y="5003800"/>
                </a:lnTo>
                <a:lnTo>
                  <a:pt x="185064" y="4991100"/>
                </a:lnTo>
                <a:lnTo>
                  <a:pt x="2286762" y="4991100"/>
                </a:lnTo>
                <a:lnTo>
                  <a:pt x="2275954" y="50038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bject 13"/>
          <p:cNvSpPr/>
          <p:nvPr>
            <p:custDataLst>
              <p:tags r:id="rId7"/>
            </p:custDataLst>
          </p:nvPr>
        </p:nvSpPr>
        <p:spPr>
          <a:xfrm>
            <a:off x="6342557" y="1411579"/>
            <a:ext cx="2472055" cy="5003800"/>
          </a:xfrm>
          <a:custGeom>
            <a:avLst/>
            <a:gdLst/>
            <a:ahLst/>
            <a:cxnLst/>
            <a:rect l="l" t="t" r="r" b="b"/>
            <a:pathLst>
              <a:path w="2472054" h="5003800">
                <a:moveTo>
                  <a:pt x="2328621" y="12699"/>
                </a:moveTo>
                <a:lnTo>
                  <a:pt x="143205" y="12699"/>
                </a:lnTo>
                <a:lnTo>
                  <a:pt x="153365" y="0"/>
                </a:lnTo>
                <a:lnTo>
                  <a:pt x="2318461" y="0"/>
                </a:lnTo>
                <a:lnTo>
                  <a:pt x="2328621" y="12699"/>
                </a:lnTo>
                <a:close/>
              </a:path>
              <a:path w="2472054" h="5003800">
                <a:moveTo>
                  <a:pt x="2357640" y="25399"/>
                </a:moveTo>
                <a:lnTo>
                  <a:pt x="114198" y="25399"/>
                </a:lnTo>
                <a:lnTo>
                  <a:pt x="123609" y="12699"/>
                </a:lnTo>
                <a:lnTo>
                  <a:pt x="2348217" y="12699"/>
                </a:lnTo>
                <a:lnTo>
                  <a:pt x="2357640" y="25399"/>
                </a:lnTo>
                <a:close/>
              </a:path>
              <a:path w="2472054" h="5003800">
                <a:moveTo>
                  <a:pt x="2384195" y="38099"/>
                </a:moveTo>
                <a:lnTo>
                  <a:pt x="87630" y="38099"/>
                </a:lnTo>
                <a:lnTo>
                  <a:pt x="96189" y="25399"/>
                </a:lnTo>
                <a:lnTo>
                  <a:pt x="2375636" y="25399"/>
                </a:lnTo>
                <a:lnTo>
                  <a:pt x="2384195" y="38099"/>
                </a:lnTo>
                <a:close/>
              </a:path>
              <a:path w="2472054" h="5003800">
                <a:moveTo>
                  <a:pt x="124434" y="63499"/>
                </a:moveTo>
                <a:lnTo>
                  <a:pt x="63881" y="63499"/>
                </a:lnTo>
                <a:lnTo>
                  <a:pt x="71462" y="50799"/>
                </a:lnTo>
                <a:lnTo>
                  <a:pt x="79387" y="38099"/>
                </a:lnTo>
                <a:lnTo>
                  <a:pt x="156743" y="38099"/>
                </a:lnTo>
                <a:lnTo>
                  <a:pt x="147700" y="50799"/>
                </a:lnTo>
                <a:lnTo>
                  <a:pt x="132778" y="50799"/>
                </a:lnTo>
                <a:lnTo>
                  <a:pt x="124434" y="63499"/>
                </a:lnTo>
                <a:close/>
              </a:path>
              <a:path w="2472054" h="5003800">
                <a:moveTo>
                  <a:pt x="2407945" y="63499"/>
                </a:moveTo>
                <a:lnTo>
                  <a:pt x="2347391" y="63499"/>
                </a:lnTo>
                <a:lnTo>
                  <a:pt x="2339047" y="50799"/>
                </a:lnTo>
                <a:lnTo>
                  <a:pt x="2324125" y="50799"/>
                </a:lnTo>
                <a:lnTo>
                  <a:pt x="2315082" y="38099"/>
                </a:lnTo>
                <a:lnTo>
                  <a:pt x="2392451" y="38099"/>
                </a:lnTo>
                <a:lnTo>
                  <a:pt x="2400363" y="50799"/>
                </a:lnTo>
                <a:lnTo>
                  <a:pt x="2407945" y="63499"/>
                </a:lnTo>
                <a:close/>
              </a:path>
              <a:path w="2472054" h="5003800">
                <a:moveTo>
                  <a:pt x="103276" y="76199"/>
                </a:moveTo>
                <a:lnTo>
                  <a:pt x="49796" y="76199"/>
                </a:lnTo>
                <a:lnTo>
                  <a:pt x="56654" y="63499"/>
                </a:lnTo>
                <a:lnTo>
                  <a:pt x="110807" y="63499"/>
                </a:lnTo>
                <a:lnTo>
                  <a:pt x="103276" y="76199"/>
                </a:lnTo>
                <a:close/>
              </a:path>
              <a:path w="2472054" h="5003800">
                <a:moveTo>
                  <a:pt x="2422029" y="76199"/>
                </a:moveTo>
                <a:lnTo>
                  <a:pt x="2368551" y="76199"/>
                </a:lnTo>
                <a:lnTo>
                  <a:pt x="2361018" y="63499"/>
                </a:lnTo>
                <a:lnTo>
                  <a:pt x="2415171" y="63499"/>
                </a:lnTo>
                <a:lnTo>
                  <a:pt x="2422029" y="76199"/>
                </a:lnTo>
                <a:close/>
              </a:path>
              <a:path w="2472054" h="5003800">
                <a:moveTo>
                  <a:pt x="78892" y="101599"/>
                </a:moveTo>
                <a:lnTo>
                  <a:pt x="31546" y="101599"/>
                </a:lnTo>
                <a:lnTo>
                  <a:pt x="37223" y="88899"/>
                </a:lnTo>
                <a:lnTo>
                  <a:pt x="43319" y="76199"/>
                </a:lnTo>
                <a:lnTo>
                  <a:pt x="97421" y="76199"/>
                </a:lnTo>
                <a:lnTo>
                  <a:pt x="90500" y="88899"/>
                </a:lnTo>
                <a:lnTo>
                  <a:pt x="85153" y="88899"/>
                </a:lnTo>
                <a:lnTo>
                  <a:pt x="78892" y="101599"/>
                </a:lnTo>
                <a:close/>
              </a:path>
              <a:path w="2472054" h="5003800">
                <a:moveTo>
                  <a:pt x="2440279" y="101599"/>
                </a:moveTo>
                <a:lnTo>
                  <a:pt x="2392933" y="101599"/>
                </a:lnTo>
                <a:lnTo>
                  <a:pt x="2386671" y="88899"/>
                </a:lnTo>
                <a:lnTo>
                  <a:pt x="2381326" y="88899"/>
                </a:lnTo>
                <a:lnTo>
                  <a:pt x="2374404" y="76199"/>
                </a:lnTo>
                <a:lnTo>
                  <a:pt x="2428506" y="76199"/>
                </a:lnTo>
                <a:lnTo>
                  <a:pt x="2434602" y="88899"/>
                </a:lnTo>
                <a:lnTo>
                  <a:pt x="2440279" y="101599"/>
                </a:lnTo>
                <a:close/>
              </a:path>
              <a:path w="2472054" h="5003800">
                <a:moveTo>
                  <a:pt x="48793" y="152399"/>
                </a:moveTo>
                <a:lnTo>
                  <a:pt x="9740" y="152399"/>
                </a:lnTo>
                <a:lnTo>
                  <a:pt x="13182" y="139699"/>
                </a:lnTo>
                <a:lnTo>
                  <a:pt x="17094" y="126999"/>
                </a:lnTo>
                <a:lnTo>
                  <a:pt x="21462" y="114299"/>
                </a:lnTo>
                <a:lnTo>
                  <a:pt x="26288" y="101599"/>
                </a:lnTo>
                <a:lnTo>
                  <a:pt x="74104" y="101599"/>
                </a:lnTo>
                <a:lnTo>
                  <a:pt x="68541" y="114299"/>
                </a:lnTo>
                <a:lnTo>
                  <a:pt x="64350" y="114299"/>
                </a:lnTo>
                <a:lnTo>
                  <a:pt x="59550" y="126999"/>
                </a:lnTo>
                <a:lnTo>
                  <a:pt x="59994" y="126999"/>
                </a:lnTo>
                <a:lnTo>
                  <a:pt x="55587" y="139699"/>
                </a:lnTo>
                <a:lnTo>
                  <a:pt x="52362" y="139699"/>
                </a:lnTo>
                <a:lnTo>
                  <a:pt x="48793" y="152399"/>
                </a:lnTo>
                <a:close/>
              </a:path>
              <a:path w="2472054" h="5003800">
                <a:moveTo>
                  <a:pt x="2462085" y="152399"/>
                </a:moveTo>
                <a:lnTo>
                  <a:pt x="2423032" y="152399"/>
                </a:lnTo>
                <a:lnTo>
                  <a:pt x="2419464" y="139699"/>
                </a:lnTo>
                <a:lnTo>
                  <a:pt x="2416237" y="139699"/>
                </a:lnTo>
                <a:lnTo>
                  <a:pt x="2411831" y="126999"/>
                </a:lnTo>
                <a:lnTo>
                  <a:pt x="2412276" y="126999"/>
                </a:lnTo>
                <a:lnTo>
                  <a:pt x="2407475" y="114299"/>
                </a:lnTo>
                <a:lnTo>
                  <a:pt x="2403283" y="114299"/>
                </a:lnTo>
                <a:lnTo>
                  <a:pt x="2397721" y="101599"/>
                </a:lnTo>
                <a:lnTo>
                  <a:pt x="2445537" y="101599"/>
                </a:lnTo>
                <a:lnTo>
                  <a:pt x="2450363" y="114299"/>
                </a:lnTo>
                <a:lnTo>
                  <a:pt x="2454732" y="126999"/>
                </a:lnTo>
                <a:lnTo>
                  <a:pt x="2458643" y="139699"/>
                </a:lnTo>
                <a:lnTo>
                  <a:pt x="2462085" y="152399"/>
                </a:lnTo>
                <a:close/>
              </a:path>
              <a:path w="2472054" h="5003800">
                <a:moveTo>
                  <a:pt x="38912" y="190499"/>
                </a:moveTo>
                <a:lnTo>
                  <a:pt x="1066" y="190499"/>
                </a:lnTo>
                <a:lnTo>
                  <a:pt x="2438" y="177799"/>
                </a:lnTo>
                <a:lnTo>
                  <a:pt x="4356" y="165099"/>
                </a:lnTo>
                <a:lnTo>
                  <a:pt x="6794" y="152399"/>
                </a:lnTo>
                <a:lnTo>
                  <a:pt x="46266" y="152399"/>
                </a:lnTo>
                <a:lnTo>
                  <a:pt x="43586" y="165099"/>
                </a:lnTo>
                <a:lnTo>
                  <a:pt x="43814" y="165099"/>
                </a:lnTo>
                <a:lnTo>
                  <a:pt x="41592" y="177799"/>
                </a:lnTo>
                <a:lnTo>
                  <a:pt x="40170" y="177799"/>
                </a:lnTo>
                <a:lnTo>
                  <a:pt x="38912" y="190499"/>
                </a:lnTo>
                <a:close/>
              </a:path>
              <a:path w="2472054" h="5003800">
                <a:moveTo>
                  <a:pt x="45986" y="165099"/>
                </a:moveTo>
                <a:lnTo>
                  <a:pt x="46266" y="152399"/>
                </a:lnTo>
                <a:lnTo>
                  <a:pt x="49123" y="152399"/>
                </a:lnTo>
                <a:lnTo>
                  <a:pt x="45986" y="165099"/>
                </a:lnTo>
                <a:close/>
              </a:path>
              <a:path w="2472054" h="5003800">
                <a:moveTo>
                  <a:pt x="2425839" y="165099"/>
                </a:moveTo>
                <a:lnTo>
                  <a:pt x="2422702" y="152399"/>
                </a:lnTo>
                <a:lnTo>
                  <a:pt x="2425560" y="152399"/>
                </a:lnTo>
                <a:lnTo>
                  <a:pt x="2425839" y="165099"/>
                </a:lnTo>
                <a:close/>
              </a:path>
              <a:path w="2472054" h="5003800">
                <a:moveTo>
                  <a:pt x="2470759" y="190499"/>
                </a:moveTo>
                <a:lnTo>
                  <a:pt x="2432926" y="190499"/>
                </a:lnTo>
                <a:lnTo>
                  <a:pt x="2431656" y="177799"/>
                </a:lnTo>
                <a:lnTo>
                  <a:pt x="2430233" y="177799"/>
                </a:lnTo>
                <a:lnTo>
                  <a:pt x="2428011" y="165099"/>
                </a:lnTo>
                <a:lnTo>
                  <a:pt x="2428252" y="165099"/>
                </a:lnTo>
                <a:lnTo>
                  <a:pt x="2425560" y="152399"/>
                </a:lnTo>
                <a:lnTo>
                  <a:pt x="2465031" y="152399"/>
                </a:lnTo>
                <a:lnTo>
                  <a:pt x="2467470" y="165099"/>
                </a:lnTo>
                <a:lnTo>
                  <a:pt x="2469388" y="177799"/>
                </a:lnTo>
                <a:lnTo>
                  <a:pt x="2470759" y="190499"/>
                </a:lnTo>
                <a:close/>
              </a:path>
              <a:path w="2472054" h="5003800">
                <a:moveTo>
                  <a:pt x="40030" y="190499"/>
                </a:moveTo>
                <a:lnTo>
                  <a:pt x="40170" y="177799"/>
                </a:lnTo>
                <a:lnTo>
                  <a:pt x="41783" y="177799"/>
                </a:lnTo>
                <a:lnTo>
                  <a:pt x="40030" y="190499"/>
                </a:lnTo>
                <a:close/>
              </a:path>
              <a:path w="2472054" h="5003800">
                <a:moveTo>
                  <a:pt x="2431796" y="190499"/>
                </a:moveTo>
                <a:lnTo>
                  <a:pt x="2430043" y="177799"/>
                </a:lnTo>
                <a:lnTo>
                  <a:pt x="2431656" y="177799"/>
                </a:lnTo>
                <a:lnTo>
                  <a:pt x="2431796" y="190499"/>
                </a:lnTo>
                <a:close/>
              </a:path>
              <a:path w="2472054" h="5003800">
                <a:moveTo>
                  <a:pt x="38531" y="203199"/>
                </a:moveTo>
                <a:lnTo>
                  <a:pt x="215" y="203199"/>
                </a:lnTo>
                <a:lnTo>
                  <a:pt x="571" y="190499"/>
                </a:lnTo>
                <a:lnTo>
                  <a:pt x="38988" y="190499"/>
                </a:lnTo>
                <a:lnTo>
                  <a:pt x="38531" y="203199"/>
                </a:lnTo>
                <a:close/>
              </a:path>
              <a:path w="2472054" h="5003800">
                <a:moveTo>
                  <a:pt x="2471610" y="203199"/>
                </a:moveTo>
                <a:lnTo>
                  <a:pt x="2433294" y="203199"/>
                </a:lnTo>
                <a:lnTo>
                  <a:pt x="2432851" y="190499"/>
                </a:lnTo>
                <a:lnTo>
                  <a:pt x="2471267" y="190499"/>
                </a:lnTo>
                <a:lnTo>
                  <a:pt x="2471610" y="203199"/>
                </a:lnTo>
                <a:close/>
              </a:path>
              <a:path w="2472054" h="5003800">
                <a:moveTo>
                  <a:pt x="38100" y="4787900"/>
                </a:moveTo>
                <a:lnTo>
                  <a:pt x="0" y="4787900"/>
                </a:lnTo>
                <a:lnTo>
                  <a:pt x="0" y="203199"/>
                </a:lnTo>
                <a:lnTo>
                  <a:pt x="38100" y="203199"/>
                </a:lnTo>
                <a:lnTo>
                  <a:pt x="38036" y="215899"/>
                </a:lnTo>
                <a:lnTo>
                  <a:pt x="38023" y="4775200"/>
                </a:lnTo>
                <a:lnTo>
                  <a:pt x="38100" y="4787900"/>
                </a:lnTo>
                <a:close/>
              </a:path>
              <a:path w="2472054" h="5003800">
                <a:moveTo>
                  <a:pt x="2471826" y="4787900"/>
                </a:moveTo>
                <a:lnTo>
                  <a:pt x="2433739" y="4787900"/>
                </a:lnTo>
                <a:lnTo>
                  <a:pt x="2433739" y="203199"/>
                </a:lnTo>
                <a:lnTo>
                  <a:pt x="2471826" y="203199"/>
                </a:lnTo>
                <a:lnTo>
                  <a:pt x="2471826" y="4787900"/>
                </a:lnTo>
                <a:close/>
              </a:path>
              <a:path w="2472054" h="5003800">
                <a:moveTo>
                  <a:pt x="38569" y="4800600"/>
                </a:moveTo>
                <a:lnTo>
                  <a:pt x="571" y="4800600"/>
                </a:lnTo>
                <a:lnTo>
                  <a:pt x="215" y="4787900"/>
                </a:lnTo>
                <a:lnTo>
                  <a:pt x="38252" y="4787900"/>
                </a:lnTo>
                <a:lnTo>
                  <a:pt x="38569" y="4800600"/>
                </a:lnTo>
                <a:close/>
              </a:path>
              <a:path w="2472054" h="5003800">
                <a:moveTo>
                  <a:pt x="2471267" y="4800600"/>
                </a:moveTo>
                <a:lnTo>
                  <a:pt x="2433256" y="4800600"/>
                </a:lnTo>
                <a:lnTo>
                  <a:pt x="2433575" y="4787900"/>
                </a:lnTo>
                <a:lnTo>
                  <a:pt x="2471610" y="4787900"/>
                </a:lnTo>
                <a:lnTo>
                  <a:pt x="2471267" y="4800600"/>
                </a:lnTo>
                <a:close/>
              </a:path>
              <a:path w="2472054" h="5003800">
                <a:moveTo>
                  <a:pt x="52362" y="4851400"/>
                </a:moveTo>
                <a:lnTo>
                  <a:pt x="9740" y="4851400"/>
                </a:lnTo>
                <a:lnTo>
                  <a:pt x="6794" y="4838700"/>
                </a:lnTo>
                <a:lnTo>
                  <a:pt x="4356" y="4826000"/>
                </a:lnTo>
                <a:lnTo>
                  <a:pt x="2438" y="4813300"/>
                </a:lnTo>
                <a:lnTo>
                  <a:pt x="1066" y="4800600"/>
                </a:lnTo>
                <a:lnTo>
                  <a:pt x="38912" y="4800600"/>
                </a:lnTo>
                <a:lnTo>
                  <a:pt x="40170" y="4813300"/>
                </a:lnTo>
                <a:lnTo>
                  <a:pt x="41592" y="4813300"/>
                </a:lnTo>
                <a:lnTo>
                  <a:pt x="43814" y="4826000"/>
                </a:lnTo>
                <a:lnTo>
                  <a:pt x="43586" y="4826000"/>
                </a:lnTo>
                <a:lnTo>
                  <a:pt x="46266" y="4838700"/>
                </a:lnTo>
                <a:lnTo>
                  <a:pt x="48793" y="4838700"/>
                </a:lnTo>
                <a:lnTo>
                  <a:pt x="52362" y="4851400"/>
                </a:lnTo>
                <a:close/>
              </a:path>
              <a:path w="2472054" h="5003800">
                <a:moveTo>
                  <a:pt x="2462085" y="4851400"/>
                </a:moveTo>
                <a:lnTo>
                  <a:pt x="2419464" y="4851400"/>
                </a:lnTo>
                <a:lnTo>
                  <a:pt x="2423032" y="4838700"/>
                </a:lnTo>
                <a:lnTo>
                  <a:pt x="2425560" y="4838700"/>
                </a:lnTo>
                <a:lnTo>
                  <a:pt x="2428252" y="4826000"/>
                </a:lnTo>
                <a:lnTo>
                  <a:pt x="2428011" y="4826000"/>
                </a:lnTo>
                <a:lnTo>
                  <a:pt x="2430233" y="4813300"/>
                </a:lnTo>
                <a:lnTo>
                  <a:pt x="2431656" y="4813300"/>
                </a:lnTo>
                <a:lnTo>
                  <a:pt x="2432926" y="4800600"/>
                </a:lnTo>
                <a:lnTo>
                  <a:pt x="2470759" y="4800600"/>
                </a:lnTo>
                <a:lnTo>
                  <a:pt x="2469388" y="4813300"/>
                </a:lnTo>
                <a:lnTo>
                  <a:pt x="2467470" y="4826000"/>
                </a:lnTo>
                <a:lnTo>
                  <a:pt x="2465031" y="4838700"/>
                </a:lnTo>
                <a:lnTo>
                  <a:pt x="2462085" y="4851400"/>
                </a:lnTo>
                <a:close/>
              </a:path>
              <a:path w="2472054" h="5003800">
                <a:moveTo>
                  <a:pt x="74104" y="4889500"/>
                </a:moveTo>
                <a:lnTo>
                  <a:pt x="26288" y="4889500"/>
                </a:lnTo>
                <a:lnTo>
                  <a:pt x="21462" y="4876800"/>
                </a:lnTo>
                <a:lnTo>
                  <a:pt x="17094" y="4864100"/>
                </a:lnTo>
                <a:lnTo>
                  <a:pt x="13182" y="4851400"/>
                </a:lnTo>
                <a:lnTo>
                  <a:pt x="52006" y="4851400"/>
                </a:lnTo>
                <a:lnTo>
                  <a:pt x="55994" y="4864100"/>
                </a:lnTo>
                <a:lnTo>
                  <a:pt x="59550" y="4864100"/>
                </a:lnTo>
                <a:lnTo>
                  <a:pt x="64350" y="4876800"/>
                </a:lnTo>
                <a:lnTo>
                  <a:pt x="68541" y="4876800"/>
                </a:lnTo>
                <a:lnTo>
                  <a:pt x="74104" y="4889500"/>
                </a:lnTo>
                <a:close/>
              </a:path>
              <a:path w="2472054" h="5003800">
                <a:moveTo>
                  <a:pt x="2445537" y="4889500"/>
                </a:moveTo>
                <a:lnTo>
                  <a:pt x="2397721" y="4889500"/>
                </a:lnTo>
                <a:lnTo>
                  <a:pt x="2403283" y="4876800"/>
                </a:lnTo>
                <a:lnTo>
                  <a:pt x="2407475" y="4876800"/>
                </a:lnTo>
                <a:lnTo>
                  <a:pt x="2412276" y="4864100"/>
                </a:lnTo>
                <a:lnTo>
                  <a:pt x="2415832" y="4864100"/>
                </a:lnTo>
                <a:lnTo>
                  <a:pt x="2419832" y="4851400"/>
                </a:lnTo>
                <a:lnTo>
                  <a:pt x="2458643" y="4851400"/>
                </a:lnTo>
                <a:lnTo>
                  <a:pt x="2454732" y="4864100"/>
                </a:lnTo>
                <a:lnTo>
                  <a:pt x="2450363" y="4876800"/>
                </a:lnTo>
                <a:lnTo>
                  <a:pt x="2445537" y="4889500"/>
                </a:lnTo>
                <a:close/>
              </a:path>
              <a:path w="2472054" h="5003800">
                <a:moveTo>
                  <a:pt x="91147" y="4914900"/>
                </a:moveTo>
                <a:lnTo>
                  <a:pt x="43319" y="4914900"/>
                </a:lnTo>
                <a:lnTo>
                  <a:pt x="37223" y="4902200"/>
                </a:lnTo>
                <a:lnTo>
                  <a:pt x="31546" y="4889500"/>
                </a:lnTo>
                <a:lnTo>
                  <a:pt x="73558" y="4889500"/>
                </a:lnTo>
                <a:lnTo>
                  <a:pt x="79476" y="4902200"/>
                </a:lnTo>
                <a:lnTo>
                  <a:pt x="84543" y="4902200"/>
                </a:lnTo>
                <a:lnTo>
                  <a:pt x="91147" y="4914900"/>
                </a:lnTo>
                <a:close/>
              </a:path>
              <a:path w="2472054" h="5003800">
                <a:moveTo>
                  <a:pt x="85153" y="4902200"/>
                </a:moveTo>
                <a:lnTo>
                  <a:pt x="79476" y="4902200"/>
                </a:lnTo>
                <a:lnTo>
                  <a:pt x="78892" y="4889500"/>
                </a:lnTo>
                <a:lnTo>
                  <a:pt x="85153" y="4902200"/>
                </a:lnTo>
                <a:close/>
              </a:path>
              <a:path w="2472054" h="5003800">
                <a:moveTo>
                  <a:pt x="2392362" y="4902200"/>
                </a:moveTo>
                <a:lnTo>
                  <a:pt x="2386671" y="4902200"/>
                </a:lnTo>
                <a:lnTo>
                  <a:pt x="2392933" y="4889500"/>
                </a:lnTo>
                <a:lnTo>
                  <a:pt x="2392362" y="4902200"/>
                </a:lnTo>
                <a:close/>
              </a:path>
              <a:path w="2472054" h="5003800">
                <a:moveTo>
                  <a:pt x="2428506" y="4914900"/>
                </a:moveTo>
                <a:lnTo>
                  <a:pt x="2380678" y="4914900"/>
                </a:lnTo>
                <a:lnTo>
                  <a:pt x="2387282" y="4902200"/>
                </a:lnTo>
                <a:lnTo>
                  <a:pt x="2392362" y="4902200"/>
                </a:lnTo>
                <a:lnTo>
                  <a:pt x="2398268" y="4889500"/>
                </a:lnTo>
                <a:lnTo>
                  <a:pt x="2440279" y="4889500"/>
                </a:lnTo>
                <a:lnTo>
                  <a:pt x="2434602" y="4902200"/>
                </a:lnTo>
                <a:lnTo>
                  <a:pt x="2428506" y="4914900"/>
                </a:lnTo>
                <a:close/>
              </a:path>
              <a:path w="2472054" h="5003800">
                <a:moveTo>
                  <a:pt x="97421" y="4914900"/>
                </a:moveTo>
                <a:lnTo>
                  <a:pt x="91147" y="4914900"/>
                </a:lnTo>
                <a:lnTo>
                  <a:pt x="90500" y="4902200"/>
                </a:lnTo>
                <a:lnTo>
                  <a:pt x="97421" y="4914900"/>
                </a:lnTo>
                <a:close/>
              </a:path>
              <a:path w="2472054" h="5003800">
                <a:moveTo>
                  <a:pt x="2380678" y="4914900"/>
                </a:moveTo>
                <a:lnTo>
                  <a:pt x="2374404" y="4914900"/>
                </a:lnTo>
                <a:lnTo>
                  <a:pt x="2381326" y="4902200"/>
                </a:lnTo>
                <a:lnTo>
                  <a:pt x="2380678" y="4914900"/>
                </a:lnTo>
                <a:close/>
              </a:path>
              <a:path w="2472054" h="5003800">
                <a:moveTo>
                  <a:pt x="125222" y="4940300"/>
                </a:moveTo>
                <a:lnTo>
                  <a:pt x="63881" y="4940300"/>
                </a:lnTo>
                <a:lnTo>
                  <a:pt x="56654" y="4927600"/>
                </a:lnTo>
                <a:lnTo>
                  <a:pt x="49796" y="4914900"/>
                </a:lnTo>
                <a:lnTo>
                  <a:pt x="103276" y="4914900"/>
                </a:lnTo>
                <a:lnTo>
                  <a:pt x="110807" y="4927600"/>
                </a:lnTo>
                <a:lnTo>
                  <a:pt x="117132" y="4927600"/>
                </a:lnTo>
                <a:lnTo>
                  <a:pt x="125222" y="4940300"/>
                </a:lnTo>
                <a:close/>
              </a:path>
              <a:path w="2472054" h="5003800">
                <a:moveTo>
                  <a:pt x="2407945" y="4940300"/>
                </a:moveTo>
                <a:lnTo>
                  <a:pt x="2346604" y="4940300"/>
                </a:lnTo>
                <a:lnTo>
                  <a:pt x="2354694" y="4927600"/>
                </a:lnTo>
                <a:lnTo>
                  <a:pt x="2361018" y="4927600"/>
                </a:lnTo>
                <a:lnTo>
                  <a:pt x="2368551" y="4914900"/>
                </a:lnTo>
                <a:lnTo>
                  <a:pt x="2422029" y="4914900"/>
                </a:lnTo>
                <a:lnTo>
                  <a:pt x="2415171" y="4927600"/>
                </a:lnTo>
                <a:lnTo>
                  <a:pt x="2407945" y="4940300"/>
                </a:lnTo>
                <a:close/>
              </a:path>
              <a:path w="2472054" h="5003800">
                <a:moveTo>
                  <a:pt x="148551" y="4953000"/>
                </a:moveTo>
                <a:lnTo>
                  <a:pt x="79387" y="4953000"/>
                </a:lnTo>
                <a:lnTo>
                  <a:pt x="71462" y="4940300"/>
                </a:lnTo>
                <a:lnTo>
                  <a:pt x="139725" y="4940300"/>
                </a:lnTo>
                <a:lnTo>
                  <a:pt x="148551" y="4953000"/>
                </a:lnTo>
                <a:close/>
              </a:path>
              <a:path w="2472054" h="5003800">
                <a:moveTo>
                  <a:pt x="2392451" y="4953000"/>
                </a:moveTo>
                <a:lnTo>
                  <a:pt x="2323273" y="4953000"/>
                </a:lnTo>
                <a:lnTo>
                  <a:pt x="2332101" y="4940300"/>
                </a:lnTo>
                <a:lnTo>
                  <a:pt x="2400363" y="4940300"/>
                </a:lnTo>
                <a:lnTo>
                  <a:pt x="2392451" y="4953000"/>
                </a:lnTo>
                <a:close/>
              </a:path>
              <a:path w="2472054" h="5003800">
                <a:moveTo>
                  <a:pt x="191287" y="4965700"/>
                </a:moveTo>
                <a:lnTo>
                  <a:pt x="96189" y="4965700"/>
                </a:lnTo>
                <a:lnTo>
                  <a:pt x="87630" y="4953000"/>
                </a:lnTo>
                <a:lnTo>
                  <a:pt x="181470" y="4953000"/>
                </a:lnTo>
                <a:lnTo>
                  <a:pt x="191287" y="4965700"/>
                </a:lnTo>
                <a:close/>
              </a:path>
              <a:path w="2472054" h="5003800">
                <a:moveTo>
                  <a:pt x="2375636" y="4965700"/>
                </a:moveTo>
                <a:lnTo>
                  <a:pt x="2280540" y="4965700"/>
                </a:lnTo>
                <a:lnTo>
                  <a:pt x="2290356" y="4953000"/>
                </a:lnTo>
                <a:lnTo>
                  <a:pt x="2384195" y="4953000"/>
                </a:lnTo>
                <a:lnTo>
                  <a:pt x="2375636" y="4965700"/>
                </a:lnTo>
                <a:close/>
              </a:path>
              <a:path w="2472054" h="5003800">
                <a:moveTo>
                  <a:pt x="2357640" y="4978400"/>
                </a:moveTo>
                <a:lnTo>
                  <a:pt x="114198" y="4978400"/>
                </a:lnTo>
                <a:lnTo>
                  <a:pt x="105041" y="4965700"/>
                </a:lnTo>
                <a:lnTo>
                  <a:pt x="2366784" y="4965700"/>
                </a:lnTo>
                <a:lnTo>
                  <a:pt x="2357640" y="4978400"/>
                </a:lnTo>
                <a:close/>
              </a:path>
              <a:path w="2472054" h="5003800">
                <a:moveTo>
                  <a:pt x="2328621" y="4991100"/>
                </a:moveTo>
                <a:lnTo>
                  <a:pt x="143205" y="4991100"/>
                </a:lnTo>
                <a:lnTo>
                  <a:pt x="133286" y="4978400"/>
                </a:lnTo>
                <a:lnTo>
                  <a:pt x="2338539" y="4978400"/>
                </a:lnTo>
                <a:lnTo>
                  <a:pt x="2328621" y="4991100"/>
                </a:lnTo>
                <a:close/>
              </a:path>
              <a:path w="2472054" h="5003800">
                <a:moveTo>
                  <a:pt x="2275954" y="5003800"/>
                </a:moveTo>
                <a:lnTo>
                  <a:pt x="195872" y="5003800"/>
                </a:lnTo>
                <a:lnTo>
                  <a:pt x="185064" y="4991100"/>
                </a:lnTo>
                <a:lnTo>
                  <a:pt x="2286763" y="4991100"/>
                </a:lnTo>
                <a:lnTo>
                  <a:pt x="2275954" y="50038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bject 14"/>
          <p:cNvSpPr/>
          <p:nvPr>
            <p:custDataLst>
              <p:tags r:id="rId8"/>
            </p:custDataLst>
          </p:nvPr>
        </p:nvSpPr>
        <p:spPr>
          <a:xfrm>
            <a:off x="9115653" y="1411579"/>
            <a:ext cx="2472055" cy="5003800"/>
          </a:xfrm>
          <a:custGeom>
            <a:avLst/>
            <a:gdLst/>
            <a:ahLst/>
            <a:cxnLst/>
            <a:rect l="l" t="t" r="r" b="b"/>
            <a:pathLst>
              <a:path w="2472054" h="5003800">
                <a:moveTo>
                  <a:pt x="2328621" y="12699"/>
                </a:moveTo>
                <a:lnTo>
                  <a:pt x="143217" y="12699"/>
                </a:lnTo>
                <a:lnTo>
                  <a:pt x="153365" y="0"/>
                </a:lnTo>
                <a:lnTo>
                  <a:pt x="2318473" y="0"/>
                </a:lnTo>
                <a:lnTo>
                  <a:pt x="2328621" y="12699"/>
                </a:lnTo>
                <a:close/>
              </a:path>
              <a:path w="2472054" h="5003800">
                <a:moveTo>
                  <a:pt x="2357640" y="25399"/>
                </a:moveTo>
                <a:lnTo>
                  <a:pt x="114198" y="25399"/>
                </a:lnTo>
                <a:lnTo>
                  <a:pt x="123609" y="12699"/>
                </a:lnTo>
                <a:lnTo>
                  <a:pt x="2348217" y="12699"/>
                </a:lnTo>
                <a:lnTo>
                  <a:pt x="2357640" y="25399"/>
                </a:lnTo>
                <a:close/>
              </a:path>
              <a:path w="2472054" h="5003800">
                <a:moveTo>
                  <a:pt x="2384196" y="38099"/>
                </a:moveTo>
                <a:lnTo>
                  <a:pt x="87629" y="38099"/>
                </a:lnTo>
                <a:lnTo>
                  <a:pt x="96189" y="25399"/>
                </a:lnTo>
                <a:lnTo>
                  <a:pt x="2375649" y="25399"/>
                </a:lnTo>
                <a:lnTo>
                  <a:pt x="2384196" y="38099"/>
                </a:lnTo>
                <a:close/>
              </a:path>
              <a:path w="2472054" h="5003800">
                <a:moveTo>
                  <a:pt x="124434" y="63499"/>
                </a:moveTo>
                <a:lnTo>
                  <a:pt x="63880" y="63499"/>
                </a:lnTo>
                <a:lnTo>
                  <a:pt x="71462" y="50799"/>
                </a:lnTo>
                <a:lnTo>
                  <a:pt x="79387" y="38099"/>
                </a:lnTo>
                <a:lnTo>
                  <a:pt x="156756" y="38099"/>
                </a:lnTo>
                <a:lnTo>
                  <a:pt x="147700" y="50799"/>
                </a:lnTo>
                <a:lnTo>
                  <a:pt x="132792" y="50799"/>
                </a:lnTo>
                <a:lnTo>
                  <a:pt x="124434" y="63499"/>
                </a:lnTo>
                <a:close/>
              </a:path>
              <a:path w="2472054" h="5003800">
                <a:moveTo>
                  <a:pt x="2407945" y="63499"/>
                </a:moveTo>
                <a:lnTo>
                  <a:pt x="2347391" y="63499"/>
                </a:lnTo>
                <a:lnTo>
                  <a:pt x="2339047" y="50799"/>
                </a:lnTo>
                <a:lnTo>
                  <a:pt x="2324138" y="50799"/>
                </a:lnTo>
                <a:lnTo>
                  <a:pt x="2315082" y="38099"/>
                </a:lnTo>
                <a:lnTo>
                  <a:pt x="2392451" y="38099"/>
                </a:lnTo>
                <a:lnTo>
                  <a:pt x="2400363" y="50799"/>
                </a:lnTo>
                <a:lnTo>
                  <a:pt x="2407945" y="63499"/>
                </a:lnTo>
                <a:close/>
              </a:path>
              <a:path w="2472054" h="5003800">
                <a:moveTo>
                  <a:pt x="103289" y="76199"/>
                </a:moveTo>
                <a:lnTo>
                  <a:pt x="49796" y="76199"/>
                </a:lnTo>
                <a:lnTo>
                  <a:pt x="56654" y="63499"/>
                </a:lnTo>
                <a:lnTo>
                  <a:pt x="110807" y="63499"/>
                </a:lnTo>
                <a:lnTo>
                  <a:pt x="103289" y="76199"/>
                </a:lnTo>
                <a:close/>
              </a:path>
              <a:path w="2472054" h="5003800">
                <a:moveTo>
                  <a:pt x="2422029" y="76199"/>
                </a:moveTo>
                <a:lnTo>
                  <a:pt x="2368550" y="76199"/>
                </a:lnTo>
                <a:lnTo>
                  <a:pt x="2361018" y="63499"/>
                </a:lnTo>
                <a:lnTo>
                  <a:pt x="2415171" y="63499"/>
                </a:lnTo>
                <a:lnTo>
                  <a:pt x="2422029" y="76199"/>
                </a:lnTo>
                <a:close/>
              </a:path>
              <a:path w="2472054" h="5003800">
                <a:moveTo>
                  <a:pt x="78892" y="101599"/>
                </a:moveTo>
                <a:lnTo>
                  <a:pt x="31546" y="101599"/>
                </a:lnTo>
                <a:lnTo>
                  <a:pt x="37236" y="88899"/>
                </a:lnTo>
                <a:lnTo>
                  <a:pt x="43319" y="76199"/>
                </a:lnTo>
                <a:lnTo>
                  <a:pt x="97421" y="76199"/>
                </a:lnTo>
                <a:lnTo>
                  <a:pt x="90500" y="88899"/>
                </a:lnTo>
                <a:lnTo>
                  <a:pt x="85153" y="88899"/>
                </a:lnTo>
                <a:lnTo>
                  <a:pt x="78892" y="101599"/>
                </a:lnTo>
                <a:close/>
              </a:path>
              <a:path w="2472054" h="5003800">
                <a:moveTo>
                  <a:pt x="2440279" y="101599"/>
                </a:moveTo>
                <a:lnTo>
                  <a:pt x="2392933" y="101599"/>
                </a:lnTo>
                <a:lnTo>
                  <a:pt x="2386672" y="88899"/>
                </a:lnTo>
                <a:lnTo>
                  <a:pt x="2381326" y="88899"/>
                </a:lnTo>
                <a:lnTo>
                  <a:pt x="2374404" y="76199"/>
                </a:lnTo>
                <a:lnTo>
                  <a:pt x="2428520" y="76199"/>
                </a:lnTo>
                <a:lnTo>
                  <a:pt x="2434602" y="88899"/>
                </a:lnTo>
                <a:lnTo>
                  <a:pt x="2440279" y="101599"/>
                </a:lnTo>
                <a:close/>
              </a:path>
              <a:path w="2472054" h="5003800">
                <a:moveTo>
                  <a:pt x="48793" y="152399"/>
                </a:moveTo>
                <a:lnTo>
                  <a:pt x="9753" y="152399"/>
                </a:lnTo>
                <a:lnTo>
                  <a:pt x="13182" y="139699"/>
                </a:lnTo>
                <a:lnTo>
                  <a:pt x="17094" y="126999"/>
                </a:lnTo>
                <a:lnTo>
                  <a:pt x="21475" y="114299"/>
                </a:lnTo>
                <a:lnTo>
                  <a:pt x="26288" y="101599"/>
                </a:lnTo>
                <a:lnTo>
                  <a:pt x="74104" y="101599"/>
                </a:lnTo>
                <a:lnTo>
                  <a:pt x="68541" y="114299"/>
                </a:lnTo>
                <a:lnTo>
                  <a:pt x="64350" y="114299"/>
                </a:lnTo>
                <a:lnTo>
                  <a:pt x="59550" y="126999"/>
                </a:lnTo>
                <a:lnTo>
                  <a:pt x="59996" y="126999"/>
                </a:lnTo>
                <a:lnTo>
                  <a:pt x="55587" y="139699"/>
                </a:lnTo>
                <a:lnTo>
                  <a:pt x="52362" y="139699"/>
                </a:lnTo>
                <a:lnTo>
                  <a:pt x="48793" y="152399"/>
                </a:lnTo>
                <a:close/>
              </a:path>
              <a:path w="2472054" h="5003800">
                <a:moveTo>
                  <a:pt x="2462085" y="152399"/>
                </a:moveTo>
                <a:lnTo>
                  <a:pt x="2423032" y="152399"/>
                </a:lnTo>
                <a:lnTo>
                  <a:pt x="2419464" y="139699"/>
                </a:lnTo>
                <a:lnTo>
                  <a:pt x="2416238" y="139699"/>
                </a:lnTo>
                <a:lnTo>
                  <a:pt x="2411844" y="126999"/>
                </a:lnTo>
                <a:lnTo>
                  <a:pt x="2412276" y="126999"/>
                </a:lnTo>
                <a:lnTo>
                  <a:pt x="2407475" y="114299"/>
                </a:lnTo>
                <a:lnTo>
                  <a:pt x="2403284" y="114299"/>
                </a:lnTo>
                <a:lnTo>
                  <a:pt x="2397734" y="101599"/>
                </a:lnTo>
                <a:lnTo>
                  <a:pt x="2445537" y="101599"/>
                </a:lnTo>
                <a:lnTo>
                  <a:pt x="2450363" y="114299"/>
                </a:lnTo>
                <a:lnTo>
                  <a:pt x="2454744" y="126999"/>
                </a:lnTo>
                <a:lnTo>
                  <a:pt x="2458656" y="139699"/>
                </a:lnTo>
                <a:lnTo>
                  <a:pt x="2462085" y="152399"/>
                </a:lnTo>
                <a:close/>
              </a:path>
              <a:path w="2472054" h="5003800">
                <a:moveTo>
                  <a:pt x="38912" y="190499"/>
                </a:moveTo>
                <a:lnTo>
                  <a:pt x="1066" y="190499"/>
                </a:lnTo>
                <a:lnTo>
                  <a:pt x="2438" y="177799"/>
                </a:lnTo>
                <a:lnTo>
                  <a:pt x="4368" y="165099"/>
                </a:lnTo>
                <a:lnTo>
                  <a:pt x="6807" y="152399"/>
                </a:lnTo>
                <a:lnTo>
                  <a:pt x="46266" y="152399"/>
                </a:lnTo>
                <a:lnTo>
                  <a:pt x="43586" y="165099"/>
                </a:lnTo>
                <a:lnTo>
                  <a:pt x="43814" y="165099"/>
                </a:lnTo>
                <a:lnTo>
                  <a:pt x="41592" y="177799"/>
                </a:lnTo>
                <a:lnTo>
                  <a:pt x="40184" y="177799"/>
                </a:lnTo>
                <a:lnTo>
                  <a:pt x="38912" y="190499"/>
                </a:lnTo>
                <a:close/>
              </a:path>
              <a:path w="2472054" h="5003800">
                <a:moveTo>
                  <a:pt x="45986" y="165099"/>
                </a:moveTo>
                <a:lnTo>
                  <a:pt x="46266" y="152399"/>
                </a:lnTo>
                <a:lnTo>
                  <a:pt x="49123" y="152399"/>
                </a:lnTo>
                <a:lnTo>
                  <a:pt x="45986" y="165099"/>
                </a:lnTo>
                <a:close/>
              </a:path>
              <a:path w="2472054" h="5003800">
                <a:moveTo>
                  <a:pt x="2425839" y="165099"/>
                </a:moveTo>
                <a:lnTo>
                  <a:pt x="2422715" y="152399"/>
                </a:lnTo>
                <a:lnTo>
                  <a:pt x="2425560" y="152399"/>
                </a:lnTo>
                <a:lnTo>
                  <a:pt x="2425839" y="165099"/>
                </a:lnTo>
                <a:close/>
              </a:path>
              <a:path w="2472054" h="5003800">
                <a:moveTo>
                  <a:pt x="2470759" y="190499"/>
                </a:moveTo>
                <a:lnTo>
                  <a:pt x="2432926" y="190499"/>
                </a:lnTo>
                <a:lnTo>
                  <a:pt x="2431657" y="177799"/>
                </a:lnTo>
                <a:lnTo>
                  <a:pt x="2430233" y="177799"/>
                </a:lnTo>
                <a:lnTo>
                  <a:pt x="2428011" y="165099"/>
                </a:lnTo>
                <a:lnTo>
                  <a:pt x="2428252" y="165099"/>
                </a:lnTo>
                <a:lnTo>
                  <a:pt x="2425560" y="152399"/>
                </a:lnTo>
                <a:lnTo>
                  <a:pt x="2465031" y="152399"/>
                </a:lnTo>
                <a:lnTo>
                  <a:pt x="2467470" y="165099"/>
                </a:lnTo>
                <a:lnTo>
                  <a:pt x="2469387" y="177799"/>
                </a:lnTo>
                <a:lnTo>
                  <a:pt x="2470759" y="190499"/>
                </a:lnTo>
                <a:close/>
              </a:path>
              <a:path w="2472054" h="5003800">
                <a:moveTo>
                  <a:pt x="40030" y="190499"/>
                </a:moveTo>
                <a:lnTo>
                  <a:pt x="40184" y="177799"/>
                </a:lnTo>
                <a:lnTo>
                  <a:pt x="41782" y="177799"/>
                </a:lnTo>
                <a:lnTo>
                  <a:pt x="40030" y="190499"/>
                </a:lnTo>
                <a:close/>
              </a:path>
              <a:path w="2472054" h="5003800">
                <a:moveTo>
                  <a:pt x="2431796" y="190499"/>
                </a:moveTo>
                <a:lnTo>
                  <a:pt x="2430043" y="177799"/>
                </a:lnTo>
                <a:lnTo>
                  <a:pt x="2431657" y="177799"/>
                </a:lnTo>
                <a:lnTo>
                  <a:pt x="2431796" y="190499"/>
                </a:lnTo>
                <a:close/>
              </a:path>
              <a:path w="2472054" h="5003800">
                <a:moveTo>
                  <a:pt x="38544" y="203199"/>
                </a:moveTo>
                <a:lnTo>
                  <a:pt x="215" y="203199"/>
                </a:lnTo>
                <a:lnTo>
                  <a:pt x="571" y="190499"/>
                </a:lnTo>
                <a:lnTo>
                  <a:pt x="38988" y="190499"/>
                </a:lnTo>
                <a:lnTo>
                  <a:pt x="38544" y="203199"/>
                </a:lnTo>
                <a:close/>
              </a:path>
              <a:path w="2472054" h="5003800">
                <a:moveTo>
                  <a:pt x="2471623" y="203199"/>
                </a:moveTo>
                <a:lnTo>
                  <a:pt x="2433294" y="203199"/>
                </a:lnTo>
                <a:lnTo>
                  <a:pt x="2432850" y="190499"/>
                </a:lnTo>
                <a:lnTo>
                  <a:pt x="2471267" y="190499"/>
                </a:lnTo>
                <a:lnTo>
                  <a:pt x="2471623" y="203199"/>
                </a:lnTo>
                <a:close/>
              </a:path>
              <a:path w="2472054" h="5003800">
                <a:moveTo>
                  <a:pt x="38100" y="4787900"/>
                </a:moveTo>
                <a:lnTo>
                  <a:pt x="0" y="4787900"/>
                </a:lnTo>
                <a:lnTo>
                  <a:pt x="0" y="203199"/>
                </a:lnTo>
                <a:lnTo>
                  <a:pt x="38100" y="203199"/>
                </a:lnTo>
                <a:lnTo>
                  <a:pt x="38100" y="4787900"/>
                </a:lnTo>
                <a:close/>
              </a:path>
              <a:path w="2472054" h="5003800">
                <a:moveTo>
                  <a:pt x="2471826" y="4787900"/>
                </a:moveTo>
                <a:lnTo>
                  <a:pt x="2433739" y="4787900"/>
                </a:lnTo>
                <a:lnTo>
                  <a:pt x="2433739" y="203199"/>
                </a:lnTo>
                <a:lnTo>
                  <a:pt x="2471826" y="203199"/>
                </a:lnTo>
                <a:lnTo>
                  <a:pt x="2471826" y="4787900"/>
                </a:lnTo>
                <a:close/>
              </a:path>
              <a:path w="2472054" h="5003800">
                <a:moveTo>
                  <a:pt x="38582" y="4800600"/>
                </a:moveTo>
                <a:lnTo>
                  <a:pt x="571" y="4800600"/>
                </a:lnTo>
                <a:lnTo>
                  <a:pt x="215" y="4787900"/>
                </a:lnTo>
                <a:lnTo>
                  <a:pt x="38252" y="4787900"/>
                </a:lnTo>
                <a:lnTo>
                  <a:pt x="38582" y="4800600"/>
                </a:lnTo>
                <a:close/>
              </a:path>
              <a:path w="2472054" h="5003800">
                <a:moveTo>
                  <a:pt x="2471267" y="4800600"/>
                </a:moveTo>
                <a:lnTo>
                  <a:pt x="2433256" y="4800600"/>
                </a:lnTo>
                <a:lnTo>
                  <a:pt x="2433574" y="4787900"/>
                </a:lnTo>
                <a:lnTo>
                  <a:pt x="2471623" y="4787900"/>
                </a:lnTo>
                <a:lnTo>
                  <a:pt x="2471267" y="4800600"/>
                </a:lnTo>
                <a:close/>
              </a:path>
              <a:path w="2472054" h="5003800">
                <a:moveTo>
                  <a:pt x="52362" y="4851400"/>
                </a:moveTo>
                <a:lnTo>
                  <a:pt x="9753" y="4851400"/>
                </a:lnTo>
                <a:lnTo>
                  <a:pt x="6807" y="4838700"/>
                </a:lnTo>
                <a:lnTo>
                  <a:pt x="4368" y="4826000"/>
                </a:lnTo>
                <a:lnTo>
                  <a:pt x="2438" y="4813300"/>
                </a:lnTo>
                <a:lnTo>
                  <a:pt x="1066" y="4800600"/>
                </a:lnTo>
                <a:lnTo>
                  <a:pt x="38912" y="4800600"/>
                </a:lnTo>
                <a:lnTo>
                  <a:pt x="40184" y="4813300"/>
                </a:lnTo>
                <a:lnTo>
                  <a:pt x="41592" y="4813300"/>
                </a:lnTo>
                <a:lnTo>
                  <a:pt x="43814" y="4826000"/>
                </a:lnTo>
                <a:lnTo>
                  <a:pt x="43586" y="4826000"/>
                </a:lnTo>
                <a:lnTo>
                  <a:pt x="46266" y="4838700"/>
                </a:lnTo>
                <a:lnTo>
                  <a:pt x="48793" y="4838700"/>
                </a:lnTo>
                <a:lnTo>
                  <a:pt x="52362" y="4851400"/>
                </a:lnTo>
                <a:close/>
              </a:path>
              <a:path w="2472054" h="5003800">
                <a:moveTo>
                  <a:pt x="2462085" y="4851400"/>
                </a:moveTo>
                <a:lnTo>
                  <a:pt x="2419464" y="4851400"/>
                </a:lnTo>
                <a:lnTo>
                  <a:pt x="2423032" y="4838700"/>
                </a:lnTo>
                <a:lnTo>
                  <a:pt x="2425560" y="4838700"/>
                </a:lnTo>
                <a:lnTo>
                  <a:pt x="2428252" y="4826000"/>
                </a:lnTo>
                <a:lnTo>
                  <a:pt x="2428011" y="4826000"/>
                </a:lnTo>
                <a:lnTo>
                  <a:pt x="2430233" y="4813300"/>
                </a:lnTo>
                <a:lnTo>
                  <a:pt x="2431657" y="4813300"/>
                </a:lnTo>
                <a:lnTo>
                  <a:pt x="2432926" y="4800600"/>
                </a:lnTo>
                <a:lnTo>
                  <a:pt x="2470759" y="4800600"/>
                </a:lnTo>
                <a:lnTo>
                  <a:pt x="2469387" y="4813300"/>
                </a:lnTo>
                <a:lnTo>
                  <a:pt x="2467470" y="4826000"/>
                </a:lnTo>
                <a:lnTo>
                  <a:pt x="2465031" y="4838700"/>
                </a:lnTo>
                <a:lnTo>
                  <a:pt x="2462085" y="4851400"/>
                </a:lnTo>
                <a:close/>
              </a:path>
              <a:path w="2472054" h="5003800">
                <a:moveTo>
                  <a:pt x="74104" y="4889500"/>
                </a:moveTo>
                <a:lnTo>
                  <a:pt x="26288" y="4889500"/>
                </a:lnTo>
                <a:lnTo>
                  <a:pt x="21475" y="4876800"/>
                </a:lnTo>
                <a:lnTo>
                  <a:pt x="17094" y="4864100"/>
                </a:lnTo>
                <a:lnTo>
                  <a:pt x="13182" y="4851400"/>
                </a:lnTo>
                <a:lnTo>
                  <a:pt x="52006" y="4851400"/>
                </a:lnTo>
                <a:lnTo>
                  <a:pt x="55994" y="4864100"/>
                </a:lnTo>
                <a:lnTo>
                  <a:pt x="59550" y="4864100"/>
                </a:lnTo>
                <a:lnTo>
                  <a:pt x="64350" y="4876800"/>
                </a:lnTo>
                <a:lnTo>
                  <a:pt x="68541" y="4876800"/>
                </a:lnTo>
                <a:lnTo>
                  <a:pt x="74104" y="4889500"/>
                </a:lnTo>
                <a:close/>
              </a:path>
              <a:path w="2472054" h="5003800">
                <a:moveTo>
                  <a:pt x="2445537" y="4889500"/>
                </a:moveTo>
                <a:lnTo>
                  <a:pt x="2397734" y="4889500"/>
                </a:lnTo>
                <a:lnTo>
                  <a:pt x="2403284" y="4876800"/>
                </a:lnTo>
                <a:lnTo>
                  <a:pt x="2407475" y="4876800"/>
                </a:lnTo>
                <a:lnTo>
                  <a:pt x="2412276" y="4864100"/>
                </a:lnTo>
                <a:lnTo>
                  <a:pt x="2415832" y="4864100"/>
                </a:lnTo>
                <a:lnTo>
                  <a:pt x="2419832" y="4851400"/>
                </a:lnTo>
                <a:lnTo>
                  <a:pt x="2458656" y="4851400"/>
                </a:lnTo>
                <a:lnTo>
                  <a:pt x="2454744" y="4864100"/>
                </a:lnTo>
                <a:lnTo>
                  <a:pt x="2450363" y="4876800"/>
                </a:lnTo>
                <a:lnTo>
                  <a:pt x="2445537" y="4889500"/>
                </a:lnTo>
                <a:close/>
              </a:path>
              <a:path w="2472054" h="5003800">
                <a:moveTo>
                  <a:pt x="91147" y="4914900"/>
                </a:moveTo>
                <a:lnTo>
                  <a:pt x="43319" y="4914900"/>
                </a:lnTo>
                <a:lnTo>
                  <a:pt x="37236" y="4902200"/>
                </a:lnTo>
                <a:lnTo>
                  <a:pt x="31546" y="4889500"/>
                </a:lnTo>
                <a:lnTo>
                  <a:pt x="73558" y="4889500"/>
                </a:lnTo>
                <a:lnTo>
                  <a:pt x="79476" y="4902200"/>
                </a:lnTo>
                <a:lnTo>
                  <a:pt x="84543" y="4902200"/>
                </a:lnTo>
                <a:lnTo>
                  <a:pt x="91147" y="4914900"/>
                </a:lnTo>
                <a:close/>
              </a:path>
              <a:path w="2472054" h="5003800">
                <a:moveTo>
                  <a:pt x="85153" y="4902200"/>
                </a:moveTo>
                <a:lnTo>
                  <a:pt x="79476" y="4902200"/>
                </a:lnTo>
                <a:lnTo>
                  <a:pt x="78892" y="4889500"/>
                </a:lnTo>
                <a:lnTo>
                  <a:pt x="85153" y="4902200"/>
                </a:lnTo>
                <a:close/>
              </a:path>
              <a:path w="2472054" h="5003800">
                <a:moveTo>
                  <a:pt x="2392361" y="4902200"/>
                </a:moveTo>
                <a:lnTo>
                  <a:pt x="2386672" y="4902200"/>
                </a:lnTo>
                <a:lnTo>
                  <a:pt x="2392933" y="4889500"/>
                </a:lnTo>
                <a:lnTo>
                  <a:pt x="2392361" y="4902200"/>
                </a:lnTo>
                <a:close/>
              </a:path>
              <a:path w="2472054" h="5003800">
                <a:moveTo>
                  <a:pt x="2428520" y="4914900"/>
                </a:moveTo>
                <a:lnTo>
                  <a:pt x="2380692" y="4914900"/>
                </a:lnTo>
                <a:lnTo>
                  <a:pt x="2387282" y="4902200"/>
                </a:lnTo>
                <a:lnTo>
                  <a:pt x="2392361" y="4902200"/>
                </a:lnTo>
                <a:lnTo>
                  <a:pt x="2398279" y="4889500"/>
                </a:lnTo>
                <a:lnTo>
                  <a:pt x="2440279" y="4889500"/>
                </a:lnTo>
                <a:lnTo>
                  <a:pt x="2434602" y="4902200"/>
                </a:lnTo>
                <a:lnTo>
                  <a:pt x="2428520" y="4914900"/>
                </a:lnTo>
                <a:close/>
              </a:path>
              <a:path w="2472054" h="5003800">
                <a:moveTo>
                  <a:pt x="97421" y="4914900"/>
                </a:moveTo>
                <a:lnTo>
                  <a:pt x="91147" y="4914900"/>
                </a:lnTo>
                <a:lnTo>
                  <a:pt x="90500" y="4902200"/>
                </a:lnTo>
                <a:lnTo>
                  <a:pt x="97421" y="4914900"/>
                </a:lnTo>
                <a:close/>
              </a:path>
              <a:path w="2472054" h="5003800">
                <a:moveTo>
                  <a:pt x="2380692" y="4914900"/>
                </a:moveTo>
                <a:lnTo>
                  <a:pt x="2374404" y="4914900"/>
                </a:lnTo>
                <a:lnTo>
                  <a:pt x="2381326" y="4902200"/>
                </a:lnTo>
                <a:lnTo>
                  <a:pt x="2380692" y="4914900"/>
                </a:lnTo>
                <a:close/>
              </a:path>
              <a:path w="2472054" h="5003800">
                <a:moveTo>
                  <a:pt x="125222" y="4940300"/>
                </a:moveTo>
                <a:lnTo>
                  <a:pt x="63880" y="4940300"/>
                </a:lnTo>
                <a:lnTo>
                  <a:pt x="56654" y="4927600"/>
                </a:lnTo>
                <a:lnTo>
                  <a:pt x="49796" y="4914900"/>
                </a:lnTo>
                <a:lnTo>
                  <a:pt x="103289" y="4914900"/>
                </a:lnTo>
                <a:lnTo>
                  <a:pt x="110807" y="4927600"/>
                </a:lnTo>
                <a:lnTo>
                  <a:pt x="117146" y="4927600"/>
                </a:lnTo>
                <a:lnTo>
                  <a:pt x="125222" y="4940300"/>
                </a:lnTo>
                <a:close/>
              </a:path>
              <a:path w="2472054" h="5003800">
                <a:moveTo>
                  <a:pt x="2407945" y="4940300"/>
                </a:moveTo>
                <a:lnTo>
                  <a:pt x="2346604" y="4940300"/>
                </a:lnTo>
                <a:lnTo>
                  <a:pt x="2354694" y="4927600"/>
                </a:lnTo>
                <a:lnTo>
                  <a:pt x="2361018" y="4927600"/>
                </a:lnTo>
                <a:lnTo>
                  <a:pt x="2368550" y="4914900"/>
                </a:lnTo>
                <a:lnTo>
                  <a:pt x="2422029" y="4914900"/>
                </a:lnTo>
                <a:lnTo>
                  <a:pt x="2415171" y="4927600"/>
                </a:lnTo>
                <a:lnTo>
                  <a:pt x="2407945" y="4940300"/>
                </a:lnTo>
                <a:close/>
              </a:path>
              <a:path w="2472054" h="5003800">
                <a:moveTo>
                  <a:pt x="148564" y="4953000"/>
                </a:moveTo>
                <a:lnTo>
                  <a:pt x="79387" y="4953000"/>
                </a:lnTo>
                <a:lnTo>
                  <a:pt x="71462" y="4940300"/>
                </a:lnTo>
                <a:lnTo>
                  <a:pt x="139738" y="4940300"/>
                </a:lnTo>
                <a:lnTo>
                  <a:pt x="148564" y="4953000"/>
                </a:lnTo>
                <a:close/>
              </a:path>
              <a:path w="2472054" h="5003800">
                <a:moveTo>
                  <a:pt x="2392451" y="4953000"/>
                </a:moveTo>
                <a:lnTo>
                  <a:pt x="2323274" y="4953000"/>
                </a:lnTo>
                <a:lnTo>
                  <a:pt x="2332101" y="4940300"/>
                </a:lnTo>
                <a:lnTo>
                  <a:pt x="2400363" y="4940300"/>
                </a:lnTo>
                <a:lnTo>
                  <a:pt x="2392451" y="4953000"/>
                </a:lnTo>
                <a:close/>
              </a:path>
              <a:path w="2472054" h="5003800">
                <a:moveTo>
                  <a:pt x="191287" y="4965700"/>
                </a:moveTo>
                <a:lnTo>
                  <a:pt x="96189" y="4965700"/>
                </a:lnTo>
                <a:lnTo>
                  <a:pt x="87629" y="4953000"/>
                </a:lnTo>
                <a:lnTo>
                  <a:pt x="181470" y="4953000"/>
                </a:lnTo>
                <a:lnTo>
                  <a:pt x="191287" y="4965700"/>
                </a:lnTo>
                <a:close/>
              </a:path>
              <a:path w="2472054" h="5003800">
                <a:moveTo>
                  <a:pt x="2375649" y="4965700"/>
                </a:moveTo>
                <a:lnTo>
                  <a:pt x="2280538" y="4965700"/>
                </a:lnTo>
                <a:lnTo>
                  <a:pt x="2290356" y="4953000"/>
                </a:lnTo>
                <a:lnTo>
                  <a:pt x="2384196" y="4953000"/>
                </a:lnTo>
                <a:lnTo>
                  <a:pt x="2375649" y="4965700"/>
                </a:lnTo>
                <a:close/>
              </a:path>
              <a:path w="2472054" h="5003800">
                <a:moveTo>
                  <a:pt x="2357640" y="4978400"/>
                </a:moveTo>
                <a:lnTo>
                  <a:pt x="114198" y="4978400"/>
                </a:lnTo>
                <a:lnTo>
                  <a:pt x="105054" y="4965700"/>
                </a:lnTo>
                <a:lnTo>
                  <a:pt x="2366784" y="4965700"/>
                </a:lnTo>
                <a:lnTo>
                  <a:pt x="2357640" y="4978400"/>
                </a:lnTo>
                <a:close/>
              </a:path>
              <a:path w="2472054" h="5003800">
                <a:moveTo>
                  <a:pt x="2328621" y="4991100"/>
                </a:moveTo>
                <a:lnTo>
                  <a:pt x="143217" y="4991100"/>
                </a:lnTo>
                <a:lnTo>
                  <a:pt x="133286" y="4978400"/>
                </a:lnTo>
                <a:lnTo>
                  <a:pt x="2338539" y="4978400"/>
                </a:lnTo>
                <a:lnTo>
                  <a:pt x="2328621" y="4991100"/>
                </a:lnTo>
                <a:close/>
              </a:path>
              <a:path w="2472054" h="5003800">
                <a:moveTo>
                  <a:pt x="2275966" y="5003800"/>
                </a:moveTo>
                <a:lnTo>
                  <a:pt x="195872" y="5003800"/>
                </a:lnTo>
                <a:lnTo>
                  <a:pt x="185064" y="4991100"/>
                </a:lnTo>
                <a:lnTo>
                  <a:pt x="2286774" y="4991100"/>
                </a:lnTo>
                <a:lnTo>
                  <a:pt x="2275966" y="50038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93458" y="368935"/>
            <a:ext cx="28200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600" b="1" i="0">
                <a:solidFill>
                  <a:srgbClr val="D9D9D9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 lvl="0" algn="l" defTabSz="914400">
              <a:spcBef>
                <a:spcPts val="105"/>
              </a:spcBef>
              <a:buClrTx/>
              <a:buSzTx/>
              <a:buFontTx/>
            </a:pP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口播剪辑的具体操作示</a:t>
            </a:r>
            <a:r>
              <a:rPr sz="2000" kern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范</a:t>
            </a:r>
            <a:endParaRPr sz="2000" kern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object 3"/>
          <p:cNvSpPr txBox="1"/>
          <p:nvPr>
            <p:custDataLst>
              <p:tags r:id="rId3"/>
            </p:custDataLst>
          </p:nvPr>
        </p:nvSpPr>
        <p:spPr>
          <a:xfrm>
            <a:off x="1892439" y="2956115"/>
            <a:ext cx="2159000" cy="1001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检查画面（左）</a:t>
            </a:r>
            <a:endParaRPr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Microsoft YaHei UI"/>
              </a:rPr>
              <a:t>导出视频（右）</a:t>
            </a:r>
            <a:endParaRPr sz="2400" b="1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Microsoft YaHei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81270" y="1090930"/>
            <a:ext cx="2317750" cy="5017135"/>
          </a:xfrm>
          <a:prstGeom prst="rect">
            <a:avLst/>
          </a:prstGeom>
        </p:spPr>
      </p:pic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4780915" y="889635"/>
            <a:ext cx="2837180" cy="5461000"/>
          </a:xfrm>
          <a:custGeom>
            <a:avLst/>
            <a:gdLst/>
            <a:ahLst/>
            <a:cxnLst/>
            <a:rect l="l" t="t" r="r" b="b"/>
            <a:pathLst>
              <a:path w="2837179" h="5461000">
                <a:moveTo>
                  <a:pt x="2674099" y="12700"/>
                </a:moveTo>
                <a:lnTo>
                  <a:pt x="162890" y="12700"/>
                </a:lnTo>
                <a:lnTo>
                  <a:pt x="174434" y="0"/>
                </a:lnTo>
                <a:lnTo>
                  <a:pt x="2662554" y="0"/>
                </a:lnTo>
                <a:lnTo>
                  <a:pt x="2674099" y="12700"/>
                </a:lnTo>
                <a:close/>
              </a:path>
              <a:path w="2837179" h="5461000">
                <a:moveTo>
                  <a:pt x="2707093" y="25400"/>
                </a:moveTo>
                <a:lnTo>
                  <a:pt x="129895" y="25400"/>
                </a:lnTo>
                <a:lnTo>
                  <a:pt x="140614" y="12700"/>
                </a:lnTo>
                <a:lnTo>
                  <a:pt x="2696387" y="12700"/>
                </a:lnTo>
                <a:lnTo>
                  <a:pt x="2707093" y="25400"/>
                </a:lnTo>
                <a:close/>
              </a:path>
              <a:path w="2837179" h="5461000">
                <a:moveTo>
                  <a:pt x="2727553" y="38100"/>
                </a:moveTo>
                <a:lnTo>
                  <a:pt x="109435" y="38100"/>
                </a:lnTo>
                <a:lnTo>
                  <a:pt x="119507" y="25400"/>
                </a:lnTo>
                <a:lnTo>
                  <a:pt x="2717482" y="25400"/>
                </a:lnTo>
                <a:lnTo>
                  <a:pt x="2727553" y="38100"/>
                </a:lnTo>
                <a:close/>
              </a:path>
              <a:path w="2837179" h="5461000">
                <a:moveTo>
                  <a:pt x="138899" y="63500"/>
                </a:moveTo>
                <a:lnTo>
                  <a:pt x="81318" y="63500"/>
                </a:lnTo>
                <a:lnTo>
                  <a:pt x="90322" y="50800"/>
                </a:lnTo>
                <a:lnTo>
                  <a:pt x="99695" y="38100"/>
                </a:lnTo>
                <a:lnTo>
                  <a:pt x="176428" y="38100"/>
                </a:lnTo>
                <a:lnTo>
                  <a:pt x="166014" y="50800"/>
                </a:lnTo>
                <a:lnTo>
                  <a:pt x="148488" y="50800"/>
                </a:lnTo>
                <a:lnTo>
                  <a:pt x="138899" y="63500"/>
                </a:lnTo>
                <a:close/>
              </a:path>
              <a:path w="2837179" h="5461000">
                <a:moveTo>
                  <a:pt x="175552" y="50800"/>
                </a:moveTo>
                <a:lnTo>
                  <a:pt x="176428" y="38100"/>
                </a:lnTo>
                <a:lnTo>
                  <a:pt x="186194" y="38100"/>
                </a:lnTo>
                <a:lnTo>
                  <a:pt x="175552" y="50800"/>
                </a:lnTo>
                <a:close/>
              </a:path>
              <a:path w="2837179" h="5461000">
                <a:moveTo>
                  <a:pt x="2661450" y="50800"/>
                </a:moveTo>
                <a:lnTo>
                  <a:pt x="2650794" y="38100"/>
                </a:lnTo>
                <a:lnTo>
                  <a:pt x="2660561" y="38100"/>
                </a:lnTo>
                <a:lnTo>
                  <a:pt x="2661450" y="50800"/>
                </a:lnTo>
                <a:close/>
              </a:path>
              <a:path w="2837179" h="5461000">
                <a:moveTo>
                  <a:pt x="2755672" y="63500"/>
                </a:moveTo>
                <a:lnTo>
                  <a:pt x="2698102" y="63500"/>
                </a:lnTo>
                <a:lnTo>
                  <a:pt x="2688499" y="50800"/>
                </a:lnTo>
                <a:lnTo>
                  <a:pt x="2670975" y="50800"/>
                </a:lnTo>
                <a:lnTo>
                  <a:pt x="2660561" y="38100"/>
                </a:lnTo>
                <a:lnTo>
                  <a:pt x="2737294" y="38100"/>
                </a:lnTo>
                <a:lnTo>
                  <a:pt x="2746667" y="50800"/>
                </a:lnTo>
                <a:lnTo>
                  <a:pt x="2755672" y="63500"/>
                </a:lnTo>
                <a:close/>
              </a:path>
              <a:path w="2837179" h="5461000">
                <a:moveTo>
                  <a:pt x="147675" y="63500"/>
                </a:moveTo>
                <a:lnTo>
                  <a:pt x="148488" y="50800"/>
                </a:lnTo>
                <a:lnTo>
                  <a:pt x="157568" y="50800"/>
                </a:lnTo>
                <a:lnTo>
                  <a:pt x="147675" y="63500"/>
                </a:lnTo>
                <a:close/>
              </a:path>
              <a:path w="2837179" h="5461000">
                <a:moveTo>
                  <a:pt x="2689313" y="63500"/>
                </a:moveTo>
                <a:lnTo>
                  <a:pt x="2679434" y="50800"/>
                </a:lnTo>
                <a:lnTo>
                  <a:pt x="2688499" y="50800"/>
                </a:lnTo>
                <a:lnTo>
                  <a:pt x="2689313" y="63500"/>
                </a:lnTo>
                <a:close/>
              </a:path>
              <a:path w="2837179" h="5461000">
                <a:moveTo>
                  <a:pt x="106616" y="88900"/>
                </a:moveTo>
                <a:lnTo>
                  <a:pt x="56692" y="88900"/>
                </a:lnTo>
                <a:lnTo>
                  <a:pt x="64490" y="76200"/>
                </a:lnTo>
                <a:lnTo>
                  <a:pt x="72707" y="63500"/>
                </a:lnTo>
                <a:lnTo>
                  <a:pt x="131140" y="63500"/>
                </a:lnTo>
                <a:lnTo>
                  <a:pt x="122148" y="76200"/>
                </a:lnTo>
                <a:lnTo>
                  <a:pt x="114922" y="76200"/>
                </a:lnTo>
                <a:lnTo>
                  <a:pt x="106616" y="88900"/>
                </a:lnTo>
                <a:close/>
              </a:path>
              <a:path w="2837179" h="5461000">
                <a:moveTo>
                  <a:pt x="2780309" y="88900"/>
                </a:moveTo>
                <a:lnTo>
                  <a:pt x="2730385" y="88900"/>
                </a:lnTo>
                <a:lnTo>
                  <a:pt x="2722067" y="76200"/>
                </a:lnTo>
                <a:lnTo>
                  <a:pt x="2714840" y="76200"/>
                </a:lnTo>
                <a:lnTo>
                  <a:pt x="2705849" y="63500"/>
                </a:lnTo>
                <a:lnTo>
                  <a:pt x="2764282" y="63500"/>
                </a:lnTo>
                <a:lnTo>
                  <a:pt x="2772498" y="76200"/>
                </a:lnTo>
                <a:lnTo>
                  <a:pt x="2780309" y="88900"/>
                </a:lnTo>
                <a:close/>
              </a:path>
              <a:path w="2837179" h="5461000">
                <a:moveTo>
                  <a:pt x="63220" y="139700"/>
                </a:moveTo>
                <a:lnTo>
                  <a:pt x="24485" y="139700"/>
                </a:lnTo>
                <a:lnTo>
                  <a:pt x="29959" y="127000"/>
                </a:lnTo>
                <a:lnTo>
                  <a:pt x="35941" y="114300"/>
                </a:lnTo>
                <a:lnTo>
                  <a:pt x="42405" y="101600"/>
                </a:lnTo>
                <a:lnTo>
                  <a:pt x="49314" y="88900"/>
                </a:lnTo>
                <a:lnTo>
                  <a:pt x="99961" y="88900"/>
                </a:lnTo>
                <a:lnTo>
                  <a:pt x="92379" y="101600"/>
                </a:lnTo>
                <a:lnTo>
                  <a:pt x="86360" y="101600"/>
                </a:lnTo>
                <a:lnTo>
                  <a:pt x="79552" y="114300"/>
                </a:lnTo>
                <a:lnTo>
                  <a:pt x="80111" y="114300"/>
                </a:lnTo>
                <a:lnTo>
                  <a:pt x="73710" y="127000"/>
                </a:lnTo>
                <a:lnTo>
                  <a:pt x="68745" y="127000"/>
                </a:lnTo>
                <a:lnTo>
                  <a:pt x="63220" y="139700"/>
                </a:lnTo>
                <a:close/>
              </a:path>
              <a:path w="2837179" h="5461000">
                <a:moveTo>
                  <a:pt x="2812503" y="139700"/>
                </a:moveTo>
                <a:lnTo>
                  <a:pt x="2773768" y="139700"/>
                </a:lnTo>
                <a:lnTo>
                  <a:pt x="2768244" y="127000"/>
                </a:lnTo>
                <a:lnTo>
                  <a:pt x="2763279" y="127000"/>
                </a:lnTo>
                <a:lnTo>
                  <a:pt x="2756890" y="114300"/>
                </a:lnTo>
                <a:lnTo>
                  <a:pt x="2757436" y="114300"/>
                </a:lnTo>
                <a:lnTo>
                  <a:pt x="2750629" y="101600"/>
                </a:lnTo>
                <a:lnTo>
                  <a:pt x="2744609" y="101600"/>
                </a:lnTo>
                <a:lnTo>
                  <a:pt x="2737027" y="88900"/>
                </a:lnTo>
                <a:lnTo>
                  <a:pt x="2787675" y="88900"/>
                </a:lnTo>
                <a:lnTo>
                  <a:pt x="2794596" y="101600"/>
                </a:lnTo>
                <a:lnTo>
                  <a:pt x="2801048" y="114300"/>
                </a:lnTo>
                <a:lnTo>
                  <a:pt x="2807030" y="127000"/>
                </a:lnTo>
                <a:lnTo>
                  <a:pt x="2812503" y="139700"/>
                </a:lnTo>
                <a:close/>
              </a:path>
              <a:path w="2837179" h="5461000">
                <a:moveTo>
                  <a:pt x="85788" y="114300"/>
                </a:moveTo>
                <a:lnTo>
                  <a:pt x="86360" y="101600"/>
                </a:lnTo>
                <a:lnTo>
                  <a:pt x="92989" y="101600"/>
                </a:lnTo>
                <a:lnTo>
                  <a:pt x="85788" y="114300"/>
                </a:lnTo>
                <a:close/>
              </a:path>
              <a:path w="2837179" h="5461000">
                <a:moveTo>
                  <a:pt x="2751201" y="114300"/>
                </a:moveTo>
                <a:lnTo>
                  <a:pt x="2744000" y="101600"/>
                </a:lnTo>
                <a:lnTo>
                  <a:pt x="2750629" y="101600"/>
                </a:lnTo>
                <a:lnTo>
                  <a:pt x="2751201" y="114300"/>
                </a:lnTo>
                <a:close/>
              </a:path>
              <a:path w="2837179" h="5461000">
                <a:moveTo>
                  <a:pt x="42265" y="203200"/>
                </a:moveTo>
                <a:lnTo>
                  <a:pt x="3873" y="203200"/>
                </a:lnTo>
                <a:lnTo>
                  <a:pt x="5054" y="190500"/>
                </a:lnTo>
                <a:lnTo>
                  <a:pt x="7810" y="177800"/>
                </a:lnTo>
                <a:lnTo>
                  <a:pt x="11150" y="165100"/>
                </a:lnTo>
                <a:lnTo>
                  <a:pt x="15062" y="152400"/>
                </a:lnTo>
                <a:lnTo>
                  <a:pt x="19507" y="139700"/>
                </a:lnTo>
                <a:lnTo>
                  <a:pt x="63665" y="139700"/>
                </a:lnTo>
                <a:lnTo>
                  <a:pt x="58597" y="152400"/>
                </a:lnTo>
                <a:lnTo>
                  <a:pt x="59004" y="152400"/>
                </a:lnTo>
                <a:lnTo>
                  <a:pt x="54419" y="165100"/>
                </a:lnTo>
                <a:lnTo>
                  <a:pt x="51003" y="165100"/>
                </a:lnTo>
                <a:lnTo>
                  <a:pt x="47396" y="177800"/>
                </a:lnTo>
                <a:lnTo>
                  <a:pt x="47675" y="177800"/>
                </a:lnTo>
                <a:lnTo>
                  <a:pt x="44589" y="190500"/>
                </a:lnTo>
                <a:lnTo>
                  <a:pt x="44818" y="190500"/>
                </a:lnTo>
                <a:lnTo>
                  <a:pt x="42265" y="203200"/>
                </a:lnTo>
                <a:close/>
              </a:path>
              <a:path w="2837179" h="5461000">
                <a:moveTo>
                  <a:pt x="2833116" y="203200"/>
                </a:moveTo>
                <a:lnTo>
                  <a:pt x="2794723" y="203200"/>
                </a:lnTo>
                <a:lnTo>
                  <a:pt x="2792171" y="190500"/>
                </a:lnTo>
                <a:lnTo>
                  <a:pt x="2792399" y="190500"/>
                </a:lnTo>
                <a:lnTo>
                  <a:pt x="2789313" y="177800"/>
                </a:lnTo>
                <a:lnTo>
                  <a:pt x="2789593" y="177800"/>
                </a:lnTo>
                <a:lnTo>
                  <a:pt x="2785986" y="165100"/>
                </a:lnTo>
                <a:lnTo>
                  <a:pt x="2782570" y="165100"/>
                </a:lnTo>
                <a:lnTo>
                  <a:pt x="2777985" y="152400"/>
                </a:lnTo>
                <a:lnTo>
                  <a:pt x="2778392" y="152400"/>
                </a:lnTo>
                <a:lnTo>
                  <a:pt x="2773324" y="139700"/>
                </a:lnTo>
                <a:lnTo>
                  <a:pt x="2817482" y="139700"/>
                </a:lnTo>
                <a:lnTo>
                  <a:pt x="2821927" y="152400"/>
                </a:lnTo>
                <a:lnTo>
                  <a:pt x="2825838" y="165100"/>
                </a:lnTo>
                <a:lnTo>
                  <a:pt x="2829179" y="177800"/>
                </a:lnTo>
                <a:lnTo>
                  <a:pt x="2831934" y="190500"/>
                </a:lnTo>
                <a:lnTo>
                  <a:pt x="2833116" y="203200"/>
                </a:lnTo>
                <a:close/>
              </a:path>
              <a:path w="2837179" h="5461000">
                <a:moveTo>
                  <a:pt x="40487" y="215900"/>
                </a:moveTo>
                <a:lnTo>
                  <a:pt x="1993" y="215900"/>
                </a:lnTo>
                <a:lnTo>
                  <a:pt x="2857" y="203200"/>
                </a:lnTo>
                <a:lnTo>
                  <a:pt x="41414" y="203200"/>
                </a:lnTo>
                <a:lnTo>
                  <a:pt x="40487" y="215900"/>
                </a:lnTo>
                <a:close/>
              </a:path>
              <a:path w="2837179" h="5461000">
                <a:moveTo>
                  <a:pt x="2835008" y="215900"/>
                </a:moveTo>
                <a:lnTo>
                  <a:pt x="2796513" y="215900"/>
                </a:lnTo>
                <a:lnTo>
                  <a:pt x="2795574" y="203200"/>
                </a:lnTo>
                <a:lnTo>
                  <a:pt x="2834132" y="203200"/>
                </a:lnTo>
                <a:lnTo>
                  <a:pt x="2835008" y="215900"/>
                </a:lnTo>
                <a:close/>
              </a:path>
              <a:path w="2837179" h="5461000">
                <a:moveTo>
                  <a:pt x="38684" y="228600"/>
                </a:moveTo>
                <a:lnTo>
                  <a:pt x="723" y="228600"/>
                </a:lnTo>
                <a:lnTo>
                  <a:pt x="1270" y="215900"/>
                </a:lnTo>
                <a:lnTo>
                  <a:pt x="39204" y="215900"/>
                </a:lnTo>
                <a:lnTo>
                  <a:pt x="38684" y="228600"/>
                </a:lnTo>
                <a:close/>
              </a:path>
              <a:path w="2837179" h="5461000">
                <a:moveTo>
                  <a:pt x="2836278" y="228600"/>
                </a:moveTo>
                <a:lnTo>
                  <a:pt x="2798306" y="228600"/>
                </a:lnTo>
                <a:lnTo>
                  <a:pt x="2797784" y="215900"/>
                </a:lnTo>
                <a:lnTo>
                  <a:pt x="2835719" y="215900"/>
                </a:lnTo>
                <a:lnTo>
                  <a:pt x="2836278" y="228600"/>
                </a:lnTo>
                <a:close/>
              </a:path>
              <a:path w="2837179" h="5461000">
                <a:moveTo>
                  <a:pt x="38163" y="241300"/>
                </a:moveTo>
                <a:lnTo>
                  <a:pt x="76" y="241300"/>
                </a:lnTo>
                <a:lnTo>
                  <a:pt x="317" y="228600"/>
                </a:lnTo>
                <a:lnTo>
                  <a:pt x="38379" y="228600"/>
                </a:lnTo>
                <a:lnTo>
                  <a:pt x="38163" y="241300"/>
                </a:lnTo>
                <a:close/>
              </a:path>
              <a:path w="2837179" h="5461000">
                <a:moveTo>
                  <a:pt x="2836913" y="241300"/>
                </a:moveTo>
                <a:lnTo>
                  <a:pt x="2798838" y="241300"/>
                </a:lnTo>
                <a:lnTo>
                  <a:pt x="2798610" y="228600"/>
                </a:lnTo>
                <a:lnTo>
                  <a:pt x="2836672" y="228600"/>
                </a:lnTo>
                <a:lnTo>
                  <a:pt x="2836913" y="241300"/>
                </a:lnTo>
                <a:close/>
              </a:path>
              <a:path w="2837179" h="5461000">
                <a:moveTo>
                  <a:pt x="38163" y="5219700"/>
                </a:moveTo>
                <a:lnTo>
                  <a:pt x="76" y="5219700"/>
                </a:lnTo>
                <a:lnTo>
                  <a:pt x="0" y="241300"/>
                </a:lnTo>
                <a:lnTo>
                  <a:pt x="38100" y="241300"/>
                </a:lnTo>
                <a:lnTo>
                  <a:pt x="38163" y="5219700"/>
                </a:lnTo>
                <a:close/>
              </a:path>
              <a:path w="2837179" h="5461000">
                <a:moveTo>
                  <a:pt x="2836913" y="5219700"/>
                </a:moveTo>
                <a:lnTo>
                  <a:pt x="2798826" y="5219700"/>
                </a:lnTo>
                <a:lnTo>
                  <a:pt x="2798902" y="5207000"/>
                </a:lnTo>
                <a:lnTo>
                  <a:pt x="2798889" y="241300"/>
                </a:lnTo>
                <a:lnTo>
                  <a:pt x="2836989" y="241300"/>
                </a:lnTo>
                <a:lnTo>
                  <a:pt x="2836913" y="5219700"/>
                </a:lnTo>
                <a:close/>
              </a:path>
              <a:path w="2837179" h="5461000">
                <a:moveTo>
                  <a:pt x="39204" y="5232400"/>
                </a:moveTo>
                <a:lnTo>
                  <a:pt x="723" y="5232400"/>
                </a:lnTo>
                <a:lnTo>
                  <a:pt x="317" y="5219700"/>
                </a:lnTo>
                <a:lnTo>
                  <a:pt x="38684" y="5219700"/>
                </a:lnTo>
                <a:lnTo>
                  <a:pt x="39204" y="5232400"/>
                </a:lnTo>
                <a:close/>
              </a:path>
              <a:path w="2837179" h="5461000">
                <a:moveTo>
                  <a:pt x="2836278" y="5232400"/>
                </a:moveTo>
                <a:lnTo>
                  <a:pt x="2797784" y="5232400"/>
                </a:lnTo>
                <a:lnTo>
                  <a:pt x="2798306" y="5219700"/>
                </a:lnTo>
                <a:lnTo>
                  <a:pt x="2836672" y="5219700"/>
                </a:lnTo>
                <a:lnTo>
                  <a:pt x="2836278" y="5232400"/>
                </a:lnTo>
                <a:close/>
              </a:path>
              <a:path w="2837179" h="5461000">
                <a:moveTo>
                  <a:pt x="40551" y="5245100"/>
                </a:moveTo>
                <a:lnTo>
                  <a:pt x="1993" y="5245100"/>
                </a:lnTo>
                <a:lnTo>
                  <a:pt x="1270" y="5232400"/>
                </a:lnTo>
                <a:lnTo>
                  <a:pt x="39751" y="5232400"/>
                </a:lnTo>
                <a:lnTo>
                  <a:pt x="40551" y="5245100"/>
                </a:lnTo>
                <a:close/>
              </a:path>
              <a:path w="2837179" h="5461000">
                <a:moveTo>
                  <a:pt x="2835008" y="5245100"/>
                </a:moveTo>
                <a:lnTo>
                  <a:pt x="2796438" y="5245100"/>
                </a:lnTo>
                <a:lnTo>
                  <a:pt x="2797238" y="5232400"/>
                </a:lnTo>
                <a:lnTo>
                  <a:pt x="2835719" y="5232400"/>
                </a:lnTo>
                <a:lnTo>
                  <a:pt x="2835008" y="5245100"/>
                </a:lnTo>
                <a:close/>
              </a:path>
              <a:path w="2837179" h="5461000">
                <a:moveTo>
                  <a:pt x="42418" y="5257800"/>
                </a:moveTo>
                <a:lnTo>
                  <a:pt x="3873" y="5257800"/>
                </a:lnTo>
                <a:lnTo>
                  <a:pt x="2857" y="5245100"/>
                </a:lnTo>
                <a:lnTo>
                  <a:pt x="41338" y="5245100"/>
                </a:lnTo>
                <a:lnTo>
                  <a:pt x="42418" y="5257800"/>
                </a:lnTo>
                <a:close/>
              </a:path>
              <a:path w="2837179" h="5461000">
                <a:moveTo>
                  <a:pt x="2833116" y="5257800"/>
                </a:moveTo>
                <a:lnTo>
                  <a:pt x="2794584" y="5257800"/>
                </a:lnTo>
                <a:lnTo>
                  <a:pt x="2795651" y="5245100"/>
                </a:lnTo>
                <a:lnTo>
                  <a:pt x="2834132" y="5245100"/>
                </a:lnTo>
                <a:lnTo>
                  <a:pt x="2833116" y="5257800"/>
                </a:lnTo>
                <a:close/>
              </a:path>
              <a:path w="2837179" h="5461000">
                <a:moveTo>
                  <a:pt x="80111" y="5334000"/>
                </a:moveTo>
                <a:lnTo>
                  <a:pt x="29959" y="5334000"/>
                </a:lnTo>
                <a:lnTo>
                  <a:pt x="24485" y="5321300"/>
                </a:lnTo>
                <a:lnTo>
                  <a:pt x="11150" y="5283200"/>
                </a:lnTo>
                <a:lnTo>
                  <a:pt x="5054" y="5257800"/>
                </a:lnTo>
                <a:lnTo>
                  <a:pt x="44589" y="5257800"/>
                </a:lnTo>
                <a:lnTo>
                  <a:pt x="47675" y="5270500"/>
                </a:lnTo>
                <a:lnTo>
                  <a:pt x="47396" y="5270500"/>
                </a:lnTo>
                <a:lnTo>
                  <a:pt x="51003" y="5283200"/>
                </a:lnTo>
                <a:lnTo>
                  <a:pt x="50673" y="5283200"/>
                </a:lnTo>
                <a:lnTo>
                  <a:pt x="54775" y="5295900"/>
                </a:lnTo>
                <a:lnTo>
                  <a:pt x="58597" y="5295900"/>
                </a:lnTo>
                <a:lnTo>
                  <a:pt x="63665" y="5308600"/>
                </a:lnTo>
                <a:lnTo>
                  <a:pt x="63220" y="5308600"/>
                </a:lnTo>
                <a:lnTo>
                  <a:pt x="68745" y="5321300"/>
                </a:lnTo>
                <a:lnTo>
                  <a:pt x="73710" y="5321300"/>
                </a:lnTo>
                <a:lnTo>
                  <a:pt x="80111" y="5334000"/>
                </a:lnTo>
                <a:close/>
              </a:path>
              <a:path w="2837179" h="5461000">
                <a:moveTo>
                  <a:pt x="2807030" y="5334000"/>
                </a:moveTo>
                <a:lnTo>
                  <a:pt x="2756890" y="5334000"/>
                </a:lnTo>
                <a:lnTo>
                  <a:pt x="2763279" y="5321300"/>
                </a:lnTo>
                <a:lnTo>
                  <a:pt x="2768244" y="5321300"/>
                </a:lnTo>
                <a:lnTo>
                  <a:pt x="2773768" y="5308600"/>
                </a:lnTo>
                <a:lnTo>
                  <a:pt x="2773324" y="5308600"/>
                </a:lnTo>
                <a:lnTo>
                  <a:pt x="2778392" y="5295900"/>
                </a:lnTo>
                <a:lnTo>
                  <a:pt x="2782214" y="5295900"/>
                </a:lnTo>
                <a:lnTo>
                  <a:pt x="2786316" y="5283200"/>
                </a:lnTo>
                <a:lnTo>
                  <a:pt x="2785986" y="5283200"/>
                </a:lnTo>
                <a:lnTo>
                  <a:pt x="2789593" y="5270500"/>
                </a:lnTo>
                <a:lnTo>
                  <a:pt x="2789313" y="5270500"/>
                </a:lnTo>
                <a:lnTo>
                  <a:pt x="2792399" y="5257800"/>
                </a:lnTo>
                <a:lnTo>
                  <a:pt x="2831934" y="5257800"/>
                </a:lnTo>
                <a:lnTo>
                  <a:pt x="2821927" y="5295900"/>
                </a:lnTo>
                <a:lnTo>
                  <a:pt x="2812503" y="5321300"/>
                </a:lnTo>
                <a:lnTo>
                  <a:pt x="2807030" y="5334000"/>
                </a:lnTo>
                <a:close/>
              </a:path>
              <a:path w="2837179" h="5461000">
                <a:moveTo>
                  <a:pt x="114922" y="5372100"/>
                </a:moveTo>
                <a:lnTo>
                  <a:pt x="56692" y="5372100"/>
                </a:lnTo>
                <a:lnTo>
                  <a:pt x="49314" y="5359400"/>
                </a:lnTo>
                <a:lnTo>
                  <a:pt x="42405" y="5346700"/>
                </a:lnTo>
                <a:lnTo>
                  <a:pt x="35941" y="5334000"/>
                </a:lnTo>
                <a:lnTo>
                  <a:pt x="79552" y="5334000"/>
                </a:lnTo>
                <a:lnTo>
                  <a:pt x="86360" y="5346700"/>
                </a:lnTo>
                <a:lnTo>
                  <a:pt x="92379" y="5346700"/>
                </a:lnTo>
                <a:lnTo>
                  <a:pt x="99961" y="5359400"/>
                </a:lnTo>
                <a:lnTo>
                  <a:pt x="106616" y="5359400"/>
                </a:lnTo>
                <a:lnTo>
                  <a:pt x="114922" y="5372100"/>
                </a:lnTo>
                <a:close/>
              </a:path>
              <a:path w="2837179" h="5461000">
                <a:moveTo>
                  <a:pt x="2780309" y="5372100"/>
                </a:moveTo>
                <a:lnTo>
                  <a:pt x="2722067" y="5372100"/>
                </a:lnTo>
                <a:lnTo>
                  <a:pt x="2730385" y="5359400"/>
                </a:lnTo>
                <a:lnTo>
                  <a:pt x="2737027" y="5359400"/>
                </a:lnTo>
                <a:lnTo>
                  <a:pt x="2744609" y="5346700"/>
                </a:lnTo>
                <a:lnTo>
                  <a:pt x="2750629" y="5346700"/>
                </a:lnTo>
                <a:lnTo>
                  <a:pt x="2757436" y="5334000"/>
                </a:lnTo>
                <a:lnTo>
                  <a:pt x="2801048" y="5334000"/>
                </a:lnTo>
                <a:lnTo>
                  <a:pt x="2794596" y="5346700"/>
                </a:lnTo>
                <a:lnTo>
                  <a:pt x="2787675" y="5359400"/>
                </a:lnTo>
                <a:lnTo>
                  <a:pt x="2780309" y="5372100"/>
                </a:lnTo>
                <a:close/>
              </a:path>
              <a:path w="2837179" h="5461000">
                <a:moveTo>
                  <a:pt x="148488" y="5397500"/>
                </a:moveTo>
                <a:lnTo>
                  <a:pt x="81318" y="5397500"/>
                </a:lnTo>
                <a:lnTo>
                  <a:pt x="72707" y="5384800"/>
                </a:lnTo>
                <a:lnTo>
                  <a:pt x="64490" y="5372100"/>
                </a:lnTo>
                <a:lnTo>
                  <a:pt x="122148" y="5372100"/>
                </a:lnTo>
                <a:lnTo>
                  <a:pt x="131140" y="5384800"/>
                </a:lnTo>
                <a:lnTo>
                  <a:pt x="138899" y="5384800"/>
                </a:lnTo>
                <a:lnTo>
                  <a:pt x="148488" y="5397500"/>
                </a:lnTo>
                <a:close/>
              </a:path>
              <a:path w="2837179" h="5461000">
                <a:moveTo>
                  <a:pt x="2755672" y="5397500"/>
                </a:moveTo>
                <a:lnTo>
                  <a:pt x="2688499" y="5397500"/>
                </a:lnTo>
                <a:lnTo>
                  <a:pt x="2698102" y="5384800"/>
                </a:lnTo>
                <a:lnTo>
                  <a:pt x="2705849" y="5384800"/>
                </a:lnTo>
                <a:lnTo>
                  <a:pt x="2714840" y="5372100"/>
                </a:lnTo>
                <a:lnTo>
                  <a:pt x="2772498" y="5372100"/>
                </a:lnTo>
                <a:lnTo>
                  <a:pt x="2764282" y="5384800"/>
                </a:lnTo>
                <a:lnTo>
                  <a:pt x="2755672" y="5397500"/>
                </a:lnTo>
                <a:close/>
              </a:path>
              <a:path w="2837179" h="5461000">
                <a:moveTo>
                  <a:pt x="176428" y="5410200"/>
                </a:moveTo>
                <a:lnTo>
                  <a:pt x="99695" y="5410200"/>
                </a:lnTo>
                <a:lnTo>
                  <a:pt x="90322" y="5397500"/>
                </a:lnTo>
                <a:lnTo>
                  <a:pt x="166014" y="5397500"/>
                </a:lnTo>
                <a:lnTo>
                  <a:pt x="176428" y="5410200"/>
                </a:lnTo>
                <a:close/>
              </a:path>
              <a:path w="2837179" h="5461000">
                <a:moveTo>
                  <a:pt x="2737294" y="5410200"/>
                </a:moveTo>
                <a:lnTo>
                  <a:pt x="2660561" y="5410200"/>
                </a:lnTo>
                <a:lnTo>
                  <a:pt x="2670975" y="5397500"/>
                </a:lnTo>
                <a:lnTo>
                  <a:pt x="2746667" y="5397500"/>
                </a:lnTo>
                <a:lnTo>
                  <a:pt x="2737294" y="5410200"/>
                </a:lnTo>
                <a:close/>
              </a:path>
              <a:path w="2837179" h="5461000">
                <a:moveTo>
                  <a:pt x="216458" y="5422900"/>
                </a:moveTo>
                <a:lnTo>
                  <a:pt x="119507" y="5422900"/>
                </a:lnTo>
                <a:lnTo>
                  <a:pt x="109435" y="5410200"/>
                </a:lnTo>
                <a:lnTo>
                  <a:pt x="210794" y="5410200"/>
                </a:lnTo>
                <a:lnTo>
                  <a:pt x="216458" y="5422900"/>
                </a:lnTo>
                <a:close/>
              </a:path>
              <a:path w="2837179" h="5461000">
                <a:moveTo>
                  <a:pt x="2717482" y="5422900"/>
                </a:moveTo>
                <a:lnTo>
                  <a:pt x="2620531" y="5422900"/>
                </a:lnTo>
                <a:lnTo>
                  <a:pt x="2626194" y="5410200"/>
                </a:lnTo>
                <a:lnTo>
                  <a:pt x="2727553" y="5410200"/>
                </a:lnTo>
                <a:lnTo>
                  <a:pt x="2717482" y="5422900"/>
                </a:lnTo>
                <a:close/>
              </a:path>
              <a:path w="2837179" h="5461000">
                <a:moveTo>
                  <a:pt x="2696387" y="5435600"/>
                </a:moveTo>
                <a:lnTo>
                  <a:pt x="140614" y="5435600"/>
                </a:lnTo>
                <a:lnTo>
                  <a:pt x="129895" y="5422900"/>
                </a:lnTo>
                <a:lnTo>
                  <a:pt x="2707093" y="5422900"/>
                </a:lnTo>
                <a:lnTo>
                  <a:pt x="2696387" y="5435600"/>
                </a:lnTo>
                <a:close/>
              </a:path>
              <a:path w="2837179" h="5461000">
                <a:moveTo>
                  <a:pt x="2674099" y="5448300"/>
                </a:moveTo>
                <a:lnTo>
                  <a:pt x="162890" y="5448300"/>
                </a:lnTo>
                <a:lnTo>
                  <a:pt x="151612" y="5435600"/>
                </a:lnTo>
                <a:lnTo>
                  <a:pt x="2685376" y="5435600"/>
                </a:lnTo>
                <a:lnTo>
                  <a:pt x="2674099" y="5448300"/>
                </a:lnTo>
                <a:close/>
              </a:path>
              <a:path w="2837179" h="5461000">
                <a:moveTo>
                  <a:pt x="2626525" y="5461000"/>
                </a:moveTo>
                <a:lnTo>
                  <a:pt x="210464" y="5461000"/>
                </a:lnTo>
                <a:lnTo>
                  <a:pt x="204330" y="5448300"/>
                </a:lnTo>
                <a:lnTo>
                  <a:pt x="2632659" y="5448300"/>
                </a:lnTo>
                <a:lnTo>
                  <a:pt x="2626525" y="54610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99705" y="1108075"/>
            <a:ext cx="2322830" cy="5024755"/>
          </a:xfrm>
          <a:prstGeom prst="rect">
            <a:avLst/>
          </a:prstGeom>
        </p:spPr>
      </p:pic>
      <p:sp>
        <p:nvSpPr>
          <p:cNvPr id="8" name="object 8"/>
          <p:cNvSpPr/>
          <p:nvPr>
            <p:custDataLst>
              <p:tags r:id="rId7"/>
            </p:custDataLst>
          </p:nvPr>
        </p:nvSpPr>
        <p:spPr>
          <a:xfrm>
            <a:off x="7579995" y="889000"/>
            <a:ext cx="2837180" cy="5461000"/>
          </a:xfrm>
          <a:custGeom>
            <a:avLst/>
            <a:gdLst/>
            <a:ahLst/>
            <a:cxnLst/>
            <a:rect l="l" t="t" r="r" b="b"/>
            <a:pathLst>
              <a:path w="2837179" h="5461000">
                <a:moveTo>
                  <a:pt x="2674112" y="12700"/>
                </a:moveTo>
                <a:lnTo>
                  <a:pt x="162902" y="12700"/>
                </a:lnTo>
                <a:lnTo>
                  <a:pt x="174434" y="0"/>
                </a:lnTo>
                <a:lnTo>
                  <a:pt x="2662567" y="0"/>
                </a:lnTo>
                <a:lnTo>
                  <a:pt x="2674112" y="12700"/>
                </a:lnTo>
                <a:close/>
              </a:path>
              <a:path w="2837179" h="5461000">
                <a:moveTo>
                  <a:pt x="2707095" y="25400"/>
                </a:moveTo>
                <a:lnTo>
                  <a:pt x="129908" y="25400"/>
                </a:lnTo>
                <a:lnTo>
                  <a:pt x="140614" y="12700"/>
                </a:lnTo>
                <a:lnTo>
                  <a:pt x="2696387" y="12700"/>
                </a:lnTo>
                <a:lnTo>
                  <a:pt x="2707095" y="25400"/>
                </a:lnTo>
                <a:close/>
              </a:path>
              <a:path w="2837179" h="5461000">
                <a:moveTo>
                  <a:pt x="2727566" y="38100"/>
                </a:moveTo>
                <a:lnTo>
                  <a:pt x="109435" y="38100"/>
                </a:lnTo>
                <a:lnTo>
                  <a:pt x="119507" y="25400"/>
                </a:lnTo>
                <a:lnTo>
                  <a:pt x="2717495" y="25400"/>
                </a:lnTo>
                <a:lnTo>
                  <a:pt x="2727566" y="38100"/>
                </a:lnTo>
                <a:close/>
              </a:path>
              <a:path w="2837179" h="5461000">
                <a:moveTo>
                  <a:pt x="138899" y="63500"/>
                </a:moveTo>
                <a:lnTo>
                  <a:pt x="81330" y="63500"/>
                </a:lnTo>
                <a:lnTo>
                  <a:pt x="90335" y="50800"/>
                </a:lnTo>
                <a:lnTo>
                  <a:pt x="99707" y="38100"/>
                </a:lnTo>
                <a:lnTo>
                  <a:pt x="176441" y="38100"/>
                </a:lnTo>
                <a:lnTo>
                  <a:pt x="166027" y="50800"/>
                </a:lnTo>
                <a:lnTo>
                  <a:pt x="148501" y="50800"/>
                </a:lnTo>
                <a:lnTo>
                  <a:pt x="138899" y="63500"/>
                </a:lnTo>
                <a:close/>
              </a:path>
              <a:path w="2837179" h="5461000">
                <a:moveTo>
                  <a:pt x="175550" y="50800"/>
                </a:moveTo>
                <a:lnTo>
                  <a:pt x="176441" y="38100"/>
                </a:lnTo>
                <a:lnTo>
                  <a:pt x="186207" y="38100"/>
                </a:lnTo>
                <a:lnTo>
                  <a:pt x="175550" y="50800"/>
                </a:lnTo>
                <a:close/>
              </a:path>
              <a:path w="2837179" h="5461000">
                <a:moveTo>
                  <a:pt x="2661450" y="50800"/>
                </a:moveTo>
                <a:lnTo>
                  <a:pt x="2650807" y="38100"/>
                </a:lnTo>
                <a:lnTo>
                  <a:pt x="2660573" y="38100"/>
                </a:lnTo>
                <a:lnTo>
                  <a:pt x="2661450" y="50800"/>
                </a:lnTo>
                <a:close/>
              </a:path>
              <a:path w="2837179" h="5461000">
                <a:moveTo>
                  <a:pt x="2755671" y="63500"/>
                </a:moveTo>
                <a:lnTo>
                  <a:pt x="2698102" y="63500"/>
                </a:lnTo>
                <a:lnTo>
                  <a:pt x="2688501" y="50800"/>
                </a:lnTo>
                <a:lnTo>
                  <a:pt x="2670973" y="50800"/>
                </a:lnTo>
                <a:lnTo>
                  <a:pt x="2660573" y="38100"/>
                </a:lnTo>
                <a:lnTo>
                  <a:pt x="2737294" y="38100"/>
                </a:lnTo>
                <a:lnTo>
                  <a:pt x="2746679" y="50800"/>
                </a:lnTo>
                <a:lnTo>
                  <a:pt x="2755671" y="63500"/>
                </a:lnTo>
                <a:close/>
              </a:path>
              <a:path w="2837179" h="5461000">
                <a:moveTo>
                  <a:pt x="147688" y="63500"/>
                </a:moveTo>
                <a:lnTo>
                  <a:pt x="148501" y="50800"/>
                </a:lnTo>
                <a:lnTo>
                  <a:pt x="157568" y="50800"/>
                </a:lnTo>
                <a:lnTo>
                  <a:pt x="147688" y="63500"/>
                </a:lnTo>
                <a:close/>
              </a:path>
              <a:path w="2837179" h="5461000">
                <a:moveTo>
                  <a:pt x="2689313" y="63500"/>
                </a:moveTo>
                <a:lnTo>
                  <a:pt x="2679433" y="50800"/>
                </a:lnTo>
                <a:lnTo>
                  <a:pt x="2688501" y="50800"/>
                </a:lnTo>
                <a:lnTo>
                  <a:pt x="2689313" y="63500"/>
                </a:lnTo>
                <a:close/>
              </a:path>
              <a:path w="2837179" h="5461000">
                <a:moveTo>
                  <a:pt x="106616" y="88900"/>
                </a:moveTo>
                <a:lnTo>
                  <a:pt x="56692" y="88900"/>
                </a:lnTo>
                <a:lnTo>
                  <a:pt x="64490" y="76200"/>
                </a:lnTo>
                <a:lnTo>
                  <a:pt x="72707" y="63500"/>
                </a:lnTo>
                <a:lnTo>
                  <a:pt x="131152" y="63500"/>
                </a:lnTo>
                <a:lnTo>
                  <a:pt x="122161" y="76200"/>
                </a:lnTo>
                <a:lnTo>
                  <a:pt x="114935" y="76200"/>
                </a:lnTo>
                <a:lnTo>
                  <a:pt x="106616" y="88900"/>
                </a:lnTo>
                <a:close/>
              </a:path>
              <a:path w="2837179" h="5461000">
                <a:moveTo>
                  <a:pt x="2780309" y="88900"/>
                </a:moveTo>
                <a:lnTo>
                  <a:pt x="2730385" y="88900"/>
                </a:lnTo>
                <a:lnTo>
                  <a:pt x="2722067" y="76200"/>
                </a:lnTo>
                <a:lnTo>
                  <a:pt x="2714840" y="76200"/>
                </a:lnTo>
                <a:lnTo>
                  <a:pt x="2705862" y="63500"/>
                </a:lnTo>
                <a:lnTo>
                  <a:pt x="2764294" y="63500"/>
                </a:lnTo>
                <a:lnTo>
                  <a:pt x="2772510" y="76200"/>
                </a:lnTo>
                <a:lnTo>
                  <a:pt x="2780309" y="88900"/>
                </a:lnTo>
                <a:close/>
              </a:path>
              <a:path w="2837179" h="5461000">
                <a:moveTo>
                  <a:pt x="63233" y="139700"/>
                </a:moveTo>
                <a:lnTo>
                  <a:pt x="24485" y="139700"/>
                </a:lnTo>
                <a:lnTo>
                  <a:pt x="29972" y="127000"/>
                </a:lnTo>
                <a:lnTo>
                  <a:pt x="35952" y="114300"/>
                </a:lnTo>
                <a:lnTo>
                  <a:pt x="42405" y="101600"/>
                </a:lnTo>
                <a:lnTo>
                  <a:pt x="49326" y="88900"/>
                </a:lnTo>
                <a:lnTo>
                  <a:pt x="99974" y="88900"/>
                </a:lnTo>
                <a:lnTo>
                  <a:pt x="92379" y="101600"/>
                </a:lnTo>
                <a:lnTo>
                  <a:pt x="86372" y="101600"/>
                </a:lnTo>
                <a:lnTo>
                  <a:pt x="79565" y="114300"/>
                </a:lnTo>
                <a:lnTo>
                  <a:pt x="80110" y="114300"/>
                </a:lnTo>
                <a:lnTo>
                  <a:pt x="73722" y="127000"/>
                </a:lnTo>
                <a:lnTo>
                  <a:pt x="68757" y="127000"/>
                </a:lnTo>
                <a:lnTo>
                  <a:pt x="63233" y="139700"/>
                </a:lnTo>
                <a:close/>
              </a:path>
              <a:path w="2837179" h="5461000">
                <a:moveTo>
                  <a:pt x="2812516" y="139700"/>
                </a:moveTo>
                <a:lnTo>
                  <a:pt x="2773768" y="139700"/>
                </a:lnTo>
                <a:lnTo>
                  <a:pt x="2768257" y="127000"/>
                </a:lnTo>
                <a:lnTo>
                  <a:pt x="2763278" y="127000"/>
                </a:lnTo>
                <a:lnTo>
                  <a:pt x="2756890" y="114300"/>
                </a:lnTo>
                <a:lnTo>
                  <a:pt x="2757436" y="114300"/>
                </a:lnTo>
                <a:lnTo>
                  <a:pt x="2750643" y="101600"/>
                </a:lnTo>
                <a:lnTo>
                  <a:pt x="2744622" y="101600"/>
                </a:lnTo>
                <a:lnTo>
                  <a:pt x="2737027" y="88900"/>
                </a:lnTo>
                <a:lnTo>
                  <a:pt x="2787675" y="88900"/>
                </a:lnTo>
                <a:lnTo>
                  <a:pt x="2794596" y="101600"/>
                </a:lnTo>
                <a:lnTo>
                  <a:pt x="2801061" y="114300"/>
                </a:lnTo>
                <a:lnTo>
                  <a:pt x="2807030" y="127000"/>
                </a:lnTo>
                <a:lnTo>
                  <a:pt x="2812516" y="139700"/>
                </a:lnTo>
                <a:close/>
              </a:path>
              <a:path w="2837179" h="5461000">
                <a:moveTo>
                  <a:pt x="85788" y="114300"/>
                </a:moveTo>
                <a:lnTo>
                  <a:pt x="86372" y="101600"/>
                </a:lnTo>
                <a:lnTo>
                  <a:pt x="93000" y="101600"/>
                </a:lnTo>
                <a:lnTo>
                  <a:pt x="85788" y="114300"/>
                </a:lnTo>
                <a:close/>
              </a:path>
              <a:path w="2837179" h="5461000">
                <a:moveTo>
                  <a:pt x="2751213" y="114300"/>
                </a:moveTo>
                <a:lnTo>
                  <a:pt x="2744012" y="101600"/>
                </a:lnTo>
                <a:lnTo>
                  <a:pt x="2750643" y="101600"/>
                </a:lnTo>
                <a:lnTo>
                  <a:pt x="2751213" y="114300"/>
                </a:lnTo>
                <a:close/>
              </a:path>
              <a:path w="2837179" h="5461000">
                <a:moveTo>
                  <a:pt x="42278" y="203200"/>
                </a:moveTo>
                <a:lnTo>
                  <a:pt x="3872" y="203200"/>
                </a:lnTo>
                <a:lnTo>
                  <a:pt x="5068" y="190500"/>
                </a:lnTo>
                <a:lnTo>
                  <a:pt x="7810" y="177800"/>
                </a:lnTo>
                <a:lnTo>
                  <a:pt x="11163" y="165100"/>
                </a:lnTo>
                <a:lnTo>
                  <a:pt x="15062" y="152400"/>
                </a:lnTo>
                <a:lnTo>
                  <a:pt x="19519" y="139700"/>
                </a:lnTo>
                <a:lnTo>
                  <a:pt x="63677" y="139700"/>
                </a:lnTo>
                <a:lnTo>
                  <a:pt x="58610" y="152400"/>
                </a:lnTo>
                <a:lnTo>
                  <a:pt x="59016" y="152400"/>
                </a:lnTo>
                <a:lnTo>
                  <a:pt x="54419" y="165100"/>
                </a:lnTo>
                <a:lnTo>
                  <a:pt x="51003" y="165100"/>
                </a:lnTo>
                <a:lnTo>
                  <a:pt x="47409" y="177800"/>
                </a:lnTo>
                <a:lnTo>
                  <a:pt x="47688" y="177800"/>
                </a:lnTo>
                <a:lnTo>
                  <a:pt x="44588" y="190500"/>
                </a:lnTo>
                <a:lnTo>
                  <a:pt x="44831" y="190500"/>
                </a:lnTo>
                <a:lnTo>
                  <a:pt x="42278" y="203200"/>
                </a:lnTo>
                <a:close/>
              </a:path>
              <a:path w="2837179" h="5461000">
                <a:moveTo>
                  <a:pt x="2833128" y="203200"/>
                </a:moveTo>
                <a:lnTo>
                  <a:pt x="2794736" y="203200"/>
                </a:lnTo>
                <a:lnTo>
                  <a:pt x="2792171" y="190500"/>
                </a:lnTo>
                <a:lnTo>
                  <a:pt x="2792412" y="190500"/>
                </a:lnTo>
                <a:lnTo>
                  <a:pt x="2789326" y="177800"/>
                </a:lnTo>
                <a:lnTo>
                  <a:pt x="2789607" y="177800"/>
                </a:lnTo>
                <a:lnTo>
                  <a:pt x="2785999" y="165100"/>
                </a:lnTo>
                <a:lnTo>
                  <a:pt x="2782582" y="165100"/>
                </a:lnTo>
                <a:lnTo>
                  <a:pt x="2777998" y="152400"/>
                </a:lnTo>
                <a:lnTo>
                  <a:pt x="2778390" y="152400"/>
                </a:lnTo>
                <a:lnTo>
                  <a:pt x="2773337" y="139700"/>
                </a:lnTo>
                <a:lnTo>
                  <a:pt x="2817495" y="139700"/>
                </a:lnTo>
                <a:lnTo>
                  <a:pt x="2821940" y="152400"/>
                </a:lnTo>
                <a:lnTo>
                  <a:pt x="2825838" y="165100"/>
                </a:lnTo>
                <a:lnTo>
                  <a:pt x="2829190" y="177800"/>
                </a:lnTo>
                <a:lnTo>
                  <a:pt x="2831934" y="190500"/>
                </a:lnTo>
                <a:lnTo>
                  <a:pt x="2833128" y="203200"/>
                </a:lnTo>
                <a:close/>
              </a:path>
              <a:path w="2837179" h="5461000">
                <a:moveTo>
                  <a:pt x="40487" y="215900"/>
                </a:moveTo>
                <a:lnTo>
                  <a:pt x="1995" y="215900"/>
                </a:lnTo>
                <a:lnTo>
                  <a:pt x="2857" y="203200"/>
                </a:lnTo>
                <a:lnTo>
                  <a:pt x="41427" y="203200"/>
                </a:lnTo>
                <a:lnTo>
                  <a:pt x="40487" y="215900"/>
                </a:lnTo>
                <a:close/>
              </a:path>
              <a:path w="2837179" h="5461000">
                <a:moveTo>
                  <a:pt x="2835008" y="215900"/>
                </a:moveTo>
                <a:lnTo>
                  <a:pt x="2796514" y="215900"/>
                </a:lnTo>
                <a:lnTo>
                  <a:pt x="2795574" y="203200"/>
                </a:lnTo>
                <a:lnTo>
                  <a:pt x="2834144" y="203200"/>
                </a:lnTo>
                <a:lnTo>
                  <a:pt x="2835008" y="215900"/>
                </a:lnTo>
                <a:close/>
              </a:path>
              <a:path w="2837179" h="5461000">
                <a:moveTo>
                  <a:pt x="38696" y="228600"/>
                </a:moveTo>
                <a:lnTo>
                  <a:pt x="723" y="228600"/>
                </a:lnTo>
                <a:lnTo>
                  <a:pt x="1282" y="215900"/>
                </a:lnTo>
                <a:lnTo>
                  <a:pt x="39217" y="215900"/>
                </a:lnTo>
                <a:lnTo>
                  <a:pt x="38696" y="228600"/>
                </a:lnTo>
                <a:close/>
              </a:path>
              <a:path w="2837179" h="5461000">
                <a:moveTo>
                  <a:pt x="2836278" y="228600"/>
                </a:moveTo>
                <a:lnTo>
                  <a:pt x="2798305" y="228600"/>
                </a:lnTo>
                <a:lnTo>
                  <a:pt x="2797797" y="215900"/>
                </a:lnTo>
                <a:lnTo>
                  <a:pt x="2835719" y="215900"/>
                </a:lnTo>
                <a:lnTo>
                  <a:pt x="2836278" y="228600"/>
                </a:lnTo>
                <a:close/>
              </a:path>
              <a:path w="2837179" h="5461000">
                <a:moveTo>
                  <a:pt x="38163" y="241300"/>
                </a:moveTo>
                <a:lnTo>
                  <a:pt x="88" y="241300"/>
                </a:lnTo>
                <a:lnTo>
                  <a:pt x="330" y="228600"/>
                </a:lnTo>
                <a:lnTo>
                  <a:pt x="38392" y="228600"/>
                </a:lnTo>
                <a:lnTo>
                  <a:pt x="38163" y="241300"/>
                </a:lnTo>
                <a:close/>
              </a:path>
              <a:path w="2837179" h="5461000">
                <a:moveTo>
                  <a:pt x="2836926" y="241300"/>
                </a:moveTo>
                <a:lnTo>
                  <a:pt x="2798838" y="241300"/>
                </a:lnTo>
                <a:lnTo>
                  <a:pt x="2798622" y="228600"/>
                </a:lnTo>
                <a:lnTo>
                  <a:pt x="2836684" y="228600"/>
                </a:lnTo>
                <a:lnTo>
                  <a:pt x="2836926" y="241300"/>
                </a:lnTo>
                <a:close/>
              </a:path>
              <a:path w="2837179" h="5461000">
                <a:moveTo>
                  <a:pt x="38176" y="5219700"/>
                </a:moveTo>
                <a:lnTo>
                  <a:pt x="88" y="5219700"/>
                </a:lnTo>
                <a:lnTo>
                  <a:pt x="0" y="241300"/>
                </a:lnTo>
                <a:lnTo>
                  <a:pt x="38100" y="241300"/>
                </a:lnTo>
                <a:lnTo>
                  <a:pt x="38176" y="5219700"/>
                </a:lnTo>
                <a:close/>
              </a:path>
              <a:path w="2837179" h="5461000">
                <a:moveTo>
                  <a:pt x="2836926" y="5219700"/>
                </a:moveTo>
                <a:lnTo>
                  <a:pt x="2798826" y="5219700"/>
                </a:lnTo>
                <a:lnTo>
                  <a:pt x="2798903" y="241300"/>
                </a:lnTo>
                <a:lnTo>
                  <a:pt x="2837003" y="241300"/>
                </a:lnTo>
                <a:lnTo>
                  <a:pt x="2836926" y="5219700"/>
                </a:lnTo>
                <a:close/>
              </a:path>
              <a:path w="2837179" h="5461000">
                <a:moveTo>
                  <a:pt x="39217" y="5232400"/>
                </a:moveTo>
                <a:lnTo>
                  <a:pt x="723" y="5232400"/>
                </a:lnTo>
                <a:lnTo>
                  <a:pt x="330" y="5219700"/>
                </a:lnTo>
                <a:lnTo>
                  <a:pt x="38696" y="5219700"/>
                </a:lnTo>
                <a:lnTo>
                  <a:pt x="39217" y="5232400"/>
                </a:lnTo>
                <a:close/>
              </a:path>
              <a:path w="2837179" h="5461000">
                <a:moveTo>
                  <a:pt x="2836278" y="5232400"/>
                </a:moveTo>
                <a:lnTo>
                  <a:pt x="2797797" y="5232400"/>
                </a:lnTo>
                <a:lnTo>
                  <a:pt x="2798305" y="5219700"/>
                </a:lnTo>
                <a:lnTo>
                  <a:pt x="2836684" y="5219700"/>
                </a:lnTo>
                <a:lnTo>
                  <a:pt x="2836278" y="5232400"/>
                </a:lnTo>
                <a:close/>
              </a:path>
              <a:path w="2837179" h="5461000">
                <a:moveTo>
                  <a:pt x="40563" y="5245100"/>
                </a:moveTo>
                <a:lnTo>
                  <a:pt x="1995" y="5245100"/>
                </a:lnTo>
                <a:lnTo>
                  <a:pt x="1282" y="5232400"/>
                </a:lnTo>
                <a:lnTo>
                  <a:pt x="39763" y="5232400"/>
                </a:lnTo>
                <a:lnTo>
                  <a:pt x="40563" y="5245100"/>
                </a:lnTo>
                <a:close/>
              </a:path>
              <a:path w="2837179" h="5461000">
                <a:moveTo>
                  <a:pt x="2835008" y="5245100"/>
                </a:moveTo>
                <a:lnTo>
                  <a:pt x="2796451" y="5245100"/>
                </a:lnTo>
                <a:lnTo>
                  <a:pt x="2797252" y="5232400"/>
                </a:lnTo>
                <a:lnTo>
                  <a:pt x="2835719" y="5232400"/>
                </a:lnTo>
                <a:lnTo>
                  <a:pt x="2835008" y="5245100"/>
                </a:lnTo>
                <a:close/>
              </a:path>
              <a:path w="2837179" h="5461000">
                <a:moveTo>
                  <a:pt x="42418" y="5257800"/>
                </a:moveTo>
                <a:lnTo>
                  <a:pt x="3872" y="5257800"/>
                </a:lnTo>
                <a:lnTo>
                  <a:pt x="2857" y="5245100"/>
                </a:lnTo>
                <a:lnTo>
                  <a:pt x="41338" y="5245100"/>
                </a:lnTo>
                <a:lnTo>
                  <a:pt x="42418" y="5257800"/>
                </a:lnTo>
                <a:close/>
              </a:path>
              <a:path w="2837179" h="5461000">
                <a:moveTo>
                  <a:pt x="2833128" y="5257800"/>
                </a:moveTo>
                <a:lnTo>
                  <a:pt x="2794584" y="5257800"/>
                </a:lnTo>
                <a:lnTo>
                  <a:pt x="2795663" y="5245100"/>
                </a:lnTo>
                <a:lnTo>
                  <a:pt x="2834144" y="5245100"/>
                </a:lnTo>
                <a:lnTo>
                  <a:pt x="2833128" y="5257800"/>
                </a:lnTo>
                <a:close/>
              </a:path>
              <a:path w="2837179" h="5461000">
                <a:moveTo>
                  <a:pt x="80110" y="5334000"/>
                </a:moveTo>
                <a:lnTo>
                  <a:pt x="29972" y="5334000"/>
                </a:lnTo>
                <a:lnTo>
                  <a:pt x="24485" y="5321300"/>
                </a:lnTo>
                <a:lnTo>
                  <a:pt x="11163" y="5283200"/>
                </a:lnTo>
                <a:lnTo>
                  <a:pt x="5068" y="5257800"/>
                </a:lnTo>
                <a:lnTo>
                  <a:pt x="44588" y="5257800"/>
                </a:lnTo>
                <a:lnTo>
                  <a:pt x="47688" y="5270500"/>
                </a:lnTo>
                <a:lnTo>
                  <a:pt x="47409" y="5270500"/>
                </a:lnTo>
                <a:lnTo>
                  <a:pt x="51003" y="5283200"/>
                </a:lnTo>
                <a:lnTo>
                  <a:pt x="50685" y="5283200"/>
                </a:lnTo>
                <a:lnTo>
                  <a:pt x="54787" y="5295900"/>
                </a:lnTo>
                <a:lnTo>
                  <a:pt x="58610" y="5295900"/>
                </a:lnTo>
                <a:lnTo>
                  <a:pt x="63677" y="5308600"/>
                </a:lnTo>
                <a:lnTo>
                  <a:pt x="63233" y="5308600"/>
                </a:lnTo>
                <a:lnTo>
                  <a:pt x="68757" y="5321300"/>
                </a:lnTo>
                <a:lnTo>
                  <a:pt x="73722" y="5321300"/>
                </a:lnTo>
                <a:lnTo>
                  <a:pt x="80110" y="5334000"/>
                </a:lnTo>
                <a:close/>
              </a:path>
              <a:path w="2837179" h="5461000">
                <a:moveTo>
                  <a:pt x="2807030" y="5334000"/>
                </a:moveTo>
                <a:lnTo>
                  <a:pt x="2756890" y="5334000"/>
                </a:lnTo>
                <a:lnTo>
                  <a:pt x="2763278" y="5321300"/>
                </a:lnTo>
                <a:lnTo>
                  <a:pt x="2768257" y="5321300"/>
                </a:lnTo>
                <a:lnTo>
                  <a:pt x="2773768" y="5308600"/>
                </a:lnTo>
                <a:lnTo>
                  <a:pt x="2773337" y="5308600"/>
                </a:lnTo>
                <a:lnTo>
                  <a:pt x="2778390" y="5295900"/>
                </a:lnTo>
                <a:lnTo>
                  <a:pt x="2782214" y="5295900"/>
                </a:lnTo>
                <a:lnTo>
                  <a:pt x="2786316" y="5283200"/>
                </a:lnTo>
                <a:lnTo>
                  <a:pt x="2785999" y="5283200"/>
                </a:lnTo>
                <a:lnTo>
                  <a:pt x="2789607" y="5270500"/>
                </a:lnTo>
                <a:lnTo>
                  <a:pt x="2789326" y="5270500"/>
                </a:lnTo>
                <a:lnTo>
                  <a:pt x="2792412" y="5257800"/>
                </a:lnTo>
                <a:lnTo>
                  <a:pt x="2831934" y="5257800"/>
                </a:lnTo>
                <a:lnTo>
                  <a:pt x="2821940" y="5295900"/>
                </a:lnTo>
                <a:lnTo>
                  <a:pt x="2812516" y="5321300"/>
                </a:lnTo>
                <a:lnTo>
                  <a:pt x="2807030" y="5334000"/>
                </a:lnTo>
                <a:close/>
              </a:path>
              <a:path w="2837179" h="5461000">
                <a:moveTo>
                  <a:pt x="114935" y="5372100"/>
                </a:moveTo>
                <a:lnTo>
                  <a:pt x="56692" y="5372100"/>
                </a:lnTo>
                <a:lnTo>
                  <a:pt x="49326" y="5359400"/>
                </a:lnTo>
                <a:lnTo>
                  <a:pt x="42405" y="5346700"/>
                </a:lnTo>
                <a:lnTo>
                  <a:pt x="35952" y="5334000"/>
                </a:lnTo>
                <a:lnTo>
                  <a:pt x="79565" y="5334000"/>
                </a:lnTo>
                <a:lnTo>
                  <a:pt x="86372" y="5346700"/>
                </a:lnTo>
                <a:lnTo>
                  <a:pt x="92379" y="5346700"/>
                </a:lnTo>
                <a:lnTo>
                  <a:pt x="99974" y="5359400"/>
                </a:lnTo>
                <a:lnTo>
                  <a:pt x="106616" y="5359400"/>
                </a:lnTo>
                <a:lnTo>
                  <a:pt x="114935" y="5372100"/>
                </a:lnTo>
                <a:close/>
              </a:path>
              <a:path w="2837179" h="5461000">
                <a:moveTo>
                  <a:pt x="2780309" y="5372100"/>
                </a:moveTo>
                <a:lnTo>
                  <a:pt x="2722067" y="5372100"/>
                </a:lnTo>
                <a:lnTo>
                  <a:pt x="2730385" y="5359400"/>
                </a:lnTo>
                <a:lnTo>
                  <a:pt x="2737027" y="5359400"/>
                </a:lnTo>
                <a:lnTo>
                  <a:pt x="2744622" y="5346700"/>
                </a:lnTo>
                <a:lnTo>
                  <a:pt x="2750643" y="5346700"/>
                </a:lnTo>
                <a:lnTo>
                  <a:pt x="2757436" y="5334000"/>
                </a:lnTo>
                <a:lnTo>
                  <a:pt x="2801061" y="5334000"/>
                </a:lnTo>
                <a:lnTo>
                  <a:pt x="2794596" y="5346700"/>
                </a:lnTo>
                <a:lnTo>
                  <a:pt x="2787675" y="5359400"/>
                </a:lnTo>
                <a:lnTo>
                  <a:pt x="2780309" y="5372100"/>
                </a:lnTo>
                <a:close/>
              </a:path>
              <a:path w="2837179" h="5461000">
                <a:moveTo>
                  <a:pt x="148501" y="5397500"/>
                </a:moveTo>
                <a:lnTo>
                  <a:pt x="81330" y="5397500"/>
                </a:lnTo>
                <a:lnTo>
                  <a:pt x="72707" y="5384800"/>
                </a:lnTo>
                <a:lnTo>
                  <a:pt x="64490" y="5372100"/>
                </a:lnTo>
                <a:lnTo>
                  <a:pt x="122161" y="5372100"/>
                </a:lnTo>
                <a:lnTo>
                  <a:pt x="131152" y="5384800"/>
                </a:lnTo>
                <a:lnTo>
                  <a:pt x="138899" y="5384800"/>
                </a:lnTo>
                <a:lnTo>
                  <a:pt x="148501" y="5397500"/>
                </a:lnTo>
                <a:close/>
              </a:path>
              <a:path w="2837179" h="5461000">
                <a:moveTo>
                  <a:pt x="2755671" y="5397500"/>
                </a:moveTo>
                <a:lnTo>
                  <a:pt x="2688501" y="5397500"/>
                </a:lnTo>
                <a:lnTo>
                  <a:pt x="2698102" y="5384800"/>
                </a:lnTo>
                <a:lnTo>
                  <a:pt x="2705862" y="5384800"/>
                </a:lnTo>
                <a:lnTo>
                  <a:pt x="2714840" y="5372100"/>
                </a:lnTo>
                <a:lnTo>
                  <a:pt x="2772510" y="5372100"/>
                </a:lnTo>
                <a:lnTo>
                  <a:pt x="2764294" y="5384800"/>
                </a:lnTo>
                <a:lnTo>
                  <a:pt x="2755671" y="5397500"/>
                </a:lnTo>
                <a:close/>
              </a:path>
              <a:path w="2837179" h="5461000">
                <a:moveTo>
                  <a:pt x="176441" y="5410200"/>
                </a:moveTo>
                <a:lnTo>
                  <a:pt x="99707" y="5410200"/>
                </a:lnTo>
                <a:lnTo>
                  <a:pt x="90335" y="5397500"/>
                </a:lnTo>
                <a:lnTo>
                  <a:pt x="166027" y="5397500"/>
                </a:lnTo>
                <a:lnTo>
                  <a:pt x="176441" y="5410200"/>
                </a:lnTo>
                <a:close/>
              </a:path>
              <a:path w="2837179" h="5461000">
                <a:moveTo>
                  <a:pt x="2737294" y="5410200"/>
                </a:moveTo>
                <a:lnTo>
                  <a:pt x="2660573" y="5410200"/>
                </a:lnTo>
                <a:lnTo>
                  <a:pt x="2670973" y="5397500"/>
                </a:lnTo>
                <a:lnTo>
                  <a:pt x="2746679" y="5397500"/>
                </a:lnTo>
                <a:lnTo>
                  <a:pt x="2737294" y="5410200"/>
                </a:lnTo>
                <a:close/>
              </a:path>
              <a:path w="2837179" h="5461000">
                <a:moveTo>
                  <a:pt x="216471" y="5422900"/>
                </a:moveTo>
                <a:lnTo>
                  <a:pt x="119507" y="5422900"/>
                </a:lnTo>
                <a:lnTo>
                  <a:pt x="109435" y="5410200"/>
                </a:lnTo>
                <a:lnTo>
                  <a:pt x="210794" y="5410200"/>
                </a:lnTo>
                <a:lnTo>
                  <a:pt x="216471" y="5422900"/>
                </a:lnTo>
                <a:close/>
              </a:path>
              <a:path w="2837179" h="5461000">
                <a:moveTo>
                  <a:pt x="2717495" y="5422900"/>
                </a:moveTo>
                <a:lnTo>
                  <a:pt x="2620543" y="5422900"/>
                </a:lnTo>
                <a:lnTo>
                  <a:pt x="2626207" y="5410200"/>
                </a:lnTo>
                <a:lnTo>
                  <a:pt x="2727566" y="5410200"/>
                </a:lnTo>
                <a:lnTo>
                  <a:pt x="2717495" y="5422900"/>
                </a:lnTo>
                <a:close/>
              </a:path>
              <a:path w="2837179" h="5461000">
                <a:moveTo>
                  <a:pt x="2696387" y="5435600"/>
                </a:moveTo>
                <a:lnTo>
                  <a:pt x="140614" y="5435600"/>
                </a:lnTo>
                <a:lnTo>
                  <a:pt x="129908" y="5422900"/>
                </a:lnTo>
                <a:lnTo>
                  <a:pt x="2707095" y="5422900"/>
                </a:lnTo>
                <a:lnTo>
                  <a:pt x="2696387" y="5435600"/>
                </a:lnTo>
                <a:close/>
              </a:path>
              <a:path w="2837179" h="5461000">
                <a:moveTo>
                  <a:pt x="2674112" y="5448300"/>
                </a:moveTo>
                <a:lnTo>
                  <a:pt x="162902" y="5448300"/>
                </a:lnTo>
                <a:lnTo>
                  <a:pt x="151612" y="5435600"/>
                </a:lnTo>
                <a:lnTo>
                  <a:pt x="2685389" y="5435600"/>
                </a:lnTo>
                <a:lnTo>
                  <a:pt x="2674112" y="5448300"/>
                </a:lnTo>
                <a:close/>
              </a:path>
              <a:path w="2837179" h="5461000">
                <a:moveTo>
                  <a:pt x="2626537" y="5461000"/>
                </a:moveTo>
                <a:lnTo>
                  <a:pt x="210477" y="5461000"/>
                </a:lnTo>
                <a:lnTo>
                  <a:pt x="204331" y="5448300"/>
                </a:lnTo>
                <a:lnTo>
                  <a:pt x="2632671" y="5448300"/>
                </a:lnTo>
                <a:lnTo>
                  <a:pt x="2626537" y="54610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9600" dirty="0">
                <a:solidFill>
                  <a:schemeClr val="accent1"/>
                </a:solidFill>
              </a:rPr>
              <a:t>感谢你认真听讲</a:t>
            </a:r>
            <a:endParaRPr sz="9600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  <p:tag name="KSO_WM_UNIT_TEXT_FILL_FORE_SCHEMECOLOR_INDEX_BRIGHTNESS" val="0"/>
  <p:tag name="KSO_WM_UNIT_TEXT_FILL_FORE_SCHEMECOLOR_INDEX" val="5"/>
  <p:tag name="KSO_WM_UNIT_TEXT_FILL_TYPE" val="1"/>
</p:tagLst>
</file>

<file path=ppt/tags/tag130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  <p:tag name="KSO_WM_UNIT_TEXT_FILL_FORE_SCHEMECOLOR_INDEX_BRIGHTNESS" val="0"/>
  <p:tag name="KSO_WM_UNIT_TEXT_FILL_FORE_SCHEMECOLOR_INDEX" val="5"/>
  <p:tag name="KSO_WM_UNIT_TEXT_FILL_TYPE" val="1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6915_1*b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副标题"/>
  <p:tag name="KSO_WM_UNIT_TEXT_FILL_FORE_SCHEMECOLOR_INDEX_BRIGHTNESS" val="0.25"/>
  <p:tag name="KSO_WM_UNIT_TEXT_FILL_FORE_SCHEMECOLOR_INDEX" val="13"/>
  <p:tag name="KSO_WM_UNIT_TEXT_FILL_TYPE" val="1"/>
</p:tagLst>
</file>

<file path=ppt/tags/tag13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6915_1*f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演讲者："/>
  <p:tag name="KSO_WM_UNIT_SUBTYPE" val="b"/>
  <p:tag name="KSO_WM_UNIT_TEXT_FILL_FORE_SCHEMECOLOR_INDEX_BRIGHTNESS" val="0"/>
  <p:tag name="KSO_WM_UNIT_TEXT_FILL_FORE_SCHEMECOLOR_INDEX" val="5"/>
  <p:tag name="KSO_WM_UNIT_TEXT_FILL_TYPE" val="1"/>
</p:tagLst>
</file>

<file path=ppt/tags/tag134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38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SLIDE_BACKGROUND_TYPE" val="general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6915_7*b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点击此处添加正文，文字是您思炼，为了演示发布的良好效果，请言简意赅的阐述您的观点。点击此处添加正文，请言简意赅的阐述您的观点。"/>
  <p:tag name="KSO_WM_UNIT_TEXT_FILL_FORE_SCHEMECOLOR_INDEX_BRIGHTNESS" val="0.25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SLIDE_BACKGROUND_TYPE" val="general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SLIDE_BACKGROUND_TYPE" val="general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2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6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70.xml><?xml version="1.0" encoding="utf-8"?>
<p:tagLst xmlns:p="http://schemas.openxmlformats.org/presentationml/2006/main">
  <p:tag name="KSO_WM_SLIDE_BACKGROUND_TYPE" val="general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7.xml><?xml version="1.0" encoding="utf-8"?>
<p:tagLst xmlns:p="http://schemas.openxmlformats.org/presentationml/2006/main">
  <p:tag name="KSO_WM_SLIDE_BACKGROUND_TYPE" val="general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3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80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4.xml><?xml version="1.0" encoding="utf-8"?>
<p:tagLst xmlns:p="http://schemas.openxmlformats.org/presentationml/2006/main">
  <p:tag name="KSO_WM_SLIDE_BACKGROUND_TYPE" val="general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90.xml><?xml version="1.0" encoding="utf-8"?>
<p:tagLst xmlns:p="http://schemas.openxmlformats.org/presentationml/2006/main">
  <p:tag name="KSO_WM_SLIDE_BACKGROUND_TYPE" val="general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4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9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3.xml><?xml version="1.0" encoding="utf-8"?>
<p:tagLst xmlns:p="http://schemas.openxmlformats.org/presentationml/2006/main">
  <p:tag name="KSO_WM_SLIDE_BACKGROUND_TYPE" val="general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6.xml><?xml version="1.0" encoding="utf-8"?>
<p:tagLst xmlns:p="http://schemas.openxmlformats.org/presentationml/2006/main">
  <p:tag name="KSO_WM_SLIDE_BACKGROUND_TYPE" val="general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SLIDE_BACKGROUND_TYPE" val="general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5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1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SLIDE_BACKGROUND_TYPE" val="general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5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7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8.xml><?xml version="1.0" encoding="utf-8"?>
<p:tagLst xmlns:p="http://schemas.openxmlformats.org/presentationml/2006/main">
  <p:tag name="KSO_WM_SLIDE_BACKGROUND_TYPE" val="general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2.xml><?xml version="1.0" encoding="utf-8"?>
<p:tagLst xmlns:p="http://schemas.openxmlformats.org/presentationml/2006/main">
  <p:tag name="KSO_WM_SLIDE_BACKGROUND_TYPE" val="general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BACKGROUND_TYPE" val="general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SLIDE_BACKGROUND_TYPE" val="general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6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4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7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49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56.xml><?xml version="1.0" encoding="utf-8"?>
<p:tagLst xmlns:p="http://schemas.openxmlformats.org/presentationml/2006/main">
  <p:tag name="KSO_WM_SLIDE_BACKGROUND_TYPE" val="general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1.xml><?xml version="1.0" encoding="utf-8"?>
<p:tagLst xmlns:p="http://schemas.openxmlformats.org/presentationml/2006/main"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3.xml><?xml version="1.0" encoding="utf-8"?>
<p:tagLst xmlns:p="http://schemas.openxmlformats.org/presentationml/2006/main">
  <p:tag name="KSO_WM_SLIDE_BACKGROUND_TYPE" val="general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9.xml><?xml version="1.0" encoding="utf-8"?>
<p:tagLst xmlns:p="http://schemas.openxmlformats.org/presentationml/2006/main">
  <p:tag name="KSO_WM_SLIDE_BACKGROUND_TYPE" val="general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6915_7*b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点击此处添加正文，文字是您思炼，为了演示发布的良好效果，请言简意赅的阐述您的观点。点击此处添加正文，请言简意赅的阐述您的观点。"/>
  <p:tag name="KSO_WM_UNIT_TEXT_FILL_FORE_SCHEMECOLOR_INDEX_BRIGHTNESS" val="0.25"/>
  <p:tag name="KSO_WM_UNIT_TEXT_FILL_FORE_SCHEMECOLOR_INDEX" val="13"/>
  <p:tag name="KSO_WM_UNIT_TEXT_FILL_TYPE" val="1"/>
</p:tagLst>
</file>

<file path=ppt/tags/tag27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79.xml><?xml version="1.0" encoding="utf-8"?>
<p:tagLst xmlns:p="http://schemas.openxmlformats.org/presentationml/2006/main">
  <p:tag name="KSO_WM_SLIDE_BACKGROUND_TYPE" val="general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84.xml><?xml version="1.0" encoding="utf-8"?>
<p:tagLst xmlns:p="http://schemas.openxmlformats.org/presentationml/2006/main">
  <p:tag name="KSO_WM_SLIDE_BACKGROUND_TYPE" val="general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8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89.xml><?xml version="1.0" encoding="utf-8"?>
<p:tagLst xmlns:p="http://schemas.openxmlformats.org/presentationml/2006/main">
  <p:tag name="KSO_WM_SLIDE_BACKGROUND_TYPE" val="general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9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94.xml><?xml version="1.0" encoding="utf-8"?>
<p:tagLst xmlns:p="http://schemas.openxmlformats.org/presentationml/2006/main">
  <p:tag name="KSO_WM_SLIDE_BACKGROUND_TYPE" val="general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SLIDE_BACKGROUND_TYPE" val="general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0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07.xml><?xml version="1.0" encoding="utf-8"?>
<p:tagLst xmlns:p="http://schemas.openxmlformats.org/presentationml/2006/main">
  <p:tag name="KSO_WM_SLIDE_BACKGROUND_TYPE" val="general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ags/tag309.xml><?xml version="1.0" encoding="utf-8"?>
<p:tagLst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ags/tag310.xml><?xml version="1.0" encoding="utf-8"?>
<p:tagLst xmlns:p="http://schemas.openxmlformats.org/presentationml/2006/main">
  <p:tag name="KSO_WPP_MARK_KEY" val="de316dff-5c46-44d4-8b71-039120240019"/>
  <p:tag name="COMMONDATA" val="eyJoZGlkIjoiYTMzMWMxODA4NTc0OGVhMjlkMjMyNmRiYzBjZWJmNmQ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2299</Words>
  <Application>WPS 演示</Application>
  <PresentationFormat>On-screen Show (4:3)</PresentationFormat>
  <Paragraphs>262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Microsoft JhengHei</vt:lpstr>
      <vt:lpstr>Roboto</vt:lpstr>
      <vt:lpstr>Times New Roman</vt:lpstr>
      <vt:lpstr>Times New Roman</vt:lpstr>
      <vt:lpstr>Arial MT</vt:lpstr>
      <vt:lpstr>Calibri</vt:lpstr>
      <vt:lpstr>Arial Unicode MS</vt:lpstr>
      <vt:lpstr>Microsoft YaHei UI</vt:lpstr>
      <vt:lpstr>Segoe Print</vt:lpstr>
      <vt:lpstr>Wingdings</vt:lpstr>
      <vt:lpstr>Office Theme</vt:lpstr>
      <vt:lpstr>1_Office 主题​​</vt:lpstr>
      <vt:lpstr>探店达人培养计划</vt:lpstr>
      <vt:lpstr>空白演示经典风格</vt:lpstr>
      <vt:lpstr>“</vt:lpstr>
      <vt:lpstr>颠覆一个全新的认知：</vt:lpstr>
      <vt:lpstr>一套被多次验证有效的冷启动策略</vt:lpstr>
      <vt:lpstr>口播视频冷启动的5个步骤</vt:lpstr>
      <vt:lpstr>敲定选题</vt:lpstr>
      <vt:lpstr>冷启动阶段内容选题</vt:lpstr>
      <vt:lpstr>冷启动阶段内容选题的标准模板</vt:lpstr>
      <vt:lpstr>资料收集</vt:lpstr>
      <vt:lpstr>收集资料的4个渠道</vt:lpstr>
      <vt:lpstr>举个例子:如何进行资料收集</vt:lpstr>
      <vt:lpstr>撰写脚本</vt:lpstr>
      <vt:lpstr>撰写脚本的3个方法</vt:lpstr>
      <vt:lpstr>探店达人口播类脚本的10个标准模板</vt:lpstr>
      <vt:lpstr>举个例子:脚本改写案例</vt:lpstr>
      <vt:lpstr>口播拍摄</vt:lpstr>
      <vt:lpstr>口播拍摄的注意事项</vt:lpstr>
      <vt:lpstr>三脚架设置</vt:lpstr>
      <vt:lpstr>PowerPoint 演示文稿</vt:lpstr>
      <vt:lpstr>拍摄构图</vt:lpstr>
      <vt:lpstr>PowerPoint 演示文稿</vt:lpstr>
      <vt:lpstr>口播拍摄的具体操作示范</vt:lpstr>
      <vt:lpstr>创意剪辑</vt:lpstr>
      <vt:lpstr>创意剪辑的注意事项</vt:lpstr>
      <vt:lpstr>口播剪辑的具体操作示范</vt:lpstr>
      <vt:lpstr>人物调色</vt:lpstr>
      <vt:lpstr>口播剪辑的具体操作示范</vt:lpstr>
      <vt:lpstr>口播剪辑的具体操作示范</vt:lpstr>
      <vt:lpstr>口播剪辑的具体操作示范</vt:lpstr>
      <vt:lpstr>口播剪辑的具体操作示范</vt:lpstr>
      <vt:lpstr>口播剪辑的具体操作示范</vt:lpstr>
      <vt:lpstr>口播剪辑的具体操作示范</vt:lpstr>
      <vt:lpstr>口播剪辑的具体操作示范</vt:lpstr>
      <vt:lpstr>感谢你认真听讲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探店达人培养计划</dc:title>
  <dc:creator/>
  <cp:lastModifiedBy>Gaagaaa</cp:lastModifiedBy>
  <cp:revision>2</cp:revision>
  <dcterms:created xsi:type="dcterms:W3CDTF">2023-05-25T06:32:14Z</dcterms:created>
  <dcterms:modified xsi:type="dcterms:W3CDTF">2023-05-25T06:35:02Z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2023-05-25T08:00:00Z</vt:filetime>
  </property>
  <property fmtid="{D5CDD505-2E9C-101B-9397-08002B2CF9AE}" pid="3" name="LastSaved">
    <vt:filetime>2023-05-25T08:00:00Z</vt:filetime>
  </property>
  <property fmtid="{D5CDD505-2E9C-101B-9397-08002B2CF9AE}" pid="4" name="ICV">
    <vt:lpwstr>E9B0B03A789147EF880D53E8A4ED0670_12</vt:lpwstr>
  </property>
  <property fmtid="{D5CDD505-2E9C-101B-9397-08002B2CF9AE}" pid="5" name="KSOProductBuildVer">
    <vt:lpwstr>2052-11.1.0.14036</vt:lpwstr>
  </property>
</Properties>
</file>