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sldIdLst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</p:sldIdLst>
  <p:sldSz cx="12192000" cy="6858000"/>
  <p:notesSz cx="12192000" cy="6858000"/>
  <p:custDataLst>
    <p:tags r:id="rId52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gs" Target="tags/tag503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11350" y="2513393"/>
            <a:ext cx="836930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6" Type="http://schemas.openxmlformats.org/officeDocument/2006/relationships/theme" Target="../theme/theme2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slideLayout" Target="../slideLayouts/slideLayout7.xml"/><Relationship Id="rId19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2F549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77500" y="228600"/>
            <a:ext cx="1421891" cy="5013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95700" y="3044278"/>
            <a:ext cx="4800599" cy="697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995" y="2188733"/>
            <a:ext cx="9528009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02301" y="6523244"/>
            <a:ext cx="258762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137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36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138.xml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tags" Target="../tags/tag13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tags" Target="../tags/tag144.xml"/><Relationship Id="rId25" Type="http://schemas.openxmlformats.org/officeDocument/2006/relationships/slideLayout" Target="../slideLayouts/slideLayout12.xml"/><Relationship Id="rId24" Type="http://schemas.openxmlformats.org/officeDocument/2006/relationships/tags" Target="../tags/tag155.xml"/><Relationship Id="rId23" Type="http://schemas.openxmlformats.org/officeDocument/2006/relationships/tags" Target="../tags/tag154.xml"/><Relationship Id="rId22" Type="http://schemas.openxmlformats.org/officeDocument/2006/relationships/tags" Target="../tags/tag153.xml"/><Relationship Id="rId21" Type="http://schemas.openxmlformats.org/officeDocument/2006/relationships/image" Target="../media/image19.png"/><Relationship Id="rId20" Type="http://schemas.openxmlformats.org/officeDocument/2006/relationships/image" Target="../media/image18.png"/><Relationship Id="rId2" Type="http://schemas.openxmlformats.org/officeDocument/2006/relationships/tags" Target="../tags/tag143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6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7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190.xml"/><Relationship Id="rId2" Type="http://schemas.openxmlformats.org/officeDocument/2006/relationships/tags" Target="../tags/tag172.xml"/><Relationship Id="rId19" Type="http://schemas.openxmlformats.org/officeDocument/2006/relationships/tags" Target="../tags/tag189.xml"/><Relationship Id="rId18" Type="http://schemas.openxmlformats.org/officeDocument/2006/relationships/tags" Target="../tags/tag188.xml"/><Relationship Id="rId17" Type="http://schemas.openxmlformats.org/officeDocument/2006/relationships/tags" Target="../tags/tag187.xml"/><Relationship Id="rId16" Type="http://schemas.openxmlformats.org/officeDocument/2006/relationships/tags" Target="../tags/tag186.xml"/><Relationship Id="rId15" Type="http://schemas.openxmlformats.org/officeDocument/2006/relationships/tags" Target="../tags/tag185.xml"/><Relationship Id="rId14" Type="http://schemas.openxmlformats.org/officeDocument/2006/relationships/tags" Target="../tags/tag184.xml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image" Target="../media/image28.png"/><Relationship Id="rId6" Type="http://schemas.openxmlformats.org/officeDocument/2006/relationships/tags" Target="../tags/tag19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197.xml"/><Relationship Id="rId1" Type="http://schemas.openxmlformats.org/officeDocument/2006/relationships/tags" Target="../tags/tag19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tags" Target="../tags/tag205.xml"/><Relationship Id="rId7" Type="http://schemas.openxmlformats.org/officeDocument/2006/relationships/tags" Target="../tags/tag204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image" Target="../media/image30.jpeg"/><Relationship Id="rId1" Type="http://schemas.openxmlformats.org/officeDocument/2006/relationships/tags" Target="../tags/tag19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31.jpeg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16.xml"/><Relationship Id="rId10" Type="http://schemas.openxmlformats.org/officeDocument/2006/relationships/tags" Target="../tags/tag215.xml"/><Relationship Id="rId1" Type="http://schemas.openxmlformats.org/officeDocument/2006/relationships/tags" Target="../tags/tag20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4.xml"/><Relationship Id="rId8" Type="http://schemas.openxmlformats.org/officeDocument/2006/relationships/tags" Target="../tags/tag223.xml"/><Relationship Id="rId7" Type="http://schemas.openxmlformats.org/officeDocument/2006/relationships/tags" Target="../tags/tag222.xml"/><Relationship Id="rId6" Type="http://schemas.openxmlformats.org/officeDocument/2006/relationships/tags" Target="../tags/tag221.xml"/><Relationship Id="rId5" Type="http://schemas.openxmlformats.org/officeDocument/2006/relationships/image" Target="../media/image33.png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226.xml"/><Relationship Id="rId11" Type="http://schemas.openxmlformats.org/officeDocument/2006/relationships/image" Target="../media/image34.png"/><Relationship Id="rId10" Type="http://schemas.openxmlformats.org/officeDocument/2006/relationships/tags" Target="../tags/tag225.xml"/><Relationship Id="rId1" Type="http://schemas.openxmlformats.org/officeDocument/2006/relationships/tags" Target="../tags/tag21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8" Type="http://schemas.openxmlformats.org/officeDocument/2006/relationships/slideLayout" Target="../slideLayouts/slideLayout12.xml"/><Relationship Id="rId37" Type="http://schemas.openxmlformats.org/officeDocument/2006/relationships/tags" Target="../tags/tag260.xml"/><Relationship Id="rId36" Type="http://schemas.openxmlformats.org/officeDocument/2006/relationships/tags" Target="../tags/tag259.xml"/><Relationship Id="rId35" Type="http://schemas.openxmlformats.org/officeDocument/2006/relationships/tags" Target="../tags/tag258.xml"/><Relationship Id="rId34" Type="http://schemas.openxmlformats.org/officeDocument/2006/relationships/tags" Target="../tags/tag257.xml"/><Relationship Id="rId33" Type="http://schemas.openxmlformats.org/officeDocument/2006/relationships/tags" Target="../tags/tag256.xml"/><Relationship Id="rId32" Type="http://schemas.openxmlformats.org/officeDocument/2006/relationships/tags" Target="../tags/tag255.xml"/><Relationship Id="rId31" Type="http://schemas.openxmlformats.org/officeDocument/2006/relationships/tags" Target="../tags/tag254.xml"/><Relationship Id="rId30" Type="http://schemas.openxmlformats.org/officeDocument/2006/relationships/tags" Target="../tags/tag253.xml"/><Relationship Id="rId3" Type="http://schemas.openxmlformats.org/officeDocument/2006/relationships/tags" Target="../tags/tag229.xml"/><Relationship Id="rId29" Type="http://schemas.openxmlformats.org/officeDocument/2006/relationships/tags" Target="../tags/tag252.xml"/><Relationship Id="rId28" Type="http://schemas.openxmlformats.org/officeDocument/2006/relationships/tags" Target="../tags/tag251.xml"/><Relationship Id="rId27" Type="http://schemas.openxmlformats.org/officeDocument/2006/relationships/tags" Target="../tags/tag250.xml"/><Relationship Id="rId26" Type="http://schemas.openxmlformats.org/officeDocument/2006/relationships/tags" Target="../tags/tag249.xml"/><Relationship Id="rId25" Type="http://schemas.openxmlformats.org/officeDocument/2006/relationships/tags" Target="../tags/tag248.xml"/><Relationship Id="rId24" Type="http://schemas.openxmlformats.org/officeDocument/2006/relationships/image" Target="../media/image37.png"/><Relationship Id="rId23" Type="http://schemas.openxmlformats.org/officeDocument/2006/relationships/tags" Target="../tags/tag247.xml"/><Relationship Id="rId22" Type="http://schemas.openxmlformats.org/officeDocument/2006/relationships/tags" Target="../tags/tag246.xml"/><Relationship Id="rId21" Type="http://schemas.openxmlformats.org/officeDocument/2006/relationships/tags" Target="../tags/tag245.xml"/><Relationship Id="rId20" Type="http://schemas.openxmlformats.org/officeDocument/2006/relationships/tags" Target="../tags/tag244.xml"/><Relationship Id="rId2" Type="http://schemas.openxmlformats.org/officeDocument/2006/relationships/tags" Target="../tags/tag228.xml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1" Type="http://schemas.openxmlformats.org/officeDocument/2006/relationships/tags" Target="../tags/tag22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image" Target="../media/image39.jpeg"/><Relationship Id="rId6" Type="http://schemas.openxmlformats.org/officeDocument/2006/relationships/image" Target="../media/image38.jpeg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6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tags" Target="../tags/tag273.xml"/><Relationship Id="rId7" Type="http://schemas.openxmlformats.org/officeDocument/2006/relationships/tags" Target="../tags/tag27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6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7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89.xml"/><Relationship Id="rId8" Type="http://schemas.openxmlformats.org/officeDocument/2006/relationships/tags" Target="../tags/tag288.xml"/><Relationship Id="rId7" Type="http://schemas.openxmlformats.org/officeDocument/2006/relationships/image" Target="../media/image44.jpeg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290.xml"/><Relationship Id="rId1" Type="http://schemas.openxmlformats.org/officeDocument/2006/relationships/tags" Target="../tags/tag28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00.xml"/><Relationship Id="rId8" Type="http://schemas.openxmlformats.org/officeDocument/2006/relationships/tags" Target="../tags/tag299.xml"/><Relationship Id="rId7" Type="http://schemas.openxmlformats.org/officeDocument/2006/relationships/tags" Target="../tags/tag29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tags" Target="../tags/tag297.xml"/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tags" Target="../tags/tag29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3" Type="http://schemas.openxmlformats.org/officeDocument/2006/relationships/slideLayout" Target="../slideLayouts/slideLayout12.xml"/><Relationship Id="rId62" Type="http://schemas.openxmlformats.org/officeDocument/2006/relationships/tags" Target="../tags/tag364.xml"/><Relationship Id="rId61" Type="http://schemas.openxmlformats.org/officeDocument/2006/relationships/tags" Target="../tags/tag363.xml"/><Relationship Id="rId60" Type="http://schemas.openxmlformats.org/officeDocument/2006/relationships/tags" Target="../tags/tag362.xml"/><Relationship Id="rId6" Type="http://schemas.openxmlformats.org/officeDocument/2006/relationships/tags" Target="../tags/tag308.xml"/><Relationship Id="rId59" Type="http://schemas.openxmlformats.org/officeDocument/2006/relationships/tags" Target="../tags/tag361.xml"/><Relationship Id="rId58" Type="http://schemas.openxmlformats.org/officeDocument/2006/relationships/tags" Target="../tags/tag360.xml"/><Relationship Id="rId57" Type="http://schemas.openxmlformats.org/officeDocument/2006/relationships/tags" Target="../tags/tag359.xml"/><Relationship Id="rId56" Type="http://schemas.openxmlformats.org/officeDocument/2006/relationships/tags" Target="../tags/tag358.xml"/><Relationship Id="rId55" Type="http://schemas.openxmlformats.org/officeDocument/2006/relationships/tags" Target="../tags/tag357.xml"/><Relationship Id="rId54" Type="http://schemas.openxmlformats.org/officeDocument/2006/relationships/tags" Target="../tags/tag356.xml"/><Relationship Id="rId53" Type="http://schemas.openxmlformats.org/officeDocument/2006/relationships/tags" Target="../tags/tag355.xml"/><Relationship Id="rId52" Type="http://schemas.openxmlformats.org/officeDocument/2006/relationships/tags" Target="../tags/tag354.xml"/><Relationship Id="rId51" Type="http://schemas.openxmlformats.org/officeDocument/2006/relationships/tags" Target="../tags/tag353.xml"/><Relationship Id="rId50" Type="http://schemas.openxmlformats.org/officeDocument/2006/relationships/tags" Target="../tags/tag352.xml"/><Relationship Id="rId5" Type="http://schemas.openxmlformats.org/officeDocument/2006/relationships/tags" Target="../tags/tag307.xml"/><Relationship Id="rId49" Type="http://schemas.openxmlformats.org/officeDocument/2006/relationships/tags" Target="../tags/tag351.xml"/><Relationship Id="rId48" Type="http://schemas.openxmlformats.org/officeDocument/2006/relationships/tags" Target="../tags/tag350.xml"/><Relationship Id="rId47" Type="http://schemas.openxmlformats.org/officeDocument/2006/relationships/tags" Target="../tags/tag349.xml"/><Relationship Id="rId46" Type="http://schemas.openxmlformats.org/officeDocument/2006/relationships/tags" Target="../tags/tag348.xml"/><Relationship Id="rId45" Type="http://schemas.openxmlformats.org/officeDocument/2006/relationships/tags" Target="../tags/tag347.xml"/><Relationship Id="rId44" Type="http://schemas.openxmlformats.org/officeDocument/2006/relationships/tags" Target="../tags/tag346.xml"/><Relationship Id="rId43" Type="http://schemas.openxmlformats.org/officeDocument/2006/relationships/tags" Target="../tags/tag345.xml"/><Relationship Id="rId42" Type="http://schemas.openxmlformats.org/officeDocument/2006/relationships/tags" Target="../tags/tag344.xml"/><Relationship Id="rId41" Type="http://schemas.openxmlformats.org/officeDocument/2006/relationships/tags" Target="../tags/tag343.xml"/><Relationship Id="rId40" Type="http://schemas.openxmlformats.org/officeDocument/2006/relationships/tags" Target="../tags/tag342.xml"/><Relationship Id="rId4" Type="http://schemas.openxmlformats.org/officeDocument/2006/relationships/tags" Target="../tags/tag306.xml"/><Relationship Id="rId39" Type="http://schemas.openxmlformats.org/officeDocument/2006/relationships/tags" Target="../tags/tag341.xml"/><Relationship Id="rId38" Type="http://schemas.openxmlformats.org/officeDocument/2006/relationships/tags" Target="../tags/tag340.xml"/><Relationship Id="rId37" Type="http://schemas.openxmlformats.org/officeDocument/2006/relationships/tags" Target="../tags/tag339.xml"/><Relationship Id="rId36" Type="http://schemas.openxmlformats.org/officeDocument/2006/relationships/tags" Target="../tags/tag338.xml"/><Relationship Id="rId35" Type="http://schemas.openxmlformats.org/officeDocument/2006/relationships/tags" Target="../tags/tag337.xml"/><Relationship Id="rId34" Type="http://schemas.openxmlformats.org/officeDocument/2006/relationships/tags" Target="../tags/tag336.xml"/><Relationship Id="rId33" Type="http://schemas.openxmlformats.org/officeDocument/2006/relationships/tags" Target="../tags/tag335.xml"/><Relationship Id="rId32" Type="http://schemas.openxmlformats.org/officeDocument/2006/relationships/tags" Target="../tags/tag334.xml"/><Relationship Id="rId31" Type="http://schemas.openxmlformats.org/officeDocument/2006/relationships/tags" Target="../tags/tag333.xml"/><Relationship Id="rId30" Type="http://schemas.openxmlformats.org/officeDocument/2006/relationships/tags" Target="../tags/tag332.xml"/><Relationship Id="rId3" Type="http://schemas.openxmlformats.org/officeDocument/2006/relationships/tags" Target="../tags/tag305.xml"/><Relationship Id="rId29" Type="http://schemas.openxmlformats.org/officeDocument/2006/relationships/tags" Target="../tags/tag331.xml"/><Relationship Id="rId28" Type="http://schemas.openxmlformats.org/officeDocument/2006/relationships/tags" Target="../tags/tag330.xml"/><Relationship Id="rId27" Type="http://schemas.openxmlformats.org/officeDocument/2006/relationships/tags" Target="../tags/tag329.xml"/><Relationship Id="rId26" Type="http://schemas.openxmlformats.org/officeDocument/2006/relationships/tags" Target="../tags/tag328.xml"/><Relationship Id="rId25" Type="http://schemas.openxmlformats.org/officeDocument/2006/relationships/tags" Target="../tags/tag327.xml"/><Relationship Id="rId24" Type="http://schemas.openxmlformats.org/officeDocument/2006/relationships/tags" Target="../tags/tag326.xml"/><Relationship Id="rId23" Type="http://schemas.openxmlformats.org/officeDocument/2006/relationships/tags" Target="../tags/tag325.xml"/><Relationship Id="rId22" Type="http://schemas.openxmlformats.org/officeDocument/2006/relationships/tags" Target="../tags/tag324.xml"/><Relationship Id="rId21" Type="http://schemas.openxmlformats.org/officeDocument/2006/relationships/tags" Target="../tags/tag323.xml"/><Relationship Id="rId20" Type="http://schemas.openxmlformats.org/officeDocument/2006/relationships/tags" Target="../tags/tag322.xml"/><Relationship Id="rId2" Type="http://schemas.openxmlformats.org/officeDocument/2006/relationships/tags" Target="../tags/tag304.xml"/><Relationship Id="rId19" Type="http://schemas.openxmlformats.org/officeDocument/2006/relationships/tags" Target="../tags/tag321.xml"/><Relationship Id="rId18" Type="http://schemas.openxmlformats.org/officeDocument/2006/relationships/tags" Target="../tags/tag320.xml"/><Relationship Id="rId17" Type="http://schemas.openxmlformats.org/officeDocument/2006/relationships/tags" Target="../tags/tag319.xml"/><Relationship Id="rId16" Type="http://schemas.openxmlformats.org/officeDocument/2006/relationships/tags" Target="../tags/tag318.xml"/><Relationship Id="rId15" Type="http://schemas.openxmlformats.org/officeDocument/2006/relationships/tags" Target="../tags/tag317.xml"/><Relationship Id="rId14" Type="http://schemas.openxmlformats.org/officeDocument/2006/relationships/tags" Target="../tags/tag316.xml"/><Relationship Id="rId13" Type="http://schemas.openxmlformats.org/officeDocument/2006/relationships/tags" Target="../tags/tag315.xml"/><Relationship Id="rId12" Type="http://schemas.openxmlformats.org/officeDocument/2006/relationships/tags" Target="../tags/tag314.xml"/><Relationship Id="rId11" Type="http://schemas.openxmlformats.org/officeDocument/2006/relationships/tags" Target="../tags/tag313.xml"/><Relationship Id="rId10" Type="http://schemas.openxmlformats.org/officeDocument/2006/relationships/tags" Target="../tags/tag312.xml"/><Relationship Id="rId1" Type="http://schemas.openxmlformats.org/officeDocument/2006/relationships/tags" Target="../tags/tag30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" Type="http://schemas.openxmlformats.org/officeDocument/2006/relationships/tags" Target="../tags/tag36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75.xml"/><Relationship Id="rId8" Type="http://schemas.openxmlformats.org/officeDocument/2006/relationships/image" Target="../media/image47.jpeg"/><Relationship Id="rId7" Type="http://schemas.openxmlformats.org/officeDocument/2006/relationships/tags" Target="../tags/tag374.xml"/><Relationship Id="rId6" Type="http://schemas.openxmlformats.org/officeDocument/2006/relationships/tags" Target="../tags/tag373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68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83.xml"/><Relationship Id="rId8" Type="http://schemas.openxmlformats.org/officeDocument/2006/relationships/tags" Target="../tags/tag382.xml"/><Relationship Id="rId7" Type="http://schemas.openxmlformats.org/officeDocument/2006/relationships/tags" Target="../tags/tag381.xml"/><Relationship Id="rId6" Type="http://schemas.openxmlformats.org/officeDocument/2006/relationships/image" Target="../media/image47.jpeg"/><Relationship Id="rId5" Type="http://schemas.openxmlformats.org/officeDocument/2006/relationships/tags" Target="../tags/tag380.xml"/><Relationship Id="rId4" Type="http://schemas.openxmlformats.org/officeDocument/2006/relationships/tags" Target="../tags/tag379.xml"/><Relationship Id="rId3" Type="http://schemas.openxmlformats.org/officeDocument/2006/relationships/tags" Target="../tags/tag378.xml"/><Relationship Id="rId2" Type="http://schemas.openxmlformats.org/officeDocument/2006/relationships/tags" Target="../tags/tag377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384.xml"/><Relationship Id="rId1" Type="http://schemas.openxmlformats.org/officeDocument/2006/relationships/tags" Target="../tags/tag376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" Type="http://schemas.openxmlformats.org/officeDocument/2006/relationships/tags" Target="../tags/tag38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" Type="http://schemas.openxmlformats.org/officeDocument/2006/relationships/tags" Target="../tags/tag390.xml"/><Relationship Id="rId2" Type="http://schemas.openxmlformats.org/officeDocument/2006/relationships/tags" Target="../tags/tag389.xml"/><Relationship Id="rId1" Type="http://schemas.openxmlformats.org/officeDocument/2006/relationships/tags" Target="../tags/tag388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401.xml"/><Relationship Id="rId5" Type="http://schemas.openxmlformats.org/officeDocument/2006/relationships/tags" Target="../tags/tag400.xml"/><Relationship Id="rId4" Type="http://schemas.openxmlformats.org/officeDocument/2006/relationships/tags" Target="../tags/tag399.xml"/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" Type="http://schemas.openxmlformats.org/officeDocument/2006/relationships/tags" Target="../tags/tag39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05.xml"/><Relationship Id="rId7" Type="http://schemas.openxmlformats.org/officeDocument/2006/relationships/image" Target="../media/image51.jpe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tags" Target="../tags/tag404.xml"/><Relationship Id="rId2" Type="http://schemas.openxmlformats.org/officeDocument/2006/relationships/tags" Target="../tags/tag403.xml"/><Relationship Id="rId1" Type="http://schemas.openxmlformats.org/officeDocument/2006/relationships/tags" Target="../tags/tag40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09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" Type="http://schemas.openxmlformats.org/officeDocument/2006/relationships/tags" Target="../tags/tag406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16.xml"/><Relationship Id="rId7" Type="http://schemas.openxmlformats.org/officeDocument/2006/relationships/image" Target="../media/image55.jpeg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422.xml"/><Relationship Id="rId5" Type="http://schemas.openxmlformats.org/officeDocument/2006/relationships/tags" Target="../tags/tag421.xml"/><Relationship Id="rId4" Type="http://schemas.openxmlformats.org/officeDocument/2006/relationships/tags" Target="../tags/tag420.xml"/><Relationship Id="rId3" Type="http://schemas.openxmlformats.org/officeDocument/2006/relationships/tags" Target="../tags/tag419.xml"/><Relationship Id="rId2" Type="http://schemas.openxmlformats.org/officeDocument/2006/relationships/tags" Target="../tags/tag418.xml"/><Relationship Id="rId1" Type="http://schemas.openxmlformats.org/officeDocument/2006/relationships/tags" Target="../tags/tag417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29.xml"/><Relationship Id="rId7" Type="http://schemas.openxmlformats.org/officeDocument/2006/relationships/image" Target="../media/image56.jpeg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" Type="http://schemas.openxmlformats.org/officeDocument/2006/relationships/tags" Target="../tags/tag423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36.xml"/><Relationship Id="rId7" Type="http://schemas.openxmlformats.org/officeDocument/2006/relationships/image" Target="../media/image57.jpeg"/><Relationship Id="rId6" Type="http://schemas.openxmlformats.org/officeDocument/2006/relationships/tags" Target="../tags/tag435.xml"/><Relationship Id="rId5" Type="http://schemas.openxmlformats.org/officeDocument/2006/relationships/tags" Target="../tags/tag434.xml"/><Relationship Id="rId4" Type="http://schemas.openxmlformats.org/officeDocument/2006/relationships/tags" Target="../tags/tag433.xml"/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tags" Target="../tags/tag43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42.xml"/><Relationship Id="rId6" Type="http://schemas.openxmlformats.org/officeDocument/2006/relationships/image" Target="../media/image58.jpeg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" Type="http://schemas.openxmlformats.org/officeDocument/2006/relationships/tags" Target="../tags/tag43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48.xml"/><Relationship Id="rId6" Type="http://schemas.openxmlformats.org/officeDocument/2006/relationships/image" Target="../media/image59.jpeg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tags" Target="../tags/tag443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451.xml"/><Relationship Id="rId2" Type="http://schemas.openxmlformats.org/officeDocument/2006/relationships/tags" Target="../tags/tag450.xml"/><Relationship Id="rId1" Type="http://schemas.openxmlformats.org/officeDocument/2006/relationships/tags" Target="../tags/tag44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57.xml"/><Relationship Id="rId6" Type="http://schemas.openxmlformats.org/officeDocument/2006/relationships/tags" Target="../tags/tag456.xml"/><Relationship Id="rId5" Type="http://schemas.openxmlformats.org/officeDocument/2006/relationships/image" Target="../media/image60.jpeg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" Type="http://schemas.openxmlformats.org/officeDocument/2006/relationships/tags" Target="../tags/tag45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63.xml"/><Relationship Id="rId6" Type="http://schemas.openxmlformats.org/officeDocument/2006/relationships/tags" Target="../tags/tag462.xml"/><Relationship Id="rId5" Type="http://schemas.openxmlformats.org/officeDocument/2006/relationships/image" Target="../media/image61.jpeg"/><Relationship Id="rId4" Type="http://schemas.openxmlformats.org/officeDocument/2006/relationships/tags" Target="../tags/tag461.xml"/><Relationship Id="rId3" Type="http://schemas.openxmlformats.org/officeDocument/2006/relationships/tags" Target="../tags/tag460.xml"/><Relationship Id="rId2" Type="http://schemas.openxmlformats.org/officeDocument/2006/relationships/tags" Target="../tags/tag459.xml"/><Relationship Id="rId1" Type="http://schemas.openxmlformats.org/officeDocument/2006/relationships/tags" Target="../tags/tag45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69.xml"/><Relationship Id="rId6" Type="http://schemas.openxmlformats.org/officeDocument/2006/relationships/tags" Target="../tags/tag468.xml"/><Relationship Id="rId5" Type="http://schemas.openxmlformats.org/officeDocument/2006/relationships/image" Target="../media/image62.jpeg"/><Relationship Id="rId4" Type="http://schemas.openxmlformats.org/officeDocument/2006/relationships/tags" Target="../tags/tag467.xml"/><Relationship Id="rId3" Type="http://schemas.openxmlformats.org/officeDocument/2006/relationships/tags" Target="../tags/tag466.xml"/><Relationship Id="rId2" Type="http://schemas.openxmlformats.org/officeDocument/2006/relationships/tags" Target="../tags/tag465.xml"/><Relationship Id="rId1" Type="http://schemas.openxmlformats.org/officeDocument/2006/relationships/tags" Target="../tags/tag464.xml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image" Target="../media/image63.jpeg"/><Relationship Id="rId3" Type="http://schemas.openxmlformats.org/officeDocument/2006/relationships/tags" Target="../tags/tag472.xml"/><Relationship Id="rId2" Type="http://schemas.openxmlformats.org/officeDocument/2006/relationships/tags" Target="../tags/tag471.xml"/><Relationship Id="rId1" Type="http://schemas.openxmlformats.org/officeDocument/2006/relationships/tags" Target="../tags/tag470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480.xml"/><Relationship Id="rId8" Type="http://schemas.openxmlformats.org/officeDocument/2006/relationships/tags" Target="../tags/tag479.xml"/><Relationship Id="rId7" Type="http://schemas.openxmlformats.org/officeDocument/2006/relationships/tags" Target="../tags/tag478.xml"/><Relationship Id="rId6" Type="http://schemas.openxmlformats.org/officeDocument/2006/relationships/tags" Target="../tags/tag47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tags" Target="../tags/tag476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481.xml"/><Relationship Id="rId1" Type="http://schemas.openxmlformats.org/officeDocument/2006/relationships/tags" Target="../tags/tag475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487.xml"/><Relationship Id="rId8" Type="http://schemas.openxmlformats.org/officeDocument/2006/relationships/tags" Target="../tags/tag486.xml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3" Type="http://schemas.openxmlformats.org/officeDocument/2006/relationships/image" Target="../media/image67.jpeg"/><Relationship Id="rId2" Type="http://schemas.openxmlformats.org/officeDocument/2006/relationships/tags" Target="../tags/tag483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488.xml"/><Relationship Id="rId1" Type="http://schemas.openxmlformats.org/officeDocument/2006/relationships/tags" Target="../tags/tag482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495.xml"/><Relationship Id="rId8" Type="http://schemas.openxmlformats.org/officeDocument/2006/relationships/tags" Target="../tags/tag494.xml"/><Relationship Id="rId7" Type="http://schemas.openxmlformats.org/officeDocument/2006/relationships/image" Target="../media/image71.jpeg"/><Relationship Id="rId6" Type="http://schemas.openxmlformats.org/officeDocument/2006/relationships/tags" Target="../tags/tag493.xml"/><Relationship Id="rId5" Type="http://schemas.openxmlformats.org/officeDocument/2006/relationships/tags" Target="../tags/tag492.xml"/><Relationship Id="rId4" Type="http://schemas.openxmlformats.org/officeDocument/2006/relationships/image" Target="../media/image70.jpeg"/><Relationship Id="rId3" Type="http://schemas.openxmlformats.org/officeDocument/2006/relationships/tags" Target="../tags/tag491.xml"/><Relationship Id="rId2" Type="http://schemas.openxmlformats.org/officeDocument/2006/relationships/tags" Target="../tags/tag490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89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00.xml"/><Relationship Id="rId5" Type="http://schemas.openxmlformats.org/officeDocument/2006/relationships/tags" Target="../tags/tag499.xml"/><Relationship Id="rId4" Type="http://schemas.openxmlformats.org/officeDocument/2006/relationships/image" Target="../media/image72.jpeg"/><Relationship Id="rId3" Type="http://schemas.openxmlformats.org/officeDocument/2006/relationships/tags" Target="../tags/tag498.xml"/><Relationship Id="rId2" Type="http://schemas.openxmlformats.org/officeDocument/2006/relationships/tags" Target="../tags/tag497.xml"/><Relationship Id="rId1" Type="http://schemas.openxmlformats.org/officeDocument/2006/relationships/tags" Target="../tags/tag49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502.xml"/><Relationship Id="rId1" Type="http://schemas.openxmlformats.org/officeDocument/2006/relationships/tags" Target="../tags/tag5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6600" dirty="0">
                <a:solidFill>
                  <a:schemeClr val="accent1"/>
                </a:solidFill>
              </a:rPr>
              <a:t>探店达人培养计划</a:t>
            </a:r>
            <a:endParaRPr sz="6600" dirty="0">
              <a:solidFill>
                <a:schemeClr val="accent1"/>
              </a:solidFill>
            </a:endParaRPr>
          </a:p>
        </p:txBody>
      </p:sp>
      <p:sp>
        <p:nvSpPr>
          <p:cNvPr id="15" name="副标题 1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 dirty="0">
                <a:solidFill>
                  <a:schemeClr val="dk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单击此处添加副标题</a:t>
            </a:r>
            <a:endParaRPr lang="zh-CN" altLang="en-US" dirty="0">
              <a:solidFill>
                <a:schemeClr val="dk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lang="zh-CN" altLang="en-US" dirty="0">
                <a:solidFill>
                  <a:schemeClr val="accent1"/>
                </a:solidFill>
                <a:sym typeface="Arial" panose="020B0604020202020204" pitchFamily="34" charset="0"/>
              </a:rPr>
              <a:t>演讲者：</a:t>
            </a:r>
            <a:endParaRPr lang="zh-CN" altLang="en-US" dirty="0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83644" y="1371737"/>
            <a:ext cx="9144000" cy="1896745"/>
          </a:xfrm>
        </p:spPr>
        <p:txBody>
          <a:bodyPr>
            <a:normAutofit fontScale="90000"/>
          </a:bodyPr>
          <a:p>
            <a:r>
              <a:rPr dirty="0">
                <a:sym typeface="+mn-ea"/>
              </a:rPr>
              <a:t>探店阶段——如何拍出吸睛能力强爆款视频</a:t>
            </a:r>
            <a:endParaRPr lang="zh-CN" altLang="en-US" dirty="0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9700" y="765048"/>
            <a:ext cx="9267444" cy="25115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/>
          <a:stretch>
            <a:fillRect/>
          </a:stretch>
        </p:blipFill>
        <p:spPr>
          <a:xfrm>
            <a:off x="1409700" y="3653675"/>
            <a:ext cx="9267444" cy="25115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 idx="4294967295"/>
            <p:custDataLst>
              <p:tags r:id="rId5"/>
            </p:custDataLst>
          </p:nvPr>
        </p:nvSpPr>
        <p:spPr>
          <a:xfrm>
            <a:off x="4347438" y="3215614"/>
            <a:ext cx="349567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b="1" kern="1200" spc="1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探店阶段的</a:t>
            </a:r>
            <a:r>
              <a:rPr sz="3200" b="1" kern="1200" spc="1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3200" b="1" kern="1200" spc="1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个事</a:t>
            </a:r>
            <a:r>
              <a:rPr sz="3200" b="1" kern="1200" spc="1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项</a:t>
            </a:r>
            <a:endParaRPr sz="3200" b="1" kern="1200" spc="1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object 5"/>
          <p:cNvPicPr/>
          <p:nvPr/>
        </p:nvPicPr>
        <p:blipFill>
          <a:blip r:embed="rId6"/>
          <a:stretch>
            <a:fillRect/>
          </a:stretch>
        </p:blipFill>
        <p:spPr>
          <a:xfrm>
            <a:off x="3107842" y="1481137"/>
            <a:ext cx="821689" cy="41356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 rot="960000">
            <a:off x="4189666" y="1447536"/>
            <a:ext cx="838277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sz="16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甄选爆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款</a:t>
            </a:r>
            <a:endParaRPr sz="16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 rot="960000">
            <a:off x="4123245" y="1682156"/>
            <a:ext cx="838277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sz="16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流量店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铺</a:t>
            </a:r>
            <a:endParaRPr sz="16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8" name="object 8"/>
          <p:cNvPicPr/>
          <p:nvPr/>
        </p:nvPicPr>
        <p:blipFill>
          <a:blip r:embed="rId7"/>
          <a:stretch>
            <a:fillRect/>
          </a:stretch>
        </p:blipFill>
        <p:spPr>
          <a:xfrm>
            <a:off x="5196078" y="2157386"/>
            <a:ext cx="837780" cy="42802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 rot="20880000">
            <a:off x="6236165" y="2193431"/>
            <a:ext cx="843513" cy="20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600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拟定</a:t>
            </a:r>
            <a:r>
              <a:rPr sz="2400" spc="-22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爆</a:t>
            </a:r>
            <a:r>
              <a:rPr sz="240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款</a:t>
            </a:r>
            <a:endParaRPr sz="2400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 rot="20880000">
            <a:off x="6289454" y="2431378"/>
            <a:ext cx="843513" cy="20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600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流量</a:t>
            </a:r>
            <a:r>
              <a:rPr sz="2400" spc="-22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选</a:t>
            </a:r>
            <a:r>
              <a:rPr sz="240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题</a:t>
            </a:r>
            <a:endParaRPr sz="2400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/>
          <a:stretch>
            <a:fillRect/>
          </a:stretch>
        </p:blipFill>
        <p:spPr>
          <a:xfrm>
            <a:off x="7320839" y="1383258"/>
            <a:ext cx="883170" cy="6293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 rot="360000">
            <a:off x="8317066" y="1510344"/>
            <a:ext cx="1046332" cy="205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5"/>
              </a:lnSpc>
            </a:pPr>
            <a:r>
              <a:rPr sz="2400" spc="-22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搜</a:t>
            </a:r>
            <a:r>
              <a:rPr sz="2400" spc="-22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索支</a:t>
            </a:r>
            <a:r>
              <a:rPr sz="1600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持</a:t>
            </a:r>
            <a:r>
              <a:rPr sz="1600" spc="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选</a:t>
            </a:r>
            <a:endParaRPr sz="1600" spc="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 rot="360000">
            <a:off x="8285461" y="1740150"/>
            <a:ext cx="846131" cy="205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5"/>
              </a:lnSpc>
            </a:pPr>
            <a:r>
              <a:rPr sz="2400" spc="-22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题的</a:t>
            </a:r>
            <a:r>
              <a:rPr sz="1600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资</a:t>
            </a:r>
            <a:r>
              <a:rPr sz="1600" spc="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料</a:t>
            </a:r>
            <a:endParaRPr sz="1600" spc="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/>
          <a:stretch>
            <a:fillRect/>
          </a:stretch>
        </p:blipFill>
        <p:spPr>
          <a:xfrm>
            <a:off x="8371840" y="4850765"/>
            <a:ext cx="897255" cy="5822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6273165" y="4251960"/>
            <a:ext cx="891540" cy="45910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 rot="1080000">
            <a:off x="7212647" y="4981726"/>
            <a:ext cx="1031388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5"/>
              </a:lnSpc>
            </a:pPr>
            <a:r>
              <a:rPr sz="2325" spc="15" baseline="4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创</a:t>
            </a:r>
            <a:r>
              <a:rPr sz="2325" spc="15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作爆</a:t>
            </a:r>
            <a:r>
              <a:rPr sz="1550" spc="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款</a:t>
            </a:r>
            <a:r>
              <a:rPr sz="1550" spc="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流</a:t>
            </a:r>
            <a:endParaRPr sz="1550" spc="3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 rot="1080000">
            <a:off x="7140569" y="5148235"/>
            <a:ext cx="640166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5"/>
              </a:lnSpc>
            </a:pPr>
            <a:r>
              <a:rPr sz="2325" spc="15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量</a:t>
            </a:r>
            <a:r>
              <a:rPr sz="1550" spc="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脚</a:t>
            </a:r>
            <a:r>
              <a:rPr sz="1550" spc="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本</a:t>
            </a:r>
            <a:endParaRPr sz="1550" spc="3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 rot="20040000">
            <a:off x="5000753" y="4291696"/>
            <a:ext cx="839047" cy="20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探店现场</a:t>
            </a:r>
            <a:endParaRPr sz="16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 rot="20040000">
            <a:off x="5108499" y="4509545"/>
            <a:ext cx="838431" cy="410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sz="16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还原</a:t>
            </a:r>
            <a:endParaRPr sz="16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 rot="20040000">
            <a:off x="5226244" y="4818199"/>
            <a:ext cx="454937" cy="20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6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拍摄</a:t>
            </a:r>
            <a:endParaRPr sz="16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1"/>
          <a:stretch>
            <a:fillRect/>
          </a:stretch>
        </p:blipFill>
        <p:spPr>
          <a:xfrm>
            <a:off x="4181373" y="4816932"/>
            <a:ext cx="880910" cy="58839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 rot="1140000">
            <a:off x="3039795" y="4973009"/>
            <a:ext cx="840126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sz="2400" spc="-44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探店</a:t>
            </a:r>
            <a:r>
              <a:rPr sz="1600" spc="-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视</a:t>
            </a:r>
            <a:r>
              <a:rPr sz="16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频</a:t>
            </a:r>
            <a:endParaRPr sz="1600" spc="-1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 rot="1140000">
            <a:off x="2954705" y="5201521"/>
            <a:ext cx="840126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sz="2400" spc="-44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创意</a:t>
            </a:r>
            <a:r>
              <a:rPr sz="1600" spc="-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剪</a:t>
            </a:r>
            <a:r>
              <a:rPr sz="16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辑</a:t>
            </a:r>
            <a:endParaRPr sz="1600" spc="-1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甄选爆款流量店铺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3201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甄选爆款流量店铺的4个原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则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1101090" y="2409190"/>
            <a:ext cx="1327150" cy="44488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972185" y="2614930"/>
            <a:ext cx="1882775" cy="18992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 rot="20100000">
            <a:off x="1206785" y="2683030"/>
            <a:ext cx="455968" cy="50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0"/>
              </a:lnSpc>
            </a:pP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ON</a:t>
            </a:r>
            <a:r>
              <a:rPr sz="20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E</a:t>
            </a:r>
            <a:endParaRPr sz="20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>
            <p:custDataLst>
              <p:tags r:id="rId6"/>
            </p:custDataLst>
          </p:nvPr>
        </p:nvSpPr>
        <p:spPr>
          <a:xfrm rot="20160000">
            <a:off x="1193004" y="3370082"/>
            <a:ext cx="1062361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看榜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单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是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>
            <p:custDataLst>
              <p:tags r:id="rId7"/>
            </p:custDataLst>
          </p:nvPr>
        </p:nvSpPr>
        <p:spPr>
          <a:xfrm rot="20160000">
            <a:off x="1325876" y="3700828"/>
            <a:ext cx="815869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否入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选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/>
          <a:stretch>
            <a:fillRect/>
          </a:stretch>
        </p:blipFill>
        <p:spPr>
          <a:xfrm>
            <a:off x="3129915" y="2409190"/>
            <a:ext cx="1327150" cy="444881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/>
          <a:stretch>
            <a:fillRect/>
          </a:stretch>
        </p:blipFill>
        <p:spPr>
          <a:xfrm>
            <a:off x="3001645" y="2614930"/>
            <a:ext cx="1882775" cy="1899285"/>
          </a:xfrm>
          <a:prstGeom prst="rect">
            <a:avLst/>
          </a:prstGeom>
        </p:spPr>
      </p:pic>
      <p:sp>
        <p:nvSpPr>
          <p:cNvPr id="12" name="object 12"/>
          <p:cNvSpPr txBox="1"/>
          <p:nvPr>
            <p:custDataLst>
              <p:tags r:id="rId10"/>
            </p:custDataLst>
          </p:nvPr>
        </p:nvSpPr>
        <p:spPr>
          <a:xfrm rot="20160000">
            <a:off x="3233893" y="3370082"/>
            <a:ext cx="1062361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看热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门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是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 txBox="1"/>
          <p:nvPr>
            <p:custDataLst>
              <p:tags r:id="rId11"/>
            </p:custDataLst>
          </p:nvPr>
        </p:nvSpPr>
        <p:spPr>
          <a:xfrm rot="20160000">
            <a:off x="3366766" y="3700828"/>
            <a:ext cx="815869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否收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录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2"/>
          <a:stretch>
            <a:fillRect/>
          </a:stretch>
        </p:blipFill>
        <p:spPr>
          <a:xfrm>
            <a:off x="5087620" y="2409190"/>
            <a:ext cx="1327150" cy="444881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/>
          <a:stretch>
            <a:fillRect/>
          </a:stretch>
        </p:blipFill>
        <p:spPr>
          <a:xfrm>
            <a:off x="4959350" y="2614930"/>
            <a:ext cx="1882775" cy="1899285"/>
          </a:xfrm>
          <a:prstGeom prst="rect">
            <a:avLst/>
          </a:prstGeom>
        </p:spPr>
      </p:pic>
      <p:sp>
        <p:nvSpPr>
          <p:cNvPr id="17" name="object 17"/>
          <p:cNvSpPr txBox="1"/>
          <p:nvPr>
            <p:custDataLst>
              <p:tags r:id="rId14"/>
            </p:custDataLst>
          </p:nvPr>
        </p:nvSpPr>
        <p:spPr>
          <a:xfrm rot="20160000">
            <a:off x="5184614" y="3369447"/>
            <a:ext cx="1062361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看店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铺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有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8" name="object 18"/>
          <p:cNvSpPr txBox="1"/>
          <p:nvPr>
            <p:custDataLst>
              <p:tags r:id="rId15"/>
            </p:custDataLst>
          </p:nvPr>
        </p:nvSpPr>
        <p:spPr>
          <a:xfrm rot="20160000">
            <a:off x="5317485" y="3700193"/>
            <a:ext cx="815869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无特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色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 rot="20100000">
            <a:off x="3297840" y="2683665"/>
            <a:ext cx="455968" cy="50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0"/>
              </a:lnSpc>
            </a:pP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TW</a:t>
            </a:r>
            <a:r>
              <a:rPr sz="20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O</a:t>
            </a:r>
            <a:endParaRPr sz="20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 rot="20100000">
            <a:off x="5210770" y="2649146"/>
            <a:ext cx="680143" cy="50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0"/>
              </a:lnSpc>
            </a:pP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THRE</a:t>
            </a:r>
            <a:r>
              <a:rPr sz="20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E</a:t>
            </a:r>
            <a:endParaRPr sz="20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6"/>
          <a:stretch>
            <a:fillRect/>
          </a:stretch>
        </p:blipFill>
        <p:spPr>
          <a:xfrm>
            <a:off x="7030085" y="2439670"/>
            <a:ext cx="1327150" cy="441833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/>
          <a:stretch>
            <a:fillRect/>
          </a:stretch>
        </p:blipFill>
        <p:spPr>
          <a:xfrm>
            <a:off x="6901815" y="2645410"/>
            <a:ext cx="1882775" cy="1899285"/>
          </a:xfrm>
          <a:prstGeom prst="rect">
            <a:avLst/>
          </a:prstGeom>
        </p:spPr>
      </p:pic>
      <p:sp>
        <p:nvSpPr>
          <p:cNvPr id="24" name="object 24"/>
          <p:cNvSpPr txBox="1"/>
          <p:nvPr>
            <p:custDataLst>
              <p:tags r:id="rId18"/>
            </p:custDataLst>
          </p:nvPr>
        </p:nvSpPr>
        <p:spPr>
          <a:xfrm rot="20160000">
            <a:off x="7135333" y="3417072"/>
            <a:ext cx="1062361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看店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铺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有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 txBox="1"/>
          <p:nvPr>
            <p:custDataLst>
              <p:tags r:id="rId19"/>
            </p:custDataLst>
          </p:nvPr>
        </p:nvSpPr>
        <p:spPr>
          <a:xfrm rot="20160000">
            <a:off x="7268205" y="3747818"/>
            <a:ext cx="815869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无故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事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 rot="20100000">
            <a:off x="7203656" y="2649159"/>
            <a:ext cx="565405" cy="50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0"/>
              </a:lnSpc>
            </a:pP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FOU</a:t>
            </a:r>
            <a:r>
              <a:rPr sz="20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R</a:t>
            </a:r>
            <a:endParaRPr sz="20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0"/>
          <a:stretch>
            <a:fillRect/>
          </a:stretch>
        </p:blipFill>
        <p:spPr>
          <a:xfrm>
            <a:off x="9036685" y="2439670"/>
            <a:ext cx="1327150" cy="441833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/>
          <a:stretch>
            <a:fillRect/>
          </a:stretch>
        </p:blipFill>
        <p:spPr>
          <a:xfrm>
            <a:off x="8908415" y="2645410"/>
            <a:ext cx="1882775" cy="1899285"/>
          </a:xfrm>
          <a:prstGeom prst="rect">
            <a:avLst/>
          </a:prstGeom>
        </p:spPr>
      </p:pic>
      <p:sp>
        <p:nvSpPr>
          <p:cNvPr id="30" name="object 30"/>
          <p:cNvSpPr txBox="1"/>
          <p:nvPr>
            <p:custDataLst>
              <p:tags r:id="rId22"/>
            </p:custDataLst>
          </p:nvPr>
        </p:nvSpPr>
        <p:spPr>
          <a:xfrm rot="20160000">
            <a:off x="9103964" y="3347298"/>
            <a:ext cx="1313332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看竞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对账</a:t>
            </a:r>
            <a:r>
              <a:rPr sz="3000" spc="37" baseline="3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号</a:t>
            </a:r>
            <a:endParaRPr sz="3000" spc="37" baseline="3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 txBox="1"/>
          <p:nvPr>
            <p:custDataLst>
              <p:tags r:id="rId23"/>
            </p:custDataLst>
          </p:nvPr>
        </p:nvSpPr>
        <p:spPr>
          <a:xfrm rot="20160000">
            <a:off x="9238759" y="3678044"/>
            <a:ext cx="1062361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是否</a:t>
            </a:r>
            <a:r>
              <a:rPr sz="3000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爆</a:t>
            </a:r>
            <a:r>
              <a:rPr sz="3000" spc="37" baseline="10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款</a:t>
            </a:r>
            <a:endParaRPr sz="3000" spc="37" baseline="10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 txBox="1"/>
          <p:nvPr/>
        </p:nvSpPr>
        <p:spPr>
          <a:xfrm rot="20100000">
            <a:off x="9210255" y="2649159"/>
            <a:ext cx="5654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0"/>
              </a:lnSpc>
            </a:pP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FIV</a:t>
            </a:r>
            <a:r>
              <a:rPr sz="2000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E</a:t>
            </a:r>
            <a:endParaRPr sz="2000" spc="-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2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原则1：看榜单是否入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1741" y="2004961"/>
            <a:ext cx="215836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大众点评榜</a:t>
            </a:r>
            <a:r>
              <a:rPr sz="28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单</a:t>
            </a:r>
            <a:endParaRPr sz="28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7095744" y="1421891"/>
            <a:ext cx="2124455" cy="45201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9566147" y="1421891"/>
            <a:ext cx="2124455" cy="4520183"/>
          </a:xfrm>
          <a:prstGeom prst="rect">
            <a:avLst/>
          </a:prstGeom>
        </p:spPr>
      </p:pic>
      <p:sp>
        <p:nvSpPr>
          <p:cNvPr id="9" name="object 9"/>
          <p:cNvSpPr txBox="1"/>
          <p:nvPr>
            <p:custDataLst>
              <p:tags r:id="rId6"/>
            </p:custDataLst>
          </p:nvPr>
        </p:nvSpPr>
        <p:spPr>
          <a:xfrm>
            <a:off x="719150" y="2762782"/>
            <a:ext cx="5626100" cy="3134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根据所有到店顾客的到店流量/回头客/好评数/评论数等 综合指标，总结出的一份优质餐厅榜单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入口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111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大众点评首页→点评榜单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128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筛选原则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 marR="1082040">
              <a:lnSpc>
                <a:spcPct val="111000"/>
              </a:lnSpc>
              <a:spcBef>
                <a:spcPts val="1595"/>
              </a:spcBef>
            </a:pPr>
            <a:r>
              <a:rPr sz="1800" spc="5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着重筛选热门榜和好评榜的前</a:t>
            </a:r>
            <a:r>
              <a:rPr sz="1800" spc="5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10位、在两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 榜单中重合的店铺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14183" y="6232921"/>
            <a:ext cx="482600" cy="255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入口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26828" y="6243158"/>
            <a:ext cx="939800" cy="255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筛选原则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原则1：看榜单是否入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4522" y="1899462"/>
            <a:ext cx="215836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抖音心动餐</a:t>
            </a:r>
            <a:r>
              <a:rPr sz="28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厅</a:t>
            </a:r>
            <a:endParaRPr sz="28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>
            <p:custDataLst>
              <p:tags r:id="rId4"/>
            </p:custDataLst>
          </p:nvPr>
        </p:nvSpPr>
        <p:spPr>
          <a:xfrm>
            <a:off x="795350" y="2762782"/>
            <a:ext cx="5511800" cy="3134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由【真实可信、火爆人气、发掘特色】三个维度综合评 选，筛选出的一份优质餐厅榜单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入口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111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抖音首页→关注左栏同城→心动餐厅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>
              <a:lnSpc>
                <a:spcPct val="100000"/>
              </a:lnSpc>
              <a:spcBef>
                <a:spcPts val="128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筛选原则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945" marR="967740">
              <a:lnSpc>
                <a:spcPct val="111000"/>
              </a:lnSpc>
              <a:spcBef>
                <a:spcPts val="159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着重筛选</a:t>
            </a:r>
            <a:r>
              <a:rPr sz="18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【低价优先/距离优先】的前10位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在两种榜单中重合的店铺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6845807" y="1597152"/>
            <a:ext cx="2100072" cy="44683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9517380" y="1597152"/>
            <a:ext cx="2100072" cy="446836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814183" y="6232921"/>
            <a:ext cx="482600" cy="255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入口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26828" y="6243158"/>
            <a:ext cx="939800" cy="255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筛选原则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3201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原则2：看抖音热门是否收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录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object 5"/>
          <p:cNvSpPr txBox="1"/>
          <p:nvPr>
            <p:custDataLst>
              <p:tags r:id="rId4"/>
            </p:custDataLst>
          </p:nvPr>
        </p:nvSpPr>
        <p:spPr>
          <a:xfrm>
            <a:off x="801433" y="2817254"/>
            <a:ext cx="5293995" cy="293941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根据过去30天抖音用户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感兴趣指数排序所筛选的热门店铺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">
              <a:lnSpc>
                <a:spcPct val="100000"/>
              </a:lnSpc>
              <a:spcBef>
                <a:spcPts val="134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入口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">
              <a:lnSpc>
                <a:spcPct val="100000"/>
              </a:lnSpc>
              <a:spcBef>
                <a:spcPts val="111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抖音首页→关注左栏同城→热门榜单（美食人气榜）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9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">
              <a:lnSpc>
                <a:spcPct val="10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筛选原则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着重筛选抖音热门榜单的前10位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3983" y="6200775"/>
            <a:ext cx="4826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入口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54932" y="6196317"/>
            <a:ext cx="9398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筛选原则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6565392" y="1580387"/>
            <a:ext cx="2107691" cy="44836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9375647" y="1581911"/>
            <a:ext cx="2107691" cy="44836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2075" y="1993963"/>
            <a:ext cx="322516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抖音吃喝玩乐热门</a:t>
            </a:r>
            <a:r>
              <a:rPr sz="28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榜</a:t>
            </a:r>
            <a:endParaRPr sz="28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/>
          <p:nvPr>
            <p:custDataLst>
              <p:tags r:id="rId3"/>
            </p:custDataLst>
          </p:nvPr>
        </p:nvSpPr>
        <p:spPr>
          <a:xfrm>
            <a:off x="7019290" y="6034405"/>
            <a:ext cx="4237990" cy="394970"/>
          </a:xfrm>
          <a:custGeom>
            <a:avLst/>
            <a:gdLst/>
            <a:ahLst/>
            <a:cxnLst/>
            <a:rect l="l" t="t" r="r" b="b"/>
            <a:pathLst>
              <a:path w="4237990" h="394970">
                <a:moveTo>
                  <a:pt x="2118423" y="394601"/>
                </a:moveTo>
                <a:lnTo>
                  <a:pt x="2038979" y="394465"/>
                </a:lnTo>
                <a:lnTo>
                  <a:pt x="1960273" y="394060"/>
                </a:lnTo>
                <a:lnTo>
                  <a:pt x="1882356" y="393391"/>
                </a:lnTo>
                <a:lnTo>
                  <a:pt x="1805280" y="392462"/>
                </a:lnTo>
                <a:lnTo>
                  <a:pt x="1729095" y="391278"/>
                </a:lnTo>
                <a:lnTo>
                  <a:pt x="1653854" y="389844"/>
                </a:lnTo>
                <a:lnTo>
                  <a:pt x="1579607" y="388165"/>
                </a:lnTo>
                <a:lnTo>
                  <a:pt x="1506406" y="386246"/>
                </a:lnTo>
                <a:lnTo>
                  <a:pt x="1434301" y="384090"/>
                </a:lnTo>
                <a:lnTo>
                  <a:pt x="1363345" y="381704"/>
                </a:lnTo>
                <a:lnTo>
                  <a:pt x="1293588" y="379092"/>
                </a:lnTo>
                <a:lnTo>
                  <a:pt x="1225082" y="376258"/>
                </a:lnTo>
                <a:lnTo>
                  <a:pt x="1157878" y="373207"/>
                </a:lnTo>
                <a:lnTo>
                  <a:pt x="1092026" y="369944"/>
                </a:lnTo>
                <a:lnTo>
                  <a:pt x="1027580" y="366474"/>
                </a:lnTo>
                <a:lnTo>
                  <a:pt x="964589" y="362802"/>
                </a:lnTo>
                <a:lnTo>
                  <a:pt x="903105" y="358932"/>
                </a:lnTo>
                <a:lnTo>
                  <a:pt x="843180" y="354869"/>
                </a:lnTo>
                <a:lnTo>
                  <a:pt x="784863" y="350617"/>
                </a:lnTo>
                <a:lnTo>
                  <a:pt x="728208" y="346182"/>
                </a:lnTo>
                <a:lnTo>
                  <a:pt x="673265" y="341569"/>
                </a:lnTo>
                <a:lnTo>
                  <a:pt x="620085" y="336781"/>
                </a:lnTo>
                <a:lnTo>
                  <a:pt x="568720" y="331825"/>
                </a:lnTo>
                <a:lnTo>
                  <a:pt x="519220" y="326703"/>
                </a:lnTo>
                <a:lnTo>
                  <a:pt x="471638" y="321423"/>
                </a:lnTo>
                <a:lnTo>
                  <a:pt x="426023" y="315987"/>
                </a:lnTo>
                <a:lnTo>
                  <a:pt x="382429" y="310401"/>
                </a:lnTo>
                <a:lnTo>
                  <a:pt x="340905" y="304669"/>
                </a:lnTo>
                <a:lnTo>
                  <a:pt x="301504" y="298797"/>
                </a:lnTo>
                <a:lnTo>
                  <a:pt x="229273" y="286650"/>
                </a:lnTo>
                <a:lnTo>
                  <a:pt x="166145" y="273997"/>
                </a:lnTo>
                <a:lnTo>
                  <a:pt x="112531" y="260876"/>
                </a:lnTo>
                <a:lnTo>
                  <a:pt x="68842" y="247326"/>
                </a:lnTo>
                <a:lnTo>
                  <a:pt x="22811" y="226278"/>
                </a:lnTo>
                <a:lnTo>
                  <a:pt x="0" y="197065"/>
                </a:lnTo>
                <a:lnTo>
                  <a:pt x="1417" y="189684"/>
                </a:lnTo>
                <a:lnTo>
                  <a:pt x="35486" y="160886"/>
                </a:lnTo>
                <a:lnTo>
                  <a:pt x="89420" y="140186"/>
                </a:lnTo>
                <a:lnTo>
                  <a:pt x="138123" y="126886"/>
                </a:lnTo>
                <a:lnTo>
                  <a:pt x="196545" y="114030"/>
                </a:lnTo>
                <a:lnTo>
                  <a:pt x="264276" y="101657"/>
                </a:lnTo>
                <a:lnTo>
                  <a:pt x="340905" y="89805"/>
                </a:lnTo>
                <a:lnTo>
                  <a:pt x="382429" y="84086"/>
                </a:lnTo>
                <a:lnTo>
                  <a:pt x="426023" y="78512"/>
                </a:lnTo>
                <a:lnTo>
                  <a:pt x="471638" y="73087"/>
                </a:lnTo>
                <a:lnTo>
                  <a:pt x="519220" y="67816"/>
                </a:lnTo>
                <a:lnTo>
                  <a:pt x="568720" y="62704"/>
                </a:lnTo>
                <a:lnTo>
                  <a:pt x="620085" y="57756"/>
                </a:lnTo>
                <a:lnTo>
                  <a:pt x="673265" y="52976"/>
                </a:lnTo>
                <a:lnTo>
                  <a:pt x="728208" y="48370"/>
                </a:lnTo>
                <a:lnTo>
                  <a:pt x="784863" y="43942"/>
                </a:lnTo>
                <a:lnTo>
                  <a:pt x="843180" y="39696"/>
                </a:lnTo>
                <a:lnTo>
                  <a:pt x="903105" y="35638"/>
                </a:lnTo>
                <a:lnTo>
                  <a:pt x="964589" y="31773"/>
                </a:lnTo>
                <a:lnTo>
                  <a:pt x="1027580" y="28105"/>
                </a:lnTo>
                <a:lnTo>
                  <a:pt x="1092026" y="24639"/>
                </a:lnTo>
                <a:lnTo>
                  <a:pt x="1157878" y="21379"/>
                </a:lnTo>
                <a:lnTo>
                  <a:pt x="1225082" y="18331"/>
                </a:lnTo>
                <a:lnTo>
                  <a:pt x="1293588" y="15500"/>
                </a:lnTo>
                <a:lnTo>
                  <a:pt x="1363345" y="12889"/>
                </a:lnTo>
                <a:lnTo>
                  <a:pt x="1434301" y="10505"/>
                </a:lnTo>
                <a:lnTo>
                  <a:pt x="1506406" y="8351"/>
                </a:lnTo>
                <a:lnTo>
                  <a:pt x="1579607" y="6433"/>
                </a:lnTo>
                <a:lnTo>
                  <a:pt x="1653854" y="4755"/>
                </a:lnTo>
                <a:lnTo>
                  <a:pt x="1729095" y="3322"/>
                </a:lnTo>
                <a:lnTo>
                  <a:pt x="1805280" y="2138"/>
                </a:lnTo>
                <a:lnTo>
                  <a:pt x="1882356" y="1210"/>
                </a:lnTo>
                <a:lnTo>
                  <a:pt x="1960273" y="541"/>
                </a:lnTo>
                <a:lnTo>
                  <a:pt x="2038979" y="136"/>
                </a:lnTo>
                <a:lnTo>
                  <a:pt x="2118423" y="0"/>
                </a:lnTo>
                <a:lnTo>
                  <a:pt x="2197867" y="136"/>
                </a:lnTo>
                <a:lnTo>
                  <a:pt x="2276573" y="541"/>
                </a:lnTo>
                <a:lnTo>
                  <a:pt x="2354490" y="1210"/>
                </a:lnTo>
                <a:lnTo>
                  <a:pt x="2431567" y="2139"/>
                </a:lnTo>
                <a:lnTo>
                  <a:pt x="2507752" y="3322"/>
                </a:lnTo>
                <a:lnTo>
                  <a:pt x="2582994" y="4755"/>
                </a:lnTo>
                <a:lnTo>
                  <a:pt x="2657242" y="6434"/>
                </a:lnTo>
                <a:lnTo>
                  <a:pt x="2730444" y="8352"/>
                </a:lnTo>
                <a:lnTo>
                  <a:pt x="2802551" y="10507"/>
                </a:lnTo>
                <a:lnTo>
                  <a:pt x="2873509" y="12892"/>
                </a:lnTo>
                <a:lnTo>
                  <a:pt x="2943268" y="15503"/>
                </a:lnTo>
                <a:lnTo>
                  <a:pt x="3011778" y="18336"/>
                </a:lnTo>
                <a:lnTo>
                  <a:pt x="3078986" y="21385"/>
                </a:lnTo>
                <a:lnTo>
                  <a:pt x="3144841" y="24646"/>
                </a:lnTo>
                <a:lnTo>
                  <a:pt x="3209292" y="28114"/>
                </a:lnTo>
                <a:lnTo>
                  <a:pt x="3272289" y="31784"/>
                </a:lnTo>
                <a:lnTo>
                  <a:pt x="3333779" y="35652"/>
                </a:lnTo>
                <a:lnTo>
                  <a:pt x="3393712" y="39712"/>
                </a:lnTo>
                <a:lnTo>
                  <a:pt x="3452036" y="43960"/>
                </a:lnTo>
                <a:lnTo>
                  <a:pt x="3508700" y="48391"/>
                </a:lnTo>
                <a:lnTo>
                  <a:pt x="3563653" y="53001"/>
                </a:lnTo>
                <a:lnTo>
                  <a:pt x="3616844" y="57785"/>
                </a:lnTo>
                <a:lnTo>
                  <a:pt x="3668221" y="62737"/>
                </a:lnTo>
                <a:lnTo>
                  <a:pt x="3717733" y="67853"/>
                </a:lnTo>
                <a:lnTo>
                  <a:pt x="3765330" y="73129"/>
                </a:lnTo>
                <a:lnTo>
                  <a:pt x="3810959" y="78559"/>
                </a:lnTo>
                <a:lnTo>
                  <a:pt x="3854570" y="84139"/>
                </a:lnTo>
                <a:lnTo>
                  <a:pt x="3896111" y="89864"/>
                </a:lnTo>
                <a:lnTo>
                  <a:pt x="3935531" y="95729"/>
                </a:lnTo>
                <a:lnTo>
                  <a:pt x="4007804" y="107861"/>
                </a:lnTo>
                <a:lnTo>
                  <a:pt x="4070980" y="120497"/>
                </a:lnTo>
                <a:lnTo>
                  <a:pt x="4124647" y="133598"/>
                </a:lnTo>
                <a:lnTo>
                  <a:pt x="4168397" y="147127"/>
                </a:lnTo>
                <a:lnTo>
                  <a:pt x="4214531" y="168139"/>
                </a:lnTo>
                <a:lnTo>
                  <a:pt x="4237507" y="197294"/>
                </a:lnTo>
                <a:lnTo>
                  <a:pt x="4236045" y="204691"/>
                </a:lnTo>
                <a:lnTo>
                  <a:pt x="4201820" y="233543"/>
                </a:lnTo>
                <a:lnTo>
                  <a:pt x="4147787" y="254278"/>
                </a:lnTo>
                <a:lnTo>
                  <a:pt x="4099027" y="267598"/>
                </a:lnTo>
                <a:lnTo>
                  <a:pt x="4040555" y="280472"/>
                </a:lnTo>
                <a:lnTo>
                  <a:pt x="3972779" y="292862"/>
                </a:lnTo>
                <a:lnTo>
                  <a:pt x="3896111" y="304728"/>
                </a:lnTo>
                <a:lnTo>
                  <a:pt x="3854570" y="310454"/>
                </a:lnTo>
                <a:lnTo>
                  <a:pt x="3810959" y="316034"/>
                </a:lnTo>
                <a:lnTo>
                  <a:pt x="3765330" y="321464"/>
                </a:lnTo>
                <a:lnTo>
                  <a:pt x="3717733" y="326740"/>
                </a:lnTo>
                <a:lnTo>
                  <a:pt x="3668221" y="331857"/>
                </a:lnTo>
                <a:lnTo>
                  <a:pt x="3616844" y="336810"/>
                </a:lnTo>
                <a:lnTo>
                  <a:pt x="3563653" y="341594"/>
                </a:lnTo>
                <a:lnTo>
                  <a:pt x="3508700" y="346204"/>
                </a:lnTo>
                <a:lnTo>
                  <a:pt x="3452036" y="350636"/>
                </a:lnTo>
                <a:lnTo>
                  <a:pt x="3393712" y="354884"/>
                </a:lnTo>
                <a:lnTo>
                  <a:pt x="3333779" y="358945"/>
                </a:lnTo>
                <a:lnTo>
                  <a:pt x="3272289" y="362813"/>
                </a:lnTo>
                <a:lnTo>
                  <a:pt x="3209292" y="366483"/>
                </a:lnTo>
                <a:lnTo>
                  <a:pt x="3144841" y="369952"/>
                </a:lnTo>
                <a:lnTo>
                  <a:pt x="3078986" y="373213"/>
                </a:lnTo>
                <a:lnTo>
                  <a:pt x="3011778" y="376262"/>
                </a:lnTo>
                <a:lnTo>
                  <a:pt x="2943268" y="379095"/>
                </a:lnTo>
                <a:lnTo>
                  <a:pt x="2873509" y="381707"/>
                </a:lnTo>
                <a:lnTo>
                  <a:pt x="2802551" y="384092"/>
                </a:lnTo>
                <a:lnTo>
                  <a:pt x="2730444" y="386247"/>
                </a:lnTo>
                <a:lnTo>
                  <a:pt x="2657242" y="388166"/>
                </a:lnTo>
                <a:lnTo>
                  <a:pt x="2582994" y="389845"/>
                </a:lnTo>
                <a:lnTo>
                  <a:pt x="2507752" y="391278"/>
                </a:lnTo>
                <a:lnTo>
                  <a:pt x="2431567" y="392462"/>
                </a:lnTo>
                <a:lnTo>
                  <a:pt x="2354490" y="393391"/>
                </a:lnTo>
                <a:lnTo>
                  <a:pt x="2276573" y="394060"/>
                </a:lnTo>
                <a:lnTo>
                  <a:pt x="2197867" y="394465"/>
                </a:lnTo>
                <a:lnTo>
                  <a:pt x="2118423" y="39460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7751445" y="2682875"/>
            <a:ext cx="2837815" cy="3549015"/>
          </a:xfrm>
          <a:custGeom>
            <a:avLst/>
            <a:gdLst/>
            <a:ahLst/>
            <a:cxnLst/>
            <a:rect l="l" t="t" r="r" b="b"/>
            <a:pathLst>
              <a:path w="2837815" h="3549015">
                <a:moveTo>
                  <a:pt x="2380132" y="3548735"/>
                </a:moveTo>
                <a:lnTo>
                  <a:pt x="457657" y="3548735"/>
                </a:lnTo>
                <a:lnTo>
                  <a:pt x="444603" y="3450062"/>
                </a:lnTo>
                <a:lnTo>
                  <a:pt x="431245" y="3353823"/>
                </a:lnTo>
                <a:lnTo>
                  <a:pt x="417610" y="3259793"/>
                </a:lnTo>
                <a:lnTo>
                  <a:pt x="396700" y="3122398"/>
                </a:lnTo>
                <a:lnTo>
                  <a:pt x="375326" y="2988710"/>
                </a:lnTo>
                <a:lnTo>
                  <a:pt x="346269" y="2814915"/>
                </a:lnTo>
                <a:lnTo>
                  <a:pt x="235300" y="2179191"/>
                </a:lnTo>
                <a:lnTo>
                  <a:pt x="206198" y="2005752"/>
                </a:lnTo>
                <a:lnTo>
                  <a:pt x="184779" y="1872429"/>
                </a:lnTo>
                <a:lnTo>
                  <a:pt x="163812" y="1735484"/>
                </a:lnTo>
                <a:lnTo>
                  <a:pt x="150134" y="1641801"/>
                </a:lnTo>
                <a:lnTo>
                  <a:pt x="136727" y="1545946"/>
                </a:lnTo>
                <a:lnTo>
                  <a:pt x="123621" y="1447694"/>
                </a:lnTo>
                <a:lnTo>
                  <a:pt x="110843" y="1346822"/>
                </a:lnTo>
                <a:lnTo>
                  <a:pt x="98422" y="1243104"/>
                </a:lnTo>
                <a:lnTo>
                  <a:pt x="86385" y="1136316"/>
                </a:lnTo>
                <a:lnTo>
                  <a:pt x="74760" y="1026234"/>
                </a:lnTo>
                <a:lnTo>
                  <a:pt x="63577" y="912631"/>
                </a:lnTo>
                <a:lnTo>
                  <a:pt x="52862" y="795285"/>
                </a:lnTo>
                <a:lnTo>
                  <a:pt x="42645" y="673970"/>
                </a:lnTo>
                <a:lnTo>
                  <a:pt x="32953" y="548461"/>
                </a:lnTo>
                <a:lnTo>
                  <a:pt x="23814" y="418535"/>
                </a:lnTo>
                <a:lnTo>
                  <a:pt x="15257" y="283965"/>
                </a:lnTo>
                <a:lnTo>
                  <a:pt x="7309" y="144528"/>
                </a:lnTo>
                <a:lnTo>
                  <a:pt x="0" y="0"/>
                </a:lnTo>
                <a:lnTo>
                  <a:pt x="2837789" y="0"/>
                </a:lnTo>
                <a:lnTo>
                  <a:pt x="2837663" y="59155"/>
                </a:lnTo>
                <a:lnTo>
                  <a:pt x="2837179" y="117790"/>
                </a:lnTo>
                <a:lnTo>
                  <a:pt x="2836343" y="175916"/>
                </a:lnTo>
                <a:lnTo>
                  <a:pt x="2835165" y="233543"/>
                </a:lnTo>
                <a:lnTo>
                  <a:pt x="2833651" y="290684"/>
                </a:lnTo>
                <a:lnTo>
                  <a:pt x="2831810" y="347350"/>
                </a:lnTo>
                <a:lnTo>
                  <a:pt x="2829648" y="403551"/>
                </a:lnTo>
                <a:lnTo>
                  <a:pt x="2827175" y="459299"/>
                </a:lnTo>
                <a:lnTo>
                  <a:pt x="2824397" y="514606"/>
                </a:lnTo>
                <a:lnTo>
                  <a:pt x="2821323" y="569481"/>
                </a:lnTo>
                <a:lnTo>
                  <a:pt x="2817959" y="623938"/>
                </a:lnTo>
                <a:lnTo>
                  <a:pt x="2814315" y="677986"/>
                </a:lnTo>
                <a:lnTo>
                  <a:pt x="2810397" y="731638"/>
                </a:lnTo>
                <a:lnTo>
                  <a:pt x="2806213" y="784903"/>
                </a:lnTo>
                <a:lnTo>
                  <a:pt x="2801772" y="837795"/>
                </a:lnTo>
                <a:lnTo>
                  <a:pt x="2797080" y="890323"/>
                </a:lnTo>
                <a:lnTo>
                  <a:pt x="2792146" y="942499"/>
                </a:lnTo>
                <a:lnTo>
                  <a:pt x="2786977" y="994335"/>
                </a:lnTo>
                <a:lnTo>
                  <a:pt x="2775965" y="1097028"/>
                </a:lnTo>
                <a:lnTo>
                  <a:pt x="2764108" y="1198494"/>
                </a:lnTo>
                <a:lnTo>
                  <a:pt x="2751467" y="1298822"/>
                </a:lnTo>
                <a:lnTo>
                  <a:pt x="2738103" y="1398101"/>
                </a:lnTo>
                <a:lnTo>
                  <a:pt x="2724079" y="1496421"/>
                </a:lnTo>
                <a:lnTo>
                  <a:pt x="2709456" y="1593873"/>
                </a:lnTo>
                <a:lnTo>
                  <a:pt x="2694297" y="1690546"/>
                </a:lnTo>
                <a:lnTo>
                  <a:pt x="2678663" y="1786530"/>
                </a:lnTo>
                <a:lnTo>
                  <a:pt x="2654458" y="1929412"/>
                </a:lnTo>
                <a:lnTo>
                  <a:pt x="2621101" y="2118347"/>
                </a:lnTo>
                <a:lnTo>
                  <a:pt x="2509840" y="2728252"/>
                </a:lnTo>
                <a:lnTo>
                  <a:pt x="2484783" y="2869898"/>
                </a:lnTo>
                <a:lnTo>
                  <a:pt x="2460400" y="3012521"/>
                </a:lnTo>
                <a:lnTo>
                  <a:pt x="2444622" y="3108296"/>
                </a:lnTo>
                <a:lnTo>
                  <a:pt x="2429298" y="3204730"/>
                </a:lnTo>
                <a:lnTo>
                  <a:pt x="2414489" y="3301912"/>
                </a:lnTo>
                <a:lnTo>
                  <a:pt x="2400259" y="3399934"/>
                </a:lnTo>
                <a:lnTo>
                  <a:pt x="2386668" y="3498884"/>
                </a:lnTo>
                <a:lnTo>
                  <a:pt x="2380132" y="3548735"/>
                </a:lnTo>
                <a:close/>
              </a:path>
            </a:pathLst>
          </a:custGeom>
          <a:solidFill>
            <a:srgbClr val="EB1A2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7449185" y="2418715"/>
            <a:ext cx="3442970" cy="376555"/>
          </a:xfrm>
          <a:custGeom>
            <a:avLst/>
            <a:gdLst/>
            <a:ahLst/>
            <a:cxnLst/>
            <a:rect l="l" t="t" r="r" b="b"/>
            <a:pathLst>
              <a:path w="3442970" h="376555">
                <a:moveTo>
                  <a:pt x="3355848" y="376428"/>
                </a:moveTo>
                <a:lnTo>
                  <a:pt x="86868" y="376428"/>
                </a:lnTo>
                <a:lnTo>
                  <a:pt x="52810" y="369837"/>
                </a:lnTo>
                <a:lnTo>
                  <a:pt x="25098" y="351281"/>
                </a:lnTo>
                <a:lnTo>
                  <a:pt x="6554" y="323582"/>
                </a:lnTo>
                <a:lnTo>
                  <a:pt x="0" y="289560"/>
                </a:lnTo>
                <a:lnTo>
                  <a:pt x="0" y="86868"/>
                </a:lnTo>
                <a:lnTo>
                  <a:pt x="6554" y="52817"/>
                </a:lnTo>
                <a:lnTo>
                  <a:pt x="25098" y="25107"/>
                </a:lnTo>
                <a:lnTo>
                  <a:pt x="52810" y="6561"/>
                </a:lnTo>
                <a:lnTo>
                  <a:pt x="86868" y="0"/>
                </a:lnTo>
                <a:lnTo>
                  <a:pt x="3355848" y="0"/>
                </a:lnTo>
                <a:lnTo>
                  <a:pt x="3389712" y="6561"/>
                </a:lnTo>
                <a:lnTo>
                  <a:pt x="3417360" y="25107"/>
                </a:lnTo>
                <a:lnTo>
                  <a:pt x="3435968" y="52817"/>
                </a:lnTo>
                <a:lnTo>
                  <a:pt x="3442716" y="86868"/>
                </a:lnTo>
                <a:lnTo>
                  <a:pt x="3442716" y="289560"/>
                </a:lnTo>
                <a:lnTo>
                  <a:pt x="3435968" y="323582"/>
                </a:lnTo>
                <a:lnTo>
                  <a:pt x="3417360" y="351281"/>
                </a:lnTo>
                <a:lnTo>
                  <a:pt x="3389712" y="369837"/>
                </a:lnTo>
                <a:lnTo>
                  <a:pt x="3355848" y="376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7896860" y="3015615"/>
            <a:ext cx="2684780" cy="2132965"/>
          </a:xfrm>
          <a:custGeom>
            <a:avLst/>
            <a:gdLst/>
            <a:ahLst/>
            <a:cxnLst/>
            <a:rect l="l" t="t" r="r" b="b"/>
            <a:pathLst>
              <a:path w="2684779" h="2132965">
                <a:moveTo>
                  <a:pt x="635584" y="2132372"/>
                </a:moveTo>
                <a:lnTo>
                  <a:pt x="564284" y="2131814"/>
                </a:lnTo>
                <a:lnTo>
                  <a:pt x="497583" y="2129470"/>
                </a:lnTo>
                <a:lnTo>
                  <a:pt x="435348" y="2125739"/>
                </a:lnTo>
                <a:lnTo>
                  <a:pt x="350084" y="2118416"/>
                </a:lnTo>
                <a:lnTo>
                  <a:pt x="274131" y="2110219"/>
                </a:lnTo>
                <a:lnTo>
                  <a:pt x="186580" y="2100257"/>
                </a:lnTo>
                <a:lnTo>
                  <a:pt x="148389" y="2096589"/>
                </a:lnTo>
                <a:lnTo>
                  <a:pt x="130632" y="2095258"/>
                </a:lnTo>
                <a:lnTo>
                  <a:pt x="125051" y="2039554"/>
                </a:lnTo>
                <a:lnTo>
                  <a:pt x="119039" y="1987215"/>
                </a:lnTo>
                <a:lnTo>
                  <a:pt x="112646" y="1937745"/>
                </a:lnTo>
                <a:lnTo>
                  <a:pt x="105923" y="1890649"/>
                </a:lnTo>
                <a:lnTo>
                  <a:pt x="98920" y="1845432"/>
                </a:lnTo>
                <a:lnTo>
                  <a:pt x="91689" y="1801599"/>
                </a:lnTo>
                <a:lnTo>
                  <a:pt x="61497" y="1630203"/>
                </a:lnTo>
                <a:lnTo>
                  <a:pt x="53886" y="1585862"/>
                </a:lnTo>
                <a:lnTo>
                  <a:pt x="46350" y="1539934"/>
                </a:lnTo>
                <a:lnTo>
                  <a:pt x="38942" y="1491924"/>
                </a:lnTo>
                <a:lnTo>
                  <a:pt x="31711" y="1441336"/>
                </a:lnTo>
                <a:lnTo>
                  <a:pt x="24709" y="1387676"/>
                </a:lnTo>
                <a:lnTo>
                  <a:pt x="17986" y="1330448"/>
                </a:lnTo>
                <a:lnTo>
                  <a:pt x="11593" y="1269158"/>
                </a:lnTo>
                <a:lnTo>
                  <a:pt x="5580" y="1203309"/>
                </a:lnTo>
                <a:lnTo>
                  <a:pt x="0" y="1132408"/>
                </a:lnTo>
                <a:lnTo>
                  <a:pt x="82378" y="1131234"/>
                </a:lnTo>
                <a:lnTo>
                  <a:pt x="162789" y="1128731"/>
                </a:lnTo>
                <a:lnTo>
                  <a:pt x="241265" y="1124940"/>
                </a:lnTo>
                <a:lnTo>
                  <a:pt x="317838" y="1119900"/>
                </a:lnTo>
                <a:lnTo>
                  <a:pt x="392539" y="1113649"/>
                </a:lnTo>
                <a:lnTo>
                  <a:pt x="465400" y="1106228"/>
                </a:lnTo>
                <a:lnTo>
                  <a:pt x="536451" y="1097675"/>
                </a:lnTo>
                <a:lnTo>
                  <a:pt x="605726" y="1088029"/>
                </a:lnTo>
                <a:lnTo>
                  <a:pt x="673254" y="1077331"/>
                </a:lnTo>
                <a:lnTo>
                  <a:pt x="739069" y="1065619"/>
                </a:lnTo>
                <a:lnTo>
                  <a:pt x="803201" y="1052932"/>
                </a:lnTo>
                <a:lnTo>
                  <a:pt x="865682" y="1039311"/>
                </a:lnTo>
                <a:lnTo>
                  <a:pt x="926544" y="1024794"/>
                </a:lnTo>
                <a:lnTo>
                  <a:pt x="985817" y="1009420"/>
                </a:lnTo>
                <a:lnTo>
                  <a:pt x="1043534" y="993229"/>
                </a:lnTo>
                <a:lnTo>
                  <a:pt x="1099727" y="976260"/>
                </a:lnTo>
                <a:lnTo>
                  <a:pt x="1154426" y="958553"/>
                </a:lnTo>
                <a:lnTo>
                  <a:pt x="1207664" y="940146"/>
                </a:lnTo>
                <a:lnTo>
                  <a:pt x="1259471" y="921079"/>
                </a:lnTo>
                <a:lnTo>
                  <a:pt x="1309880" y="901392"/>
                </a:lnTo>
                <a:lnTo>
                  <a:pt x="1358923" y="881123"/>
                </a:lnTo>
                <a:lnTo>
                  <a:pt x="1406629" y="860312"/>
                </a:lnTo>
                <a:lnTo>
                  <a:pt x="1453032" y="838999"/>
                </a:lnTo>
                <a:lnTo>
                  <a:pt x="1498162" y="817222"/>
                </a:lnTo>
                <a:lnTo>
                  <a:pt x="1542052" y="795020"/>
                </a:lnTo>
                <a:lnTo>
                  <a:pt x="1584733" y="772434"/>
                </a:lnTo>
                <a:lnTo>
                  <a:pt x="1626236" y="749502"/>
                </a:lnTo>
                <a:lnTo>
                  <a:pt x="1666593" y="726264"/>
                </a:lnTo>
                <a:lnTo>
                  <a:pt x="1705835" y="702759"/>
                </a:lnTo>
                <a:lnTo>
                  <a:pt x="1743995" y="679026"/>
                </a:lnTo>
                <a:lnTo>
                  <a:pt x="1781103" y="655105"/>
                </a:lnTo>
                <a:lnTo>
                  <a:pt x="1817191" y="631035"/>
                </a:lnTo>
                <a:lnTo>
                  <a:pt x="1852291" y="606855"/>
                </a:lnTo>
                <a:lnTo>
                  <a:pt x="1886435" y="582604"/>
                </a:lnTo>
                <a:lnTo>
                  <a:pt x="1919653" y="558322"/>
                </a:lnTo>
                <a:lnTo>
                  <a:pt x="1951978" y="534049"/>
                </a:lnTo>
                <a:lnTo>
                  <a:pt x="1983441" y="509822"/>
                </a:lnTo>
                <a:lnTo>
                  <a:pt x="2014073" y="485683"/>
                </a:lnTo>
                <a:lnTo>
                  <a:pt x="2043907" y="461669"/>
                </a:lnTo>
                <a:lnTo>
                  <a:pt x="2101303" y="414177"/>
                </a:lnTo>
                <a:lnTo>
                  <a:pt x="2155883" y="367661"/>
                </a:lnTo>
                <a:lnTo>
                  <a:pt x="2328376" y="217075"/>
                </a:lnTo>
                <a:lnTo>
                  <a:pt x="2373405" y="178840"/>
                </a:lnTo>
                <a:lnTo>
                  <a:pt x="2417006" y="143309"/>
                </a:lnTo>
                <a:lnTo>
                  <a:pt x="2459431" y="110797"/>
                </a:lnTo>
                <a:lnTo>
                  <a:pt x="2500933" y="81619"/>
                </a:lnTo>
                <a:lnTo>
                  <a:pt x="2541765" y="56089"/>
                </a:lnTo>
                <a:lnTo>
                  <a:pt x="2582178" y="34521"/>
                </a:lnTo>
                <a:lnTo>
                  <a:pt x="2622426" y="17230"/>
                </a:lnTo>
                <a:lnTo>
                  <a:pt x="2662761" y="4530"/>
                </a:lnTo>
                <a:lnTo>
                  <a:pt x="2683040" y="0"/>
                </a:lnTo>
                <a:lnTo>
                  <a:pt x="2683794" y="58700"/>
                </a:lnTo>
                <a:lnTo>
                  <a:pt x="2684180" y="115625"/>
                </a:lnTo>
                <a:lnTo>
                  <a:pt x="2684192" y="170905"/>
                </a:lnTo>
                <a:lnTo>
                  <a:pt x="2683823" y="224667"/>
                </a:lnTo>
                <a:lnTo>
                  <a:pt x="2683069" y="277041"/>
                </a:lnTo>
                <a:lnTo>
                  <a:pt x="2681923" y="328155"/>
                </a:lnTo>
                <a:lnTo>
                  <a:pt x="2680379" y="378138"/>
                </a:lnTo>
                <a:lnTo>
                  <a:pt x="2678432" y="427118"/>
                </a:lnTo>
                <a:lnTo>
                  <a:pt x="2676076" y="475224"/>
                </a:lnTo>
                <a:lnTo>
                  <a:pt x="2673305" y="522584"/>
                </a:lnTo>
                <a:lnTo>
                  <a:pt x="2670113" y="569328"/>
                </a:lnTo>
                <a:lnTo>
                  <a:pt x="2666494" y="615583"/>
                </a:lnTo>
                <a:lnTo>
                  <a:pt x="2662442" y="661478"/>
                </a:lnTo>
                <a:lnTo>
                  <a:pt x="2657952" y="707143"/>
                </a:lnTo>
                <a:lnTo>
                  <a:pt x="2653017" y="752705"/>
                </a:lnTo>
                <a:lnTo>
                  <a:pt x="2647633" y="798294"/>
                </a:lnTo>
                <a:lnTo>
                  <a:pt x="2641792" y="844038"/>
                </a:lnTo>
                <a:lnTo>
                  <a:pt x="2635489" y="890065"/>
                </a:lnTo>
                <a:lnTo>
                  <a:pt x="2628719" y="936504"/>
                </a:lnTo>
                <a:lnTo>
                  <a:pt x="2621476" y="983484"/>
                </a:lnTo>
                <a:lnTo>
                  <a:pt x="2613753" y="1031133"/>
                </a:lnTo>
                <a:lnTo>
                  <a:pt x="2605544" y="1079581"/>
                </a:lnTo>
                <a:lnTo>
                  <a:pt x="2596845" y="1128955"/>
                </a:lnTo>
                <a:lnTo>
                  <a:pt x="2587649" y="1179384"/>
                </a:lnTo>
                <a:lnTo>
                  <a:pt x="2577950" y="1230997"/>
                </a:lnTo>
                <a:lnTo>
                  <a:pt x="2557021" y="1338290"/>
                </a:lnTo>
                <a:lnTo>
                  <a:pt x="2534010" y="1451862"/>
                </a:lnTo>
                <a:lnTo>
                  <a:pt x="2508872" y="1572742"/>
                </a:lnTo>
                <a:lnTo>
                  <a:pt x="2426663" y="1614937"/>
                </a:lnTo>
                <a:lnTo>
                  <a:pt x="2346145" y="1655040"/>
                </a:lnTo>
                <a:lnTo>
                  <a:pt x="2267301" y="1693099"/>
                </a:lnTo>
                <a:lnTo>
                  <a:pt x="2190116" y="1729165"/>
                </a:lnTo>
                <a:lnTo>
                  <a:pt x="2114573" y="1763288"/>
                </a:lnTo>
                <a:lnTo>
                  <a:pt x="2040656" y="1795518"/>
                </a:lnTo>
                <a:lnTo>
                  <a:pt x="1968347" y="1825904"/>
                </a:lnTo>
                <a:lnTo>
                  <a:pt x="1897632" y="1854497"/>
                </a:lnTo>
                <a:lnTo>
                  <a:pt x="1828492" y="1881346"/>
                </a:lnTo>
                <a:lnTo>
                  <a:pt x="1760912" y="1906501"/>
                </a:lnTo>
                <a:lnTo>
                  <a:pt x="1694876" y="1930012"/>
                </a:lnTo>
                <a:lnTo>
                  <a:pt x="1630367" y="1951929"/>
                </a:lnTo>
                <a:lnTo>
                  <a:pt x="1567369" y="1972302"/>
                </a:lnTo>
                <a:lnTo>
                  <a:pt x="1505864" y="1991181"/>
                </a:lnTo>
                <a:lnTo>
                  <a:pt x="1445838" y="2008616"/>
                </a:lnTo>
                <a:lnTo>
                  <a:pt x="1387273" y="2024656"/>
                </a:lnTo>
                <a:lnTo>
                  <a:pt x="1330152" y="2039352"/>
                </a:lnTo>
                <a:lnTo>
                  <a:pt x="1274461" y="2052753"/>
                </a:lnTo>
                <a:lnTo>
                  <a:pt x="1220181" y="2064909"/>
                </a:lnTo>
                <a:lnTo>
                  <a:pt x="1167297" y="2075871"/>
                </a:lnTo>
                <a:lnTo>
                  <a:pt x="1115793" y="2085687"/>
                </a:lnTo>
                <a:lnTo>
                  <a:pt x="1065651" y="2094409"/>
                </a:lnTo>
                <a:lnTo>
                  <a:pt x="1016856" y="2102085"/>
                </a:lnTo>
                <a:lnTo>
                  <a:pt x="969391" y="2108766"/>
                </a:lnTo>
                <a:lnTo>
                  <a:pt x="923240" y="2114502"/>
                </a:lnTo>
                <a:lnTo>
                  <a:pt x="878386" y="2119342"/>
                </a:lnTo>
                <a:lnTo>
                  <a:pt x="834813" y="2123337"/>
                </a:lnTo>
                <a:lnTo>
                  <a:pt x="792504" y="2126536"/>
                </a:lnTo>
                <a:lnTo>
                  <a:pt x="751443" y="2128989"/>
                </a:lnTo>
                <a:lnTo>
                  <a:pt x="711614" y="2130746"/>
                </a:lnTo>
                <a:lnTo>
                  <a:pt x="673000" y="2131857"/>
                </a:lnTo>
                <a:lnTo>
                  <a:pt x="635584" y="2132372"/>
                </a:lnTo>
                <a:close/>
              </a:path>
            </a:pathLst>
          </a:custGeom>
          <a:solidFill>
            <a:srgbClr val="FDC00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7"/>
            </p:custDataLst>
          </p:nvPr>
        </p:nvSpPr>
        <p:spPr>
          <a:xfrm>
            <a:off x="7702550" y="650875"/>
            <a:ext cx="2944495" cy="1767840"/>
          </a:xfrm>
          <a:custGeom>
            <a:avLst/>
            <a:gdLst/>
            <a:ahLst/>
            <a:cxnLst/>
            <a:rect l="l" t="t" r="r" b="b"/>
            <a:pathLst>
              <a:path w="2944495" h="1767839">
                <a:moveTo>
                  <a:pt x="2944368" y="1593773"/>
                </a:moveTo>
                <a:lnTo>
                  <a:pt x="2940596" y="1573682"/>
                </a:lnTo>
                <a:lnTo>
                  <a:pt x="2929585" y="1557223"/>
                </a:lnTo>
                <a:lnTo>
                  <a:pt x="2912999" y="1546085"/>
                </a:lnTo>
                <a:lnTo>
                  <a:pt x="2892552" y="1541957"/>
                </a:lnTo>
                <a:lnTo>
                  <a:pt x="1663179" y="1541957"/>
                </a:lnTo>
                <a:lnTo>
                  <a:pt x="1663179" y="820115"/>
                </a:lnTo>
                <a:lnTo>
                  <a:pt x="2368918" y="268820"/>
                </a:lnTo>
                <a:lnTo>
                  <a:pt x="2382977" y="252412"/>
                </a:lnTo>
                <a:lnTo>
                  <a:pt x="2389441" y="232562"/>
                </a:lnTo>
                <a:lnTo>
                  <a:pt x="2387981" y="211747"/>
                </a:lnTo>
                <a:lnTo>
                  <a:pt x="2244255" y="20789"/>
                </a:lnTo>
                <a:lnTo>
                  <a:pt x="2207996" y="279"/>
                </a:lnTo>
                <a:lnTo>
                  <a:pt x="2197544" y="0"/>
                </a:lnTo>
                <a:lnTo>
                  <a:pt x="2187168" y="1739"/>
                </a:lnTo>
                <a:lnTo>
                  <a:pt x="2177161" y="5524"/>
                </a:lnTo>
                <a:lnTo>
                  <a:pt x="2167839" y="11404"/>
                </a:lnTo>
                <a:lnTo>
                  <a:pt x="1379435" y="627265"/>
                </a:lnTo>
                <a:lnTo>
                  <a:pt x="1375714" y="631609"/>
                </a:lnTo>
                <a:lnTo>
                  <a:pt x="1352473" y="641235"/>
                </a:lnTo>
                <a:lnTo>
                  <a:pt x="1345819" y="649300"/>
                </a:lnTo>
                <a:lnTo>
                  <a:pt x="1340802" y="658545"/>
                </a:lnTo>
                <a:lnTo>
                  <a:pt x="1337627" y="668756"/>
                </a:lnTo>
                <a:lnTo>
                  <a:pt x="1336522" y="679729"/>
                </a:lnTo>
                <a:lnTo>
                  <a:pt x="1336522" y="1541957"/>
                </a:lnTo>
                <a:lnTo>
                  <a:pt x="51816" y="1541957"/>
                </a:lnTo>
                <a:lnTo>
                  <a:pt x="31940" y="1546085"/>
                </a:lnTo>
                <a:lnTo>
                  <a:pt x="15557" y="1557223"/>
                </a:lnTo>
                <a:lnTo>
                  <a:pt x="4356" y="1573682"/>
                </a:lnTo>
                <a:lnTo>
                  <a:pt x="0" y="1593773"/>
                </a:lnTo>
                <a:lnTo>
                  <a:pt x="0" y="1715693"/>
                </a:lnTo>
                <a:lnTo>
                  <a:pt x="4356" y="1735569"/>
                </a:lnTo>
                <a:lnTo>
                  <a:pt x="15557" y="1751952"/>
                </a:lnTo>
                <a:lnTo>
                  <a:pt x="31940" y="1763153"/>
                </a:lnTo>
                <a:lnTo>
                  <a:pt x="51816" y="1767509"/>
                </a:lnTo>
                <a:lnTo>
                  <a:pt x="2892552" y="1767509"/>
                </a:lnTo>
                <a:lnTo>
                  <a:pt x="2912999" y="1763153"/>
                </a:lnTo>
                <a:lnTo>
                  <a:pt x="2929585" y="1751952"/>
                </a:lnTo>
                <a:lnTo>
                  <a:pt x="2940596" y="1735569"/>
                </a:lnTo>
                <a:lnTo>
                  <a:pt x="2944368" y="1715693"/>
                </a:lnTo>
                <a:lnTo>
                  <a:pt x="2944368" y="15937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8"/>
            </p:custDataLst>
          </p:nvPr>
        </p:nvSpPr>
        <p:spPr>
          <a:xfrm>
            <a:off x="8689975" y="3672840"/>
            <a:ext cx="943610" cy="1568450"/>
          </a:xfrm>
          <a:custGeom>
            <a:avLst/>
            <a:gdLst/>
            <a:ahLst/>
            <a:cxnLst/>
            <a:rect l="l" t="t" r="r" b="b"/>
            <a:pathLst>
              <a:path w="943609" h="1568450">
                <a:moveTo>
                  <a:pt x="943356" y="356616"/>
                </a:moveTo>
                <a:lnTo>
                  <a:pt x="940244" y="308216"/>
                </a:lnTo>
                <a:lnTo>
                  <a:pt x="930897" y="261810"/>
                </a:lnTo>
                <a:lnTo>
                  <a:pt x="915746" y="217817"/>
                </a:lnTo>
                <a:lnTo>
                  <a:pt x="895223" y="176669"/>
                </a:lnTo>
                <a:lnTo>
                  <a:pt x="869734" y="138772"/>
                </a:lnTo>
                <a:lnTo>
                  <a:pt x="839711" y="104546"/>
                </a:lnTo>
                <a:lnTo>
                  <a:pt x="805586" y="74434"/>
                </a:lnTo>
                <a:lnTo>
                  <a:pt x="767778" y="48831"/>
                </a:lnTo>
                <a:lnTo>
                  <a:pt x="726719" y="28168"/>
                </a:lnTo>
                <a:lnTo>
                  <a:pt x="682828" y="12865"/>
                </a:lnTo>
                <a:lnTo>
                  <a:pt x="636536" y="3340"/>
                </a:lnTo>
                <a:lnTo>
                  <a:pt x="588264" y="0"/>
                </a:lnTo>
                <a:lnTo>
                  <a:pt x="356616" y="0"/>
                </a:lnTo>
                <a:lnTo>
                  <a:pt x="308241" y="3340"/>
                </a:lnTo>
                <a:lnTo>
                  <a:pt x="261861" y="12865"/>
                </a:lnTo>
                <a:lnTo>
                  <a:pt x="217893" y="28168"/>
                </a:lnTo>
                <a:lnTo>
                  <a:pt x="176758" y="48831"/>
                </a:lnTo>
                <a:lnTo>
                  <a:pt x="138874" y="74434"/>
                </a:lnTo>
                <a:lnTo>
                  <a:pt x="104660" y="104559"/>
                </a:lnTo>
                <a:lnTo>
                  <a:pt x="74536" y="138772"/>
                </a:lnTo>
                <a:lnTo>
                  <a:pt x="48933" y="176669"/>
                </a:lnTo>
                <a:lnTo>
                  <a:pt x="28244" y="217817"/>
                </a:lnTo>
                <a:lnTo>
                  <a:pt x="12915" y="261810"/>
                </a:lnTo>
                <a:lnTo>
                  <a:pt x="3365" y="308216"/>
                </a:lnTo>
                <a:lnTo>
                  <a:pt x="0" y="356616"/>
                </a:lnTo>
                <a:lnTo>
                  <a:pt x="0" y="1175004"/>
                </a:lnTo>
                <a:lnTo>
                  <a:pt x="3365" y="1223441"/>
                </a:lnTo>
                <a:lnTo>
                  <a:pt x="12915" y="1269860"/>
                </a:lnTo>
                <a:lnTo>
                  <a:pt x="17767" y="1283804"/>
                </a:lnTo>
                <a:lnTo>
                  <a:pt x="18453" y="1359268"/>
                </a:lnTo>
                <a:lnTo>
                  <a:pt x="54825" y="1389951"/>
                </a:lnTo>
                <a:lnTo>
                  <a:pt x="94843" y="1424571"/>
                </a:lnTo>
                <a:lnTo>
                  <a:pt x="175691" y="1495158"/>
                </a:lnTo>
                <a:lnTo>
                  <a:pt x="211480" y="1525866"/>
                </a:lnTo>
                <a:lnTo>
                  <a:pt x="240842" y="1549996"/>
                </a:lnTo>
                <a:lnTo>
                  <a:pt x="261239" y="1564944"/>
                </a:lnTo>
                <a:lnTo>
                  <a:pt x="270154" y="1568081"/>
                </a:lnTo>
                <a:lnTo>
                  <a:pt x="265087" y="1556753"/>
                </a:lnTo>
                <a:lnTo>
                  <a:pt x="264998" y="1519466"/>
                </a:lnTo>
                <a:lnTo>
                  <a:pt x="308241" y="1528318"/>
                </a:lnTo>
                <a:lnTo>
                  <a:pt x="356616" y="1531620"/>
                </a:lnTo>
                <a:lnTo>
                  <a:pt x="588264" y="1531620"/>
                </a:lnTo>
                <a:lnTo>
                  <a:pt x="636536" y="1528318"/>
                </a:lnTo>
                <a:lnTo>
                  <a:pt x="682828" y="1518818"/>
                </a:lnTo>
                <a:lnTo>
                  <a:pt x="726719" y="1503527"/>
                </a:lnTo>
                <a:lnTo>
                  <a:pt x="767778" y="1482864"/>
                </a:lnTo>
                <a:lnTo>
                  <a:pt x="805586" y="1457274"/>
                </a:lnTo>
                <a:lnTo>
                  <a:pt x="839711" y="1427149"/>
                </a:lnTo>
                <a:lnTo>
                  <a:pt x="869734" y="1392936"/>
                </a:lnTo>
                <a:lnTo>
                  <a:pt x="895223" y="1355039"/>
                </a:lnTo>
                <a:lnTo>
                  <a:pt x="915746" y="1313865"/>
                </a:lnTo>
                <a:lnTo>
                  <a:pt x="930897" y="1269860"/>
                </a:lnTo>
                <a:lnTo>
                  <a:pt x="940244" y="1223441"/>
                </a:lnTo>
                <a:lnTo>
                  <a:pt x="943356" y="1175004"/>
                </a:lnTo>
                <a:lnTo>
                  <a:pt x="943356" y="356616"/>
                </a:lnTo>
                <a:close/>
              </a:path>
            </a:pathLst>
          </a:custGeom>
          <a:solidFill>
            <a:srgbClr val="C21B2C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9"/>
            </p:custDataLst>
          </p:nvPr>
        </p:nvSpPr>
        <p:spPr>
          <a:xfrm>
            <a:off x="8613775" y="5001895"/>
            <a:ext cx="1114425" cy="254635"/>
          </a:xfrm>
          <a:custGeom>
            <a:avLst/>
            <a:gdLst/>
            <a:ahLst/>
            <a:cxnLst/>
            <a:rect l="l" t="t" r="r" b="b"/>
            <a:pathLst>
              <a:path w="1114425" h="254635">
                <a:moveTo>
                  <a:pt x="1071372" y="254508"/>
                </a:moveTo>
                <a:lnTo>
                  <a:pt x="42672" y="254508"/>
                </a:lnTo>
                <a:lnTo>
                  <a:pt x="25974" y="251580"/>
                </a:lnTo>
                <a:lnTo>
                  <a:pt x="12402" y="242758"/>
                </a:lnTo>
                <a:lnTo>
                  <a:pt x="3296" y="229524"/>
                </a:lnTo>
                <a:lnTo>
                  <a:pt x="0" y="213360"/>
                </a:lnTo>
                <a:lnTo>
                  <a:pt x="0" y="42672"/>
                </a:lnTo>
                <a:lnTo>
                  <a:pt x="3296" y="26367"/>
                </a:lnTo>
                <a:lnTo>
                  <a:pt x="12402" y="12925"/>
                </a:lnTo>
                <a:lnTo>
                  <a:pt x="25974" y="3688"/>
                </a:lnTo>
                <a:lnTo>
                  <a:pt x="42672" y="0"/>
                </a:lnTo>
                <a:lnTo>
                  <a:pt x="1071372" y="0"/>
                </a:lnTo>
                <a:lnTo>
                  <a:pt x="1087876" y="3688"/>
                </a:lnTo>
                <a:lnTo>
                  <a:pt x="1101385" y="12925"/>
                </a:lnTo>
                <a:lnTo>
                  <a:pt x="1110555" y="26367"/>
                </a:lnTo>
                <a:lnTo>
                  <a:pt x="1114044" y="42672"/>
                </a:lnTo>
                <a:lnTo>
                  <a:pt x="1114044" y="213360"/>
                </a:lnTo>
                <a:lnTo>
                  <a:pt x="1110555" y="229524"/>
                </a:lnTo>
                <a:lnTo>
                  <a:pt x="1101385" y="242758"/>
                </a:lnTo>
                <a:lnTo>
                  <a:pt x="1087876" y="251580"/>
                </a:lnTo>
                <a:lnTo>
                  <a:pt x="1071372" y="254508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10"/>
            </p:custDataLst>
          </p:nvPr>
        </p:nvSpPr>
        <p:spPr>
          <a:xfrm>
            <a:off x="8611870" y="5017135"/>
            <a:ext cx="1114425" cy="45720"/>
          </a:xfrm>
          <a:custGeom>
            <a:avLst/>
            <a:gdLst/>
            <a:ahLst/>
            <a:cxnLst/>
            <a:rect l="l" t="t" r="r" b="b"/>
            <a:pathLst>
              <a:path w="1114425" h="45720">
                <a:moveTo>
                  <a:pt x="1114044" y="45720"/>
                </a:moveTo>
                <a:lnTo>
                  <a:pt x="0" y="45720"/>
                </a:lnTo>
                <a:lnTo>
                  <a:pt x="0" y="0"/>
                </a:lnTo>
                <a:lnTo>
                  <a:pt x="1114044" y="0"/>
                </a:lnTo>
                <a:lnTo>
                  <a:pt x="1114044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11"/>
            </p:custDataLst>
          </p:nvPr>
        </p:nvSpPr>
        <p:spPr>
          <a:xfrm>
            <a:off x="8605520" y="5010785"/>
            <a:ext cx="1127125" cy="58420"/>
          </a:xfrm>
          <a:custGeom>
            <a:avLst/>
            <a:gdLst/>
            <a:ahLst/>
            <a:cxnLst/>
            <a:rect l="l" t="t" r="r" b="b"/>
            <a:pathLst>
              <a:path w="1127125" h="58420">
                <a:moveTo>
                  <a:pt x="1126553" y="58420"/>
                </a:moveTo>
                <a:lnTo>
                  <a:pt x="0" y="58420"/>
                </a:lnTo>
                <a:lnTo>
                  <a:pt x="0" y="0"/>
                </a:lnTo>
                <a:lnTo>
                  <a:pt x="1126553" y="0"/>
                </a:lnTo>
                <a:lnTo>
                  <a:pt x="1126553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45720"/>
                </a:lnTo>
                <a:lnTo>
                  <a:pt x="6350" y="45720"/>
                </a:lnTo>
                <a:lnTo>
                  <a:pt x="12700" y="52070"/>
                </a:lnTo>
                <a:lnTo>
                  <a:pt x="1126553" y="52070"/>
                </a:lnTo>
                <a:lnTo>
                  <a:pt x="1126553" y="58420"/>
                </a:lnTo>
                <a:close/>
              </a:path>
              <a:path w="1127125" h="58420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1127125" h="58420">
                <a:moveTo>
                  <a:pt x="1113853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1113853" y="6350"/>
                </a:lnTo>
                <a:lnTo>
                  <a:pt x="1113853" y="12700"/>
                </a:lnTo>
                <a:close/>
              </a:path>
              <a:path w="1127125" h="58420">
                <a:moveTo>
                  <a:pt x="1113853" y="52070"/>
                </a:moveTo>
                <a:lnTo>
                  <a:pt x="1113853" y="6350"/>
                </a:lnTo>
                <a:lnTo>
                  <a:pt x="1120203" y="12700"/>
                </a:lnTo>
                <a:lnTo>
                  <a:pt x="1126553" y="12700"/>
                </a:lnTo>
                <a:lnTo>
                  <a:pt x="1126553" y="45720"/>
                </a:lnTo>
                <a:lnTo>
                  <a:pt x="1120203" y="45720"/>
                </a:lnTo>
                <a:lnTo>
                  <a:pt x="1113853" y="52070"/>
                </a:lnTo>
                <a:close/>
              </a:path>
              <a:path w="1127125" h="58420">
                <a:moveTo>
                  <a:pt x="1126553" y="12700"/>
                </a:moveTo>
                <a:lnTo>
                  <a:pt x="1120203" y="12700"/>
                </a:lnTo>
                <a:lnTo>
                  <a:pt x="1113853" y="6350"/>
                </a:lnTo>
                <a:lnTo>
                  <a:pt x="1126553" y="6350"/>
                </a:lnTo>
                <a:lnTo>
                  <a:pt x="1126553" y="12700"/>
                </a:lnTo>
                <a:close/>
              </a:path>
              <a:path w="1127125" h="58420">
                <a:moveTo>
                  <a:pt x="12700" y="52070"/>
                </a:moveTo>
                <a:lnTo>
                  <a:pt x="6350" y="45720"/>
                </a:lnTo>
                <a:lnTo>
                  <a:pt x="12700" y="45720"/>
                </a:lnTo>
                <a:lnTo>
                  <a:pt x="12700" y="52070"/>
                </a:lnTo>
                <a:close/>
              </a:path>
              <a:path w="1127125" h="58420">
                <a:moveTo>
                  <a:pt x="1113853" y="52070"/>
                </a:moveTo>
                <a:lnTo>
                  <a:pt x="12700" y="52070"/>
                </a:lnTo>
                <a:lnTo>
                  <a:pt x="12700" y="45720"/>
                </a:lnTo>
                <a:lnTo>
                  <a:pt x="1113853" y="45720"/>
                </a:lnTo>
                <a:lnTo>
                  <a:pt x="1113853" y="52070"/>
                </a:lnTo>
                <a:close/>
              </a:path>
              <a:path w="1127125" h="58420">
                <a:moveTo>
                  <a:pt x="1126553" y="52070"/>
                </a:moveTo>
                <a:lnTo>
                  <a:pt x="1113853" y="52070"/>
                </a:lnTo>
                <a:lnTo>
                  <a:pt x="1120203" y="45720"/>
                </a:lnTo>
                <a:lnTo>
                  <a:pt x="1126553" y="45720"/>
                </a:lnTo>
                <a:lnTo>
                  <a:pt x="1126553" y="5207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>
            <p:custDataLst>
              <p:tags r:id="rId12"/>
            </p:custDataLst>
          </p:nvPr>
        </p:nvSpPr>
        <p:spPr>
          <a:xfrm>
            <a:off x="7750810" y="2795270"/>
            <a:ext cx="2830195" cy="204470"/>
          </a:xfrm>
          <a:custGeom>
            <a:avLst/>
            <a:gdLst/>
            <a:ahLst/>
            <a:cxnLst/>
            <a:rect l="l" t="t" r="r" b="b"/>
            <a:pathLst>
              <a:path w="2830195" h="204469">
                <a:moveTo>
                  <a:pt x="2796539" y="204215"/>
                </a:moveTo>
                <a:lnTo>
                  <a:pt x="35051" y="204215"/>
                </a:lnTo>
                <a:lnTo>
                  <a:pt x="21529" y="201918"/>
                </a:lnTo>
                <a:lnTo>
                  <a:pt x="10510" y="194800"/>
                </a:lnTo>
                <a:lnTo>
                  <a:pt x="2999" y="184008"/>
                </a:lnTo>
                <a:lnTo>
                  <a:pt x="0" y="170687"/>
                </a:lnTo>
                <a:lnTo>
                  <a:pt x="0" y="35051"/>
                </a:lnTo>
                <a:lnTo>
                  <a:pt x="2999" y="21472"/>
                </a:lnTo>
                <a:lnTo>
                  <a:pt x="10510" y="10434"/>
                </a:lnTo>
                <a:lnTo>
                  <a:pt x="21529" y="2942"/>
                </a:lnTo>
                <a:lnTo>
                  <a:pt x="35051" y="0"/>
                </a:lnTo>
                <a:lnTo>
                  <a:pt x="2796539" y="0"/>
                </a:lnTo>
                <a:lnTo>
                  <a:pt x="2809402" y="2942"/>
                </a:lnTo>
                <a:lnTo>
                  <a:pt x="2820042" y="10434"/>
                </a:lnTo>
                <a:lnTo>
                  <a:pt x="2827312" y="21472"/>
                </a:lnTo>
                <a:lnTo>
                  <a:pt x="2830067" y="35051"/>
                </a:lnTo>
                <a:lnTo>
                  <a:pt x="2830067" y="170687"/>
                </a:lnTo>
                <a:lnTo>
                  <a:pt x="2827312" y="184008"/>
                </a:lnTo>
                <a:lnTo>
                  <a:pt x="2820042" y="194800"/>
                </a:lnTo>
                <a:lnTo>
                  <a:pt x="2809402" y="201918"/>
                </a:lnTo>
                <a:lnTo>
                  <a:pt x="2796539" y="204215"/>
                </a:lnTo>
                <a:close/>
              </a:path>
            </a:pathLst>
          </a:custGeom>
          <a:solidFill>
            <a:srgbClr val="B6202A">
              <a:alpha val="411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bject 13"/>
          <p:cNvSpPr/>
          <p:nvPr>
            <p:custDataLst>
              <p:tags r:id="rId13"/>
            </p:custDataLst>
          </p:nvPr>
        </p:nvSpPr>
        <p:spPr>
          <a:xfrm>
            <a:off x="9773285" y="2902585"/>
            <a:ext cx="857885" cy="3331845"/>
          </a:xfrm>
          <a:custGeom>
            <a:avLst/>
            <a:gdLst/>
            <a:ahLst/>
            <a:cxnLst/>
            <a:rect l="l" t="t" r="r" b="b"/>
            <a:pathLst>
              <a:path w="857884" h="3331845">
                <a:moveTo>
                  <a:pt x="250405" y="3331400"/>
                </a:moveTo>
                <a:lnTo>
                  <a:pt x="44348" y="3303574"/>
                </a:lnTo>
                <a:lnTo>
                  <a:pt x="10020" y="3283115"/>
                </a:lnTo>
                <a:lnTo>
                  <a:pt x="0" y="3243567"/>
                </a:lnTo>
                <a:lnTo>
                  <a:pt x="431787" y="46088"/>
                </a:lnTo>
                <a:lnTo>
                  <a:pt x="438620" y="25985"/>
                </a:lnTo>
                <a:lnTo>
                  <a:pt x="451937" y="10614"/>
                </a:lnTo>
                <a:lnTo>
                  <a:pt x="469847" y="1457"/>
                </a:lnTo>
                <a:lnTo>
                  <a:pt x="490461" y="0"/>
                </a:lnTo>
                <a:lnTo>
                  <a:pt x="527136" y="3945"/>
                </a:lnTo>
                <a:lnTo>
                  <a:pt x="575244" y="7845"/>
                </a:lnTo>
                <a:lnTo>
                  <a:pt x="742431" y="19459"/>
                </a:lnTo>
                <a:lnTo>
                  <a:pt x="790539" y="23359"/>
                </a:lnTo>
                <a:lnTo>
                  <a:pt x="839522" y="45441"/>
                </a:lnTo>
                <a:lnTo>
                  <a:pt x="848279" y="88425"/>
                </a:lnTo>
                <a:lnTo>
                  <a:pt x="853910" y="144894"/>
                </a:lnTo>
                <a:lnTo>
                  <a:pt x="856841" y="203484"/>
                </a:lnTo>
                <a:lnTo>
                  <a:pt x="857495" y="252831"/>
                </a:lnTo>
                <a:lnTo>
                  <a:pt x="856297" y="281571"/>
                </a:lnTo>
                <a:lnTo>
                  <a:pt x="843134" y="383970"/>
                </a:lnTo>
                <a:lnTo>
                  <a:pt x="822527" y="536875"/>
                </a:lnTo>
                <a:lnTo>
                  <a:pt x="800943" y="689019"/>
                </a:lnTo>
                <a:lnTo>
                  <a:pt x="778446" y="840479"/>
                </a:lnTo>
                <a:lnTo>
                  <a:pt x="755102" y="991333"/>
                </a:lnTo>
                <a:lnTo>
                  <a:pt x="730975" y="1141661"/>
                </a:lnTo>
                <a:lnTo>
                  <a:pt x="697702" y="1341412"/>
                </a:lnTo>
                <a:lnTo>
                  <a:pt x="663309" y="1540550"/>
                </a:lnTo>
                <a:lnTo>
                  <a:pt x="618975" y="1788893"/>
                </a:lnTo>
                <a:lnTo>
                  <a:pt x="545652" y="2185755"/>
                </a:lnTo>
                <a:lnTo>
                  <a:pt x="356898" y="3184208"/>
                </a:lnTo>
                <a:lnTo>
                  <a:pt x="338124" y="3285185"/>
                </a:lnTo>
                <a:lnTo>
                  <a:pt x="326747" y="3305306"/>
                </a:lnTo>
                <a:lnTo>
                  <a:pt x="303447" y="3320718"/>
                </a:lnTo>
                <a:lnTo>
                  <a:pt x="275556" y="3329917"/>
                </a:lnTo>
                <a:lnTo>
                  <a:pt x="250405" y="3331400"/>
                </a:lnTo>
                <a:close/>
              </a:path>
            </a:pathLst>
          </a:custGeom>
          <a:solidFill>
            <a:srgbClr val="B6202A">
              <a:alpha val="579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 idx="4294967295"/>
            <p:custDataLst>
              <p:tags r:id="rId14"/>
            </p:custDataLst>
          </p:nvPr>
        </p:nvSpPr>
        <p:spPr>
          <a:xfrm>
            <a:off x="429653" y="334416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原则3：看店铺本身特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色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object 15"/>
          <p:cNvSpPr/>
          <p:nvPr>
            <p:custDataLst>
              <p:tags r:id="rId15"/>
            </p:custDataLst>
          </p:nvPr>
        </p:nvSpPr>
        <p:spPr>
          <a:xfrm>
            <a:off x="908303" y="2499360"/>
            <a:ext cx="852169" cy="106680"/>
          </a:xfrm>
          <a:custGeom>
            <a:avLst/>
            <a:gdLst/>
            <a:ahLst/>
            <a:cxnLst/>
            <a:rect l="l" t="t" r="r" b="b"/>
            <a:pathLst>
              <a:path w="852169" h="106680">
                <a:moveTo>
                  <a:pt x="798576" y="106679"/>
                </a:moveTo>
                <a:lnTo>
                  <a:pt x="54864" y="106679"/>
                </a:lnTo>
                <a:lnTo>
                  <a:pt x="33602" y="102887"/>
                </a:lnTo>
                <a:lnTo>
                  <a:pt x="16302" y="91568"/>
                </a:lnTo>
                <a:lnTo>
                  <a:pt x="4566" y="74470"/>
                </a:lnTo>
                <a:lnTo>
                  <a:pt x="0" y="53339"/>
                </a:lnTo>
                <a:lnTo>
                  <a:pt x="4566" y="32757"/>
                </a:lnTo>
                <a:lnTo>
                  <a:pt x="16302" y="15840"/>
                </a:lnTo>
                <a:lnTo>
                  <a:pt x="33602" y="4337"/>
                </a:lnTo>
                <a:lnTo>
                  <a:pt x="54864" y="0"/>
                </a:lnTo>
                <a:lnTo>
                  <a:pt x="798576" y="0"/>
                </a:lnTo>
                <a:lnTo>
                  <a:pt x="819174" y="4344"/>
                </a:lnTo>
                <a:lnTo>
                  <a:pt x="836074" y="15900"/>
                </a:lnTo>
                <a:lnTo>
                  <a:pt x="847508" y="32961"/>
                </a:lnTo>
                <a:lnTo>
                  <a:pt x="851712" y="53822"/>
                </a:lnTo>
                <a:lnTo>
                  <a:pt x="847508" y="74674"/>
                </a:lnTo>
                <a:lnTo>
                  <a:pt x="836074" y="91628"/>
                </a:lnTo>
                <a:lnTo>
                  <a:pt x="819174" y="102894"/>
                </a:lnTo>
                <a:lnTo>
                  <a:pt x="798576" y="106679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bject 16"/>
          <p:cNvSpPr txBox="1"/>
          <p:nvPr>
            <p:custDataLst>
              <p:tags r:id="rId16"/>
            </p:custDataLst>
          </p:nvPr>
        </p:nvSpPr>
        <p:spPr>
          <a:xfrm>
            <a:off x="1008252" y="2206485"/>
            <a:ext cx="5617210" cy="202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</a:t>
            </a:r>
            <a:endParaRPr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>
              <a:lnSpc>
                <a:spcPct val="10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让一家店铺脱颖而出自带流量的核心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marR="5080">
              <a:lnSpc>
                <a:spcPct val="15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是一家店铺相对其他店铺的某些不可替代的地方， 也就是特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 txBox="1"/>
          <p:nvPr>
            <p:custDataLst>
              <p:tags r:id="rId17"/>
            </p:custDataLst>
          </p:nvPr>
        </p:nvSpPr>
        <p:spPr>
          <a:xfrm>
            <a:off x="975360" y="4794503"/>
            <a:ext cx="1693545" cy="7613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1285" rIns="0" bIns="0" rtlCol="0">
            <a:spAutoFit/>
          </a:bodyPr>
          <a:lstStyle/>
          <a:p>
            <a:pPr marR="10795" algn="ctr">
              <a:lnSpc>
                <a:spcPct val="100000"/>
              </a:lnSpc>
              <a:spcBef>
                <a:spcPts val="955"/>
              </a:spcBef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特色1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26670" algn="ctr">
              <a:lnSpc>
                <a:spcPct val="100000"/>
              </a:lnSpc>
              <a:spcBef>
                <a:spcPts val="91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特色颜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值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>
            <p:custDataLst>
              <p:tags r:id="rId18"/>
            </p:custDataLst>
          </p:nvPr>
        </p:nvSpPr>
        <p:spPr>
          <a:xfrm>
            <a:off x="2982467" y="4789932"/>
            <a:ext cx="1693545" cy="7607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0650" rIns="0" bIns="0" rtlCol="0">
            <a:spAutoFit/>
          </a:bodyPr>
          <a:lstStyle/>
          <a:p>
            <a:pPr marR="11430" algn="ctr">
              <a:lnSpc>
                <a:spcPct val="100000"/>
              </a:lnSpc>
              <a:spcBef>
                <a:spcPts val="950"/>
              </a:spcBef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特色2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27305" algn="ctr">
              <a:lnSpc>
                <a:spcPct val="100000"/>
              </a:lnSpc>
              <a:spcBef>
                <a:spcPts val="91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特色装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 txBox="1"/>
          <p:nvPr>
            <p:custDataLst>
              <p:tags r:id="rId19"/>
            </p:custDataLst>
          </p:nvPr>
        </p:nvSpPr>
        <p:spPr>
          <a:xfrm>
            <a:off x="5013959" y="4789932"/>
            <a:ext cx="1693545" cy="7607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0650" rIns="0" bIns="0" rtlCol="0">
            <a:spAutoFit/>
          </a:bodyPr>
          <a:lstStyle/>
          <a:p>
            <a:pPr marR="11430" algn="ctr">
              <a:lnSpc>
                <a:spcPct val="100000"/>
              </a:lnSpc>
              <a:spcBef>
                <a:spcPts val="950"/>
              </a:spcBef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特色3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26670" algn="ctr">
              <a:lnSpc>
                <a:spcPct val="100000"/>
              </a:lnSpc>
              <a:spcBef>
                <a:spcPts val="91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特色菜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原则3：看店铺有无特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色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6624827" y="1220723"/>
            <a:ext cx="2231136" cy="47457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9305544" y="1220723"/>
            <a:ext cx="2231136" cy="47457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50937" y="6187223"/>
            <a:ext cx="3174365" cy="504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OATLY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：呼吁环保的燕麦地球冰淇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淋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6"/>
            </p:custDataLst>
          </p:nvPr>
        </p:nvSpPr>
        <p:spPr>
          <a:xfrm>
            <a:off x="5263896" y="2944367"/>
            <a:ext cx="730885" cy="104139"/>
          </a:xfrm>
          <a:custGeom>
            <a:avLst/>
            <a:gdLst/>
            <a:ahLst/>
            <a:cxnLst/>
            <a:rect l="l" t="t" r="r" b="b"/>
            <a:pathLst>
              <a:path w="730885" h="104139">
                <a:moveTo>
                  <a:pt x="678179" y="103631"/>
                </a:moveTo>
                <a:lnTo>
                  <a:pt x="51815" y="103631"/>
                </a:lnTo>
                <a:lnTo>
                  <a:pt x="31914" y="99539"/>
                </a:lnTo>
                <a:lnTo>
                  <a:pt x="15506" y="88401"/>
                </a:lnTo>
                <a:lnTo>
                  <a:pt x="4299" y="71924"/>
                </a:lnTo>
                <a:lnTo>
                  <a:pt x="0" y="51815"/>
                </a:lnTo>
                <a:lnTo>
                  <a:pt x="4299" y="31343"/>
                </a:lnTo>
                <a:lnTo>
                  <a:pt x="15506" y="14744"/>
                </a:lnTo>
                <a:lnTo>
                  <a:pt x="31914" y="3727"/>
                </a:lnTo>
                <a:lnTo>
                  <a:pt x="51815" y="0"/>
                </a:lnTo>
                <a:lnTo>
                  <a:pt x="678179" y="0"/>
                </a:lnTo>
                <a:lnTo>
                  <a:pt x="698582" y="3722"/>
                </a:lnTo>
                <a:lnTo>
                  <a:pt x="715210" y="14705"/>
                </a:lnTo>
                <a:lnTo>
                  <a:pt x="726403" y="31209"/>
                </a:lnTo>
                <a:lnTo>
                  <a:pt x="730503" y="51498"/>
                </a:lnTo>
                <a:lnTo>
                  <a:pt x="726403" y="71790"/>
                </a:lnTo>
                <a:lnTo>
                  <a:pt x="715210" y="88361"/>
                </a:lnTo>
                <a:lnTo>
                  <a:pt x="698582" y="99534"/>
                </a:lnTo>
                <a:lnTo>
                  <a:pt x="678179" y="10363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/>
          <a:stretch>
            <a:fillRect/>
          </a:stretch>
        </p:blipFill>
        <p:spPr>
          <a:xfrm>
            <a:off x="661510" y="3356470"/>
            <a:ext cx="322736" cy="116979"/>
          </a:xfrm>
          <a:prstGeom prst="rect">
            <a:avLst/>
          </a:prstGeom>
        </p:spPr>
      </p:pic>
      <p:sp>
        <p:nvSpPr>
          <p:cNvPr id="11" name="object 11"/>
          <p:cNvSpPr/>
          <p:nvPr>
            <p:custDataLst>
              <p:tags r:id="rId8"/>
            </p:custDataLst>
          </p:nvPr>
        </p:nvSpPr>
        <p:spPr>
          <a:xfrm>
            <a:off x="4544567" y="3363467"/>
            <a:ext cx="967740" cy="105410"/>
          </a:xfrm>
          <a:custGeom>
            <a:avLst/>
            <a:gdLst/>
            <a:ahLst/>
            <a:cxnLst/>
            <a:rect l="l" t="t" r="r" b="b"/>
            <a:pathLst>
              <a:path w="967739" h="105410">
                <a:moveTo>
                  <a:pt x="914400" y="105156"/>
                </a:moveTo>
                <a:lnTo>
                  <a:pt x="51816" y="105156"/>
                </a:lnTo>
                <a:lnTo>
                  <a:pt x="31493" y="100956"/>
                </a:lnTo>
                <a:lnTo>
                  <a:pt x="14944" y="89782"/>
                </a:lnTo>
                <a:lnTo>
                  <a:pt x="3877" y="73341"/>
                </a:lnTo>
                <a:lnTo>
                  <a:pt x="0" y="53340"/>
                </a:lnTo>
                <a:lnTo>
                  <a:pt x="3877" y="32743"/>
                </a:lnTo>
                <a:lnTo>
                  <a:pt x="14944" y="15944"/>
                </a:lnTo>
                <a:lnTo>
                  <a:pt x="31493" y="4508"/>
                </a:lnTo>
                <a:lnTo>
                  <a:pt x="51816" y="0"/>
                </a:lnTo>
                <a:lnTo>
                  <a:pt x="914400" y="0"/>
                </a:lnTo>
                <a:lnTo>
                  <a:pt x="935095" y="4500"/>
                </a:lnTo>
                <a:lnTo>
                  <a:pt x="951874" y="15881"/>
                </a:lnTo>
                <a:lnTo>
                  <a:pt x="963123" y="32529"/>
                </a:lnTo>
                <a:lnTo>
                  <a:pt x="967232" y="52832"/>
                </a:lnTo>
                <a:lnTo>
                  <a:pt x="963123" y="73126"/>
                </a:lnTo>
                <a:lnTo>
                  <a:pt x="951874" y="89719"/>
                </a:lnTo>
                <a:lnTo>
                  <a:pt x="935095" y="100948"/>
                </a:lnTo>
                <a:lnTo>
                  <a:pt x="914400" y="10515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 txBox="1"/>
          <p:nvPr>
            <p:custDataLst>
              <p:tags r:id="rId9"/>
            </p:custDataLst>
          </p:nvPr>
        </p:nvSpPr>
        <p:spPr>
          <a:xfrm>
            <a:off x="722096" y="2056510"/>
            <a:ext cx="5283200" cy="3149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特色1：特色颜值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让人想要拍照分享的高颜值食物设计，可以是精致优 雅的摆盘（日料刺身船），也可以是有背景意义的新 设计元素（地球冰淇淋）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OATLY：呼吁环保的燕麦地球冰淇淋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原则3：看店铺有无特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色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 txBox="1"/>
          <p:nvPr>
            <p:custDataLst>
              <p:tags r:id="rId4"/>
            </p:custDataLst>
          </p:nvPr>
        </p:nvSpPr>
        <p:spPr>
          <a:xfrm>
            <a:off x="746544" y="4394454"/>
            <a:ext cx="4826000" cy="947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和平菓局：王府井楼下的老北京胡同风情美食街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8747" y="6216827"/>
            <a:ext cx="42919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和平菓局：王府井楼下的老北京胡同风情美食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街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>
            <p:custDataLst>
              <p:tags r:id="rId5"/>
            </p:custDataLst>
          </p:nvPr>
        </p:nvSpPr>
        <p:spPr>
          <a:xfrm>
            <a:off x="5263896" y="2944367"/>
            <a:ext cx="730885" cy="104139"/>
          </a:xfrm>
          <a:custGeom>
            <a:avLst/>
            <a:gdLst/>
            <a:ahLst/>
            <a:cxnLst/>
            <a:rect l="l" t="t" r="r" b="b"/>
            <a:pathLst>
              <a:path w="730885" h="104139">
                <a:moveTo>
                  <a:pt x="678179" y="103631"/>
                </a:moveTo>
                <a:lnTo>
                  <a:pt x="51815" y="103631"/>
                </a:lnTo>
                <a:lnTo>
                  <a:pt x="31914" y="99539"/>
                </a:lnTo>
                <a:lnTo>
                  <a:pt x="15506" y="88401"/>
                </a:lnTo>
                <a:lnTo>
                  <a:pt x="4299" y="71924"/>
                </a:lnTo>
                <a:lnTo>
                  <a:pt x="0" y="51815"/>
                </a:lnTo>
                <a:lnTo>
                  <a:pt x="4299" y="31343"/>
                </a:lnTo>
                <a:lnTo>
                  <a:pt x="15506" y="14744"/>
                </a:lnTo>
                <a:lnTo>
                  <a:pt x="31914" y="3727"/>
                </a:lnTo>
                <a:lnTo>
                  <a:pt x="51815" y="0"/>
                </a:lnTo>
                <a:lnTo>
                  <a:pt x="678179" y="0"/>
                </a:lnTo>
                <a:lnTo>
                  <a:pt x="698582" y="3722"/>
                </a:lnTo>
                <a:lnTo>
                  <a:pt x="715210" y="14705"/>
                </a:lnTo>
                <a:lnTo>
                  <a:pt x="726403" y="31209"/>
                </a:lnTo>
                <a:lnTo>
                  <a:pt x="730503" y="51498"/>
                </a:lnTo>
                <a:lnTo>
                  <a:pt x="726403" y="71790"/>
                </a:lnTo>
                <a:lnTo>
                  <a:pt x="715210" y="88361"/>
                </a:lnTo>
                <a:lnTo>
                  <a:pt x="698582" y="99534"/>
                </a:lnTo>
                <a:lnTo>
                  <a:pt x="678179" y="10363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6"/>
            </p:custDataLst>
          </p:nvPr>
        </p:nvSpPr>
        <p:spPr>
          <a:xfrm>
            <a:off x="667512" y="3363467"/>
            <a:ext cx="1687195" cy="104139"/>
          </a:xfrm>
          <a:custGeom>
            <a:avLst/>
            <a:gdLst/>
            <a:ahLst/>
            <a:cxnLst/>
            <a:rect l="l" t="t" r="r" b="b"/>
            <a:pathLst>
              <a:path w="1687195" h="104139">
                <a:moveTo>
                  <a:pt x="1635252" y="103632"/>
                </a:moveTo>
                <a:lnTo>
                  <a:pt x="51815" y="103632"/>
                </a:lnTo>
                <a:lnTo>
                  <a:pt x="31871" y="99539"/>
                </a:lnTo>
                <a:lnTo>
                  <a:pt x="15449" y="88401"/>
                </a:lnTo>
                <a:lnTo>
                  <a:pt x="4256" y="71924"/>
                </a:lnTo>
                <a:lnTo>
                  <a:pt x="0" y="51816"/>
                </a:lnTo>
                <a:lnTo>
                  <a:pt x="4256" y="31343"/>
                </a:lnTo>
                <a:lnTo>
                  <a:pt x="15449" y="14744"/>
                </a:lnTo>
                <a:lnTo>
                  <a:pt x="31871" y="3727"/>
                </a:lnTo>
                <a:lnTo>
                  <a:pt x="51815" y="0"/>
                </a:lnTo>
                <a:lnTo>
                  <a:pt x="1635252" y="0"/>
                </a:lnTo>
                <a:lnTo>
                  <a:pt x="1655360" y="3722"/>
                </a:lnTo>
                <a:lnTo>
                  <a:pt x="1671837" y="14705"/>
                </a:lnTo>
                <a:lnTo>
                  <a:pt x="1682975" y="31209"/>
                </a:lnTo>
                <a:lnTo>
                  <a:pt x="1687068" y="51498"/>
                </a:lnTo>
                <a:lnTo>
                  <a:pt x="1682975" y="71790"/>
                </a:lnTo>
                <a:lnTo>
                  <a:pt x="1671837" y="88361"/>
                </a:lnTo>
                <a:lnTo>
                  <a:pt x="1655360" y="99534"/>
                </a:lnTo>
                <a:lnTo>
                  <a:pt x="1635252" y="10363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7"/>
            </p:custDataLst>
          </p:nvPr>
        </p:nvSpPr>
        <p:spPr>
          <a:xfrm>
            <a:off x="5393435" y="3363467"/>
            <a:ext cx="601345" cy="104139"/>
          </a:xfrm>
          <a:custGeom>
            <a:avLst/>
            <a:gdLst/>
            <a:ahLst/>
            <a:cxnLst/>
            <a:rect l="l" t="t" r="r" b="b"/>
            <a:pathLst>
              <a:path w="601345" h="104139">
                <a:moveTo>
                  <a:pt x="548639" y="103632"/>
                </a:moveTo>
                <a:lnTo>
                  <a:pt x="53339" y="103632"/>
                </a:lnTo>
                <a:lnTo>
                  <a:pt x="32600" y="99539"/>
                </a:lnTo>
                <a:lnTo>
                  <a:pt x="15754" y="88401"/>
                </a:lnTo>
                <a:lnTo>
                  <a:pt x="4366" y="71924"/>
                </a:lnTo>
                <a:lnTo>
                  <a:pt x="0" y="51816"/>
                </a:lnTo>
                <a:lnTo>
                  <a:pt x="4366" y="31343"/>
                </a:lnTo>
                <a:lnTo>
                  <a:pt x="15754" y="14744"/>
                </a:lnTo>
                <a:lnTo>
                  <a:pt x="32600" y="3727"/>
                </a:lnTo>
                <a:lnTo>
                  <a:pt x="53339" y="0"/>
                </a:lnTo>
                <a:lnTo>
                  <a:pt x="548639" y="0"/>
                </a:lnTo>
                <a:lnTo>
                  <a:pt x="569042" y="3722"/>
                </a:lnTo>
                <a:lnTo>
                  <a:pt x="585670" y="14705"/>
                </a:lnTo>
                <a:lnTo>
                  <a:pt x="596863" y="31209"/>
                </a:lnTo>
                <a:lnTo>
                  <a:pt x="600963" y="51498"/>
                </a:lnTo>
                <a:lnTo>
                  <a:pt x="596863" y="71790"/>
                </a:lnTo>
                <a:lnTo>
                  <a:pt x="585670" y="88361"/>
                </a:lnTo>
                <a:lnTo>
                  <a:pt x="569042" y="99534"/>
                </a:lnTo>
                <a:lnTo>
                  <a:pt x="548639" y="10363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8"/>
            </p:custDataLst>
          </p:nvPr>
        </p:nvSpPr>
        <p:spPr>
          <a:xfrm>
            <a:off x="679704" y="3752088"/>
            <a:ext cx="601345" cy="104139"/>
          </a:xfrm>
          <a:custGeom>
            <a:avLst/>
            <a:gdLst/>
            <a:ahLst/>
            <a:cxnLst/>
            <a:rect l="l" t="t" r="r" b="b"/>
            <a:pathLst>
              <a:path w="601344" h="104139">
                <a:moveTo>
                  <a:pt x="548640" y="103632"/>
                </a:moveTo>
                <a:lnTo>
                  <a:pt x="53339" y="103632"/>
                </a:lnTo>
                <a:lnTo>
                  <a:pt x="32607" y="99575"/>
                </a:lnTo>
                <a:lnTo>
                  <a:pt x="15763" y="88449"/>
                </a:lnTo>
                <a:lnTo>
                  <a:pt x="4373" y="71960"/>
                </a:lnTo>
                <a:lnTo>
                  <a:pt x="0" y="51815"/>
                </a:lnTo>
                <a:lnTo>
                  <a:pt x="4373" y="31378"/>
                </a:lnTo>
                <a:lnTo>
                  <a:pt x="15763" y="14792"/>
                </a:lnTo>
                <a:lnTo>
                  <a:pt x="32607" y="3763"/>
                </a:lnTo>
                <a:lnTo>
                  <a:pt x="53339" y="0"/>
                </a:lnTo>
                <a:lnTo>
                  <a:pt x="548640" y="0"/>
                </a:lnTo>
                <a:lnTo>
                  <a:pt x="569049" y="3759"/>
                </a:lnTo>
                <a:lnTo>
                  <a:pt x="585681" y="14758"/>
                </a:lnTo>
                <a:lnTo>
                  <a:pt x="596876" y="31266"/>
                </a:lnTo>
                <a:lnTo>
                  <a:pt x="600976" y="51549"/>
                </a:lnTo>
                <a:lnTo>
                  <a:pt x="596876" y="71847"/>
                </a:lnTo>
                <a:lnTo>
                  <a:pt x="585681" y="88415"/>
                </a:lnTo>
                <a:lnTo>
                  <a:pt x="569049" y="99571"/>
                </a:lnTo>
                <a:lnTo>
                  <a:pt x="548640" y="10363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/>
          <a:stretch>
            <a:fillRect/>
          </a:stretch>
        </p:blipFill>
        <p:spPr>
          <a:xfrm>
            <a:off x="6701027" y="1220723"/>
            <a:ext cx="2231136" cy="47457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9317735" y="1220723"/>
            <a:ext cx="2231136" cy="4745735"/>
          </a:xfrm>
          <a:prstGeom prst="rect">
            <a:avLst/>
          </a:prstGeom>
        </p:spPr>
      </p:pic>
      <p:sp>
        <p:nvSpPr>
          <p:cNvPr id="14" name="object 14"/>
          <p:cNvSpPr txBox="1"/>
          <p:nvPr>
            <p:custDataLst>
              <p:tags r:id="rId11"/>
            </p:custDataLst>
          </p:nvPr>
        </p:nvSpPr>
        <p:spPr>
          <a:xfrm>
            <a:off x="722096" y="1899626"/>
            <a:ext cx="5283200" cy="172783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特色2：特色装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  <a:spcBef>
                <a:spcPts val="3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让人想要到店沉浸式体验的装修风格，可以是另一种 文化风情的还原（异域风/复古风），也可以是鲜明 创新的设计元素（几何风/漫画风）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原则3：看店铺有无特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色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8245" y="6187223"/>
            <a:ext cx="34791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叶叶菩提：把素食菌子做出刺身的口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感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>
            <p:custDataLst>
              <p:tags r:id="rId4"/>
            </p:custDataLst>
          </p:nvPr>
        </p:nvSpPr>
        <p:spPr>
          <a:xfrm>
            <a:off x="4806696" y="2944367"/>
            <a:ext cx="1188085" cy="104139"/>
          </a:xfrm>
          <a:custGeom>
            <a:avLst/>
            <a:gdLst/>
            <a:ahLst/>
            <a:cxnLst/>
            <a:rect l="l" t="t" r="r" b="b"/>
            <a:pathLst>
              <a:path w="1188085" h="104139">
                <a:moveTo>
                  <a:pt x="1135379" y="103631"/>
                </a:moveTo>
                <a:lnTo>
                  <a:pt x="51815" y="103631"/>
                </a:lnTo>
                <a:lnTo>
                  <a:pt x="31914" y="99539"/>
                </a:lnTo>
                <a:lnTo>
                  <a:pt x="15506" y="88401"/>
                </a:lnTo>
                <a:lnTo>
                  <a:pt x="4299" y="71924"/>
                </a:lnTo>
                <a:lnTo>
                  <a:pt x="0" y="51815"/>
                </a:lnTo>
                <a:lnTo>
                  <a:pt x="4299" y="31343"/>
                </a:lnTo>
                <a:lnTo>
                  <a:pt x="15506" y="14744"/>
                </a:lnTo>
                <a:lnTo>
                  <a:pt x="31914" y="3727"/>
                </a:lnTo>
                <a:lnTo>
                  <a:pt x="51815" y="0"/>
                </a:lnTo>
                <a:lnTo>
                  <a:pt x="1135379" y="0"/>
                </a:lnTo>
                <a:lnTo>
                  <a:pt x="1155782" y="3722"/>
                </a:lnTo>
                <a:lnTo>
                  <a:pt x="1172410" y="14705"/>
                </a:lnTo>
                <a:lnTo>
                  <a:pt x="1183603" y="31209"/>
                </a:lnTo>
                <a:lnTo>
                  <a:pt x="1187703" y="51498"/>
                </a:lnTo>
                <a:lnTo>
                  <a:pt x="1183603" y="71790"/>
                </a:lnTo>
                <a:lnTo>
                  <a:pt x="1172410" y="88361"/>
                </a:lnTo>
                <a:lnTo>
                  <a:pt x="1155782" y="99534"/>
                </a:lnTo>
                <a:lnTo>
                  <a:pt x="1135379" y="10363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5"/>
            </p:custDataLst>
          </p:nvPr>
        </p:nvSpPr>
        <p:spPr>
          <a:xfrm>
            <a:off x="667512" y="3363467"/>
            <a:ext cx="1113155" cy="79375"/>
          </a:xfrm>
          <a:custGeom>
            <a:avLst/>
            <a:gdLst/>
            <a:ahLst/>
            <a:cxnLst/>
            <a:rect l="l" t="t" r="r" b="b"/>
            <a:pathLst>
              <a:path w="1113155" h="79375">
                <a:moveTo>
                  <a:pt x="1072895" y="79248"/>
                </a:moveTo>
                <a:lnTo>
                  <a:pt x="39623" y="79248"/>
                </a:lnTo>
                <a:lnTo>
                  <a:pt x="24397" y="75946"/>
                </a:lnTo>
                <a:lnTo>
                  <a:pt x="11853" y="67379"/>
                </a:lnTo>
                <a:lnTo>
                  <a:pt x="3289" y="54841"/>
                </a:lnTo>
                <a:lnTo>
                  <a:pt x="0" y="39624"/>
                </a:lnTo>
                <a:lnTo>
                  <a:pt x="3289" y="23869"/>
                </a:lnTo>
                <a:lnTo>
                  <a:pt x="11853" y="11149"/>
                </a:lnTo>
                <a:lnTo>
                  <a:pt x="24397" y="2760"/>
                </a:lnTo>
                <a:lnTo>
                  <a:pt x="39623" y="0"/>
                </a:lnTo>
                <a:lnTo>
                  <a:pt x="1072895" y="0"/>
                </a:lnTo>
                <a:lnTo>
                  <a:pt x="1088587" y="2752"/>
                </a:lnTo>
                <a:lnTo>
                  <a:pt x="1101340" y="11088"/>
                </a:lnTo>
                <a:lnTo>
                  <a:pt x="1109907" y="23665"/>
                </a:lnTo>
                <a:lnTo>
                  <a:pt x="1113040" y="39141"/>
                </a:lnTo>
                <a:lnTo>
                  <a:pt x="1109907" y="54637"/>
                </a:lnTo>
                <a:lnTo>
                  <a:pt x="1101340" y="67319"/>
                </a:lnTo>
                <a:lnTo>
                  <a:pt x="1088587" y="75938"/>
                </a:lnTo>
                <a:lnTo>
                  <a:pt x="1072895" y="79248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6"/>
            </p:custDataLst>
          </p:nvPr>
        </p:nvSpPr>
        <p:spPr>
          <a:xfrm>
            <a:off x="5067300" y="3363467"/>
            <a:ext cx="927100" cy="135890"/>
          </a:xfrm>
          <a:custGeom>
            <a:avLst/>
            <a:gdLst/>
            <a:ahLst/>
            <a:cxnLst/>
            <a:rect l="l" t="t" r="r" b="b"/>
            <a:pathLst>
              <a:path w="927100" h="135889">
                <a:moveTo>
                  <a:pt x="859536" y="135636"/>
                </a:moveTo>
                <a:lnTo>
                  <a:pt x="68579" y="135636"/>
                </a:lnTo>
                <a:lnTo>
                  <a:pt x="41790" y="130206"/>
                </a:lnTo>
                <a:lnTo>
                  <a:pt x="20002" y="115538"/>
                </a:lnTo>
                <a:lnTo>
                  <a:pt x="5357" y="93773"/>
                </a:lnTo>
                <a:lnTo>
                  <a:pt x="0" y="67056"/>
                </a:lnTo>
                <a:lnTo>
                  <a:pt x="5357" y="40783"/>
                </a:lnTo>
                <a:lnTo>
                  <a:pt x="20002" y="19326"/>
                </a:lnTo>
                <a:lnTo>
                  <a:pt x="41790" y="4969"/>
                </a:lnTo>
                <a:lnTo>
                  <a:pt x="68579" y="0"/>
                </a:lnTo>
                <a:lnTo>
                  <a:pt x="859536" y="0"/>
                </a:lnTo>
                <a:lnTo>
                  <a:pt x="885737" y="4975"/>
                </a:lnTo>
                <a:lnTo>
                  <a:pt x="907224" y="19373"/>
                </a:lnTo>
                <a:lnTo>
                  <a:pt x="921758" y="40944"/>
                </a:lnTo>
                <a:lnTo>
                  <a:pt x="927100" y="67437"/>
                </a:lnTo>
                <a:lnTo>
                  <a:pt x="921758" y="93934"/>
                </a:lnTo>
                <a:lnTo>
                  <a:pt x="907224" y="115585"/>
                </a:lnTo>
                <a:lnTo>
                  <a:pt x="885737" y="130212"/>
                </a:lnTo>
                <a:lnTo>
                  <a:pt x="859536" y="13563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7"/>
            </p:custDataLst>
          </p:nvPr>
        </p:nvSpPr>
        <p:spPr>
          <a:xfrm>
            <a:off x="679704" y="3752088"/>
            <a:ext cx="1212850" cy="104139"/>
          </a:xfrm>
          <a:custGeom>
            <a:avLst/>
            <a:gdLst/>
            <a:ahLst/>
            <a:cxnLst/>
            <a:rect l="l" t="t" r="r" b="b"/>
            <a:pathLst>
              <a:path w="1212850" h="104139">
                <a:moveTo>
                  <a:pt x="1159764" y="103632"/>
                </a:moveTo>
                <a:lnTo>
                  <a:pt x="53339" y="103632"/>
                </a:lnTo>
                <a:lnTo>
                  <a:pt x="32607" y="99575"/>
                </a:lnTo>
                <a:lnTo>
                  <a:pt x="15763" y="88449"/>
                </a:lnTo>
                <a:lnTo>
                  <a:pt x="4373" y="71960"/>
                </a:lnTo>
                <a:lnTo>
                  <a:pt x="0" y="51815"/>
                </a:lnTo>
                <a:lnTo>
                  <a:pt x="4373" y="31378"/>
                </a:lnTo>
                <a:lnTo>
                  <a:pt x="15763" y="14792"/>
                </a:lnTo>
                <a:lnTo>
                  <a:pt x="32607" y="3763"/>
                </a:lnTo>
                <a:lnTo>
                  <a:pt x="53339" y="0"/>
                </a:lnTo>
                <a:lnTo>
                  <a:pt x="1159764" y="0"/>
                </a:lnTo>
                <a:lnTo>
                  <a:pt x="1180459" y="3759"/>
                </a:lnTo>
                <a:lnTo>
                  <a:pt x="1197238" y="14758"/>
                </a:lnTo>
                <a:lnTo>
                  <a:pt x="1208487" y="31266"/>
                </a:lnTo>
                <a:lnTo>
                  <a:pt x="1212595" y="51549"/>
                </a:lnTo>
                <a:lnTo>
                  <a:pt x="1208487" y="71847"/>
                </a:lnTo>
                <a:lnTo>
                  <a:pt x="1197238" y="88415"/>
                </a:lnTo>
                <a:lnTo>
                  <a:pt x="1180459" y="99571"/>
                </a:lnTo>
                <a:lnTo>
                  <a:pt x="1159764" y="10363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/>
          <a:stretch>
            <a:fillRect/>
          </a:stretch>
        </p:blipFill>
        <p:spPr>
          <a:xfrm>
            <a:off x="6775704" y="1219200"/>
            <a:ext cx="2231136" cy="474573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/>
          <a:stretch>
            <a:fillRect/>
          </a:stretch>
        </p:blipFill>
        <p:spPr>
          <a:xfrm>
            <a:off x="9424416" y="1220724"/>
            <a:ext cx="2232660" cy="4748783"/>
          </a:xfrm>
          <a:prstGeom prst="rect">
            <a:avLst/>
          </a:prstGeom>
        </p:spPr>
      </p:pic>
      <p:sp>
        <p:nvSpPr>
          <p:cNvPr id="13" name="object 13"/>
          <p:cNvSpPr txBox="1"/>
          <p:nvPr>
            <p:custDataLst>
              <p:tags r:id="rId10"/>
            </p:custDataLst>
          </p:nvPr>
        </p:nvSpPr>
        <p:spPr>
          <a:xfrm>
            <a:off x="722096" y="2056510"/>
            <a:ext cx="5283200" cy="3149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特色3：特色菜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让人感到好奇想体验的菜品，可以是一些口味很奇怪 的黑暗料理（茅台味冰淇淋），可以是一些别出心裁 的跨界结合（油画吐司）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叶叶菩提：把素食菌子做出刺身的口感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77137" y="3375304"/>
            <a:ext cx="3835400" cy="111887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540"/>
              </a:spcBef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戳中用户的拍照分享欲望</a:t>
            </a:r>
            <a:endParaRPr sz="2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469900" indent="-45720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戳中用户的到店体验欲望</a:t>
            </a:r>
            <a:endParaRPr sz="24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945" y="348652"/>
            <a:ext cx="1804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看店铺本身特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色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747598" y="2018906"/>
            <a:ext cx="1245235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总结</a:t>
            </a:r>
            <a:r>
              <a:rPr sz="32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endParaRPr sz="32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649808" y="2842653"/>
            <a:ext cx="5028565" cy="2260600"/>
          </a:xfrm>
          <a:custGeom>
            <a:avLst/>
            <a:gdLst/>
            <a:ahLst/>
            <a:cxnLst/>
            <a:rect l="l" t="t" r="r" b="b"/>
            <a:pathLst>
              <a:path w="5028565" h="2260600">
                <a:moveTo>
                  <a:pt x="4744885" y="12699"/>
                </a:moveTo>
                <a:lnTo>
                  <a:pt x="283743" y="12699"/>
                </a:lnTo>
                <a:lnTo>
                  <a:pt x="293065" y="0"/>
                </a:lnTo>
                <a:lnTo>
                  <a:pt x="4735563" y="0"/>
                </a:lnTo>
                <a:lnTo>
                  <a:pt x="4744885" y="12699"/>
                </a:lnTo>
                <a:close/>
              </a:path>
              <a:path w="5028565" h="2260600">
                <a:moveTo>
                  <a:pt x="4781194" y="25399"/>
                </a:moveTo>
                <a:lnTo>
                  <a:pt x="247421" y="25399"/>
                </a:lnTo>
                <a:lnTo>
                  <a:pt x="256349" y="12699"/>
                </a:lnTo>
                <a:lnTo>
                  <a:pt x="4772266" y="12699"/>
                </a:lnTo>
                <a:lnTo>
                  <a:pt x="4781194" y="25399"/>
                </a:lnTo>
                <a:close/>
              </a:path>
              <a:path w="5028565" h="2260600">
                <a:moveTo>
                  <a:pt x="381330" y="38099"/>
                </a:moveTo>
                <a:lnTo>
                  <a:pt x="221297" y="38099"/>
                </a:lnTo>
                <a:lnTo>
                  <a:pt x="229895" y="25399"/>
                </a:lnTo>
                <a:lnTo>
                  <a:pt x="390931" y="25399"/>
                </a:lnTo>
                <a:lnTo>
                  <a:pt x="381330" y="38099"/>
                </a:lnTo>
                <a:close/>
              </a:path>
              <a:path w="5028565" h="2260600">
                <a:moveTo>
                  <a:pt x="4637938" y="38099"/>
                </a:moveTo>
                <a:lnTo>
                  <a:pt x="390690" y="38099"/>
                </a:lnTo>
                <a:lnTo>
                  <a:pt x="390931" y="25399"/>
                </a:lnTo>
                <a:lnTo>
                  <a:pt x="4637697" y="25399"/>
                </a:lnTo>
                <a:lnTo>
                  <a:pt x="4637938" y="38099"/>
                </a:lnTo>
                <a:close/>
              </a:path>
              <a:path w="5028565" h="2260600">
                <a:moveTo>
                  <a:pt x="4807331" y="38099"/>
                </a:moveTo>
                <a:lnTo>
                  <a:pt x="4647285" y="38099"/>
                </a:lnTo>
                <a:lnTo>
                  <a:pt x="4637697" y="25399"/>
                </a:lnTo>
                <a:lnTo>
                  <a:pt x="4798720" y="25399"/>
                </a:lnTo>
                <a:lnTo>
                  <a:pt x="4807331" y="38099"/>
                </a:lnTo>
                <a:close/>
              </a:path>
              <a:path w="5028565" h="2260600">
                <a:moveTo>
                  <a:pt x="293916" y="50799"/>
                </a:moveTo>
                <a:lnTo>
                  <a:pt x="196202" y="50799"/>
                </a:lnTo>
                <a:lnTo>
                  <a:pt x="204444" y="38099"/>
                </a:lnTo>
                <a:lnTo>
                  <a:pt x="302780" y="38099"/>
                </a:lnTo>
                <a:lnTo>
                  <a:pt x="293916" y="50799"/>
                </a:lnTo>
                <a:close/>
              </a:path>
              <a:path w="5028565" h="2260600">
                <a:moveTo>
                  <a:pt x="4832413" y="50799"/>
                </a:moveTo>
                <a:lnTo>
                  <a:pt x="4734699" y="50799"/>
                </a:lnTo>
                <a:lnTo>
                  <a:pt x="4725835" y="38099"/>
                </a:lnTo>
                <a:lnTo>
                  <a:pt x="4824171" y="38099"/>
                </a:lnTo>
                <a:lnTo>
                  <a:pt x="4832413" y="50799"/>
                </a:lnTo>
                <a:close/>
              </a:path>
              <a:path w="5028565" h="2260600">
                <a:moveTo>
                  <a:pt x="253225" y="63499"/>
                </a:moveTo>
                <a:lnTo>
                  <a:pt x="172237" y="63499"/>
                </a:lnTo>
                <a:lnTo>
                  <a:pt x="180098" y="50799"/>
                </a:lnTo>
                <a:lnTo>
                  <a:pt x="261620" y="50799"/>
                </a:lnTo>
                <a:lnTo>
                  <a:pt x="253225" y="63499"/>
                </a:lnTo>
                <a:close/>
              </a:path>
              <a:path w="5028565" h="2260600">
                <a:moveTo>
                  <a:pt x="4856391" y="63499"/>
                </a:moveTo>
                <a:lnTo>
                  <a:pt x="4775390" y="63499"/>
                </a:lnTo>
                <a:lnTo>
                  <a:pt x="4766995" y="50799"/>
                </a:lnTo>
                <a:lnTo>
                  <a:pt x="4848529" y="50799"/>
                </a:lnTo>
                <a:lnTo>
                  <a:pt x="4856391" y="63499"/>
                </a:lnTo>
                <a:close/>
              </a:path>
              <a:path w="5028565" h="2260600">
                <a:moveTo>
                  <a:pt x="229971" y="76199"/>
                </a:moveTo>
                <a:lnTo>
                  <a:pt x="156921" y="76199"/>
                </a:lnTo>
                <a:lnTo>
                  <a:pt x="164503" y="63499"/>
                </a:lnTo>
                <a:lnTo>
                  <a:pt x="238036" y="63499"/>
                </a:lnTo>
                <a:lnTo>
                  <a:pt x="229971" y="76199"/>
                </a:lnTo>
                <a:close/>
              </a:path>
              <a:path w="5028565" h="2260600">
                <a:moveTo>
                  <a:pt x="4871707" y="76199"/>
                </a:moveTo>
                <a:lnTo>
                  <a:pt x="4798644" y="76199"/>
                </a:lnTo>
                <a:lnTo>
                  <a:pt x="4790579" y="63499"/>
                </a:lnTo>
                <a:lnTo>
                  <a:pt x="4864112" y="63499"/>
                </a:lnTo>
                <a:lnTo>
                  <a:pt x="4871707" y="76199"/>
                </a:lnTo>
                <a:close/>
              </a:path>
              <a:path w="5028565" h="2260600">
                <a:moveTo>
                  <a:pt x="207670" y="88899"/>
                </a:moveTo>
                <a:lnTo>
                  <a:pt x="142163" y="88899"/>
                </a:lnTo>
                <a:lnTo>
                  <a:pt x="149466" y="76199"/>
                </a:lnTo>
                <a:lnTo>
                  <a:pt x="215392" y="76199"/>
                </a:lnTo>
                <a:lnTo>
                  <a:pt x="207670" y="88899"/>
                </a:lnTo>
                <a:close/>
              </a:path>
              <a:path w="5028565" h="2260600">
                <a:moveTo>
                  <a:pt x="4886464" y="88899"/>
                </a:moveTo>
                <a:lnTo>
                  <a:pt x="4820945" y="88899"/>
                </a:lnTo>
                <a:lnTo>
                  <a:pt x="4813223" y="76199"/>
                </a:lnTo>
                <a:lnTo>
                  <a:pt x="4879149" y="76199"/>
                </a:lnTo>
                <a:lnTo>
                  <a:pt x="4886464" y="88899"/>
                </a:lnTo>
                <a:close/>
              </a:path>
              <a:path w="5028565" h="2260600">
                <a:moveTo>
                  <a:pt x="166243" y="114299"/>
                </a:moveTo>
                <a:lnTo>
                  <a:pt x="114427" y="114299"/>
                </a:lnTo>
                <a:lnTo>
                  <a:pt x="121132" y="101599"/>
                </a:lnTo>
                <a:lnTo>
                  <a:pt x="127990" y="88899"/>
                </a:lnTo>
                <a:lnTo>
                  <a:pt x="193751" y="88899"/>
                </a:lnTo>
                <a:lnTo>
                  <a:pt x="186397" y="101599"/>
                </a:lnTo>
                <a:lnTo>
                  <a:pt x="173189" y="101599"/>
                </a:lnTo>
                <a:lnTo>
                  <a:pt x="166243" y="114299"/>
                </a:lnTo>
                <a:close/>
              </a:path>
              <a:path w="5028565" h="2260600">
                <a:moveTo>
                  <a:pt x="4914201" y="114299"/>
                </a:moveTo>
                <a:lnTo>
                  <a:pt x="4862385" y="114299"/>
                </a:lnTo>
                <a:lnTo>
                  <a:pt x="4855425" y="101599"/>
                </a:lnTo>
                <a:lnTo>
                  <a:pt x="4842217" y="101599"/>
                </a:lnTo>
                <a:lnTo>
                  <a:pt x="4834864" y="88899"/>
                </a:lnTo>
                <a:lnTo>
                  <a:pt x="4900625" y="88899"/>
                </a:lnTo>
                <a:lnTo>
                  <a:pt x="4907495" y="101599"/>
                </a:lnTo>
                <a:lnTo>
                  <a:pt x="4914201" y="114299"/>
                </a:lnTo>
                <a:close/>
              </a:path>
              <a:path w="5028565" h="2260600">
                <a:moveTo>
                  <a:pt x="153441" y="126999"/>
                </a:moveTo>
                <a:lnTo>
                  <a:pt x="101498" y="126999"/>
                </a:lnTo>
                <a:lnTo>
                  <a:pt x="107873" y="114299"/>
                </a:lnTo>
                <a:lnTo>
                  <a:pt x="160121" y="114299"/>
                </a:lnTo>
                <a:lnTo>
                  <a:pt x="153441" y="126999"/>
                </a:lnTo>
                <a:close/>
              </a:path>
              <a:path w="5028565" h="2260600">
                <a:moveTo>
                  <a:pt x="4927130" y="126999"/>
                </a:moveTo>
                <a:lnTo>
                  <a:pt x="4875174" y="126999"/>
                </a:lnTo>
                <a:lnTo>
                  <a:pt x="4868506" y="114299"/>
                </a:lnTo>
                <a:lnTo>
                  <a:pt x="4920742" y="114299"/>
                </a:lnTo>
                <a:lnTo>
                  <a:pt x="4927130" y="126999"/>
                </a:lnTo>
                <a:close/>
              </a:path>
              <a:path w="5028565" h="2260600">
                <a:moveTo>
                  <a:pt x="141198" y="139699"/>
                </a:moveTo>
                <a:lnTo>
                  <a:pt x="89217" y="139699"/>
                </a:lnTo>
                <a:lnTo>
                  <a:pt x="95275" y="126999"/>
                </a:lnTo>
                <a:lnTo>
                  <a:pt x="147586" y="126999"/>
                </a:lnTo>
                <a:lnTo>
                  <a:pt x="141198" y="139699"/>
                </a:lnTo>
                <a:close/>
              </a:path>
              <a:path w="5028565" h="2260600">
                <a:moveTo>
                  <a:pt x="4939398" y="139699"/>
                </a:moveTo>
                <a:lnTo>
                  <a:pt x="4887417" y="139699"/>
                </a:lnTo>
                <a:lnTo>
                  <a:pt x="4881041" y="126999"/>
                </a:lnTo>
                <a:lnTo>
                  <a:pt x="4933353" y="126999"/>
                </a:lnTo>
                <a:lnTo>
                  <a:pt x="4939398" y="139699"/>
                </a:lnTo>
                <a:close/>
              </a:path>
              <a:path w="5028565" h="2260600">
                <a:moveTo>
                  <a:pt x="129540" y="152399"/>
                </a:moveTo>
                <a:lnTo>
                  <a:pt x="77622" y="152399"/>
                </a:lnTo>
                <a:lnTo>
                  <a:pt x="83337" y="139699"/>
                </a:lnTo>
                <a:lnTo>
                  <a:pt x="135610" y="139699"/>
                </a:lnTo>
                <a:lnTo>
                  <a:pt x="129540" y="152399"/>
                </a:lnTo>
                <a:close/>
              </a:path>
              <a:path w="5028565" h="2260600">
                <a:moveTo>
                  <a:pt x="4951006" y="152399"/>
                </a:moveTo>
                <a:lnTo>
                  <a:pt x="4899088" y="152399"/>
                </a:lnTo>
                <a:lnTo>
                  <a:pt x="4893005" y="139699"/>
                </a:lnTo>
                <a:lnTo>
                  <a:pt x="4945291" y="139699"/>
                </a:lnTo>
                <a:lnTo>
                  <a:pt x="4951006" y="152399"/>
                </a:lnTo>
                <a:close/>
              </a:path>
              <a:path w="5028565" h="2260600">
                <a:moveTo>
                  <a:pt x="108000" y="177799"/>
                </a:moveTo>
                <a:lnTo>
                  <a:pt x="61556" y="177799"/>
                </a:lnTo>
                <a:lnTo>
                  <a:pt x="66725" y="165099"/>
                </a:lnTo>
                <a:lnTo>
                  <a:pt x="72085" y="152399"/>
                </a:lnTo>
                <a:lnTo>
                  <a:pt x="124218" y="152399"/>
                </a:lnTo>
                <a:lnTo>
                  <a:pt x="118452" y="165099"/>
                </a:lnTo>
                <a:lnTo>
                  <a:pt x="113423" y="165099"/>
                </a:lnTo>
                <a:lnTo>
                  <a:pt x="108000" y="177799"/>
                </a:lnTo>
                <a:close/>
              </a:path>
              <a:path w="5028565" h="2260600">
                <a:moveTo>
                  <a:pt x="4967058" y="177799"/>
                </a:moveTo>
                <a:lnTo>
                  <a:pt x="4920627" y="177799"/>
                </a:lnTo>
                <a:lnTo>
                  <a:pt x="4915192" y="165099"/>
                </a:lnTo>
                <a:lnTo>
                  <a:pt x="4910162" y="165099"/>
                </a:lnTo>
                <a:lnTo>
                  <a:pt x="4904397" y="152399"/>
                </a:lnTo>
                <a:lnTo>
                  <a:pt x="4956530" y="152399"/>
                </a:lnTo>
                <a:lnTo>
                  <a:pt x="4961890" y="165099"/>
                </a:lnTo>
                <a:lnTo>
                  <a:pt x="4967058" y="177799"/>
                </a:lnTo>
                <a:close/>
              </a:path>
              <a:path w="5028565" h="2260600">
                <a:moveTo>
                  <a:pt x="89014" y="203199"/>
                </a:moveTo>
                <a:lnTo>
                  <a:pt x="47155" y="203199"/>
                </a:lnTo>
                <a:lnTo>
                  <a:pt x="51765" y="190499"/>
                </a:lnTo>
                <a:lnTo>
                  <a:pt x="56565" y="177799"/>
                </a:lnTo>
                <a:lnTo>
                  <a:pt x="103263" y="177799"/>
                </a:lnTo>
                <a:lnTo>
                  <a:pt x="98171" y="190499"/>
                </a:lnTo>
                <a:lnTo>
                  <a:pt x="93751" y="190499"/>
                </a:lnTo>
                <a:lnTo>
                  <a:pt x="89014" y="203199"/>
                </a:lnTo>
                <a:close/>
              </a:path>
              <a:path w="5028565" h="2260600">
                <a:moveTo>
                  <a:pt x="4981460" y="203199"/>
                </a:moveTo>
                <a:lnTo>
                  <a:pt x="4939614" y="203199"/>
                </a:lnTo>
                <a:lnTo>
                  <a:pt x="4934864" y="190499"/>
                </a:lnTo>
                <a:lnTo>
                  <a:pt x="4930444" y="190499"/>
                </a:lnTo>
                <a:lnTo>
                  <a:pt x="4925352" y="177799"/>
                </a:lnTo>
                <a:lnTo>
                  <a:pt x="4972050" y="177799"/>
                </a:lnTo>
                <a:lnTo>
                  <a:pt x="4976850" y="190499"/>
                </a:lnTo>
                <a:lnTo>
                  <a:pt x="4981460" y="203199"/>
                </a:lnTo>
                <a:close/>
              </a:path>
              <a:path w="5028565" h="2260600">
                <a:moveTo>
                  <a:pt x="76555" y="228599"/>
                </a:moveTo>
                <a:lnTo>
                  <a:pt x="34518" y="228599"/>
                </a:lnTo>
                <a:lnTo>
                  <a:pt x="38531" y="215899"/>
                </a:lnTo>
                <a:lnTo>
                  <a:pt x="42748" y="203199"/>
                </a:lnTo>
                <a:lnTo>
                  <a:pt x="84912" y="203199"/>
                </a:lnTo>
                <a:lnTo>
                  <a:pt x="80530" y="215899"/>
                </a:lnTo>
                <a:lnTo>
                  <a:pt x="80746" y="215899"/>
                </a:lnTo>
                <a:lnTo>
                  <a:pt x="76555" y="228599"/>
                </a:lnTo>
                <a:close/>
              </a:path>
              <a:path w="5028565" h="2260600">
                <a:moveTo>
                  <a:pt x="4994109" y="228599"/>
                </a:moveTo>
                <a:lnTo>
                  <a:pt x="4952072" y="228599"/>
                </a:lnTo>
                <a:lnTo>
                  <a:pt x="4947869" y="215899"/>
                </a:lnTo>
                <a:lnTo>
                  <a:pt x="4948097" y="215899"/>
                </a:lnTo>
                <a:lnTo>
                  <a:pt x="4943703" y="203199"/>
                </a:lnTo>
                <a:lnTo>
                  <a:pt x="4985880" y="203199"/>
                </a:lnTo>
                <a:lnTo>
                  <a:pt x="4990096" y="215899"/>
                </a:lnTo>
                <a:lnTo>
                  <a:pt x="4994109" y="228599"/>
                </a:lnTo>
                <a:close/>
              </a:path>
              <a:path w="5028565" h="2260600">
                <a:moveTo>
                  <a:pt x="62458" y="253999"/>
                </a:moveTo>
                <a:lnTo>
                  <a:pt x="23710" y="253999"/>
                </a:lnTo>
                <a:lnTo>
                  <a:pt x="27101" y="241299"/>
                </a:lnTo>
                <a:lnTo>
                  <a:pt x="30708" y="228599"/>
                </a:lnTo>
                <a:lnTo>
                  <a:pt x="72948" y="228599"/>
                </a:lnTo>
                <a:lnTo>
                  <a:pt x="69138" y="241299"/>
                </a:lnTo>
                <a:lnTo>
                  <a:pt x="65887" y="241299"/>
                </a:lnTo>
                <a:lnTo>
                  <a:pt x="62458" y="253999"/>
                </a:lnTo>
                <a:close/>
              </a:path>
              <a:path w="5028565" h="2260600">
                <a:moveTo>
                  <a:pt x="5004917" y="253999"/>
                </a:moveTo>
                <a:lnTo>
                  <a:pt x="4966157" y="253999"/>
                </a:lnTo>
                <a:lnTo>
                  <a:pt x="4962740" y="241299"/>
                </a:lnTo>
                <a:lnTo>
                  <a:pt x="4959489" y="241299"/>
                </a:lnTo>
                <a:lnTo>
                  <a:pt x="4955667" y="228599"/>
                </a:lnTo>
                <a:lnTo>
                  <a:pt x="4997919" y="228599"/>
                </a:lnTo>
                <a:lnTo>
                  <a:pt x="5001526" y="241299"/>
                </a:lnTo>
                <a:lnTo>
                  <a:pt x="5004917" y="253999"/>
                </a:lnTo>
                <a:close/>
              </a:path>
              <a:path w="5028565" h="2260600">
                <a:moveTo>
                  <a:pt x="51396" y="292099"/>
                </a:moveTo>
                <a:lnTo>
                  <a:pt x="12293" y="292099"/>
                </a:lnTo>
                <a:lnTo>
                  <a:pt x="14820" y="279399"/>
                </a:lnTo>
                <a:lnTo>
                  <a:pt x="17564" y="266699"/>
                </a:lnTo>
                <a:lnTo>
                  <a:pt x="20523" y="253999"/>
                </a:lnTo>
                <a:lnTo>
                  <a:pt x="62623" y="253999"/>
                </a:lnTo>
                <a:lnTo>
                  <a:pt x="59397" y="266699"/>
                </a:lnTo>
                <a:lnTo>
                  <a:pt x="56692" y="266699"/>
                </a:lnTo>
                <a:lnTo>
                  <a:pt x="53873" y="279399"/>
                </a:lnTo>
                <a:lnTo>
                  <a:pt x="54013" y="279399"/>
                </a:lnTo>
                <a:lnTo>
                  <a:pt x="51396" y="292099"/>
                </a:lnTo>
                <a:close/>
              </a:path>
              <a:path w="5028565" h="2260600">
                <a:moveTo>
                  <a:pt x="5016322" y="292099"/>
                </a:moveTo>
                <a:lnTo>
                  <a:pt x="4977218" y="292099"/>
                </a:lnTo>
                <a:lnTo>
                  <a:pt x="4974602" y="279399"/>
                </a:lnTo>
                <a:lnTo>
                  <a:pt x="4974742" y="279399"/>
                </a:lnTo>
                <a:lnTo>
                  <a:pt x="4971935" y="266699"/>
                </a:lnTo>
                <a:lnTo>
                  <a:pt x="4969217" y="266699"/>
                </a:lnTo>
                <a:lnTo>
                  <a:pt x="4965992" y="253999"/>
                </a:lnTo>
                <a:lnTo>
                  <a:pt x="5008092" y="253999"/>
                </a:lnTo>
                <a:lnTo>
                  <a:pt x="5011064" y="266699"/>
                </a:lnTo>
                <a:lnTo>
                  <a:pt x="5013807" y="279399"/>
                </a:lnTo>
                <a:lnTo>
                  <a:pt x="5016322" y="292099"/>
                </a:lnTo>
                <a:close/>
              </a:path>
              <a:path w="5028565" h="2260600">
                <a:moveTo>
                  <a:pt x="42125" y="330199"/>
                </a:moveTo>
                <a:lnTo>
                  <a:pt x="4495" y="330199"/>
                </a:lnTo>
                <a:lnTo>
                  <a:pt x="6096" y="317499"/>
                </a:lnTo>
                <a:lnTo>
                  <a:pt x="7924" y="304799"/>
                </a:lnTo>
                <a:lnTo>
                  <a:pt x="9994" y="292099"/>
                </a:lnTo>
                <a:lnTo>
                  <a:pt x="49250" y="292099"/>
                </a:lnTo>
                <a:lnTo>
                  <a:pt x="47066" y="304799"/>
                </a:lnTo>
                <a:lnTo>
                  <a:pt x="45212" y="317499"/>
                </a:lnTo>
                <a:lnTo>
                  <a:pt x="43637" y="317499"/>
                </a:lnTo>
                <a:lnTo>
                  <a:pt x="42125" y="330199"/>
                </a:lnTo>
                <a:close/>
              </a:path>
              <a:path w="5028565" h="2260600">
                <a:moveTo>
                  <a:pt x="5024120" y="330199"/>
                </a:moveTo>
                <a:lnTo>
                  <a:pt x="4986502" y="330199"/>
                </a:lnTo>
                <a:lnTo>
                  <a:pt x="4984978" y="317499"/>
                </a:lnTo>
                <a:lnTo>
                  <a:pt x="4983416" y="317499"/>
                </a:lnTo>
                <a:lnTo>
                  <a:pt x="4981448" y="304799"/>
                </a:lnTo>
                <a:lnTo>
                  <a:pt x="4979365" y="292099"/>
                </a:lnTo>
                <a:lnTo>
                  <a:pt x="5018620" y="292099"/>
                </a:lnTo>
                <a:lnTo>
                  <a:pt x="5020691" y="304799"/>
                </a:lnTo>
                <a:lnTo>
                  <a:pt x="5022519" y="317499"/>
                </a:lnTo>
                <a:lnTo>
                  <a:pt x="5024120" y="330199"/>
                </a:lnTo>
                <a:close/>
              </a:path>
              <a:path w="5028565" h="2260600">
                <a:moveTo>
                  <a:pt x="38544" y="368299"/>
                </a:moveTo>
                <a:lnTo>
                  <a:pt x="495" y="368299"/>
                </a:lnTo>
                <a:lnTo>
                  <a:pt x="1130" y="355599"/>
                </a:lnTo>
                <a:lnTo>
                  <a:pt x="2006" y="342899"/>
                </a:lnTo>
                <a:lnTo>
                  <a:pt x="3136" y="330199"/>
                </a:lnTo>
                <a:lnTo>
                  <a:pt x="42189" y="330199"/>
                </a:lnTo>
                <a:lnTo>
                  <a:pt x="40894" y="342899"/>
                </a:lnTo>
                <a:lnTo>
                  <a:pt x="39941" y="342899"/>
                </a:lnTo>
                <a:lnTo>
                  <a:pt x="39103" y="355599"/>
                </a:lnTo>
                <a:lnTo>
                  <a:pt x="38544" y="368299"/>
                </a:lnTo>
                <a:close/>
              </a:path>
              <a:path w="5028565" h="2260600">
                <a:moveTo>
                  <a:pt x="5028120" y="368299"/>
                </a:moveTo>
                <a:lnTo>
                  <a:pt x="4990084" y="368299"/>
                </a:lnTo>
                <a:lnTo>
                  <a:pt x="4989474" y="355599"/>
                </a:lnTo>
                <a:lnTo>
                  <a:pt x="4988687" y="342899"/>
                </a:lnTo>
                <a:lnTo>
                  <a:pt x="4987721" y="342899"/>
                </a:lnTo>
                <a:lnTo>
                  <a:pt x="4986426" y="330199"/>
                </a:lnTo>
                <a:lnTo>
                  <a:pt x="5025491" y="330199"/>
                </a:lnTo>
                <a:lnTo>
                  <a:pt x="5026609" y="342899"/>
                </a:lnTo>
                <a:lnTo>
                  <a:pt x="5027485" y="355599"/>
                </a:lnTo>
                <a:lnTo>
                  <a:pt x="5028120" y="368299"/>
                </a:lnTo>
                <a:close/>
              </a:path>
              <a:path w="5028565" h="2260600">
                <a:moveTo>
                  <a:pt x="39941" y="1905000"/>
                </a:moveTo>
                <a:lnTo>
                  <a:pt x="1130" y="1905000"/>
                </a:lnTo>
                <a:lnTo>
                  <a:pt x="495" y="1892300"/>
                </a:lnTo>
                <a:lnTo>
                  <a:pt x="127" y="1879600"/>
                </a:lnTo>
                <a:lnTo>
                  <a:pt x="0" y="1866900"/>
                </a:lnTo>
                <a:lnTo>
                  <a:pt x="0" y="380999"/>
                </a:lnTo>
                <a:lnTo>
                  <a:pt x="127" y="368299"/>
                </a:lnTo>
                <a:lnTo>
                  <a:pt x="38569" y="368299"/>
                </a:lnTo>
                <a:lnTo>
                  <a:pt x="38201" y="380999"/>
                </a:lnTo>
                <a:lnTo>
                  <a:pt x="38087" y="1866900"/>
                </a:lnTo>
                <a:lnTo>
                  <a:pt x="38201" y="1879600"/>
                </a:lnTo>
                <a:lnTo>
                  <a:pt x="38569" y="1892300"/>
                </a:lnTo>
                <a:lnTo>
                  <a:pt x="39103" y="1892300"/>
                </a:lnTo>
                <a:lnTo>
                  <a:pt x="39941" y="1905000"/>
                </a:lnTo>
                <a:close/>
              </a:path>
              <a:path w="5028565" h="2260600">
                <a:moveTo>
                  <a:pt x="5027485" y="1905000"/>
                </a:moveTo>
                <a:lnTo>
                  <a:pt x="4988687" y="1905000"/>
                </a:lnTo>
                <a:lnTo>
                  <a:pt x="4989512" y="1892300"/>
                </a:lnTo>
                <a:lnTo>
                  <a:pt x="4990058" y="1892300"/>
                </a:lnTo>
                <a:lnTo>
                  <a:pt x="4990414" y="1879600"/>
                </a:lnTo>
                <a:lnTo>
                  <a:pt x="4990528" y="380999"/>
                </a:lnTo>
                <a:lnTo>
                  <a:pt x="4990058" y="368299"/>
                </a:lnTo>
                <a:lnTo>
                  <a:pt x="5028501" y="368299"/>
                </a:lnTo>
                <a:lnTo>
                  <a:pt x="5028501" y="1879600"/>
                </a:lnTo>
                <a:lnTo>
                  <a:pt x="5028120" y="1892300"/>
                </a:lnTo>
                <a:lnTo>
                  <a:pt x="5027485" y="1905000"/>
                </a:lnTo>
                <a:close/>
              </a:path>
              <a:path w="5028565" h="2260600">
                <a:moveTo>
                  <a:pt x="47180" y="1955800"/>
                </a:moveTo>
                <a:lnTo>
                  <a:pt x="7924" y="1955800"/>
                </a:lnTo>
                <a:lnTo>
                  <a:pt x="6096" y="1943100"/>
                </a:lnTo>
                <a:lnTo>
                  <a:pt x="4495" y="1930400"/>
                </a:lnTo>
                <a:lnTo>
                  <a:pt x="3136" y="1917700"/>
                </a:lnTo>
                <a:lnTo>
                  <a:pt x="2006" y="1905000"/>
                </a:lnTo>
                <a:lnTo>
                  <a:pt x="39890" y="1905000"/>
                </a:lnTo>
                <a:lnTo>
                  <a:pt x="40957" y="1917700"/>
                </a:lnTo>
                <a:lnTo>
                  <a:pt x="42189" y="1930400"/>
                </a:lnTo>
                <a:lnTo>
                  <a:pt x="43561" y="1930400"/>
                </a:lnTo>
                <a:lnTo>
                  <a:pt x="45300" y="1943100"/>
                </a:lnTo>
                <a:lnTo>
                  <a:pt x="47180" y="1955800"/>
                </a:lnTo>
                <a:close/>
              </a:path>
              <a:path w="5028565" h="2260600">
                <a:moveTo>
                  <a:pt x="5020691" y="1955800"/>
                </a:moveTo>
                <a:lnTo>
                  <a:pt x="4981448" y="1955800"/>
                </a:lnTo>
                <a:lnTo>
                  <a:pt x="4983416" y="1943100"/>
                </a:lnTo>
                <a:lnTo>
                  <a:pt x="4985054" y="1930400"/>
                </a:lnTo>
                <a:lnTo>
                  <a:pt x="4986426" y="1930400"/>
                </a:lnTo>
                <a:lnTo>
                  <a:pt x="4987721" y="1917700"/>
                </a:lnTo>
                <a:lnTo>
                  <a:pt x="4988725" y="1905000"/>
                </a:lnTo>
                <a:lnTo>
                  <a:pt x="5026609" y="1905000"/>
                </a:lnTo>
                <a:lnTo>
                  <a:pt x="5025491" y="1917700"/>
                </a:lnTo>
                <a:lnTo>
                  <a:pt x="5024120" y="1930400"/>
                </a:lnTo>
                <a:lnTo>
                  <a:pt x="5022519" y="1943100"/>
                </a:lnTo>
                <a:lnTo>
                  <a:pt x="5020691" y="1955800"/>
                </a:lnTo>
                <a:close/>
              </a:path>
              <a:path w="5028565" h="2260600">
                <a:moveTo>
                  <a:pt x="54013" y="1981200"/>
                </a:moveTo>
                <a:lnTo>
                  <a:pt x="14820" y="1981200"/>
                </a:lnTo>
                <a:lnTo>
                  <a:pt x="12293" y="1968500"/>
                </a:lnTo>
                <a:lnTo>
                  <a:pt x="9994" y="1955800"/>
                </a:lnTo>
                <a:lnTo>
                  <a:pt x="49136" y="1955800"/>
                </a:lnTo>
                <a:lnTo>
                  <a:pt x="51536" y="1968500"/>
                </a:lnTo>
                <a:lnTo>
                  <a:pt x="51396" y="1968500"/>
                </a:lnTo>
                <a:lnTo>
                  <a:pt x="54013" y="1981200"/>
                </a:lnTo>
                <a:close/>
              </a:path>
              <a:path w="5028565" h="2260600">
                <a:moveTo>
                  <a:pt x="5013807" y="1981200"/>
                </a:moveTo>
                <a:lnTo>
                  <a:pt x="4974602" y="1981200"/>
                </a:lnTo>
                <a:lnTo>
                  <a:pt x="4977218" y="1968500"/>
                </a:lnTo>
                <a:lnTo>
                  <a:pt x="4979492" y="1955800"/>
                </a:lnTo>
                <a:lnTo>
                  <a:pt x="5018620" y="1955800"/>
                </a:lnTo>
                <a:lnTo>
                  <a:pt x="5016322" y="1968500"/>
                </a:lnTo>
                <a:lnTo>
                  <a:pt x="5013807" y="1981200"/>
                </a:lnTo>
                <a:close/>
              </a:path>
              <a:path w="5028565" h="2260600">
                <a:moveTo>
                  <a:pt x="69329" y="2019300"/>
                </a:moveTo>
                <a:lnTo>
                  <a:pt x="27101" y="2019300"/>
                </a:lnTo>
                <a:lnTo>
                  <a:pt x="23710" y="2006600"/>
                </a:lnTo>
                <a:lnTo>
                  <a:pt x="20523" y="1993900"/>
                </a:lnTo>
                <a:lnTo>
                  <a:pt x="17564" y="1981200"/>
                </a:lnTo>
                <a:lnTo>
                  <a:pt x="56540" y="1981200"/>
                </a:lnTo>
                <a:lnTo>
                  <a:pt x="59563" y="1993900"/>
                </a:lnTo>
                <a:lnTo>
                  <a:pt x="59397" y="1993900"/>
                </a:lnTo>
                <a:lnTo>
                  <a:pt x="62623" y="2006600"/>
                </a:lnTo>
                <a:lnTo>
                  <a:pt x="65697" y="2006600"/>
                </a:lnTo>
                <a:lnTo>
                  <a:pt x="69329" y="2019300"/>
                </a:lnTo>
                <a:close/>
              </a:path>
              <a:path w="5028565" h="2260600">
                <a:moveTo>
                  <a:pt x="5001526" y="2019300"/>
                </a:moveTo>
                <a:lnTo>
                  <a:pt x="4959286" y="2019300"/>
                </a:lnTo>
                <a:lnTo>
                  <a:pt x="4962918" y="2006600"/>
                </a:lnTo>
                <a:lnTo>
                  <a:pt x="4965992" y="2006600"/>
                </a:lnTo>
                <a:lnTo>
                  <a:pt x="4969217" y="1993900"/>
                </a:lnTo>
                <a:lnTo>
                  <a:pt x="4969052" y="1993900"/>
                </a:lnTo>
                <a:lnTo>
                  <a:pt x="4972075" y="1981200"/>
                </a:lnTo>
                <a:lnTo>
                  <a:pt x="5011064" y="1981200"/>
                </a:lnTo>
                <a:lnTo>
                  <a:pt x="5008092" y="1993900"/>
                </a:lnTo>
                <a:lnTo>
                  <a:pt x="5004917" y="2006600"/>
                </a:lnTo>
                <a:lnTo>
                  <a:pt x="5001526" y="2019300"/>
                </a:lnTo>
                <a:close/>
              </a:path>
              <a:path w="5028565" h="2260600">
                <a:moveTo>
                  <a:pt x="65887" y="2006600"/>
                </a:moveTo>
                <a:lnTo>
                  <a:pt x="62623" y="2006600"/>
                </a:lnTo>
                <a:lnTo>
                  <a:pt x="62458" y="1993900"/>
                </a:lnTo>
                <a:lnTo>
                  <a:pt x="65887" y="2006600"/>
                </a:lnTo>
                <a:close/>
              </a:path>
              <a:path w="5028565" h="2260600">
                <a:moveTo>
                  <a:pt x="4965992" y="2006600"/>
                </a:moveTo>
                <a:lnTo>
                  <a:pt x="4962740" y="2006600"/>
                </a:lnTo>
                <a:lnTo>
                  <a:pt x="4966157" y="1993900"/>
                </a:lnTo>
                <a:lnTo>
                  <a:pt x="4965992" y="2006600"/>
                </a:lnTo>
                <a:close/>
              </a:path>
              <a:path w="5028565" h="2260600">
                <a:moveTo>
                  <a:pt x="80746" y="2044700"/>
                </a:moveTo>
                <a:lnTo>
                  <a:pt x="38531" y="2044700"/>
                </a:lnTo>
                <a:lnTo>
                  <a:pt x="34518" y="2032000"/>
                </a:lnTo>
                <a:lnTo>
                  <a:pt x="30708" y="2019300"/>
                </a:lnTo>
                <a:lnTo>
                  <a:pt x="72758" y="2019300"/>
                </a:lnTo>
                <a:lnTo>
                  <a:pt x="76758" y="2032000"/>
                </a:lnTo>
                <a:lnTo>
                  <a:pt x="76555" y="2032000"/>
                </a:lnTo>
                <a:lnTo>
                  <a:pt x="80746" y="2044700"/>
                </a:lnTo>
                <a:close/>
              </a:path>
              <a:path w="5028565" h="2260600">
                <a:moveTo>
                  <a:pt x="4990096" y="2044700"/>
                </a:moveTo>
                <a:lnTo>
                  <a:pt x="4947869" y="2044700"/>
                </a:lnTo>
                <a:lnTo>
                  <a:pt x="4952072" y="2032000"/>
                </a:lnTo>
                <a:lnTo>
                  <a:pt x="4951857" y="2032000"/>
                </a:lnTo>
                <a:lnTo>
                  <a:pt x="4955870" y="2019300"/>
                </a:lnTo>
                <a:lnTo>
                  <a:pt x="4997919" y="2019300"/>
                </a:lnTo>
                <a:lnTo>
                  <a:pt x="4994109" y="2032000"/>
                </a:lnTo>
                <a:lnTo>
                  <a:pt x="4990096" y="2044700"/>
                </a:lnTo>
                <a:close/>
              </a:path>
              <a:path w="5028565" h="2260600">
                <a:moveTo>
                  <a:pt x="98425" y="2070100"/>
                </a:moveTo>
                <a:lnTo>
                  <a:pt x="51765" y="2070100"/>
                </a:lnTo>
                <a:lnTo>
                  <a:pt x="47155" y="2057400"/>
                </a:lnTo>
                <a:lnTo>
                  <a:pt x="42748" y="2044700"/>
                </a:lnTo>
                <a:lnTo>
                  <a:pt x="84683" y="2044700"/>
                </a:lnTo>
                <a:lnTo>
                  <a:pt x="89242" y="2057400"/>
                </a:lnTo>
                <a:lnTo>
                  <a:pt x="93510" y="2057400"/>
                </a:lnTo>
                <a:lnTo>
                  <a:pt x="98425" y="2070100"/>
                </a:lnTo>
                <a:close/>
              </a:path>
              <a:path w="5028565" h="2260600">
                <a:moveTo>
                  <a:pt x="4976850" y="2070100"/>
                </a:moveTo>
                <a:lnTo>
                  <a:pt x="4930190" y="2070100"/>
                </a:lnTo>
                <a:lnTo>
                  <a:pt x="4935118" y="2057400"/>
                </a:lnTo>
                <a:lnTo>
                  <a:pt x="4939372" y="2057400"/>
                </a:lnTo>
                <a:lnTo>
                  <a:pt x="4943944" y="2044700"/>
                </a:lnTo>
                <a:lnTo>
                  <a:pt x="4985880" y="2044700"/>
                </a:lnTo>
                <a:lnTo>
                  <a:pt x="4981460" y="2057400"/>
                </a:lnTo>
                <a:lnTo>
                  <a:pt x="4976850" y="2070100"/>
                </a:lnTo>
                <a:close/>
              </a:path>
              <a:path w="5028565" h="2260600">
                <a:moveTo>
                  <a:pt x="118745" y="2095500"/>
                </a:moveTo>
                <a:lnTo>
                  <a:pt x="66725" y="2095500"/>
                </a:lnTo>
                <a:lnTo>
                  <a:pt x="61556" y="2082800"/>
                </a:lnTo>
                <a:lnTo>
                  <a:pt x="56565" y="2070100"/>
                </a:lnTo>
                <a:lnTo>
                  <a:pt x="102997" y="2070100"/>
                </a:lnTo>
                <a:lnTo>
                  <a:pt x="108267" y="2082800"/>
                </a:lnTo>
                <a:lnTo>
                  <a:pt x="113144" y="2082800"/>
                </a:lnTo>
                <a:lnTo>
                  <a:pt x="118745" y="2095500"/>
                </a:lnTo>
                <a:close/>
              </a:path>
              <a:path w="5028565" h="2260600">
                <a:moveTo>
                  <a:pt x="4961890" y="2095500"/>
                </a:moveTo>
                <a:lnTo>
                  <a:pt x="4909870" y="2095500"/>
                </a:lnTo>
                <a:lnTo>
                  <a:pt x="4915471" y="2082800"/>
                </a:lnTo>
                <a:lnTo>
                  <a:pt x="4920348" y="2082800"/>
                </a:lnTo>
                <a:lnTo>
                  <a:pt x="4925618" y="2070100"/>
                </a:lnTo>
                <a:lnTo>
                  <a:pt x="4972050" y="2070100"/>
                </a:lnTo>
                <a:lnTo>
                  <a:pt x="4967058" y="2082800"/>
                </a:lnTo>
                <a:lnTo>
                  <a:pt x="4961890" y="2095500"/>
                </a:lnTo>
                <a:close/>
              </a:path>
              <a:path w="5028565" h="2260600">
                <a:moveTo>
                  <a:pt x="129844" y="2108200"/>
                </a:moveTo>
                <a:lnTo>
                  <a:pt x="77622" y="2108200"/>
                </a:lnTo>
                <a:lnTo>
                  <a:pt x="72085" y="2095500"/>
                </a:lnTo>
                <a:lnTo>
                  <a:pt x="123913" y="2095500"/>
                </a:lnTo>
                <a:lnTo>
                  <a:pt x="129844" y="2108200"/>
                </a:lnTo>
                <a:close/>
              </a:path>
              <a:path w="5028565" h="2260600">
                <a:moveTo>
                  <a:pt x="4951006" y="2108200"/>
                </a:moveTo>
                <a:lnTo>
                  <a:pt x="4898783" y="2108200"/>
                </a:lnTo>
                <a:lnTo>
                  <a:pt x="4904701" y="2095500"/>
                </a:lnTo>
                <a:lnTo>
                  <a:pt x="4956530" y="2095500"/>
                </a:lnTo>
                <a:lnTo>
                  <a:pt x="4951006" y="2108200"/>
                </a:lnTo>
                <a:close/>
              </a:path>
              <a:path w="5028565" h="2260600">
                <a:moveTo>
                  <a:pt x="141528" y="2120900"/>
                </a:moveTo>
                <a:lnTo>
                  <a:pt x="89217" y="2120900"/>
                </a:lnTo>
                <a:lnTo>
                  <a:pt x="83337" y="2108200"/>
                </a:lnTo>
                <a:lnTo>
                  <a:pt x="135293" y="2108200"/>
                </a:lnTo>
                <a:lnTo>
                  <a:pt x="141528" y="2120900"/>
                </a:lnTo>
                <a:close/>
              </a:path>
              <a:path w="5028565" h="2260600">
                <a:moveTo>
                  <a:pt x="4939398" y="2120900"/>
                </a:moveTo>
                <a:lnTo>
                  <a:pt x="4887099" y="2120900"/>
                </a:lnTo>
                <a:lnTo>
                  <a:pt x="4893322" y="2108200"/>
                </a:lnTo>
                <a:lnTo>
                  <a:pt x="4945291" y="2108200"/>
                </a:lnTo>
                <a:lnTo>
                  <a:pt x="4939398" y="2120900"/>
                </a:lnTo>
                <a:close/>
              </a:path>
              <a:path w="5028565" h="2260600">
                <a:moveTo>
                  <a:pt x="166585" y="2146300"/>
                </a:moveTo>
                <a:lnTo>
                  <a:pt x="107873" y="2146300"/>
                </a:lnTo>
                <a:lnTo>
                  <a:pt x="101498" y="2133600"/>
                </a:lnTo>
                <a:lnTo>
                  <a:pt x="95275" y="2120900"/>
                </a:lnTo>
                <a:lnTo>
                  <a:pt x="147256" y="2120900"/>
                </a:lnTo>
                <a:lnTo>
                  <a:pt x="153784" y="2133600"/>
                </a:lnTo>
                <a:lnTo>
                  <a:pt x="159778" y="2133600"/>
                </a:lnTo>
                <a:lnTo>
                  <a:pt x="166585" y="2146300"/>
                </a:lnTo>
                <a:close/>
              </a:path>
              <a:path w="5028565" h="2260600">
                <a:moveTo>
                  <a:pt x="4920742" y="2146300"/>
                </a:moveTo>
                <a:lnTo>
                  <a:pt x="4862029" y="2146300"/>
                </a:lnTo>
                <a:lnTo>
                  <a:pt x="4868849" y="2133600"/>
                </a:lnTo>
                <a:lnTo>
                  <a:pt x="4874831" y="2133600"/>
                </a:lnTo>
                <a:lnTo>
                  <a:pt x="4881359" y="2120900"/>
                </a:lnTo>
                <a:lnTo>
                  <a:pt x="4933353" y="2120900"/>
                </a:lnTo>
                <a:lnTo>
                  <a:pt x="4927130" y="2133600"/>
                </a:lnTo>
                <a:lnTo>
                  <a:pt x="4920742" y="2146300"/>
                </a:lnTo>
                <a:close/>
              </a:path>
              <a:path w="5028565" h="2260600">
                <a:moveTo>
                  <a:pt x="179920" y="2159000"/>
                </a:moveTo>
                <a:lnTo>
                  <a:pt x="121132" y="2159000"/>
                </a:lnTo>
                <a:lnTo>
                  <a:pt x="114427" y="2146300"/>
                </a:lnTo>
                <a:lnTo>
                  <a:pt x="172834" y="2146300"/>
                </a:lnTo>
                <a:lnTo>
                  <a:pt x="179920" y="2159000"/>
                </a:lnTo>
                <a:close/>
              </a:path>
              <a:path w="5028565" h="2260600">
                <a:moveTo>
                  <a:pt x="4907495" y="2159000"/>
                </a:moveTo>
                <a:lnTo>
                  <a:pt x="4848707" y="2159000"/>
                </a:lnTo>
                <a:lnTo>
                  <a:pt x="4855794" y="2146300"/>
                </a:lnTo>
                <a:lnTo>
                  <a:pt x="4914201" y="2146300"/>
                </a:lnTo>
                <a:lnTo>
                  <a:pt x="4907495" y="2159000"/>
                </a:lnTo>
                <a:close/>
              </a:path>
              <a:path w="5028565" h="2260600">
                <a:moveTo>
                  <a:pt x="200850" y="2171700"/>
                </a:moveTo>
                <a:lnTo>
                  <a:pt x="135001" y="2171700"/>
                </a:lnTo>
                <a:lnTo>
                  <a:pt x="127990" y="2159000"/>
                </a:lnTo>
                <a:lnTo>
                  <a:pt x="193370" y="2159000"/>
                </a:lnTo>
                <a:lnTo>
                  <a:pt x="200850" y="2171700"/>
                </a:lnTo>
                <a:close/>
              </a:path>
              <a:path w="5028565" h="2260600">
                <a:moveTo>
                  <a:pt x="4893614" y="2171700"/>
                </a:moveTo>
                <a:lnTo>
                  <a:pt x="4827765" y="2171700"/>
                </a:lnTo>
                <a:lnTo>
                  <a:pt x="4835245" y="2159000"/>
                </a:lnTo>
                <a:lnTo>
                  <a:pt x="4900625" y="2159000"/>
                </a:lnTo>
                <a:lnTo>
                  <a:pt x="4893614" y="2171700"/>
                </a:lnTo>
                <a:close/>
              </a:path>
              <a:path w="5028565" h="2260600">
                <a:moveTo>
                  <a:pt x="222834" y="2184400"/>
                </a:moveTo>
                <a:lnTo>
                  <a:pt x="149466" y="2184400"/>
                </a:lnTo>
                <a:lnTo>
                  <a:pt x="142163" y="2171700"/>
                </a:lnTo>
                <a:lnTo>
                  <a:pt x="214998" y="2171700"/>
                </a:lnTo>
                <a:lnTo>
                  <a:pt x="222834" y="2184400"/>
                </a:lnTo>
                <a:close/>
              </a:path>
              <a:path w="5028565" h="2260600">
                <a:moveTo>
                  <a:pt x="4879149" y="2184400"/>
                </a:moveTo>
                <a:lnTo>
                  <a:pt x="4805781" y="2184400"/>
                </a:lnTo>
                <a:lnTo>
                  <a:pt x="4813630" y="2171700"/>
                </a:lnTo>
                <a:lnTo>
                  <a:pt x="4886464" y="2171700"/>
                </a:lnTo>
                <a:lnTo>
                  <a:pt x="4879149" y="2184400"/>
                </a:lnTo>
                <a:close/>
              </a:path>
              <a:path w="5028565" h="2260600">
                <a:moveTo>
                  <a:pt x="245795" y="2197100"/>
                </a:moveTo>
                <a:lnTo>
                  <a:pt x="172237" y="2197100"/>
                </a:lnTo>
                <a:lnTo>
                  <a:pt x="164503" y="2184400"/>
                </a:lnTo>
                <a:lnTo>
                  <a:pt x="237629" y="2184400"/>
                </a:lnTo>
                <a:lnTo>
                  <a:pt x="245795" y="2197100"/>
                </a:lnTo>
                <a:close/>
              </a:path>
              <a:path w="5028565" h="2260600">
                <a:moveTo>
                  <a:pt x="4856391" y="2197100"/>
                </a:moveTo>
                <a:lnTo>
                  <a:pt x="4782820" y="2197100"/>
                </a:lnTo>
                <a:lnTo>
                  <a:pt x="4790998" y="2184400"/>
                </a:lnTo>
                <a:lnTo>
                  <a:pt x="4864112" y="2184400"/>
                </a:lnTo>
                <a:lnTo>
                  <a:pt x="4856391" y="2197100"/>
                </a:lnTo>
                <a:close/>
              </a:path>
              <a:path w="5028565" h="2260600">
                <a:moveTo>
                  <a:pt x="277812" y="2209800"/>
                </a:moveTo>
                <a:lnTo>
                  <a:pt x="188087" y="2209800"/>
                </a:lnTo>
                <a:lnTo>
                  <a:pt x="180098" y="2197100"/>
                </a:lnTo>
                <a:lnTo>
                  <a:pt x="269227" y="2197100"/>
                </a:lnTo>
                <a:lnTo>
                  <a:pt x="277812" y="2209800"/>
                </a:lnTo>
                <a:close/>
              </a:path>
              <a:path w="5028565" h="2260600">
                <a:moveTo>
                  <a:pt x="4840541" y="2209800"/>
                </a:moveTo>
                <a:lnTo>
                  <a:pt x="4750803" y="2209800"/>
                </a:lnTo>
                <a:lnTo>
                  <a:pt x="4759388" y="2197100"/>
                </a:lnTo>
                <a:lnTo>
                  <a:pt x="4848529" y="2197100"/>
                </a:lnTo>
                <a:lnTo>
                  <a:pt x="4840541" y="2209800"/>
                </a:lnTo>
                <a:close/>
              </a:path>
              <a:path w="5028565" h="2260600">
                <a:moveTo>
                  <a:pt x="319836" y="2222500"/>
                </a:moveTo>
                <a:lnTo>
                  <a:pt x="212813" y="2222500"/>
                </a:lnTo>
                <a:lnTo>
                  <a:pt x="204444" y="2209800"/>
                </a:lnTo>
                <a:lnTo>
                  <a:pt x="310807" y="2209800"/>
                </a:lnTo>
                <a:lnTo>
                  <a:pt x="319836" y="2222500"/>
                </a:lnTo>
                <a:close/>
              </a:path>
              <a:path w="5028565" h="2260600">
                <a:moveTo>
                  <a:pt x="4815814" y="2222500"/>
                </a:moveTo>
                <a:lnTo>
                  <a:pt x="4708779" y="2222500"/>
                </a:lnTo>
                <a:lnTo>
                  <a:pt x="4717808" y="2209800"/>
                </a:lnTo>
                <a:lnTo>
                  <a:pt x="4824171" y="2209800"/>
                </a:lnTo>
                <a:lnTo>
                  <a:pt x="4815814" y="2222500"/>
                </a:lnTo>
                <a:close/>
              </a:path>
              <a:path w="5028565" h="2260600">
                <a:moveTo>
                  <a:pt x="4790020" y="2235200"/>
                </a:moveTo>
                <a:lnTo>
                  <a:pt x="238607" y="2235200"/>
                </a:lnTo>
                <a:lnTo>
                  <a:pt x="229895" y="2222500"/>
                </a:lnTo>
                <a:lnTo>
                  <a:pt x="4798720" y="2222500"/>
                </a:lnTo>
                <a:lnTo>
                  <a:pt x="4790020" y="2235200"/>
                </a:lnTo>
                <a:close/>
              </a:path>
              <a:path w="5028565" h="2260600">
                <a:moveTo>
                  <a:pt x="4754105" y="2247900"/>
                </a:moveTo>
                <a:lnTo>
                  <a:pt x="274510" y="2247900"/>
                </a:lnTo>
                <a:lnTo>
                  <a:pt x="265379" y="2235200"/>
                </a:lnTo>
                <a:lnTo>
                  <a:pt x="4763236" y="2235200"/>
                </a:lnTo>
                <a:lnTo>
                  <a:pt x="4754105" y="2247900"/>
                </a:lnTo>
                <a:close/>
              </a:path>
              <a:path w="5028565" h="2260600">
                <a:moveTo>
                  <a:pt x="4707077" y="2260600"/>
                </a:moveTo>
                <a:lnTo>
                  <a:pt x="321551" y="2260600"/>
                </a:lnTo>
                <a:lnTo>
                  <a:pt x="311962" y="2247900"/>
                </a:lnTo>
                <a:lnTo>
                  <a:pt x="4716653" y="2247900"/>
                </a:lnTo>
                <a:lnTo>
                  <a:pt x="4707077" y="22606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67240" y="4788535"/>
            <a:ext cx="1294130" cy="2069465"/>
          </a:xfrm>
          <a:prstGeom prst="rect">
            <a:avLst/>
          </a:prstGeom>
        </p:spPr>
      </p:pic>
      <p:sp>
        <p:nvSpPr>
          <p:cNvPr id="8" name="object 8"/>
          <p:cNvSpPr/>
          <p:nvPr>
            <p:custDataLst>
              <p:tags r:id="rId6"/>
            </p:custDataLst>
          </p:nvPr>
        </p:nvSpPr>
        <p:spPr>
          <a:xfrm>
            <a:off x="9828530" y="2721610"/>
            <a:ext cx="1422400" cy="1941830"/>
          </a:xfrm>
          <a:custGeom>
            <a:avLst/>
            <a:gdLst/>
            <a:ahLst/>
            <a:cxnLst/>
            <a:rect l="l" t="t" r="r" b="b"/>
            <a:pathLst>
              <a:path w="1422400" h="1941829">
                <a:moveTo>
                  <a:pt x="1051559" y="1941576"/>
                </a:moveTo>
                <a:lnTo>
                  <a:pt x="370331" y="1941576"/>
                </a:lnTo>
                <a:lnTo>
                  <a:pt x="323934" y="1938652"/>
                </a:lnTo>
                <a:lnTo>
                  <a:pt x="279243" y="1930191"/>
                </a:lnTo>
                <a:lnTo>
                  <a:pt x="236608" y="1916540"/>
                </a:lnTo>
                <a:lnTo>
                  <a:pt x="196378" y="1898048"/>
                </a:lnTo>
                <a:lnTo>
                  <a:pt x="158901" y="1875063"/>
                </a:lnTo>
                <a:lnTo>
                  <a:pt x="124524" y="1847934"/>
                </a:lnTo>
                <a:lnTo>
                  <a:pt x="93598" y="1817008"/>
                </a:lnTo>
                <a:lnTo>
                  <a:pt x="66470" y="1782635"/>
                </a:lnTo>
                <a:lnTo>
                  <a:pt x="43489" y="1745162"/>
                </a:lnTo>
                <a:lnTo>
                  <a:pt x="25002" y="1704938"/>
                </a:lnTo>
                <a:lnTo>
                  <a:pt x="11360" y="1662311"/>
                </a:lnTo>
                <a:lnTo>
                  <a:pt x="2909" y="1617630"/>
                </a:lnTo>
                <a:lnTo>
                  <a:pt x="0" y="1571244"/>
                </a:lnTo>
                <a:lnTo>
                  <a:pt x="0" y="370331"/>
                </a:lnTo>
                <a:lnTo>
                  <a:pt x="2909" y="323920"/>
                </a:lnTo>
                <a:lnTo>
                  <a:pt x="11360" y="279218"/>
                </a:lnTo>
                <a:lnTo>
                  <a:pt x="25002" y="236574"/>
                </a:lnTo>
                <a:lnTo>
                  <a:pt x="43489" y="196337"/>
                </a:lnTo>
                <a:lnTo>
                  <a:pt x="66470" y="158856"/>
                </a:lnTo>
                <a:lnTo>
                  <a:pt x="93598" y="124477"/>
                </a:lnTo>
                <a:lnTo>
                  <a:pt x="124524" y="93551"/>
                </a:lnTo>
                <a:lnTo>
                  <a:pt x="158901" y="66425"/>
                </a:lnTo>
                <a:lnTo>
                  <a:pt x="196378" y="43448"/>
                </a:lnTo>
                <a:lnTo>
                  <a:pt x="236608" y="24969"/>
                </a:lnTo>
                <a:lnTo>
                  <a:pt x="279243" y="11335"/>
                </a:lnTo>
                <a:lnTo>
                  <a:pt x="323934" y="2896"/>
                </a:lnTo>
                <a:lnTo>
                  <a:pt x="370331" y="0"/>
                </a:lnTo>
                <a:lnTo>
                  <a:pt x="1051559" y="0"/>
                </a:lnTo>
                <a:lnTo>
                  <a:pt x="1098012" y="2896"/>
                </a:lnTo>
                <a:lnTo>
                  <a:pt x="1142747" y="11335"/>
                </a:lnTo>
                <a:lnTo>
                  <a:pt x="1185418" y="24969"/>
                </a:lnTo>
                <a:lnTo>
                  <a:pt x="1225675" y="43448"/>
                </a:lnTo>
                <a:lnTo>
                  <a:pt x="1263171" y="66425"/>
                </a:lnTo>
                <a:lnTo>
                  <a:pt x="1297556" y="93551"/>
                </a:lnTo>
                <a:lnTo>
                  <a:pt x="1328482" y="124477"/>
                </a:lnTo>
                <a:lnTo>
                  <a:pt x="1355601" y="158856"/>
                </a:lnTo>
                <a:lnTo>
                  <a:pt x="1378565" y="196337"/>
                </a:lnTo>
                <a:lnTo>
                  <a:pt x="1397024" y="236574"/>
                </a:lnTo>
                <a:lnTo>
                  <a:pt x="1410630" y="279218"/>
                </a:lnTo>
                <a:lnTo>
                  <a:pt x="1419036" y="323920"/>
                </a:lnTo>
                <a:lnTo>
                  <a:pt x="1421892" y="370331"/>
                </a:lnTo>
                <a:lnTo>
                  <a:pt x="1421892" y="1571244"/>
                </a:lnTo>
                <a:lnTo>
                  <a:pt x="1419036" y="1617630"/>
                </a:lnTo>
                <a:lnTo>
                  <a:pt x="1410630" y="1662311"/>
                </a:lnTo>
                <a:lnTo>
                  <a:pt x="1397024" y="1704938"/>
                </a:lnTo>
                <a:lnTo>
                  <a:pt x="1378565" y="1745162"/>
                </a:lnTo>
                <a:lnTo>
                  <a:pt x="1355601" y="1782635"/>
                </a:lnTo>
                <a:lnTo>
                  <a:pt x="1328482" y="1817008"/>
                </a:lnTo>
                <a:lnTo>
                  <a:pt x="1297556" y="1847934"/>
                </a:lnTo>
                <a:lnTo>
                  <a:pt x="1263171" y="1875063"/>
                </a:lnTo>
                <a:lnTo>
                  <a:pt x="1225675" y="1898048"/>
                </a:lnTo>
                <a:lnTo>
                  <a:pt x="1185418" y="1916540"/>
                </a:lnTo>
                <a:lnTo>
                  <a:pt x="1142747" y="1930191"/>
                </a:lnTo>
                <a:lnTo>
                  <a:pt x="1098012" y="1938652"/>
                </a:lnTo>
                <a:lnTo>
                  <a:pt x="1051559" y="1941576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9822180" y="2715260"/>
            <a:ext cx="1435100" cy="1943100"/>
          </a:xfrm>
          <a:custGeom>
            <a:avLst/>
            <a:gdLst/>
            <a:ahLst/>
            <a:cxnLst/>
            <a:rect l="l" t="t" r="r" b="b"/>
            <a:pathLst>
              <a:path w="1435100" h="1943100">
                <a:moveTo>
                  <a:pt x="1160792" y="12700"/>
                </a:moveTo>
                <a:lnTo>
                  <a:pt x="273837" y="12700"/>
                </a:lnTo>
                <a:lnTo>
                  <a:pt x="282828" y="0"/>
                </a:lnTo>
                <a:lnTo>
                  <a:pt x="1151801" y="0"/>
                </a:lnTo>
                <a:lnTo>
                  <a:pt x="1160792" y="12700"/>
                </a:lnTo>
                <a:close/>
              </a:path>
              <a:path w="1435100" h="1943100">
                <a:moveTo>
                  <a:pt x="277228" y="25400"/>
                </a:moveTo>
                <a:lnTo>
                  <a:pt x="238798" y="25400"/>
                </a:lnTo>
                <a:lnTo>
                  <a:pt x="247408" y="12700"/>
                </a:lnTo>
                <a:lnTo>
                  <a:pt x="286067" y="12700"/>
                </a:lnTo>
                <a:lnTo>
                  <a:pt x="277228" y="25400"/>
                </a:lnTo>
                <a:close/>
              </a:path>
              <a:path w="1435100" h="1943100">
                <a:moveTo>
                  <a:pt x="1195831" y="25400"/>
                </a:moveTo>
                <a:lnTo>
                  <a:pt x="1157401" y="25400"/>
                </a:lnTo>
                <a:lnTo>
                  <a:pt x="1148562" y="12700"/>
                </a:lnTo>
                <a:lnTo>
                  <a:pt x="1187221" y="12700"/>
                </a:lnTo>
                <a:lnTo>
                  <a:pt x="1195831" y="25400"/>
                </a:lnTo>
                <a:close/>
              </a:path>
              <a:path w="1435100" h="1943100">
                <a:moveTo>
                  <a:pt x="235165" y="38100"/>
                </a:moveTo>
                <a:lnTo>
                  <a:pt x="205397" y="38100"/>
                </a:lnTo>
                <a:lnTo>
                  <a:pt x="213588" y="25400"/>
                </a:lnTo>
                <a:lnTo>
                  <a:pt x="243535" y="25400"/>
                </a:lnTo>
                <a:lnTo>
                  <a:pt x="235165" y="38100"/>
                </a:lnTo>
                <a:close/>
              </a:path>
              <a:path w="1435100" h="1943100">
                <a:moveTo>
                  <a:pt x="1229232" y="38100"/>
                </a:moveTo>
                <a:lnTo>
                  <a:pt x="1199464" y="38100"/>
                </a:lnTo>
                <a:lnTo>
                  <a:pt x="1191107" y="25400"/>
                </a:lnTo>
                <a:lnTo>
                  <a:pt x="1221055" y="25400"/>
                </a:lnTo>
                <a:lnTo>
                  <a:pt x="1229232" y="38100"/>
                </a:lnTo>
                <a:close/>
              </a:path>
              <a:path w="1435100" h="1943100">
                <a:moveTo>
                  <a:pt x="211112" y="50800"/>
                </a:moveTo>
                <a:lnTo>
                  <a:pt x="181533" y="50800"/>
                </a:lnTo>
                <a:lnTo>
                  <a:pt x="189369" y="38100"/>
                </a:lnTo>
                <a:lnTo>
                  <a:pt x="219163" y="38100"/>
                </a:lnTo>
                <a:lnTo>
                  <a:pt x="211112" y="50800"/>
                </a:lnTo>
                <a:close/>
              </a:path>
              <a:path w="1435100" h="1943100">
                <a:moveTo>
                  <a:pt x="1253096" y="50800"/>
                </a:moveTo>
                <a:lnTo>
                  <a:pt x="1223517" y="50800"/>
                </a:lnTo>
                <a:lnTo>
                  <a:pt x="1215467" y="38100"/>
                </a:lnTo>
                <a:lnTo>
                  <a:pt x="1245260" y="38100"/>
                </a:lnTo>
                <a:lnTo>
                  <a:pt x="1253096" y="50800"/>
                </a:lnTo>
                <a:close/>
              </a:path>
              <a:path w="1435100" h="1943100">
                <a:moveTo>
                  <a:pt x="188061" y="63500"/>
                </a:moveTo>
                <a:lnTo>
                  <a:pt x="166231" y="63500"/>
                </a:lnTo>
                <a:lnTo>
                  <a:pt x="173824" y="50800"/>
                </a:lnTo>
                <a:lnTo>
                  <a:pt x="195770" y="50800"/>
                </a:lnTo>
                <a:lnTo>
                  <a:pt x="188061" y="63500"/>
                </a:lnTo>
                <a:close/>
              </a:path>
              <a:path w="1435100" h="1943100">
                <a:moveTo>
                  <a:pt x="1268399" y="63500"/>
                </a:moveTo>
                <a:lnTo>
                  <a:pt x="1246568" y="63500"/>
                </a:lnTo>
                <a:lnTo>
                  <a:pt x="1238873" y="50800"/>
                </a:lnTo>
                <a:lnTo>
                  <a:pt x="1260805" y="50800"/>
                </a:lnTo>
                <a:lnTo>
                  <a:pt x="1268399" y="63500"/>
                </a:lnTo>
                <a:close/>
              </a:path>
              <a:path w="1435100" h="1943100">
                <a:moveTo>
                  <a:pt x="166077" y="76200"/>
                </a:moveTo>
                <a:lnTo>
                  <a:pt x="144259" y="76200"/>
                </a:lnTo>
                <a:lnTo>
                  <a:pt x="151447" y="63500"/>
                </a:lnTo>
                <a:lnTo>
                  <a:pt x="173405" y="63500"/>
                </a:lnTo>
                <a:lnTo>
                  <a:pt x="166077" y="76200"/>
                </a:lnTo>
                <a:close/>
              </a:path>
              <a:path w="1435100" h="1943100">
                <a:moveTo>
                  <a:pt x="1290372" y="76200"/>
                </a:moveTo>
                <a:lnTo>
                  <a:pt x="1268552" y="76200"/>
                </a:lnTo>
                <a:lnTo>
                  <a:pt x="1261224" y="63500"/>
                </a:lnTo>
                <a:lnTo>
                  <a:pt x="1283182" y="63500"/>
                </a:lnTo>
                <a:lnTo>
                  <a:pt x="1290372" y="76200"/>
                </a:lnTo>
                <a:close/>
              </a:path>
              <a:path w="1435100" h="1943100">
                <a:moveTo>
                  <a:pt x="152044" y="88900"/>
                </a:moveTo>
                <a:lnTo>
                  <a:pt x="130300" y="88900"/>
                </a:lnTo>
                <a:lnTo>
                  <a:pt x="137210" y="76200"/>
                </a:lnTo>
                <a:lnTo>
                  <a:pt x="159119" y="76200"/>
                </a:lnTo>
                <a:lnTo>
                  <a:pt x="152044" y="88900"/>
                </a:lnTo>
                <a:close/>
              </a:path>
              <a:path w="1435100" h="1943100">
                <a:moveTo>
                  <a:pt x="1304340" y="88900"/>
                </a:moveTo>
                <a:lnTo>
                  <a:pt x="1282585" y="88900"/>
                </a:lnTo>
                <a:lnTo>
                  <a:pt x="1275511" y="76200"/>
                </a:lnTo>
                <a:lnTo>
                  <a:pt x="1297419" y="76200"/>
                </a:lnTo>
                <a:lnTo>
                  <a:pt x="1304340" y="88900"/>
                </a:lnTo>
                <a:close/>
              </a:path>
              <a:path w="1435100" h="1943100">
                <a:moveTo>
                  <a:pt x="132016" y="101600"/>
                </a:moveTo>
                <a:lnTo>
                  <a:pt x="116903" y="101600"/>
                </a:lnTo>
                <a:lnTo>
                  <a:pt x="123532" y="88900"/>
                </a:lnTo>
                <a:lnTo>
                  <a:pt x="138671" y="88900"/>
                </a:lnTo>
                <a:lnTo>
                  <a:pt x="132016" y="101600"/>
                </a:lnTo>
                <a:close/>
              </a:path>
              <a:path w="1435100" h="1943100">
                <a:moveTo>
                  <a:pt x="138556" y="101600"/>
                </a:moveTo>
                <a:lnTo>
                  <a:pt x="138671" y="88900"/>
                </a:lnTo>
                <a:lnTo>
                  <a:pt x="145351" y="88900"/>
                </a:lnTo>
                <a:lnTo>
                  <a:pt x="138556" y="101600"/>
                </a:lnTo>
                <a:close/>
              </a:path>
              <a:path w="1435100" h="1943100">
                <a:moveTo>
                  <a:pt x="1296073" y="101600"/>
                </a:moveTo>
                <a:lnTo>
                  <a:pt x="1289278" y="88900"/>
                </a:lnTo>
                <a:lnTo>
                  <a:pt x="1295960" y="88900"/>
                </a:lnTo>
                <a:lnTo>
                  <a:pt x="1296073" y="101600"/>
                </a:lnTo>
                <a:close/>
              </a:path>
              <a:path w="1435100" h="1943100">
                <a:moveTo>
                  <a:pt x="1317725" y="101600"/>
                </a:moveTo>
                <a:lnTo>
                  <a:pt x="1302613" y="101600"/>
                </a:lnTo>
                <a:lnTo>
                  <a:pt x="1295960" y="88900"/>
                </a:lnTo>
                <a:lnTo>
                  <a:pt x="1311109" y="88900"/>
                </a:lnTo>
                <a:lnTo>
                  <a:pt x="1317725" y="101600"/>
                </a:lnTo>
                <a:close/>
              </a:path>
              <a:path w="1435100" h="1943100">
                <a:moveTo>
                  <a:pt x="119367" y="114300"/>
                </a:moveTo>
                <a:lnTo>
                  <a:pt x="104114" y="114300"/>
                </a:lnTo>
                <a:lnTo>
                  <a:pt x="110439" y="101600"/>
                </a:lnTo>
                <a:lnTo>
                  <a:pt x="125729" y="101600"/>
                </a:lnTo>
                <a:lnTo>
                  <a:pt x="119367" y="114300"/>
                </a:lnTo>
                <a:close/>
              </a:path>
              <a:path w="1435100" h="1943100">
                <a:moveTo>
                  <a:pt x="1330515" y="114300"/>
                </a:moveTo>
                <a:lnTo>
                  <a:pt x="1315275" y="114300"/>
                </a:lnTo>
                <a:lnTo>
                  <a:pt x="1308912" y="101600"/>
                </a:lnTo>
                <a:lnTo>
                  <a:pt x="1324202" y="101600"/>
                </a:lnTo>
                <a:lnTo>
                  <a:pt x="1330515" y="114300"/>
                </a:lnTo>
                <a:close/>
              </a:path>
              <a:path w="1435100" h="1943100">
                <a:moveTo>
                  <a:pt x="107302" y="127000"/>
                </a:moveTo>
                <a:lnTo>
                  <a:pt x="91948" y="127000"/>
                </a:lnTo>
                <a:lnTo>
                  <a:pt x="97955" y="114300"/>
                </a:lnTo>
                <a:lnTo>
                  <a:pt x="113360" y="114300"/>
                </a:lnTo>
                <a:lnTo>
                  <a:pt x="107302" y="127000"/>
                </a:lnTo>
                <a:close/>
              </a:path>
              <a:path w="1435100" h="1943100">
                <a:moveTo>
                  <a:pt x="1342682" y="127000"/>
                </a:moveTo>
                <a:lnTo>
                  <a:pt x="1327340" y="127000"/>
                </a:lnTo>
                <a:lnTo>
                  <a:pt x="1321269" y="114300"/>
                </a:lnTo>
                <a:lnTo>
                  <a:pt x="1336675" y="114300"/>
                </a:lnTo>
                <a:lnTo>
                  <a:pt x="1342682" y="127000"/>
                </a:lnTo>
                <a:close/>
              </a:path>
              <a:path w="1435100" h="1943100">
                <a:moveTo>
                  <a:pt x="95848" y="139700"/>
                </a:moveTo>
                <a:lnTo>
                  <a:pt x="80416" y="139700"/>
                </a:lnTo>
                <a:lnTo>
                  <a:pt x="86105" y="127000"/>
                </a:lnTo>
                <a:lnTo>
                  <a:pt x="101600" y="127000"/>
                </a:lnTo>
                <a:lnTo>
                  <a:pt x="95848" y="139700"/>
                </a:lnTo>
                <a:close/>
              </a:path>
              <a:path w="1435100" h="1943100">
                <a:moveTo>
                  <a:pt x="1354213" y="139700"/>
                </a:moveTo>
                <a:lnTo>
                  <a:pt x="1338783" y="139700"/>
                </a:lnTo>
                <a:lnTo>
                  <a:pt x="1333042" y="127000"/>
                </a:lnTo>
                <a:lnTo>
                  <a:pt x="1348536" y="127000"/>
                </a:lnTo>
                <a:lnTo>
                  <a:pt x="1354213" y="139700"/>
                </a:lnTo>
                <a:close/>
              </a:path>
              <a:path w="1435100" h="1943100">
                <a:moveTo>
                  <a:pt x="79870" y="165100"/>
                </a:moveTo>
                <a:lnTo>
                  <a:pt x="64401" y="165100"/>
                </a:lnTo>
                <a:lnTo>
                  <a:pt x="69570" y="152400"/>
                </a:lnTo>
                <a:lnTo>
                  <a:pt x="74904" y="139700"/>
                </a:lnTo>
                <a:lnTo>
                  <a:pt x="90449" y="139700"/>
                </a:lnTo>
                <a:lnTo>
                  <a:pt x="85039" y="152400"/>
                </a:lnTo>
                <a:lnTo>
                  <a:pt x="79870" y="165100"/>
                </a:lnTo>
                <a:close/>
              </a:path>
              <a:path w="1435100" h="1943100">
                <a:moveTo>
                  <a:pt x="1370241" y="165100"/>
                </a:moveTo>
                <a:lnTo>
                  <a:pt x="1354759" y="165100"/>
                </a:lnTo>
                <a:lnTo>
                  <a:pt x="1349513" y="152400"/>
                </a:lnTo>
                <a:lnTo>
                  <a:pt x="1344180" y="139700"/>
                </a:lnTo>
                <a:lnTo>
                  <a:pt x="1359725" y="139700"/>
                </a:lnTo>
                <a:lnTo>
                  <a:pt x="1365072" y="152400"/>
                </a:lnTo>
                <a:lnTo>
                  <a:pt x="1370241" y="165100"/>
                </a:lnTo>
                <a:close/>
              </a:path>
              <a:path w="1435100" h="1943100">
                <a:moveTo>
                  <a:pt x="70054" y="177800"/>
                </a:moveTo>
                <a:lnTo>
                  <a:pt x="54584" y="177800"/>
                </a:lnTo>
                <a:lnTo>
                  <a:pt x="59397" y="165100"/>
                </a:lnTo>
                <a:lnTo>
                  <a:pt x="74968" y="165100"/>
                </a:lnTo>
                <a:lnTo>
                  <a:pt x="70054" y="177800"/>
                </a:lnTo>
                <a:close/>
              </a:path>
              <a:path w="1435100" h="1943100">
                <a:moveTo>
                  <a:pt x="1380045" y="177800"/>
                </a:moveTo>
                <a:lnTo>
                  <a:pt x="1364576" y="177800"/>
                </a:lnTo>
                <a:lnTo>
                  <a:pt x="1359674" y="165100"/>
                </a:lnTo>
                <a:lnTo>
                  <a:pt x="1375232" y="165100"/>
                </a:lnTo>
                <a:lnTo>
                  <a:pt x="1380045" y="177800"/>
                </a:lnTo>
                <a:close/>
              </a:path>
              <a:path w="1435100" h="1943100">
                <a:moveTo>
                  <a:pt x="56629" y="203200"/>
                </a:moveTo>
                <a:lnTo>
                  <a:pt x="41249" y="203200"/>
                </a:lnTo>
                <a:lnTo>
                  <a:pt x="45504" y="190500"/>
                </a:lnTo>
                <a:lnTo>
                  <a:pt x="49961" y="177800"/>
                </a:lnTo>
                <a:lnTo>
                  <a:pt x="65481" y="177800"/>
                </a:lnTo>
                <a:lnTo>
                  <a:pt x="60921" y="190500"/>
                </a:lnTo>
                <a:lnTo>
                  <a:pt x="56629" y="203200"/>
                </a:lnTo>
                <a:close/>
              </a:path>
              <a:path w="1435100" h="1943100">
                <a:moveTo>
                  <a:pt x="1393380" y="203200"/>
                </a:moveTo>
                <a:lnTo>
                  <a:pt x="1378000" y="203200"/>
                </a:lnTo>
                <a:lnTo>
                  <a:pt x="1373631" y="190500"/>
                </a:lnTo>
                <a:lnTo>
                  <a:pt x="1369148" y="177800"/>
                </a:lnTo>
                <a:lnTo>
                  <a:pt x="1384680" y="177800"/>
                </a:lnTo>
                <a:lnTo>
                  <a:pt x="1389126" y="190500"/>
                </a:lnTo>
                <a:lnTo>
                  <a:pt x="1393380" y="203200"/>
                </a:lnTo>
                <a:close/>
              </a:path>
              <a:path w="1435100" h="1943100">
                <a:moveTo>
                  <a:pt x="41300" y="228600"/>
                </a:moveTo>
                <a:lnTo>
                  <a:pt x="29629" y="228600"/>
                </a:lnTo>
                <a:lnTo>
                  <a:pt x="33312" y="215900"/>
                </a:lnTo>
                <a:lnTo>
                  <a:pt x="37185" y="203200"/>
                </a:lnTo>
                <a:lnTo>
                  <a:pt x="52590" y="203200"/>
                </a:lnTo>
                <a:lnTo>
                  <a:pt x="48591" y="215900"/>
                </a:lnTo>
                <a:lnTo>
                  <a:pt x="44908" y="215900"/>
                </a:lnTo>
                <a:lnTo>
                  <a:pt x="41300" y="228600"/>
                </a:lnTo>
                <a:close/>
              </a:path>
              <a:path w="1435100" h="1943100">
                <a:moveTo>
                  <a:pt x="1405001" y="228600"/>
                </a:moveTo>
                <a:lnTo>
                  <a:pt x="1393342" y="228600"/>
                </a:lnTo>
                <a:lnTo>
                  <a:pt x="1389722" y="215900"/>
                </a:lnTo>
                <a:lnTo>
                  <a:pt x="1386039" y="215900"/>
                </a:lnTo>
                <a:lnTo>
                  <a:pt x="1382039" y="203200"/>
                </a:lnTo>
                <a:lnTo>
                  <a:pt x="1397458" y="203200"/>
                </a:lnTo>
                <a:lnTo>
                  <a:pt x="1401330" y="215900"/>
                </a:lnTo>
                <a:lnTo>
                  <a:pt x="1405001" y="228600"/>
                </a:lnTo>
                <a:close/>
              </a:path>
              <a:path w="1435100" h="1943100">
                <a:moveTo>
                  <a:pt x="31813" y="254000"/>
                </a:moveTo>
                <a:lnTo>
                  <a:pt x="19811" y="254000"/>
                </a:lnTo>
                <a:lnTo>
                  <a:pt x="22872" y="241300"/>
                </a:lnTo>
                <a:lnTo>
                  <a:pt x="26149" y="228600"/>
                </a:lnTo>
                <a:lnTo>
                  <a:pt x="41351" y="228600"/>
                </a:lnTo>
                <a:lnTo>
                  <a:pt x="37934" y="241300"/>
                </a:lnTo>
                <a:lnTo>
                  <a:pt x="34836" y="241300"/>
                </a:lnTo>
                <a:lnTo>
                  <a:pt x="31813" y="254000"/>
                </a:lnTo>
                <a:close/>
              </a:path>
              <a:path w="1435100" h="1943100">
                <a:moveTo>
                  <a:pt x="1414832" y="254000"/>
                </a:moveTo>
                <a:lnTo>
                  <a:pt x="1402815" y="254000"/>
                </a:lnTo>
                <a:lnTo>
                  <a:pt x="1399805" y="241300"/>
                </a:lnTo>
                <a:lnTo>
                  <a:pt x="1396695" y="241300"/>
                </a:lnTo>
                <a:lnTo>
                  <a:pt x="1393278" y="228600"/>
                </a:lnTo>
                <a:lnTo>
                  <a:pt x="1408482" y="228600"/>
                </a:lnTo>
                <a:lnTo>
                  <a:pt x="1411757" y="241300"/>
                </a:lnTo>
                <a:lnTo>
                  <a:pt x="1414832" y="254000"/>
                </a:lnTo>
                <a:close/>
              </a:path>
              <a:path w="1435100" h="1943100">
                <a:moveTo>
                  <a:pt x="24142" y="279400"/>
                </a:moveTo>
                <a:lnTo>
                  <a:pt x="11861" y="279400"/>
                </a:lnTo>
                <a:lnTo>
                  <a:pt x="14300" y="266700"/>
                </a:lnTo>
                <a:lnTo>
                  <a:pt x="16954" y="254000"/>
                </a:lnTo>
                <a:lnTo>
                  <a:pt x="31864" y="254000"/>
                </a:lnTo>
                <a:lnTo>
                  <a:pt x="29057" y="266700"/>
                </a:lnTo>
                <a:lnTo>
                  <a:pt x="26542" y="266700"/>
                </a:lnTo>
                <a:lnTo>
                  <a:pt x="24142" y="279400"/>
                </a:lnTo>
                <a:close/>
              </a:path>
              <a:path w="1435100" h="1943100">
                <a:moveTo>
                  <a:pt x="1422769" y="279400"/>
                </a:moveTo>
                <a:lnTo>
                  <a:pt x="1410487" y="279400"/>
                </a:lnTo>
                <a:lnTo>
                  <a:pt x="1408099" y="266700"/>
                </a:lnTo>
                <a:lnTo>
                  <a:pt x="1405585" y="266700"/>
                </a:lnTo>
                <a:lnTo>
                  <a:pt x="1402765" y="254000"/>
                </a:lnTo>
                <a:lnTo>
                  <a:pt x="1417688" y="254000"/>
                </a:lnTo>
                <a:lnTo>
                  <a:pt x="1420329" y="266700"/>
                </a:lnTo>
                <a:lnTo>
                  <a:pt x="1422769" y="279400"/>
                </a:lnTo>
                <a:close/>
              </a:path>
              <a:path w="1435100" h="1943100">
                <a:moveTo>
                  <a:pt x="16878" y="317500"/>
                </a:moveTo>
                <a:lnTo>
                  <a:pt x="4343" y="317500"/>
                </a:lnTo>
                <a:lnTo>
                  <a:pt x="5880" y="304800"/>
                </a:lnTo>
                <a:lnTo>
                  <a:pt x="7658" y="292100"/>
                </a:lnTo>
                <a:lnTo>
                  <a:pt x="9650" y="279400"/>
                </a:lnTo>
                <a:lnTo>
                  <a:pt x="24182" y="279400"/>
                </a:lnTo>
                <a:lnTo>
                  <a:pt x="22009" y="292100"/>
                </a:lnTo>
                <a:lnTo>
                  <a:pt x="20116" y="292100"/>
                </a:lnTo>
                <a:lnTo>
                  <a:pt x="18376" y="304800"/>
                </a:lnTo>
                <a:lnTo>
                  <a:pt x="16878" y="317500"/>
                </a:lnTo>
                <a:close/>
              </a:path>
              <a:path w="1435100" h="1943100">
                <a:moveTo>
                  <a:pt x="1430299" y="317500"/>
                </a:moveTo>
                <a:lnTo>
                  <a:pt x="1417751" y="317500"/>
                </a:lnTo>
                <a:lnTo>
                  <a:pt x="1416227" y="304800"/>
                </a:lnTo>
                <a:lnTo>
                  <a:pt x="1414513" y="292100"/>
                </a:lnTo>
                <a:lnTo>
                  <a:pt x="1412621" y="292100"/>
                </a:lnTo>
                <a:lnTo>
                  <a:pt x="1410449" y="279400"/>
                </a:lnTo>
                <a:lnTo>
                  <a:pt x="1424978" y="279400"/>
                </a:lnTo>
                <a:lnTo>
                  <a:pt x="1426972" y="292100"/>
                </a:lnTo>
                <a:lnTo>
                  <a:pt x="1428750" y="304800"/>
                </a:lnTo>
                <a:lnTo>
                  <a:pt x="1430299" y="317500"/>
                </a:lnTo>
                <a:close/>
              </a:path>
              <a:path w="1435100" h="1943100">
                <a:moveTo>
                  <a:pt x="13169" y="355600"/>
                </a:moveTo>
                <a:lnTo>
                  <a:pt x="482" y="355600"/>
                </a:lnTo>
                <a:lnTo>
                  <a:pt x="1093" y="342900"/>
                </a:lnTo>
                <a:lnTo>
                  <a:pt x="1943" y="330200"/>
                </a:lnTo>
                <a:lnTo>
                  <a:pt x="3022" y="317500"/>
                </a:lnTo>
                <a:lnTo>
                  <a:pt x="16903" y="317500"/>
                </a:lnTo>
                <a:lnTo>
                  <a:pt x="15608" y="330200"/>
                </a:lnTo>
                <a:lnTo>
                  <a:pt x="14579" y="330200"/>
                </a:lnTo>
                <a:lnTo>
                  <a:pt x="13754" y="342900"/>
                </a:lnTo>
                <a:lnTo>
                  <a:pt x="13169" y="355600"/>
                </a:lnTo>
                <a:close/>
              </a:path>
              <a:path w="1435100" h="1943100">
                <a:moveTo>
                  <a:pt x="1434147" y="355600"/>
                </a:moveTo>
                <a:lnTo>
                  <a:pt x="1421472" y="355600"/>
                </a:lnTo>
                <a:lnTo>
                  <a:pt x="1420863" y="342900"/>
                </a:lnTo>
                <a:lnTo>
                  <a:pt x="1420050" y="330200"/>
                </a:lnTo>
                <a:lnTo>
                  <a:pt x="1419021" y="330200"/>
                </a:lnTo>
                <a:lnTo>
                  <a:pt x="1417726" y="317500"/>
                </a:lnTo>
                <a:lnTo>
                  <a:pt x="1431607" y="317500"/>
                </a:lnTo>
                <a:lnTo>
                  <a:pt x="1432686" y="330200"/>
                </a:lnTo>
                <a:lnTo>
                  <a:pt x="1433537" y="342900"/>
                </a:lnTo>
                <a:lnTo>
                  <a:pt x="1434147" y="355600"/>
                </a:lnTo>
                <a:close/>
              </a:path>
              <a:path w="1435100" h="1943100">
                <a:moveTo>
                  <a:pt x="12700" y="1574800"/>
                </a:moveTo>
                <a:lnTo>
                  <a:pt x="0" y="1574800"/>
                </a:lnTo>
                <a:lnTo>
                  <a:pt x="114" y="355600"/>
                </a:lnTo>
                <a:lnTo>
                  <a:pt x="12814" y="355600"/>
                </a:lnTo>
                <a:lnTo>
                  <a:pt x="12700" y="1574800"/>
                </a:lnTo>
                <a:close/>
              </a:path>
              <a:path w="1435100" h="1943100">
                <a:moveTo>
                  <a:pt x="1434642" y="1574800"/>
                </a:moveTo>
                <a:lnTo>
                  <a:pt x="1421942" y="1574800"/>
                </a:lnTo>
                <a:lnTo>
                  <a:pt x="1421815" y="355600"/>
                </a:lnTo>
                <a:lnTo>
                  <a:pt x="1434515" y="355600"/>
                </a:lnTo>
                <a:lnTo>
                  <a:pt x="1434642" y="1574800"/>
                </a:lnTo>
                <a:close/>
              </a:path>
              <a:path w="1435100" h="1943100">
                <a:moveTo>
                  <a:pt x="14579" y="1612900"/>
                </a:moveTo>
                <a:lnTo>
                  <a:pt x="1943" y="1612900"/>
                </a:lnTo>
                <a:lnTo>
                  <a:pt x="1093" y="1600200"/>
                </a:lnTo>
                <a:lnTo>
                  <a:pt x="482" y="1587500"/>
                </a:lnTo>
                <a:lnTo>
                  <a:pt x="114" y="1574800"/>
                </a:lnTo>
                <a:lnTo>
                  <a:pt x="12814" y="1574800"/>
                </a:lnTo>
                <a:lnTo>
                  <a:pt x="13169" y="1587500"/>
                </a:lnTo>
                <a:lnTo>
                  <a:pt x="13766" y="1600200"/>
                </a:lnTo>
                <a:lnTo>
                  <a:pt x="14579" y="1612900"/>
                </a:lnTo>
                <a:close/>
              </a:path>
              <a:path w="1435100" h="1943100">
                <a:moveTo>
                  <a:pt x="1432686" y="1612900"/>
                </a:moveTo>
                <a:lnTo>
                  <a:pt x="1420050" y="1612900"/>
                </a:lnTo>
                <a:lnTo>
                  <a:pt x="1420876" y="1600200"/>
                </a:lnTo>
                <a:lnTo>
                  <a:pt x="1421472" y="1587500"/>
                </a:lnTo>
                <a:lnTo>
                  <a:pt x="1421815" y="1574800"/>
                </a:lnTo>
                <a:lnTo>
                  <a:pt x="1434515" y="1574800"/>
                </a:lnTo>
                <a:lnTo>
                  <a:pt x="1434147" y="1587500"/>
                </a:lnTo>
                <a:lnTo>
                  <a:pt x="1433537" y="1600200"/>
                </a:lnTo>
                <a:lnTo>
                  <a:pt x="1432686" y="1612900"/>
                </a:lnTo>
                <a:close/>
              </a:path>
              <a:path w="1435100" h="1943100">
                <a:moveTo>
                  <a:pt x="22047" y="1651000"/>
                </a:moveTo>
                <a:lnTo>
                  <a:pt x="7658" y="1651000"/>
                </a:lnTo>
                <a:lnTo>
                  <a:pt x="5880" y="1638300"/>
                </a:lnTo>
                <a:lnTo>
                  <a:pt x="4343" y="1625600"/>
                </a:lnTo>
                <a:lnTo>
                  <a:pt x="3022" y="1612900"/>
                </a:lnTo>
                <a:lnTo>
                  <a:pt x="15608" y="1612900"/>
                </a:lnTo>
                <a:lnTo>
                  <a:pt x="16903" y="1625600"/>
                </a:lnTo>
                <a:lnTo>
                  <a:pt x="18402" y="1638300"/>
                </a:lnTo>
                <a:lnTo>
                  <a:pt x="20078" y="1638300"/>
                </a:lnTo>
                <a:lnTo>
                  <a:pt x="22047" y="1651000"/>
                </a:lnTo>
                <a:close/>
              </a:path>
              <a:path w="1435100" h="1943100">
                <a:moveTo>
                  <a:pt x="1426972" y="1651000"/>
                </a:moveTo>
                <a:lnTo>
                  <a:pt x="1412595" y="1651000"/>
                </a:lnTo>
                <a:lnTo>
                  <a:pt x="1414551" y="1638300"/>
                </a:lnTo>
                <a:lnTo>
                  <a:pt x="1416227" y="1638300"/>
                </a:lnTo>
                <a:lnTo>
                  <a:pt x="1417751" y="1625600"/>
                </a:lnTo>
                <a:lnTo>
                  <a:pt x="1419021" y="1612900"/>
                </a:lnTo>
                <a:lnTo>
                  <a:pt x="1431607" y="1612900"/>
                </a:lnTo>
                <a:lnTo>
                  <a:pt x="1430299" y="1625600"/>
                </a:lnTo>
                <a:lnTo>
                  <a:pt x="1428750" y="1638300"/>
                </a:lnTo>
                <a:lnTo>
                  <a:pt x="1426972" y="1651000"/>
                </a:lnTo>
                <a:close/>
              </a:path>
              <a:path w="1435100" h="1943100">
                <a:moveTo>
                  <a:pt x="31864" y="1689100"/>
                </a:moveTo>
                <a:lnTo>
                  <a:pt x="16954" y="1689100"/>
                </a:lnTo>
                <a:lnTo>
                  <a:pt x="14300" y="1676400"/>
                </a:lnTo>
                <a:lnTo>
                  <a:pt x="11861" y="1663700"/>
                </a:lnTo>
                <a:lnTo>
                  <a:pt x="9650" y="1651000"/>
                </a:lnTo>
                <a:lnTo>
                  <a:pt x="22009" y="1651000"/>
                </a:lnTo>
                <a:lnTo>
                  <a:pt x="24182" y="1663700"/>
                </a:lnTo>
                <a:lnTo>
                  <a:pt x="26542" y="1676400"/>
                </a:lnTo>
                <a:lnTo>
                  <a:pt x="29057" y="1676400"/>
                </a:lnTo>
                <a:lnTo>
                  <a:pt x="31864" y="1689100"/>
                </a:lnTo>
                <a:close/>
              </a:path>
              <a:path w="1435100" h="1943100">
                <a:moveTo>
                  <a:pt x="1417688" y="1689100"/>
                </a:moveTo>
                <a:lnTo>
                  <a:pt x="1402765" y="1689100"/>
                </a:lnTo>
                <a:lnTo>
                  <a:pt x="1405585" y="1676400"/>
                </a:lnTo>
                <a:lnTo>
                  <a:pt x="1408099" y="1676400"/>
                </a:lnTo>
                <a:lnTo>
                  <a:pt x="1410487" y="1663700"/>
                </a:lnTo>
                <a:lnTo>
                  <a:pt x="1412621" y="1651000"/>
                </a:lnTo>
                <a:lnTo>
                  <a:pt x="1424978" y="1651000"/>
                </a:lnTo>
                <a:lnTo>
                  <a:pt x="1422769" y="1663700"/>
                </a:lnTo>
                <a:lnTo>
                  <a:pt x="1420329" y="1676400"/>
                </a:lnTo>
                <a:lnTo>
                  <a:pt x="1417688" y="1689100"/>
                </a:lnTo>
                <a:close/>
              </a:path>
              <a:path w="1435100" h="1943100">
                <a:moveTo>
                  <a:pt x="41351" y="1714500"/>
                </a:moveTo>
                <a:lnTo>
                  <a:pt x="26149" y="1714500"/>
                </a:lnTo>
                <a:lnTo>
                  <a:pt x="22872" y="1701800"/>
                </a:lnTo>
                <a:lnTo>
                  <a:pt x="19811" y="1689100"/>
                </a:lnTo>
                <a:lnTo>
                  <a:pt x="31813" y="1689100"/>
                </a:lnTo>
                <a:lnTo>
                  <a:pt x="34836" y="1701800"/>
                </a:lnTo>
                <a:lnTo>
                  <a:pt x="37934" y="1701800"/>
                </a:lnTo>
                <a:lnTo>
                  <a:pt x="41351" y="1714500"/>
                </a:lnTo>
                <a:close/>
              </a:path>
              <a:path w="1435100" h="1943100">
                <a:moveTo>
                  <a:pt x="1408482" y="1714500"/>
                </a:moveTo>
                <a:lnTo>
                  <a:pt x="1393278" y="1714500"/>
                </a:lnTo>
                <a:lnTo>
                  <a:pt x="1396695" y="1701800"/>
                </a:lnTo>
                <a:lnTo>
                  <a:pt x="1399805" y="1701800"/>
                </a:lnTo>
                <a:lnTo>
                  <a:pt x="1402815" y="1689100"/>
                </a:lnTo>
                <a:lnTo>
                  <a:pt x="1414832" y="1689100"/>
                </a:lnTo>
                <a:lnTo>
                  <a:pt x="1411757" y="1701800"/>
                </a:lnTo>
                <a:lnTo>
                  <a:pt x="1408482" y="1714500"/>
                </a:lnTo>
                <a:close/>
              </a:path>
              <a:path w="1435100" h="1943100">
                <a:moveTo>
                  <a:pt x="52590" y="1739900"/>
                </a:moveTo>
                <a:lnTo>
                  <a:pt x="37185" y="1739900"/>
                </a:lnTo>
                <a:lnTo>
                  <a:pt x="33312" y="1727200"/>
                </a:lnTo>
                <a:lnTo>
                  <a:pt x="29629" y="1714500"/>
                </a:lnTo>
                <a:lnTo>
                  <a:pt x="44843" y="1714500"/>
                </a:lnTo>
                <a:lnTo>
                  <a:pt x="48653" y="1727200"/>
                </a:lnTo>
                <a:lnTo>
                  <a:pt x="52590" y="1739900"/>
                </a:lnTo>
                <a:close/>
              </a:path>
              <a:path w="1435100" h="1943100">
                <a:moveTo>
                  <a:pt x="1397458" y="1739900"/>
                </a:moveTo>
                <a:lnTo>
                  <a:pt x="1382039" y="1739900"/>
                </a:lnTo>
                <a:lnTo>
                  <a:pt x="1386039" y="1727200"/>
                </a:lnTo>
                <a:lnTo>
                  <a:pt x="1389786" y="1714500"/>
                </a:lnTo>
                <a:lnTo>
                  <a:pt x="1405001" y="1714500"/>
                </a:lnTo>
                <a:lnTo>
                  <a:pt x="1401330" y="1727200"/>
                </a:lnTo>
                <a:lnTo>
                  <a:pt x="1397458" y="1739900"/>
                </a:lnTo>
                <a:close/>
              </a:path>
              <a:path w="1435100" h="1943100">
                <a:moveTo>
                  <a:pt x="60998" y="1752600"/>
                </a:moveTo>
                <a:lnTo>
                  <a:pt x="45504" y="1752600"/>
                </a:lnTo>
                <a:lnTo>
                  <a:pt x="41249" y="1739900"/>
                </a:lnTo>
                <a:lnTo>
                  <a:pt x="56629" y="1739900"/>
                </a:lnTo>
                <a:lnTo>
                  <a:pt x="60998" y="1752600"/>
                </a:lnTo>
                <a:close/>
              </a:path>
              <a:path w="1435100" h="1943100">
                <a:moveTo>
                  <a:pt x="1389126" y="1752600"/>
                </a:moveTo>
                <a:lnTo>
                  <a:pt x="1373631" y="1752600"/>
                </a:lnTo>
                <a:lnTo>
                  <a:pt x="1378000" y="1739900"/>
                </a:lnTo>
                <a:lnTo>
                  <a:pt x="1393380" y="1739900"/>
                </a:lnTo>
                <a:lnTo>
                  <a:pt x="1389126" y="1752600"/>
                </a:lnTo>
                <a:close/>
              </a:path>
              <a:path w="1435100" h="1943100">
                <a:moveTo>
                  <a:pt x="74968" y="1778000"/>
                </a:moveTo>
                <a:lnTo>
                  <a:pt x="59397" y="1778000"/>
                </a:lnTo>
                <a:lnTo>
                  <a:pt x="54584" y="1765300"/>
                </a:lnTo>
                <a:lnTo>
                  <a:pt x="49961" y="1752600"/>
                </a:lnTo>
                <a:lnTo>
                  <a:pt x="60921" y="1752600"/>
                </a:lnTo>
                <a:lnTo>
                  <a:pt x="65481" y="1765300"/>
                </a:lnTo>
                <a:lnTo>
                  <a:pt x="70054" y="1765300"/>
                </a:lnTo>
                <a:lnTo>
                  <a:pt x="74968" y="1778000"/>
                </a:lnTo>
                <a:close/>
              </a:path>
              <a:path w="1435100" h="1943100">
                <a:moveTo>
                  <a:pt x="1375232" y="1778000"/>
                </a:moveTo>
                <a:lnTo>
                  <a:pt x="1359674" y="1778000"/>
                </a:lnTo>
                <a:lnTo>
                  <a:pt x="1364576" y="1765300"/>
                </a:lnTo>
                <a:lnTo>
                  <a:pt x="1369148" y="1765300"/>
                </a:lnTo>
                <a:lnTo>
                  <a:pt x="1373708" y="1752600"/>
                </a:lnTo>
                <a:lnTo>
                  <a:pt x="1384680" y="1752600"/>
                </a:lnTo>
                <a:lnTo>
                  <a:pt x="1380045" y="1765300"/>
                </a:lnTo>
                <a:lnTo>
                  <a:pt x="1375232" y="1778000"/>
                </a:lnTo>
                <a:close/>
              </a:path>
              <a:path w="1435100" h="1943100">
                <a:moveTo>
                  <a:pt x="85128" y="1790700"/>
                </a:moveTo>
                <a:lnTo>
                  <a:pt x="69570" y="1790700"/>
                </a:lnTo>
                <a:lnTo>
                  <a:pt x="64401" y="1778000"/>
                </a:lnTo>
                <a:lnTo>
                  <a:pt x="79870" y="1778000"/>
                </a:lnTo>
                <a:lnTo>
                  <a:pt x="85128" y="1790700"/>
                </a:lnTo>
                <a:close/>
              </a:path>
              <a:path w="1435100" h="1943100">
                <a:moveTo>
                  <a:pt x="1365072" y="1790700"/>
                </a:moveTo>
                <a:lnTo>
                  <a:pt x="1349513" y="1790700"/>
                </a:lnTo>
                <a:lnTo>
                  <a:pt x="1354759" y="1778000"/>
                </a:lnTo>
                <a:lnTo>
                  <a:pt x="1370241" y="1778000"/>
                </a:lnTo>
                <a:lnTo>
                  <a:pt x="1365072" y="1790700"/>
                </a:lnTo>
                <a:close/>
              </a:path>
              <a:path w="1435100" h="1943100">
                <a:moveTo>
                  <a:pt x="107403" y="1816100"/>
                </a:moveTo>
                <a:lnTo>
                  <a:pt x="86105" y="1816100"/>
                </a:lnTo>
                <a:lnTo>
                  <a:pt x="80416" y="1803400"/>
                </a:lnTo>
                <a:lnTo>
                  <a:pt x="74904" y="1790700"/>
                </a:lnTo>
                <a:lnTo>
                  <a:pt x="90360" y="1790700"/>
                </a:lnTo>
                <a:lnTo>
                  <a:pt x="95948" y="1803400"/>
                </a:lnTo>
                <a:lnTo>
                  <a:pt x="101498" y="1803400"/>
                </a:lnTo>
                <a:lnTo>
                  <a:pt x="107403" y="1816100"/>
                </a:lnTo>
                <a:close/>
              </a:path>
              <a:path w="1435100" h="1943100">
                <a:moveTo>
                  <a:pt x="1348536" y="1816100"/>
                </a:moveTo>
                <a:lnTo>
                  <a:pt x="1327226" y="1816100"/>
                </a:lnTo>
                <a:lnTo>
                  <a:pt x="1333130" y="1803400"/>
                </a:lnTo>
                <a:lnTo>
                  <a:pt x="1338695" y="1803400"/>
                </a:lnTo>
                <a:lnTo>
                  <a:pt x="1344269" y="1790700"/>
                </a:lnTo>
                <a:lnTo>
                  <a:pt x="1359725" y="1790700"/>
                </a:lnTo>
                <a:lnTo>
                  <a:pt x="1354213" y="1803400"/>
                </a:lnTo>
                <a:lnTo>
                  <a:pt x="1348536" y="1816100"/>
                </a:lnTo>
                <a:close/>
              </a:path>
              <a:path w="1435100" h="1943100">
                <a:moveTo>
                  <a:pt x="119468" y="1828800"/>
                </a:moveTo>
                <a:lnTo>
                  <a:pt x="97955" y="1828800"/>
                </a:lnTo>
                <a:lnTo>
                  <a:pt x="91948" y="1816100"/>
                </a:lnTo>
                <a:lnTo>
                  <a:pt x="113258" y="1816100"/>
                </a:lnTo>
                <a:lnTo>
                  <a:pt x="119468" y="1828800"/>
                </a:lnTo>
                <a:close/>
              </a:path>
              <a:path w="1435100" h="1943100">
                <a:moveTo>
                  <a:pt x="1336675" y="1828800"/>
                </a:moveTo>
                <a:lnTo>
                  <a:pt x="1315161" y="1828800"/>
                </a:lnTo>
                <a:lnTo>
                  <a:pt x="1321371" y="1816100"/>
                </a:lnTo>
                <a:lnTo>
                  <a:pt x="1342682" y="1816100"/>
                </a:lnTo>
                <a:lnTo>
                  <a:pt x="1336675" y="1828800"/>
                </a:lnTo>
                <a:close/>
              </a:path>
              <a:path w="1435100" h="1943100">
                <a:moveTo>
                  <a:pt x="132132" y="1841500"/>
                </a:moveTo>
                <a:lnTo>
                  <a:pt x="110439" y="1841500"/>
                </a:lnTo>
                <a:lnTo>
                  <a:pt x="104114" y="1828800"/>
                </a:lnTo>
                <a:lnTo>
                  <a:pt x="125615" y="1828800"/>
                </a:lnTo>
                <a:lnTo>
                  <a:pt x="132132" y="1841500"/>
                </a:lnTo>
                <a:close/>
              </a:path>
              <a:path w="1435100" h="1943100">
                <a:moveTo>
                  <a:pt x="1324202" y="1841500"/>
                </a:moveTo>
                <a:lnTo>
                  <a:pt x="1302511" y="1841500"/>
                </a:lnTo>
                <a:lnTo>
                  <a:pt x="1309014" y="1828800"/>
                </a:lnTo>
                <a:lnTo>
                  <a:pt x="1330515" y="1828800"/>
                </a:lnTo>
                <a:lnTo>
                  <a:pt x="1324202" y="1841500"/>
                </a:lnTo>
                <a:close/>
              </a:path>
              <a:path w="1435100" h="1943100">
                <a:moveTo>
                  <a:pt x="145351" y="1854200"/>
                </a:moveTo>
                <a:lnTo>
                  <a:pt x="123532" y="1854200"/>
                </a:lnTo>
                <a:lnTo>
                  <a:pt x="116903" y="1841500"/>
                </a:lnTo>
                <a:lnTo>
                  <a:pt x="138556" y="1841500"/>
                </a:lnTo>
                <a:lnTo>
                  <a:pt x="145351" y="1854200"/>
                </a:lnTo>
                <a:close/>
              </a:path>
              <a:path w="1435100" h="1943100">
                <a:moveTo>
                  <a:pt x="1311109" y="1854200"/>
                </a:moveTo>
                <a:lnTo>
                  <a:pt x="1289278" y="1854200"/>
                </a:lnTo>
                <a:lnTo>
                  <a:pt x="1296073" y="1841500"/>
                </a:lnTo>
                <a:lnTo>
                  <a:pt x="1317725" y="1841500"/>
                </a:lnTo>
                <a:lnTo>
                  <a:pt x="1311109" y="1854200"/>
                </a:lnTo>
                <a:close/>
              </a:path>
              <a:path w="1435100" h="1943100">
                <a:moveTo>
                  <a:pt x="159119" y="1866900"/>
                </a:moveTo>
                <a:lnTo>
                  <a:pt x="137210" y="1866900"/>
                </a:lnTo>
                <a:lnTo>
                  <a:pt x="130300" y="1854200"/>
                </a:lnTo>
                <a:lnTo>
                  <a:pt x="152044" y="1854200"/>
                </a:lnTo>
                <a:lnTo>
                  <a:pt x="159119" y="1866900"/>
                </a:lnTo>
                <a:close/>
              </a:path>
              <a:path w="1435100" h="1943100">
                <a:moveTo>
                  <a:pt x="1297419" y="1866900"/>
                </a:moveTo>
                <a:lnTo>
                  <a:pt x="1275511" y="1866900"/>
                </a:lnTo>
                <a:lnTo>
                  <a:pt x="1282585" y="1854200"/>
                </a:lnTo>
                <a:lnTo>
                  <a:pt x="1304340" y="1854200"/>
                </a:lnTo>
                <a:lnTo>
                  <a:pt x="1297419" y="1866900"/>
                </a:lnTo>
                <a:close/>
              </a:path>
              <a:path w="1435100" h="1943100">
                <a:moveTo>
                  <a:pt x="180746" y="1879600"/>
                </a:moveTo>
                <a:lnTo>
                  <a:pt x="158775" y="1879600"/>
                </a:lnTo>
                <a:lnTo>
                  <a:pt x="151447" y="1866900"/>
                </a:lnTo>
                <a:lnTo>
                  <a:pt x="173278" y="1866900"/>
                </a:lnTo>
                <a:lnTo>
                  <a:pt x="180746" y="1879600"/>
                </a:lnTo>
                <a:close/>
              </a:path>
              <a:path w="1435100" h="1943100">
                <a:moveTo>
                  <a:pt x="1275853" y="1879600"/>
                </a:moveTo>
                <a:lnTo>
                  <a:pt x="1253896" y="1879600"/>
                </a:lnTo>
                <a:lnTo>
                  <a:pt x="1261351" y="1866900"/>
                </a:lnTo>
                <a:lnTo>
                  <a:pt x="1283182" y="1866900"/>
                </a:lnTo>
                <a:lnTo>
                  <a:pt x="1275853" y="1879600"/>
                </a:lnTo>
                <a:close/>
              </a:path>
              <a:path w="1435100" h="1943100">
                <a:moveTo>
                  <a:pt x="195770" y="1892300"/>
                </a:moveTo>
                <a:lnTo>
                  <a:pt x="173824" y="1892300"/>
                </a:lnTo>
                <a:lnTo>
                  <a:pt x="166231" y="1879600"/>
                </a:lnTo>
                <a:lnTo>
                  <a:pt x="188061" y="1879600"/>
                </a:lnTo>
                <a:lnTo>
                  <a:pt x="195770" y="1892300"/>
                </a:lnTo>
                <a:close/>
              </a:path>
              <a:path w="1435100" h="1943100">
                <a:moveTo>
                  <a:pt x="1260805" y="1892300"/>
                </a:moveTo>
                <a:lnTo>
                  <a:pt x="1238873" y="1892300"/>
                </a:lnTo>
                <a:lnTo>
                  <a:pt x="1246568" y="1879600"/>
                </a:lnTo>
                <a:lnTo>
                  <a:pt x="1268399" y="1879600"/>
                </a:lnTo>
                <a:lnTo>
                  <a:pt x="1260805" y="1892300"/>
                </a:lnTo>
                <a:close/>
              </a:path>
              <a:path w="1435100" h="1943100">
                <a:moveTo>
                  <a:pt x="219163" y="1905000"/>
                </a:moveTo>
                <a:lnTo>
                  <a:pt x="197319" y="1905000"/>
                </a:lnTo>
                <a:lnTo>
                  <a:pt x="189369" y="1892300"/>
                </a:lnTo>
                <a:lnTo>
                  <a:pt x="211112" y="1892300"/>
                </a:lnTo>
                <a:lnTo>
                  <a:pt x="219163" y="1905000"/>
                </a:lnTo>
                <a:close/>
              </a:path>
              <a:path w="1435100" h="1943100">
                <a:moveTo>
                  <a:pt x="1237310" y="1905000"/>
                </a:moveTo>
                <a:lnTo>
                  <a:pt x="1215467" y="1905000"/>
                </a:lnTo>
                <a:lnTo>
                  <a:pt x="1223517" y="1892300"/>
                </a:lnTo>
                <a:lnTo>
                  <a:pt x="1245260" y="1892300"/>
                </a:lnTo>
                <a:lnTo>
                  <a:pt x="1237310" y="1905000"/>
                </a:lnTo>
                <a:close/>
              </a:path>
              <a:path w="1435100" h="1943100">
                <a:moveTo>
                  <a:pt x="251853" y="1917700"/>
                </a:moveTo>
                <a:lnTo>
                  <a:pt x="221880" y="1917700"/>
                </a:lnTo>
                <a:lnTo>
                  <a:pt x="213588" y="1905000"/>
                </a:lnTo>
                <a:lnTo>
                  <a:pt x="243382" y="1905000"/>
                </a:lnTo>
                <a:lnTo>
                  <a:pt x="251853" y="1917700"/>
                </a:lnTo>
                <a:close/>
              </a:path>
              <a:path w="1435100" h="1943100">
                <a:moveTo>
                  <a:pt x="1212748" y="1917700"/>
                </a:moveTo>
                <a:lnTo>
                  <a:pt x="1182776" y="1917700"/>
                </a:lnTo>
                <a:lnTo>
                  <a:pt x="1191247" y="1905000"/>
                </a:lnTo>
                <a:lnTo>
                  <a:pt x="1221055" y="1905000"/>
                </a:lnTo>
                <a:lnTo>
                  <a:pt x="1212748" y="1917700"/>
                </a:lnTo>
                <a:close/>
              </a:path>
              <a:path w="1435100" h="1943100">
                <a:moveTo>
                  <a:pt x="294843" y="1930400"/>
                </a:moveTo>
                <a:lnTo>
                  <a:pt x="247408" y="1930400"/>
                </a:lnTo>
                <a:lnTo>
                  <a:pt x="238798" y="1917700"/>
                </a:lnTo>
                <a:lnTo>
                  <a:pt x="285915" y="1917700"/>
                </a:lnTo>
                <a:lnTo>
                  <a:pt x="294843" y="1930400"/>
                </a:lnTo>
                <a:close/>
              </a:path>
              <a:path w="1435100" h="1943100">
                <a:moveTo>
                  <a:pt x="1187221" y="1930400"/>
                </a:moveTo>
                <a:lnTo>
                  <a:pt x="1139786" y="1930400"/>
                </a:lnTo>
                <a:lnTo>
                  <a:pt x="1148714" y="1917700"/>
                </a:lnTo>
                <a:lnTo>
                  <a:pt x="1195831" y="1917700"/>
                </a:lnTo>
                <a:lnTo>
                  <a:pt x="1187221" y="1930400"/>
                </a:lnTo>
                <a:close/>
              </a:path>
              <a:path w="1435100" h="1943100">
                <a:moveTo>
                  <a:pt x="1142720" y="1943100"/>
                </a:moveTo>
                <a:lnTo>
                  <a:pt x="291909" y="1943100"/>
                </a:lnTo>
                <a:lnTo>
                  <a:pt x="282828" y="1930400"/>
                </a:lnTo>
                <a:lnTo>
                  <a:pt x="1151801" y="1930400"/>
                </a:lnTo>
                <a:lnTo>
                  <a:pt x="1142720" y="19431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8"/>
            </p:custDataLst>
          </p:nvPr>
        </p:nvSpPr>
        <p:spPr>
          <a:xfrm>
            <a:off x="9802495" y="2804160"/>
            <a:ext cx="1315720" cy="1859280"/>
          </a:xfrm>
          <a:custGeom>
            <a:avLst/>
            <a:gdLst/>
            <a:ahLst/>
            <a:cxnLst/>
            <a:rect l="l" t="t" r="r" b="b"/>
            <a:pathLst>
              <a:path w="1315720" h="1859279">
                <a:moveTo>
                  <a:pt x="972311" y="1859279"/>
                </a:moveTo>
                <a:lnTo>
                  <a:pt x="342900" y="1859279"/>
                </a:lnTo>
                <a:lnTo>
                  <a:pt x="296267" y="1856111"/>
                </a:lnTo>
                <a:lnTo>
                  <a:pt x="251554" y="1846960"/>
                </a:lnTo>
                <a:lnTo>
                  <a:pt x="209170" y="1832237"/>
                </a:lnTo>
                <a:lnTo>
                  <a:pt x="169525" y="1812349"/>
                </a:lnTo>
                <a:lnTo>
                  <a:pt x="133026" y="1787705"/>
                </a:lnTo>
                <a:lnTo>
                  <a:pt x="100083" y="1758715"/>
                </a:lnTo>
                <a:lnTo>
                  <a:pt x="71105" y="1725786"/>
                </a:lnTo>
                <a:lnTo>
                  <a:pt x="46501" y="1689328"/>
                </a:lnTo>
                <a:lnTo>
                  <a:pt x="26680" y="1649750"/>
                </a:lnTo>
                <a:lnTo>
                  <a:pt x="12050" y="1607460"/>
                </a:lnTo>
                <a:lnTo>
                  <a:pt x="3020" y="1562867"/>
                </a:lnTo>
                <a:lnTo>
                  <a:pt x="0" y="1516379"/>
                </a:lnTo>
                <a:lnTo>
                  <a:pt x="0" y="342900"/>
                </a:lnTo>
                <a:lnTo>
                  <a:pt x="3020" y="296535"/>
                </a:lnTo>
                <a:lnTo>
                  <a:pt x="12050" y="252042"/>
                </a:lnTo>
                <a:lnTo>
                  <a:pt x="26680" y="209829"/>
                </a:lnTo>
                <a:lnTo>
                  <a:pt x="46501" y="170306"/>
                </a:lnTo>
                <a:lnTo>
                  <a:pt x="71105" y="133882"/>
                </a:lnTo>
                <a:lnTo>
                  <a:pt x="100083" y="100964"/>
                </a:lnTo>
                <a:lnTo>
                  <a:pt x="133026" y="71963"/>
                </a:lnTo>
                <a:lnTo>
                  <a:pt x="169525" y="47286"/>
                </a:lnTo>
                <a:lnTo>
                  <a:pt x="209170" y="27342"/>
                </a:lnTo>
                <a:lnTo>
                  <a:pt x="251554" y="12541"/>
                </a:lnTo>
                <a:lnTo>
                  <a:pt x="296267" y="3290"/>
                </a:lnTo>
                <a:lnTo>
                  <a:pt x="342900" y="0"/>
                </a:lnTo>
                <a:lnTo>
                  <a:pt x="972311" y="0"/>
                </a:lnTo>
                <a:lnTo>
                  <a:pt x="1018790" y="3290"/>
                </a:lnTo>
                <a:lnTo>
                  <a:pt x="1063377" y="12541"/>
                </a:lnTo>
                <a:lnTo>
                  <a:pt x="1105663" y="27342"/>
                </a:lnTo>
                <a:lnTo>
                  <a:pt x="1145238" y="47286"/>
                </a:lnTo>
                <a:lnTo>
                  <a:pt x="1181695" y="71963"/>
                </a:lnTo>
                <a:lnTo>
                  <a:pt x="1214623" y="100964"/>
                </a:lnTo>
                <a:lnTo>
                  <a:pt x="1243615" y="133882"/>
                </a:lnTo>
                <a:lnTo>
                  <a:pt x="1268261" y="170306"/>
                </a:lnTo>
                <a:lnTo>
                  <a:pt x="1288153" y="209829"/>
                </a:lnTo>
                <a:lnTo>
                  <a:pt x="1302881" y="252042"/>
                </a:lnTo>
                <a:lnTo>
                  <a:pt x="1312037" y="296535"/>
                </a:lnTo>
                <a:lnTo>
                  <a:pt x="1315211" y="342900"/>
                </a:lnTo>
                <a:lnTo>
                  <a:pt x="1315211" y="1516379"/>
                </a:lnTo>
                <a:lnTo>
                  <a:pt x="1312037" y="1562867"/>
                </a:lnTo>
                <a:lnTo>
                  <a:pt x="1302881" y="1607460"/>
                </a:lnTo>
                <a:lnTo>
                  <a:pt x="1288153" y="1649750"/>
                </a:lnTo>
                <a:lnTo>
                  <a:pt x="1268261" y="1689328"/>
                </a:lnTo>
                <a:lnTo>
                  <a:pt x="1243615" y="1725786"/>
                </a:lnTo>
                <a:lnTo>
                  <a:pt x="1214623" y="1758715"/>
                </a:lnTo>
                <a:lnTo>
                  <a:pt x="1181695" y="1787705"/>
                </a:lnTo>
                <a:lnTo>
                  <a:pt x="1145238" y="1812349"/>
                </a:lnTo>
                <a:lnTo>
                  <a:pt x="1105663" y="1832237"/>
                </a:lnTo>
                <a:lnTo>
                  <a:pt x="1063377" y="1846961"/>
                </a:lnTo>
                <a:lnTo>
                  <a:pt x="1018790" y="1856111"/>
                </a:lnTo>
                <a:lnTo>
                  <a:pt x="972311" y="1859279"/>
                </a:lnTo>
                <a:close/>
              </a:path>
            </a:pathLst>
          </a:custGeom>
          <a:solidFill>
            <a:srgbClr val="071657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9"/>
            </p:custDataLst>
          </p:nvPr>
        </p:nvSpPr>
        <p:spPr>
          <a:xfrm>
            <a:off x="9795510" y="2798445"/>
            <a:ext cx="1328420" cy="1866900"/>
          </a:xfrm>
          <a:custGeom>
            <a:avLst/>
            <a:gdLst/>
            <a:ahLst/>
            <a:cxnLst/>
            <a:rect l="l" t="t" r="r" b="b"/>
            <a:pathLst>
              <a:path w="1328420" h="1866900">
                <a:moveTo>
                  <a:pt x="1074407" y="12699"/>
                </a:moveTo>
                <a:lnTo>
                  <a:pt x="253580" y="12699"/>
                </a:lnTo>
                <a:lnTo>
                  <a:pt x="261913" y="0"/>
                </a:lnTo>
                <a:lnTo>
                  <a:pt x="1066076" y="0"/>
                </a:lnTo>
                <a:lnTo>
                  <a:pt x="1074407" y="12699"/>
                </a:lnTo>
                <a:close/>
              </a:path>
              <a:path w="1328420" h="1866900">
                <a:moveTo>
                  <a:pt x="256971" y="25399"/>
                </a:moveTo>
                <a:lnTo>
                  <a:pt x="213232" y="25399"/>
                </a:lnTo>
                <a:lnTo>
                  <a:pt x="221119" y="12699"/>
                </a:lnTo>
                <a:lnTo>
                  <a:pt x="265150" y="12699"/>
                </a:lnTo>
                <a:lnTo>
                  <a:pt x="256971" y="25399"/>
                </a:lnTo>
                <a:close/>
              </a:path>
              <a:path w="1328420" h="1866900">
                <a:moveTo>
                  <a:pt x="1114742" y="25399"/>
                </a:moveTo>
                <a:lnTo>
                  <a:pt x="1071003" y="25399"/>
                </a:lnTo>
                <a:lnTo>
                  <a:pt x="1062824" y="12699"/>
                </a:lnTo>
                <a:lnTo>
                  <a:pt x="1106868" y="12699"/>
                </a:lnTo>
                <a:lnTo>
                  <a:pt x="1114742" y="25399"/>
                </a:lnTo>
                <a:close/>
              </a:path>
              <a:path w="1328420" h="1866900">
                <a:moveTo>
                  <a:pt x="218109" y="38099"/>
                </a:moveTo>
                <a:lnTo>
                  <a:pt x="190169" y="38099"/>
                </a:lnTo>
                <a:lnTo>
                  <a:pt x="197764" y="25399"/>
                </a:lnTo>
                <a:lnTo>
                  <a:pt x="225845" y="25399"/>
                </a:lnTo>
                <a:lnTo>
                  <a:pt x="218109" y="38099"/>
                </a:lnTo>
                <a:close/>
              </a:path>
              <a:path w="1328420" h="1866900">
                <a:moveTo>
                  <a:pt x="1137805" y="38099"/>
                </a:moveTo>
                <a:lnTo>
                  <a:pt x="1109865" y="38099"/>
                </a:lnTo>
                <a:lnTo>
                  <a:pt x="1102131" y="25399"/>
                </a:lnTo>
                <a:lnTo>
                  <a:pt x="1130223" y="25399"/>
                </a:lnTo>
                <a:lnTo>
                  <a:pt x="1137805" y="38099"/>
                </a:lnTo>
                <a:close/>
              </a:path>
              <a:path w="1328420" h="1866900">
                <a:moveTo>
                  <a:pt x="188695" y="50799"/>
                </a:moveTo>
                <a:lnTo>
                  <a:pt x="160922" y="50799"/>
                </a:lnTo>
                <a:lnTo>
                  <a:pt x="168071" y="38099"/>
                </a:lnTo>
                <a:lnTo>
                  <a:pt x="196037" y="38099"/>
                </a:lnTo>
                <a:lnTo>
                  <a:pt x="188695" y="50799"/>
                </a:lnTo>
                <a:close/>
              </a:path>
              <a:path w="1328420" h="1866900">
                <a:moveTo>
                  <a:pt x="1167053" y="50799"/>
                </a:moveTo>
                <a:lnTo>
                  <a:pt x="1139291" y="50799"/>
                </a:lnTo>
                <a:lnTo>
                  <a:pt x="1131951" y="38099"/>
                </a:lnTo>
                <a:lnTo>
                  <a:pt x="1159915" y="38099"/>
                </a:lnTo>
                <a:lnTo>
                  <a:pt x="1167053" y="50799"/>
                </a:lnTo>
                <a:close/>
              </a:path>
              <a:path w="1328420" h="1866900">
                <a:moveTo>
                  <a:pt x="167716" y="63499"/>
                </a:moveTo>
                <a:lnTo>
                  <a:pt x="146989" y="63499"/>
                </a:lnTo>
                <a:lnTo>
                  <a:pt x="153898" y="50799"/>
                </a:lnTo>
                <a:lnTo>
                  <a:pt x="174726" y="50799"/>
                </a:lnTo>
                <a:lnTo>
                  <a:pt x="167716" y="63499"/>
                </a:lnTo>
                <a:close/>
              </a:path>
              <a:path w="1328420" h="1866900">
                <a:moveTo>
                  <a:pt x="1180998" y="63499"/>
                </a:moveTo>
                <a:lnTo>
                  <a:pt x="1160272" y="63499"/>
                </a:lnTo>
                <a:lnTo>
                  <a:pt x="1153248" y="50799"/>
                </a:lnTo>
                <a:lnTo>
                  <a:pt x="1174089" y="50799"/>
                </a:lnTo>
                <a:lnTo>
                  <a:pt x="1180998" y="63499"/>
                </a:lnTo>
                <a:close/>
              </a:path>
              <a:path w="1328420" h="1866900">
                <a:moveTo>
                  <a:pt x="147751" y="76199"/>
                </a:moveTo>
                <a:lnTo>
                  <a:pt x="127000" y="76199"/>
                </a:lnTo>
                <a:lnTo>
                  <a:pt x="133540" y="63499"/>
                </a:lnTo>
                <a:lnTo>
                  <a:pt x="154406" y="63499"/>
                </a:lnTo>
                <a:lnTo>
                  <a:pt x="147751" y="76199"/>
                </a:lnTo>
                <a:close/>
              </a:path>
              <a:path w="1328420" h="1866900">
                <a:moveTo>
                  <a:pt x="1200975" y="76199"/>
                </a:moveTo>
                <a:lnTo>
                  <a:pt x="1180236" y="76199"/>
                </a:lnTo>
                <a:lnTo>
                  <a:pt x="1173568" y="63499"/>
                </a:lnTo>
                <a:lnTo>
                  <a:pt x="1194447" y="63499"/>
                </a:lnTo>
                <a:lnTo>
                  <a:pt x="1200975" y="76199"/>
                </a:lnTo>
                <a:close/>
              </a:path>
              <a:path w="1328420" h="1866900">
                <a:moveTo>
                  <a:pt x="135026" y="88899"/>
                </a:moveTo>
                <a:lnTo>
                  <a:pt x="114338" y="88899"/>
                </a:lnTo>
                <a:lnTo>
                  <a:pt x="120599" y="76199"/>
                </a:lnTo>
                <a:lnTo>
                  <a:pt x="141439" y="76199"/>
                </a:lnTo>
                <a:lnTo>
                  <a:pt x="135026" y="88899"/>
                </a:lnTo>
                <a:close/>
              </a:path>
              <a:path w="1328420" h="1866900">
                <a:moveTo>
                  <a:pt x="1213650" y="88899"/>
                </a:moveTo>
                <a:lnTo>
                  <a:pt x="1192949" y="88899"/>
                </a:lnTo>
                <a:lnTo>
                  <a:pt x="1186535" y="76199"/>
                </a:lnTo>
                <a:lnTo>
                  <a:pt x="1207376" y="76199"/>
                </a:lnTo>
                <a:lnTo>
                  <a:pt x="1213650" y="88899"/>
                </a:lnTo>
                <a:close/>
              </a:path>
              <a:path w="1328420" h="1866900">
                <a:moveTo>
                  <a:pt x="116903" y="101599"/>
                </a:moveTo>
                <a:lnTo>
                  <a:pt x="102196" y="101599"/>
                </a:lnTo>
                <a:lnTo>
                  <a:pt x="108203" y="88899"/>
                </a:lnTo>
                <a:lnTo>
                  <a:pt x="122935" y="88899"/>
                </a:lnTo>
                <a:lnTo>
                  <a:pt x="116903" y="101599"/>
                </a:lnTo>
                <a:close/>
              </a:path>
              <a:path w="1328420" h="1866900">
                <a:moveTo>
                  <a:pt x="1225778" y="101599"/>
                </a:moveTo>
                <a:lnTo>
                  <a:pt x="1211072" y="101599"/>
                </a:lnTo>
                <a:lnTo>
                  <a:pt x="1205052" y="88899"/>
                </a:lnTo>
                <a:lnTo>
                  <a:pt x="1219784" y="88899"/>
                </a:lnTo>
                <a:lnTo>
                  <a:pt x="1225778" y="101599"/>
                </a:lnTo>
                <a:close/>
              </a:path>
              <a:path w="1328420" h="1866900">
                <a:moveTo>
                  <a:pt x="105486" y="114299"/>
                </a:moveTo>
                <a:lnTo>
                  <a:pt x="90639" y="114299"/>
                </a:lnTo>
                <a:lnTo>
                  <a:pt x="96342" y="101599"/>
                </a:lnTo>
                <a:lnTo>
                  <a:pt x="111239" y="101599"/>
                </a:lnTo>
                <a:lnTo>
                  <a:pt x="105486" y="114299"/>
                </a:lnTo>
                <a:close/>
              </a:path>
              <a:path w="1328420" h="1866900">
                <a:moveTo>
                  <a:pt x="1237348" y="114299"/>
                </a:moveTo>
                <a:lnTo>
                  <a:pt x="1222489" y="114299"/>
                </a:lnTo>
                <a:lnTo>
                  <a:pt x="1216748" y="101599"/>
                </a:lnTo>
                <a:lnTo>
                  <a:pt x="1231633" y="101599"/>
                </a:lnTo>
                <a:lnTo>
                  <a:pt x="1237348" y="114299"/>
                </a:lnTo>
                <a:close/>
              </a:path>
              <a:path w="1328420" h="1866900">
                <a:moveTo>
                  <a:pt x="94627" y="126999"/>
                </a:moveTo>
                <a:lnTo>
                  <a:pt x="79654" y="126999"/>
                </a:lnTo>
                <a:lnTo>
                  <a:pt x="85077" y="114299"/>
                </a:lnTo>
                <a:lnTo>
                  <a:pt x="100088" y="114299"/>
                </a:lnTo>
                <a:lnTo>
                  <a:pt x="94627" y="126999"/>
                </a:lnTo>
                <a:close/>
              </a:path>
              <a:path w="1328420" h="1866900">
                <a:moveTo>
                  <a:pt x="1248321" y="126999"/>
                </a:moveTo>
                <a:lnTo>
                  <a:pt x="1233360" y="126999"/>
                </a:lnTo>
                <a:lnTo>
                  <a:pt x="1227899" y="114299"/>
                </a:lnTo>
                <a:lnTo>
                  <a:pt x="1242910" y="114299"/>
                </a:lnTo>
                <a:lnTo>
                  <a:pt x="1248321" y="126999"/>
                </a:lnTo>
                <a:close/>
              </a:path>
              <a:path w="1328420" h="1866900">
                <a:moveTo>
                  <a:pt x="84340" y="139699"/>
                </a:moveTo>
                <a:lnTo>
                  <a:pt x="69291" y="139699"/>
                </a:lnTo>
                <a:lnTo>
                  <a:pt x="74395" y="126999"/>
                </a:lnTo>
                <a:lnTo>
                  <a:pt x="89496" y="126999"/>
                </a:lnTo>
                <a:lnTo>
                  <a:pt x="84340" y="139699"/>
                </a:lnTo>
                <a:close/>
              </a:path>
              <a:path w="1328420" h="1866900">
                <a:moveTo>
                  <a:pt x="1258697" y="139699"/>
                </a:moveTo>
                <a:lnTo>
                  <a:pt x="1243647" y="139699"/>
                </a:lnTo>
                <a:lnTo>
                  <a:pt x="1238478" y="126999"/>
                </a:lnTo>
                <a:lnTo>
                  <a:pt x="1253578" y="126999"/>
                </a:lnTo>
                <a:lnTo>
                  <a:pt x="1258697" y="139699"/>
                </a:lnTo>
                <a:close/>
              </a:path>
              <a:path w="1328420" h="1866900">
                <a:moveTo>
                  <a:pt x="74650" y="152399"/>
                </a:moveTo>
                <a:lnTo>
                  <a:pt x="59550" y="152399"/>
                </a:lnTo>
                <a:lnTo>
                  <a:pt x="64338" y="139699"/>
                </a:lnTo>
                <a:lnTo>
                  <a:pt x="79501" y="139699"/>
                </a:lnTo>
                <a:lnTo>
                  <a:pt x="74650" y="152399"/>
                </a:lnTo>
                <a:close/>
              </a:path>
              <a:path w="1328420" h="1866900">
                <a:moveTo>
                  <a:pt x="1268425" y="152399"/>
                </a:moveTo>
                <a:lnTo>
                  <a:pt x="1253337" y="152399"/>
                </a:lnTo>
                <a:lnTo>
                  <a:pt x="1248473" y="139699"/>
                </a:lnTo>
                <a:lnTo>
                  <a:pt x="1263637" y="139699"/>
                </a:lnTo>
                <a:lnTo>
                  <a:pt x="1268425" y="152399"/>
                </a:lnTo>
                <a:close/>
              </a:path>
              <a:path w="1328420" h="1866900">
                <a:moveTo>
                  <a:pt x="65571" y="165099"/>
                </a:moveTo>
                <a:lnTo>
                  <a:pt x="50469" y="165099"/>
                </a:lnTo>
                <a:lnTo>
                  <a:pt x="54927" y="152399"/>
                </a:lnTo>
                <a:lnTo>
                  <a:pt x="70116" y="152399"/>
                </a:lnTo>
                <a:lnTo>
                  <a:pt x="65571" y="165099"/>
                </a:lnTo>
                <a:close/>
              </a:path>
              <a:path w="1328420" h="1866900">
                <a:moveTo>
                  <a:pt x="1277518" y="165099"/>
                </a:moveTo>
                <a:lnTo>
                  <a:pt x="1262405" y="165099"/>
                </a:lnTo>
                <a:lnTo>
                  <a:pt x="1257858" y="152399"/>
                </a:lnTo>
                <a:lnTo>
                  <a:pt x="1273060" y="152399"/>
                </a:lnTo>
                <a:lnTo>
                  <a:pt x="1277518" y="165099"/>
                </a:lnTo>
                <a:close/>
              </a:path>
              <a:path w="1328420" h="1866900">
                <a:moveTo>
                  <a:pt x="57150" y="177799"/>
                </a:moveTo>
                <a:lnTo>
                  <a:pt x="42049" y="177799"/>
                </a:lnTo>
                <a:lnTo>
                  <a:pt x="46177" y="165099"/>
                </a:lnTo>
                <a:lnTo>
                  <a:pt x="61353" y="165099"/>
                </a:lnTo>
                <a:lnTo>
                  <a:pt x="57150" y="177799"/>
                </a:lnTo>
                <a:close/>
              </a:path>
              <a:path w="1328420" h="1866900">
                <a:moveTo>
                  <a:pt x="1285925" y="177799"/>
                </a:moveTo>
                <a:lnTo>
                  <a:pt x="1270838" y="177799"/>
                </a:lnTo>
                <a:lnTo>
                  <a:pt x="1266621" y="165099"/>
                </a:lnTo>
                <a:lnTo>
                  <a:pt x="1281810" y="165099"/>
                </a:lnTo>
                <a:lnTo>
                  <a:pt x="1285925" y="177799"/>
                </a:lnTo>
                <a:close/>
              </a:path>
              <a:path w="1328420" h="1866900">
                <a:moveTo>
                  <a:pt x="45745" y="203199"/>
                </a:moveTo>
                <a:lnTo>
                  <a:pt x="30747" y="203199"/>
                </a:lnTo>
                <a:lnTo>
                  <a:pt x="34340" y="190499"/>
                </a:lnTo>
                <a:lnTo>
                  <a:pt x="38112" y="177799"/>
                </a:lnTo>
                <a:lnTo>
                  <a:pt x="53251" y="177799"/>
                </a:lnTo>
                <a:lnTo>
                  <a:pt x="49377" y="190499"/>
                </a:lnTo>
                <a:lnTo>
                  <a:pt x="45745" y="203199"/>
                </a:lnTo>
                <a:close/>
              </a:path>
              <a:path w="1328420" h="1866900">
                <a:moveTo>
                  <a:pt x="1297228" y="203199"/>
                </a:moveTo>
                <a:lnTo>
                  <a:pt x="1282230" y="203199"/>
                </a:lnTo>
                <a:lnTo>
                  <a:pt x="1278534" y="190499"/>
                </a:lnTo>
                <a:lnTo>
                  <a:pt x="1274724" y="177799"/>
                </a:lnTo>
                <a:lnTo>
                  <a:pt x="1289875" y="177799"/>
                </a:lnTo>
                <a:lnTo>
                  <a:pt x="1293647" y="190499"/>
                </a:lnTo>
                <a:lnTo>
                  <a:pt x="1297228" y="203199"/>
                </a:lnTo>
                <a:close/>
              </a:path>
              <a:path w="1328420" h="1866900">
                <a:moveTo>
                  <a:pt x="32981" y="228599"/>
                </a:moveTo>
                <a:lnTo>
                  <a:pt x="21081" y="228599"/>
                </a:lnTo>
                <a:lnTo>
                  <a:pt x="24117" y="215899"/>
                </a:lnTo>
                <a:lnTo>
                  <a:pt x="27344" y="203199"/>
                </a:lnTo>
                <a:lnTo>
                  <a:pt x="42353" y="203199"/>
                </a:lnTo>
                <a:lnTo>
                  <a:pt x="39014" y="215899"/>
                </a:lnTo>
                <a:lnTo>
                  <a:pt x="35965" y="215899"/>
                </a:lnTo>
                <a:lnTo>
                  <a:pt x="32981" y="228599"/>
                </a:lnTo>
                <a:close/>
              </a:path>
              <a:path w="1328420" h="1866900">
                <a:moveTo>
                  <a:pt x="1306893" y="228599"/>
                </a:moveTo>
                <a:lnTo>
                  <a:pt x="1294993" y="228599"/>
                </a:lnTo>
                <a:lnTo>
                  <a:pt x="1292009" y="215899"/>
                </a:lnTo>
                <a:lnTo>
                  <a:pt x="1288973" y="215899"/>
                </a:lnTo>
                <a:lnTo>
                  <a:pt x="1285621" y="203199"/>
                </a:lnTo>
                <a:lnTo>
                  <a:pt x="1300632" y="203199"/>
                </a:lnTo>
                <a:lnTo>
                  <a:pt x="1303859" y="215899"/>
                </a:lnTo>
                <a:lnTo>
                  <a:pt x="1306893" y="228599"/>
                </a:lnTo>
                <a:close/>
              </a:path>
              <a:path w="1328420" h="1866900">
                <a:moveTo>
                  <a:pt x="27699" y="241299"/>
                </a:moveTo>
                <a:lnTo>
                  <a:pt x="15595" y="241299"/>
                </a:lnTo>
                <a:lnTo>
                  <a:pt x="18249" y="228599"/>
                </a:lnTo>
                <a:lnTo>
                  <a:pt x="30302" y="228599"/>
                </a:lnTo>
                <a:lnTo>
                  <a:pt x="27699" y="241299"/>
                </a:lnTo>
                <a:close/>
              </a:path>
              <a:path w="1328420" h="1866900">
                <a:moveTo>
                  <a:pt x="30251" y="241299"/>
                </a:moveTo>
                <a:lnTo>
                  <a:pt x="30302" y="228599"/>
                </a:lnTo>
                <a:lnTo>
                  <a:pt x="33045" y="228599"/>
                </a:lnTo>
                <a:lnTo>
                  <a:pt x="30251" y="241299"/>
                </a:lnTo>
                <a:close/>
              </a:path>
              <a:path w="1328420" h="1866900">
                <a:moveTo>
                  <a:pt x="1297738" y="241299"/>
                </a:moveTo>
                <a:lnTo>
                  <a:pt x="1294942" y="228599"/>
                </a:lnTo>
                <a:lnTo>
                  <a:pt x="1297685" y="228599"/>
                </a:lnTo>
                <a:lnTo>
                  <a:pt x="1297738" y="241299"/>
                </a:lnTo>
                <a:close/>
              </a:path>
              <a:path w="1328420" h="1866900">
                <a:moveTo>
                  <a:pt x="1312378" y="241299"/>
                </a:moveTo>
                <a:lnTo>
                  <a:pt x="1300276" y="241299"/>
                </a:lnTo>
                <a:lnTo>
                  <a:pt x="1297685" y="228599"/>
                </a:lnTo>
                <a:lnTo>
                  <a:pt x="1309738" y="228599"/>
                </a:lnTo>
                <a:lnTo>
                  <a:pt x="1312378" y="241299"/>
                </a:lnTo>
                <a:close/>
              </a:path>
              <a:path w="1328420" h="1866900">
                <a:moveTo>
                  <a:pt x="21196" y="266699"/>
                </a:moveTo>
                <a:lnTo>
                  <a:pt x="8839" y="266699"/>
                </a:lnTo>
                <a:lnTo>
                  <a:pt x="10883" y="253999"/>
                </a:lnTo>
                <a:lnTo>
                  <a:pt x="13143" y="241299"/>
                </a:lnTo>
                <a:lnTo>
                  <a:pt x="27749" y="241299"/>
                </a:lnTo>
                <a:lnTo>
                  <a:pt x="25336" y="253999"/>
                </a:lnTo>
                <a:lnTo>
                  <a:pt x="23202" y="253999"/>
                </a:lnTo>
                <a:lnTo>
                  <a:pt x="21196" y="266699"/>
                </a:lnTo>
                <a:close/>
              </a:path>
              <a:path w="1328420" h="1866900">
                <a:moveTo>
                  <a:pt x="1319149" y="266699"/>
                </a:moveTo>
                <a:lnTo>
                  <a:pt x="1306791" y="266699"/>
                </a:lnTo>
                <a:lnTo>
                  <a:pt x="1304772" y="253999"/>
                </a:lnTo>
                <a:lnTo>
                  <a:pt x="1302638" y="253999"/>
                </a:lnTo>
                <a:lnTo>
                  <a:pt x="1300238" y="241299"/>
                </a:lnTo>
                <a:lnTo>
                  <a:pt x="1314843" y="241299"/>
                </a:lnTo>
                <a:lnTo>
                  <a:pt x="1317091" y="253999"/>
                </a:lnTo>
                <a:lnTo>
                  <a:pt x="1319149" y="266699"/>
                </a:lnTo>
                <a:close/>
              </a:path>
              <a:path w="1328420" h="1866900">
                <a:moveTo>
                  <a:pt x="15290" y="304799"/>
                </a:moveTo>
                <a:lnTo>
                  <a:pt x="2692" y="304799"/>
                </a:lnTo>
                <a:lnTo>
                  <a:pt x="3911" y="292099"/>
                </a:lnTo>
                <a:lnTo>
                  <a:pt x="5347" y="279399"/>
                </a:lnTo>
                <a:lnTo>
                  <a:pt x="6984" y="266699"/>
                </a:lnTo>
                <a:lnTo>
                  <a:pt x="21222" y="266699"/>
                </a:lnTo>
                <a:lnTo>
                  <a:pt x="19418" y="279399"/>
                </a:lnTo>
                <a:lnTo>
                  <a:pt x="17856" y="279399"/>
                </a:lnTo>
                <a:lnTo>
                  <a:pt x="16459" y="292099"/>
                </a:lnTo>
                <a:lnTo>
                  <a:pt x="15290" y="304799"/>
                </a:lnTo>
                <a:close/>
              </a:path>
              <a:path w="1328420" h="1866900">
                <a:moveTo>
                  <a:pt x="1325283" y="304799"/>
                </a:moveTo>
                <a:lnTo>
                  <a:pt x="1312697" y="304799"/>
                </a:lnTo>
                <a:lnTo>
                  <a:pt x="1311503" y="292099"/>
                </a:lnTo>
                <a:lnTo>
                  <a:pt x="1310119" y="279399"/>
                </a:lnTo>
                <a:lnTo>
                  <a:pt x="1308569" y="279399"/>
                </a:lnTo>
                <a:lnTo>
                  <a:pt x="1306753" y="266699"/>
                </a:lnTo>
                <a:lnTo>
                  <a:pt x="1320990" y="266699"/>
                </a:lnTo>
                <a:lnTo>
                  <a:pt x="1322641" y="279399"/>
                </a:lnTo>
                <a:lnTo>
                  <a:pt x="1324063" y="292099"/>
                </a:lnTo>
                <a:lnTo>
                  <a:pt x="1325283" y="304799"/>
                </a:lnTo>
                <a:close/>
              </a:path>
              <a:path w="1328420" h="1866900">
                <a:moveTo>
                  <a:pt x="13017" y="330199"/>
                </a:moveTo>
                <a:lnTo>
                  <a:pt x="342" y="330199"/>
                </a:lnTo>
                <a:lnTo>
                  <a:pt x="914" y="317499"/>
                </a:lnTo>
                <a:lnTo>
                  <a:pt x="1689" y="304799"/>
                </a:lnTo>
                <a:lnTo>
                  <a:pt x="14338" y="304799"/>
                </a:lnTo>
                <a:lnTo>
                  <a:pt x="13563" y="317499"/>
                </a:lnTo>
                <a:lnTo>
                  <a:pt x="13017" y="330199"/>
                </a:lnTo>
                <a:close/>
              </a:path>
              <a:path w="1328420" h="1866900">
                <a:moveTo>
                  <a:pt x="1327631" y="330199"/>
                </a:moveTo>
                <a:lnTo>
                  <a:pt x="1314957" y="330199"/>
                </a:lnTo>
                <a:lnTo>
                  <a:pt x="1314399" y="317499"/>
                </a:lnTo>
                <a:lnTo>
                  <a:pt x="1313649" y="304799"/>
                </a:lnTo>
                <a:lnTo>
                  <a:pt x="1326286" y="304799"/>
                </a:lnTo>
                <a:lnTo>
                  <a:pt x="1327073" y="317499"/>
                </a:lnTo>
                <a:lnTo>
                  <a:pt x="1327631" y="330199"/>
                </a:lnTo>
                <a:close/>
              </a:path>
              <a:path w="1328420" h="1866900">
                <a:moveTo>
                  <a:pt x="13030" y="1536700"/>
                </a:moveTo>
                <a:lnTo>
                  <a:pt x="342" y="1536700"/>
                </a:lnTo>
                <a:lnTo>
                  <a:pt x="0" y="1524000"/>
                </a:lnTo>
                <a:lnTo>
                  <a:pt x="0" y="330199"/>
                </a:lnTo>
                <a:lnTo>
                  <a:pt x="12700" y="330199"/>
                </a:lnTo>
                <a:lnTo>
                  <a:pt x="12700" y="1524000"/>
                </a:lnTo>
                <a:lnTo>
                  <a:pt x="13030" y="1536700"/>
                </a:lnTo>
                <a:close/>
              </a:path>
              <a:path w="1328420" h="1866900">
                <a:moveTo>
                  <a:pt x="1327631" y="1536700"/>
                </a:moveTo>
                <a:lnTo>
                  <a:pt x="1314945" y="1536700"/>
                </a:lnTo>
                <a:lnTo>
                  <a:pt x="1315288" y="1524000"/>
                </a:lnTo>
                <a:lnTo>
                  <a:pt x="1315275" y="330199"/>
                </a:lnTo>
                <a:lnTo>
                  <a:pt x="1327975" y="330199"/>
                </a:lnTo>
                <a:lnTo>
                  <a:pt x="1327975" y="1524000"/>
                </a:lnTo>
                <a:lnTo>
                  <a:pt x="1327631" y="1536700"/>
                </a:lnTo>
                <a:close/>
              </a:path>
              <a:path w="1328420" h="1866900">
                <a:moveTo>
                  <a:pt x="17856" y="1574800"/>
                </a:moveTo>
                <a:lnTo>
                  <a:pt x="3911" y="1574800"/>
                </a:lnTo>
                <a:lnTo>
                  <a:pt x="2692" y="1562100"/>
                </a:lnTo>
                <a:lnTo>
                  <a:pt x="1689" y="1549400"/>
                </a:lnTo>
                <a:lnTo>
                  <a:pt x="914" y="1536700"/>
                </a:lnTo>
                <a:lnTo>
                  <a:pt x="13563" y="1536700"/>
                </a:lnTo>
                <a:lnTo>
                  <a:pt x="14338" y="1549400"/>
                </a:lnTo>
                <a:lnTo>
                  <a:pt x="15303" y="1562100"/>
                </a:lnTo>
                <a:lnTo>
                  <a:pt x="16459" y="1562100"/>
                </a:lnTo>
                <a:lnTo>
                  <a:pt x="17856" y="1574800"/>
                </a:lnTo>
                <a:close/>
              </a:path>
              <a:path w="1328420" h="1866900">
                <a:moveTo>
                  <a:pt x="1324063" y="1574800"/>
                </a:moveTo>
                <a:lnTo>
                  <a:pt x="1310119" y="1574800"/>
                </a:lnTo>
                <a:lnTo>
                  <a:pt x="1311528" y="1562100"/>
                </a:lnTo>
                <a:lnTo>
                  <a:pt x="1312672" y="1562100"/>
                </a:lnTo>
                <a:lnTo>
                  <a:pt x="1313662" y="1549400"/>
                </a:lnTo>
                <a:lnTo>
                  <a:pt x="1314411" y="1536700"/>
                </a:lnTo>
                <a:lnTo>
                  <a:pt x="1327073" y="1536700"/>
                </a:lnTo>
                <a:lnTo>
                  <a:pt x="1326286" y="1549400"/>
                </a:lnTo>
                <a:lnTo>
                  <a:pt x="1325283" y="1562100"/>
                </a:lnTo>
                <a:lnTo>
                  <a:pt x="1324063" y="1574800"/>
                </a:lnTo>
                <a:close/>
              </a:path>
              <a:path w="1328420" h="1866900">
                <a:moveTo>
                  <a:pt x="23202" y="1600200"/>
                </a:moveTo>
                <a:lnTo>
                  <a:pt x="8839" y="1600200"/>
                </a:lnTo>
                <a:lnTo>
                  <a:pt x="6984" y="1587500"/>
                </a:lnTo>
                <a:lnTo>
                  <a:pt x="5347" y="1574800"/>
                </a:lnTo>
                <a:lnTo>
                  <a:pt x="17830" y="1574800"/>
                </a:lnTo>
                <a:lnTo>
                  <a:pt x="19443" y="1587500"/>
                </a:lnTo>
                <a:lnTo>
                  <a:pt x="21196" y="1587500"/>
                </a:lnTo>
                <a:lnTo>
                  <a:pt x="23202" y="1600200"/>
                </a:lnTo>
                <a:close/>
              </a:path>
              <a:path w="1328420" h="1866900">
                <a:moveTo>
                  <a:pt x="1319149" y="1600200"/>
                </a:moveTo>
                <a:lnTo>
                  <a:pt x="1304772" y="1600200"/>
                </a:lnTo>
                <a:lnTo>
                  <a:pt x="1306791" y="1587500"/>
                </a:lnTo>
                <a:lnTo>
                  <a:pt x="1308531" y="1587500"/>
                </a:lnTo>
                <a:lnTo>
                  <a:pt x="1310144" y="1574800"/>
                </a:lnTo>
                <a:lnTo>
                  <a:pt x="1322641" y="1574800"/>
                </a:lnTo>
                <a:lnTo>
                  <a:pt x="1320990" y="1587500"/>
                </a:lnTo>
                <a:lnTo>
                  <a:pt x="1319149" y="1600200"/>
                </a:lnTo>
                <a:close/>
              </a:path>
              <a:path w="1328420" h="1866900">
                <a:moveTo>
                  <a:pt x="30302" y="1625600"/>
                </a:moveTo>
                <a:lnTo>
                  <a:pt x="15595" y="1625600"/>
                </a:lnTo>
                <a:lnTo>
                  <a:pt x="13143" y="1612900"/>
                </a:lnTo>
                <a:lnTo>
                  <a:pt x="10883" y="1600200"/>
                </a:lnTo>
                <a:lnTo>
                  <a:pt x="23164" y="1600200"/>
                </a:lnTo>
                <a:lnTo>
                  <a:pt x="25374" y="1612900"/>
                </a:lnTo>
                <a:lnTo>
                  <a:pt x="27699" y="1612900"/>
                </a:lnTo>
                <a:lnTo>
                  <a:pt x="30302" y="1625600"/>
                </a:lnTo>
                <a:close/>
              </a:path>
              <a:path w="1328420" h="1866900">
                <a:moveTo>
                  <a:pt x="1312378" y="1625600"/>
                </a:moveTo>
                <a:lnTo>
                  <a:pt x="1297685" y="1625600"/>
                </a:lnTo>
                <a:lnTo>
                  <a:pt x="1300276" y="1612900"/>
                </a:lnTo>
                <a:lnTo>
                  <a:pt x="1302600" y="1612900"/>
                </a:lnTo>
                <a:lnTo>
                  <a:pt x="1304810" y="1600200"/>
                </a:lnTo>
                <a:lnTo>
                  <a:pt x="1317091" y="1600200"/>
                </a:lnTo>
                <a:lnTo>
                  <a:pt x="1314843" y="1612900"/>
                </a:lnTo>
                <a:lnTo>
                  <a:pt x="1312378" y="1625600"/>
                </a:lnTo>
                <a:close/>
              </a:path>
              <a:path w="1328420" h="1866900">
                <a:moveTo>
                  <a:pt x="35965" y="1638300"/>
                </a:moveTo>
                <a:lnTo>
                  <a:pt x="21081" y="1638300"/>
                </a:lnTo>
                <a:lnTo>
                  <a:pt x="18249" y="1625600"/>
                </a:lnTo>
                <a:lnTo>
                  <a:pt x="32981" y="1625600"/>
                </a:lnTo>
                <a:lnTo>
                  <a:pt x="35965" y="1638300"/>
                </a:lnTo>
                <a:close/>
              </a:path>
              <a:path w="1328420" h="1866900">
                <a:moveTo>
                  <a:pt x="1306893" y="1638300"/>
                </a:moveTo>
                <a:lnTo>
                  <a:pt x="1292009" y="1638300"/>
                </a:lnTo>
                <a:lnTo>
                  <a:pt x="1294993" y="1625600"/>
                </a:lnTo>
                <a:lnTo>
                  <a:pt x="1309738" y="1625600"/>
                </a:lnTo>
                <a:lnTo>
                  <a:pt x="1306893" y="1638300"/>
                </a:lnTo>
                <a:close/>
              </a:path>
              <a:path w="1328420" h="1866900">
                <a:moveTo>
                  <a:pt x="45808" y="1663700"/>
                </a:moveTo>
                <a:lnTo>
                  <a:pt x="30747" y="1663700"/>
                </a:lnTo>
                <a:lnTo>
                  <a:pt x="27344" y="1651000"/>
                </a:lnTo>
                <a:lnTo>
                  <a:pt x="24117" y="1638300"/>
                </a:lnTo>
                <a:lnTo>
                  <a:pt x="35902" y="1638300"/>
                </a:lnTo>
                <a:lnTo>
                  <a:pt x="39065" y="1651000"/>
                </a:lnTo>
                <a:lnTo>
                  <a:pt x="42289" y="1651000"/>
                </a:lnTo>
                <a:lnTo>
                  <a:pt x="45808" y="1663700"/>
                </a:lnTo>
                <a:close/>
              </a:path>
              <a:path w="1328420" h="1866900">
                <a:moveTo>
                  <a:pt x="1297228" y="1663700"/>
                </a:moveTo>
                <a:lnTo>
                  <a:pt x="1282166" y="1663700"/>
                </a:lnTo>
                <a:lnTo>
                  <a:pt x="1285684" y="1651000"/>
                </a:lnTo>
                <a:lnTo>
                  <a:pt x="1288910" y="1651000"/>
                </a:lnTo>
                <a:lnTo>
                  <a:pt x="1292072" y="1638300"/>
                </a:lnTo>
                <a:lnTo>
                  <a:pt x="1303859" y="1638300"/>
                </a:lnTo>
                <a:lnTo>
                  <a:pt x="1300632" y="1651000"/>
                </a:lnTo>
                <a:lnTo>
                  <a:pt x="1297228" y="1663700"/>
                </a:lnTo>
                <a:close/>
              </a:path>
              <a:path w="1328420" h="1866900">
                <a:moveTo>
                  <a:pt x="53251" y="1676400"/>
                </a:moveTo>
                <a:lnTo>
                  <a:pt x="38112" y="1676400"/>
                </a:lnTo>
                <a:lnTo>
                  <a:pt x="34340" y="1663700"/>
                </a:lnTo>
                <a:lnTo>
                  <a:pt x="49377" y="1663700"/>
                </a:lnTo>
                <a:lnTo>
                  <a:pt x="53251" y="1676400"/>
                </a:lnTo>
                <a:close/>
              </a:path>
              <a:path w="1328420" h="1866900">
                <a:moveTo>
                  <a:pt x="1289875" y="1676400"/>
                </a:moveTo>
                <a:lnTo>
                  <a:pt x="1274724" y="1676400"/>
                </a:lnTo>
                <a:lnTo>
                  <a:pt x="1278597" y="1663700"/>
                </a:lnTo>
                <a:lnTo>
                  <a:pt x="1293647" y="1663700"/>
                </a:lnTo>
                <a:lnTo>
                  <a:pt x="1289875" y="1676400"/>
                </a:lnTo>
                <a:close/>
              </a:path>
              <a:path w="1328420" h="1866900">
                <a:moveTo>
                  <a:pt x="65658" y="1701800"/>
                </a:moveTo>
                <a:lnTo>
                  <a:pt x="50469" y="1701800"/>
                </a:lnTo>
                <a:lnTo>
                  <a:pt x="46177" y="1689100"/>
                </a:lnTo>
                <a:lnTo>
                  <a:pt x="42049" y="1676400"/>
                </a:lnTo>
                <a:lnTo>
                  <a:pt x="53174" y="1676400"/>
                </a:lnTo>
                <a:lnTo>
                  <a:pt x="57226" y="1689100"/>
                </a:lnTo>
                <a:lnTo>
                  <a:pt x="61277" y="1689100"/>
                </a:lnTo>
                <a:lnTo>
                  <a:pt x="65658" y="1701800"/>
                </a:lnTo>
                <a:close/>
              </a:path>
              <a:path w="1328420" h="1866900">
                <a:moveTo>
                  <a:pt x="1277518" y="1701800"/>
                </a:moveTo>
                <a:lnTo>
                  <a:pt x="1262316" y="1701800"/>
                </a:lnTo>
                <a:lnTo>
                  <a:pt x="1266698" y="1689100"/>
                </a:lnTo>
                <a:lnTo>
                  <a:pt x="1270761" y="1689100"/>
                </a:lnTo>
                <a:lnTo>
                  <a:pt x="1274800" y="1676400"/>
                </a:lnTo>
                <a:lnTo>
                  <a:pt x="1285925" y="1676400"/>
                </a:lnTo>
                <a:lnTo>
                  <a:pt x="1281810" y="1689100"/>
                </a:lnTo>
                <a:lnTo>
                  <a:pt x="1277518" y="1701800"/>
                </a:lnTo>
                <a:close/>
              </a:path>
              <a:path w="1328420" h="1866900">
                <a:moveTo>
                  <a:pt x="74739" y="1714500"/>
                </a:moveTo>
                <a:lnTo>
                  <a:pt x="59550" y="1714500"/>
                </a:lnTo>
                <a:lnTo>
                  <a:pt x="54927" y="1701800"/>
                </a:lnTo>
                <a:lnTo>
                  <a:pt x="70027" y="1701800"/>
                </a:lnTo>
                <a:lnTo>
                  <a:pt x="74739" y="1714500"/>
                </a:lnTo>
                <a:close/>
              </a:path>
              <a:path w="1328420" h="1866900">
                <a:moveTo>
                  <a:pt x="1268425" y="1714500"/>
                </a:moveTo>
                <a:lnTo>
                  <a:pt x="1253249" y="1714500"/>
                </a:lnTo>
                <a:lnTo>
                  <a:pt x="1257947" y="1701800"/>
                </a:lnTo>
                <a:lnTo>
                  <a:pt x="1273060" y="1701800"/>
                </a:lnTo>
                <a:lnTo>
                  <a:pt x="1268425" y="1714500"/>
                </a:lnTo>
                <a:close/>
              </a:path>
              <a:path w="1328420" h="1866900">
                <a:moveTo>
                  <a:pt x="84429" y="1727200"/>
                </a:moveTo>
                <a:lnTo>
                  <a:pt x="69291" y="1727200"/>
                </a:lnTo>
                <a:lnTo>
                  <a:pt x="64338" y="1714500"/>
                </a:lnTo>
                <a:lnTo>
                  <a:pt x="79413" y="1714500"/>
                </a:lnTo>
                <a:lnTo>
                  <a:pt x="84429" y="1727200"/>
                </a:lnTo>
                <a:close/>
              </a:path>
              <a:path w="1328420" h="1866900">
                <a:moveTo>
                  <a:pt x="1258697" y="1727200"/>
                </a:moveTo>
                <a:lnTo>
                  <a:pt x="1243545" y="1727200"/>
                </a:lnTo>
                <a:lnTo>
                  <a:pt x="1248562" y="1714500"/>
                </a:lnTo>
                <a:lnTo>
                  <a:pt x="1263637" y="1714500"/>
                </a:lnTo>
                <a:lnTo>
                  <a:pt x="1258697" y="1727200"/>
                </a:lnTo>
                <a:close/>
              </a:path>
              <a:path w="1328420" h="1866900">
                <a:moveTo>
                  <a:pt x="94716" y="1739900"/>
                </a:moveTo>
                <a:lnTo>
                  <a:pt x="79654" y="1739900"/>
                </a:lnTo>
                <a:lnTo>
                  <a:pt x="74395" y="1727200"/>
                </a:lnTo>
                <a:lnTo>
                  <a:pt x="89407" y="1727200"/>
                </a:lnTo>
                <a:lnTo>
                  <a:pt x="94716" y="1739900"/>
                </a:lnTo>
                <a:close/>
              </a:path>
              <a:path w="1328420" h="1866900">
                <a:moveTo>
                  <a:pt x="1248321" y="1739900"/>
                </a:moveTo>
                <a:lnTo>
                  <a:pt x="1233258" y="1739900"/>
                </a:lnTo>
                <a:lnTo>
                  <a:pt x="1238580" y="1727200"/>
                </a:lnTo>
                <a:lnTo>
                  <a:pt x="1253578" y="1727200"/>
                </a:lnTo>
                <a:lnTo>
                  <a:pt x="1248321" y="1739900"/>
                </a:lnTo>
                <a:close/>
              </a:path>
              <a:path w="1328420" h="1866900">
                <a:moveTo>
                  <a:pt x="105587" y="1752600"/>
                </a:moveTo>
                <a:lnTo>
                  <a:pt x="90639" y="1752600"/>
                </a:lnTo>
                <a:lnTo>
                  <a:pt x="85077" y="1739900"/>
                </a:lnTo>
                <a:lnTo>
                  <a:pt x="99987" y="1739900"/>
                </a:lnTo>
                <a:lnTo>
                  <a:pt x="105587" y="1752600"/>
                </a:lnTo>
                <a:close/>
              </a:path>
              <a:path w="1328420" h="1866900">
                <a:moveTo>
                  <a:pt x="1237348" y="1752600"/>
                </a:moveTo>
                <a:lnTo>
                  <a:pt x="1222387" y="1752600"/>
                </a:lnTo>
                <a:lnTo>
                  <a:pt x="1228001" y="1739900"/>
                </a:lnTo>
                <a:lnTo>
                  <a:pt x="1242910" y="1739900"/>
                </a:lnTo>
                <a:lnTo>
                  <a:pt x="1237348" y="1752600"/>
                </a:lnTo>
                <a:close/>
              </a:path>
              <a:path w="1328420" h="1866900">
                <a:moveTo>
                  <a:pt x="117017" y="1765300"/>
                </a:moveTo>
                <a:lnTo>
                  <a:pt x="102196" y="1765300"/>
                </a:lnTo>
                <a:lnTo>
                  <a:pt x="96342" y="1752600"/>
                </a:lnTo>
                <a:lnTo>
                  <a:pt x="111125" y="1752600"/>
                </a:lnTo>
                <a:lnTo>
                  <a:pt x="117017" y="1765300"/>
                </a:lnTo>
                <a:close/>
              </a:path>
              <a:path w="1328420" h="1866900">
                <a:moveTo>
                  <a:pt x="1225778" y="1765300"/>
                </a:moveTo>
                <a:lnTo>
                  <a:pt x="1210970" y="1765300"/>
                </a:lnTo>
                <a:lnTo>
                  <a:pt x="1216850" y="1752600"/>
                </a:lnTo>
                <a:lnTo>
                  <a:pt x="1231633" y="1752600"/>
                </a:lnTo>
                <a:lnTo>
                  <a:pt x="1225778" y="1765300"/>
                </a:lnTo>
                <a:close/>
              </a:path>
              <a:path w="1328420" h="1866900">
                <a:moveTo>
                  <a:pt x="135153" y="1778000"/>
                </a:moveTo>
                <a:lnTo>
                  <a:pt x="114338" y="1778000"/>
                </a:lnTo>
                <a:lnTo>
                  <a:pt x="108203" y="1765300"/>
                </a:lnTo>
                <a:lnTo>
                  <a:pt x="128854" y="1765300"/>
                </a:lnTo>
                <a:lnTo>
                  <a:pt x="135153" y="1778000"/>
                </a:lnTo>
                <a:close/>
              </a:path>
              <a:path w="1328420" h="1866900">
                <a:moveTo>
                  <a:pt x="1213650" y="1778000"/>
                </a:moveTo>
                <a:lnTo>
                  <a:pt x="1192834" y="1778000"/>
                </a:lnTo>
                <a:lnTo>
                  <a:pt x="1199121" y="1765300"/>
                </a:lnTo>
                <a:lnTo>
                  <a:pt x="1219784" y="1765300"/>
                </a:lnTo>
                <a:lnTo>
                  <a:pt x="1213650" y="1778000"/>
                </a:lnTo>
                <a:close/>
              </a:path>
              <a:path w="1328420" h="1866900">
                <a:moveTo>
                  <a:pt x="147866" y="1790700"/>
                </a:moveTo>
                <a:lnTo>
                  <a:pt x="127000" y="1790700"/>
                </a:lnTo>
                <a:lnTo>
                  <a:pt x="120599" y="1778000"/>
                </a:lnTo>
                <a:lnTo>
                  <a:pt x="141325" y="1778000"/>
                </a:lnTo>
                <a:lnTo>
                  <a:pt x="147866" y="1790700"/>
                </a:lnTo>
                <a:close/>
              </a:path>
              <a:path w="1328420" h="1866900">
                <a:moveTo>
                  <a:pt x="1200975" y="1790700"/>
                </a:moveTo>
                <a:lnTo>
                  <a:pt x="1180109" y="1790700"/>
                </a:lnTo>
                <a:lnTo>
                  <a:pt x="1186649" y="1778000"/>
                </a:lnTo>
                <a:lnTo>
                  <a:pt x="1207376" y="1778000"/>
                </a:lnTo>
                <a:lnTo>
                  <a:pt x="1200975" y="1790700"/>
                </a:lnTo>
                <a:close/>
              </a:path>
              <a:path w="1328420" h="1866900">
                <a:moveTo>
                  <a:pt x="167843" y="1803400"/>
                </a:moveTo>
                <a:lnTo>
                  <a:pt x="146989" y="1803400"/>
                </a:lnTo>
                <a:lnTo>
                  <a:pt x="140195" y="1790700"/>
                </a:lnTo>
                <a:lnTo>
                  <a:pt x="160948" y="1790700"/>
                </a:lnTo>
                <a:lnTo>
                  <a:pt x="167843" y="1803400"/>
                </a:lnTo>
                <a:close/>
              </a:path>
              <a:path w="1328420" h="1866900">
                <a:moveTo>
                  <a:pt x="1180998" y="1803400"/>
                </a:moveTo>
                <a:lnTo>
                  <a:pt x="1160143" y="1803400"/>
                </a:lnTo>
                <a:lnTo>
                  <a:pt x="1167041" y="1790700"/>
                </a:lnTo>
                <a:lnTo>
                  <a:pt x="1187780" y="1790700"/>
                </a:lnTo>
                <a:lnTo>
                  <a:pt x="1180998" y="1803400"/>
                </a:lnTo>
                <a:close/>
              </a:path>
              <a:path w="1328420" h="1866900">
                <a:moveTo>
                  <a:pt x="188823" y="1816100"/>
                </a:moveTo>
                <a:lnTo>
                  <a:pt x="168071" y="1816100"/>
                </a:lnTo>
                <a:lnTo>
                  <a:pt x="160922" y="1803400"/>
                </a:lnTo>
                <a:lnTo>
                  <a:pt x="181583" y="1803400"/>
                </a:lnTo>
                <a:lnTo>
                  <a:pt x="188823" y="1816100"/>
                </a:lnTo>
                <a:close/>
              </a:path>
              <a:path w="1328420" h="1866900">
                <a:moveTo>
                  <a:pt x="1159915" y="1816100"/>
                </a:moveTo>
                <a:lnTo>
                  <a:pt x="1139151" y="1816100"/>
                </a:lnTo>
                <a:lnTo>
                  <a:pt x="1146390" y="1803400"/>
                </a:lnTo>
                <a:lnTo>
                  <a:pt x="1167053" y="1803400"/>
                </a:lnTo>
                <a:lnTo>
                  <a:pt x="1159915" y="1816100"/>
                </a:lnTo>
                <a:close/>
              </a:path>
              <a:path w="1328420" h="1866900">
                <a:moveTo>
                  <a:pt x="218249" y="1828800"/>
                </a:moveTo>
                <a:lnTo>
                  <a:pt x="182702" y="1828800"/>
                </a:lnTo>
                <a:lnTo>
                  <a:pt x="175323" y="1816100"/>
                </a:lnTo>
                <a:lnTo>
                  <a:pt x="210604" y="1816100"/>
                </a:lnTo>
                <a:lnTo>
                  <a:pt x="218249" y="1828800"/>
                </a:lnTo>
                <a:close/>
              </a:path>
              <a:path w="1328420" h="1866900">
                <a:moveTo>
                  <a:pt x="1145285" y="1828800"/>
                </a:moveTo>
                <a:lnTo>
                  <a:pt x="1109726" y="1828800"/>
                </a:lnTo>
                <a:lnTo>
                  <a:pt x="1117371" y="1816100"/>
                </a:lnTo>
                <a:lnTo>
                  <a:pt x="1152652" y="1816100"/>
                </a:lnTo>
                <a:lnTo>
                  <a:pt x="1145285" y="1828800"/>
                </a:lnTo>
                <a:close/>
              </a:path>
              <a:path w="1328420" h="1866900">
                <a:moveTo>
                  <a:pt x="249174" y="1841500"/>
                </a:moveTo>
                <a:lnTo>
                  <a:pt x="213232" y="1841500"/>
                </a:lnTo>
                <a:lnTo>
                  <a:pt x="205447" y="1828800"/>
                </a:lnTo>
                <a:lnTo>
                  <a:pt x="241160" y="1828800"/>
                </a:lnTo>
                <a:lnTo>
                  <a:pt x="249174" y="1841500"/>
                </a:lnTo>
                <a:close/>
              </a:path>
              <a:path w="1328420" h="1866900">
                <a:moveTo>
                  <a:pt x="1114742" y="1841500"/>
                </a:moveTo>
                <a:lnTo>
                  <a:pt x="1078801" y="1841500"/>
                </a:lnTo>
                <a:lnTo>
                  <a:pt x="1086815" y="1828800"/>
                </a:lnTo>
                <a:lnTo>
                  <a:pt x="1122540" y="1828800"/>
                </a:lnTo>
                <a:lnTo>
                  <a:pt x="1114742" y="1841500"/>
                </a:lnTo>
                <a:close/>
              </a:path>
              <a:path w="1328420" h="1866900">
                <a:moveTo>
                  <a:pt x="298018" y="1854200"/>
                </a:moveTo>
                <a:lnTo>
                  <a:pt x="245325" y="1854200"/>
                </a:lnTo>
                <a:lnTo>
                  <a:pt x="237172" y="1841500"/>
                </a:lnTo>
                <a:lnTo>
                  <a:pt x="289533" y="1841500"/>
                </a:lnTo>
                <a:lnTo>
                  <a:pt x="298018" y="1854200"/>
                </a:lnTo>
                <a:close/>
              </a:path>
              <a:path w="1328420" h="1866900">
                <a:moveTo>
                  <a:pt x="1082649" y="1854200"/>
                </a:moveTo>
                <a:lnTo>
                  <a:pt x="1029969" y="1854200"/>
                </a:lnTo>
                <a:lnTo>
                  <a:pt x="1038453" y="1841500"/>
                </a:lnTo>
                <a:lnTo>
                  <a:pt x="1090815" y="1841500"/>
                </a:lnTo>
                <a:lnTo>
                  <a:pt x="1082649" y="1854200"/>
                </a:lnTo>
                <a:close/>
              </a:path>
              <a:path w="1328420" h="1866900">
                <a:moveTo>
                  <a:pt x="1031963" y="1866900"/>
                </a:moveTo>
                <a:lnTo>
                  <a:pt x="296011" y="1866900"/>
                </a:lnTo>
                <a:lnTo>
                  <a:pt x="287375" y="1854200"/>
                </a:lnTo>
                <a:lnTo>
                  <a:pt x="1040599" y="1854200"/>
                </a:lnTo>
                <a:lnTo>
                  <a:pt x="1031963" y="18669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>
            <p:custDataLst>
              <p:tags r:id="rId10"/>
            </p:custDataLst>
          </p:nvPr>
        </p:nvSpPr>
        <p:spPr>
          <a:xfrm>
            <a:off x="10053955" y="2758440"/>
            <a:ext cx="382905" cy="431800"/>
          </a:xfrm>
          <a:custGeom>
            <a:avLst/>
            <a:gdLst/>
            <a:ahLst/>
            <a:cxnLst/>
            <a:rect l="l" t="t" r="r" b="b"/>
            <a:pathLst>
              <a:path w="382904" h="431800">
                <a:moveTo>
                  <a:pt x="291083" y="431292"/>
                </a:moveTo>
                <a:lnTo>
                  <a:pt x="91440" y="431292"/>
                </a:lnTo>
                <a:lnTo>
                  <a:pt x="56124" y="424401"/>
                </a:lnTo>
                <a:lnTo>
                  <a:pt x="27165" y="404917"/>
                </a:lnTo>
                <a:lnTo>
                  <a:pt x="7483" y="375760"/>
                </a:lnTo>
                <a:lnTo>
                  <a:pt x="0" y="339852"/>
                </a:lnTo>
                <a:lnTo>
                  <a:pt x="0" y="91440"/>
                </a:lnTo>
                <a:lnTo>
                  <a:pt x="7483" y="55581"/>
                </a:lnTo>
                <a:lnTo>
                  <a:pt x="27165" y="26441"/>
                </a:lnTo>
                <a:lnTo>
                  <a:pt x="56124" y="6940"/>
                </a:lnTo>
                <a:lnTo>
                  <a:pt x="91440" y="0"/>
                </a:lnTo>
                <a:lnTo>
                  <a:pt x="291083" y="0"/>
                </a:lnTo>
                <a:lnTo>
                  <a:pt x="326542" y="6940"/>
                </a:lnTo>
                <a:lnTo>
                  <a:pt x="355549" y="26441"/>
                </a:lnTo>
                <a:lnTo>
                  <a:pt x="375184" y="55581"/>
                </a:lnTo>
                <a:lnTo>
                  <a:pt x="382524" y="91440"/>
                </a:lnTo>
                <a:lnTo>
                  <a:pt x="382524" y="339852"/>
                </a:lnTo>
                <a:lnTo>
                  <a:pt x="375184" y="375760"/>
                </a:lnTo>
                <a:lnTo>
                  <a:pt x="355549" y="404917"/>
                </a:lnTo>
                <a:lnTo>
                  <a:pt x="326542" y="424401"/>
                </a:lnTo>
                <a:lnTo>
                  <a:pt x="291083" y="431292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1"/>
          <a:stretch>
            <a:fillRect/>
          </a:stretch>
        </p:blipFill>
        <p:spPr>
          <a:xfrm>
            <a:off x="6908800" y="1494790"/>
            <a:ext cx="4654550" cy="524827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9211" y="2525699"/>
            <a:ext cx="7289165" cy="153416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人的骨子里对故事有一种天然的喜爱</a:t>
            </a:r>
            <a:r>
              <a:rPr sz="22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sz="22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当一家店除了提供餐饮和服务以外也承载了一个好的故事</a:t>
            </a:r>
            <a:r>
              <a:rPr sz="22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那这家店本身就具备了一种吸引人的情怀</a:t>
            </a:r>
            <a:r>
              <a:rPr sz="22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</a:t>
            </a:r>
            <a:endParaRPr sz="22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945" y="348652"/>
            <a:ext cx="3201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原则4:</a:t>
            </a:r>
            <a:r>
              <a:rPr sz="2000" spc="-10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看店铺是否有好故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3"/>
            </p:custDataLst>
          </p:nvPr>
        </p:nvSpPr>
        <p:spPr>
          <a:xfrm>
            <a:off x="8450580" y="3429000"/>
            <a:ext cx="1292860" cy="2249805"/>
          </a:xfrm>
          <a:custGeom>
            <a:avLst/>
            <a:gdLst/>
            <a:ahLst/>
            <a:cxnLst/>
            <a:rect l="l" t="t" r="r" b="b"/>
            <a:pathLst>
              <a:path w="1292859" h="2249804">
                <a:moveTo>
                  <a:pt x="918972" y="2249424"/>
                </a:moveTo>
                <a:lnTo>
                  <a:pt x="371855" y="2249424"/>
                </a:lnTo>
                <a:lnTo>
                  <a:pt x="325136" y="2246559"/>
                </a:lnTo>
                <a:lnTo>
                  <a:pt x="280144" y="2238110"/>
                </a:lnTo>
                <a:lnTo>
                  <a:pt x="237233" y="2224423"/>
                </a:lnTo>
                <a:lnTo>
                  <a:pt x="196754" y="2205847"/>
                </a:lnTo>
                <a:lnTo>
                  <a:pt x="159059" y="2182730"/>
                </a:lnTo>
                <a:lnTo>
                  <a:pt x="124501" y="2155420"/>
                </a:lnTo>
                <a:lnTo>
                  <a:pt x="93432" y="2124263"/>
                </a:lnTo>
                <a:lnTo>
                  <a:pt x="66204" y="2089609"/>
                </a:lnTo>
                <a:lnTo>
                  <a:pt x="43169" y="2051804"/>
                </a:lnTo>
                <a:lnTo>
                  <a:pt x="24678" y="2011198"/>
                </a:lnTo>
                <a:lnTo>
                  <a:pt x="11085" y="1968137"/>
                </a:lnTo>
                <a:lnTo>
                  <a:pt x="2742" y="1922970"/>
                </a:lnTo>
                <a:lnTo>
                  <a:pt x="0" y="1876044"/>
                </a:lnTo>
                <a:lnTo>
                  <a:pt x="0" y="373379"/>
                </a:lnTo>
                <a:lnTo>
                  <a:pt x="2742" y="326496"/>
                </a:lnTo>
                <a:lnTo>
                  <a:pt x="11085" y="281365"/>
                </a:lnTo>
                <a:lnTo>
                  <a:pt x="24678" y="238332"/>
                </a:lnTo>
                <a:lnTo>
                  <a:pt x="43169" y="197746"/>
                </a:lnTo>
                <a:lnTo>
                  <a:pt x="66204" y="159955"/>
                </a:lnTo>
                <a:lnTo>
                  <a:pt x="93432" y="125307"/>
                </a:lnTo>
                <a:lnTo>
                  <a:pt x="124501" y="94150"/>
                </a:lnTo>
                <a:lnTo>
                  <a:pt x="159059" y="66831"/>
                </a:lnTo>
                <a:lnTo>
                  <a:pt x="196754" y="43700"/>
                </a:lnTo>
                <a:lnTo>
                  <a:pt x="237233" y="25103"/>
                </a:lnTo>
                <a:lnTo>
                  <a:pt x="280144" y="11389"/>
                </a:lnTo>
                <a:lnTo>
                  <a:pt x="325136" y="2905"/>
                </a:lnTo>
                <a:lnTo>
                  <a:pt x="371855" y="0"/>
                </a:lnTo>
                <a:lnTo>
                  <a:pt x="918972" y="0"/>
                </a:lnTo>
                <a:lnTo>
                  <a:pt x="965795" y="2905"/>
                </a:lnTo>
                <a:lnTo>
                  <a:pt x="1010878" y="11389"/>
                </a:lnTo>
                <a:lnTo>
                  <a:pt x="1053871" y="25103"/>
                </a:lnTo>
                <a:lnTo>
                  <a:pt x="1094427" y="43700"/>
                </a:lnTo>
                <a:lnTo>
                  <a:pt x="1132198" y="66831"/>
                </a:lnTo>
                <a:lnTo>
                  <a:pt x="1166836" y="94150"/>
                </a:lnTo>
                <a:lnTo>
                  <a:pt x="1197993" y="125307"/>
                </a:lnTo>
                <a:lnTo>
                  <a:pt x="1225322" y="159955"/>
                </a:lnTo>
                <a:lnTo>
                  <a:pt x="1248473" y="197746"/>
                </a:lnTo>
                <a:lnTo>
                  <a:pt x="1267100" y="238332"/>
                </a:lnTo>
                <a:lnTo>
                  <a:pt x="1280853" y="281365"/>
                </a:lnTo>
                <a:lnTo>
                  <a:pt x="1289387" y="326496"/>
                </a:lnTo>
                <a:lnTo>
                  <a:pt x="1292352" y="373379"/>
                </a:lnTo>
                <a:lnTo>
                  <a:pt x="1292352" y="1876044"/>
                </a:lnTo>
                <a:lnTo>
                  <a:pt x="1289387" y="1922970"/>
                </a:lnTo>
                <a:lnTo>
                  <a:pt x="1280853" y="1968137"/>
                </a:lnTo>
                <a:lnTo>
                  <a:pt x="1267100" y="2011198"/>
                </a:lnTo>
                <a:lnTo>
                  <a:pt x="1248473" y="2051804"/>
                </a:lnTo>
                <a:lnTo>
                  <a:pt x="1225322" y="2089609"/>
                </a:lnTo>
                <a:lnTo>
                  <a:pt x="1197993" y="2124263"/>
                </a:lnTo>
                <a:lnTo>
                  <a:pt x="1166836" y="2155420"/>
                </a:lnTo>
                <a:lnTo>
                  <a:pt x="1132198" y="2182730"/>
                </a:lnTo>
                <a:lnTo>
                  <a:pt x="1094427" y="2205847"/>
                </a:lnTo>
                <a:lnTo>
                  <a:pt x="1053871" y="2224423"/>
                </a:lnTo>
                <a:lnTo>
                  <a:pt x="1010878" y="2238110"/>
                </a:lnTo>
                <a:lnTo>
                  <a:pt x="965795" y="2246559"/>
                </a:lnTo>
                <a:lnTo>
                  <a:pt x="918972" y="2249424"/>
                </a:lnTo>
                <a:close/>
              </a:path>
            </a:pathLst>
          </a:custGeom>
          <a:solidFill>
            <a:srgbClr val="DCE3F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4"/>
            </p:custDataLst>
          </p:nvPr>
        </p:nvSpPr>
        <p:spPr>
          <a:xfrm>
            <a:off x="8749030" y="2581910"/>
            <a:ext cx="607695" cy="917575"/>
          </a:xfrm>
          <a:custGeom>
            <a:avLst/>
            <a:gdLst/>
            <a:ahLst/>
            <a:cxnLst/>
            <a:rect l="l" t="t" r="r" b="b"/>
            <a:pathLst>
              <a:path w="607695" h="917575">
                <a:moveTo>
                  <a:pt x="303568" y="916990"/>
                </a:moveTo>
                <a:lnTo>
                  <a:pt x="265455" y="913418"/>
                </a:lnTo>
                <a:lnTo>
                  <a:pt x="228755" y="902988"/>
                </a:lnTo>
                <a:lnTo>
                  <a:pt x="193754" y="886130"/>
                </a:lnTo>
                <a:lnTo>
                  <a:pt x="160738" y="863274"/>
                </a:lnTo>
                <a:lnTo>
                  <a:pt x="129991" y="834851"/>
                </a:lnTo>
                <a:lnTo>
                  <a:pt x="101800" y="801291"/>
                </a:lnTo>
                <a:lnTo>
                  <a:pt x="76450" y="763025"/>
                </a:lnTo>
                <a:lnTo>
                  <a:pt x="54226" y="720481"/>
                </a:lnTo>
                <a:lnTo>
                  <a:pt x="35414" y="674092"/>
                </a:lnTo>
                <a:lnTo>
                  <a:pt x="20300" y="624286"/>
                </a:lnTo>
                <a:lnTo>
                  <a:pt x="9169" y="571494"/>
                </a:lnTo>
                <a:lnTo>
                  <a:pt x="2307" y="516146"/>
                </a:lnTo>
                <a:lnTo>
                  <a:pt x="0" y="458673"/>
                </a:lnTo>
                <a:lnTo>
                  <a:pt x="2307" y="401121"/>
                </a:lnTo>
                <a:lnTo>
                  <a:pt x="9169" y="345707"/>
                </a:lnTo>
                <a:lnTo>
                  <a:pt x="20300" y="292861"/>
                </a:lnTo>
                <a:lnTo>
                  <a:pt x="35414" y="243011"/>
                </a:lnTo>
                <a:lnTo>
                  <a:pt x="54226" y="196586"/>
                </a:lnTo>
                <a:lnTo>
                  <a:pt x="76450" y="154015"/>
                </a:lnTo>
                <a:lnTo>
                  <a:pt x="101800" y="115729"/>
                </a:lnTo>
                <a:lnTo>
                  <a:pt x="129991" y="82155"/>
                </a:lnTo>
                <a:lnTo>
                  <a:pt x="160738" y="53724"/>
                </a:lnTo>
                <a:lnTo>
                  <a:pt x="193754" y="30863"/>
                </a:lnTo>
                <a:lnTo>
                  <a:pt x="228755" y="14003"/>
                </a:lnTo>
                <a:lnTo>
                  <a:pt x="265455" y="3572"/>
                </a:lnTo>
                <a:lnTo>
                  <a:pt x="303568" y="0"/>
                </a:lnTo>
                <a:lnTo>
                  <a:pt x="341680" y="3572"/>
                </a:lnTo>
                <a:lnTo>
                  <a:pt x="378380" y="14002"/>
                </a:lnTo>
                <a:lnTo>
                  <a:pt x="413383" y="30861"/>
                </a:lnTo>
                <a:lnTo>
                  <a:pt x="446403" y="53718"/>
                </a:lnTo>
                <a:lnTo>
                  <a:pt x="477156" y="82145"/>
                </a:lnTo>
                <a:lnTo>
                  <a:pt x="505357" y="115711"/>
                </a:lnTo>
                <a:lnTo>
                  <a:pt x="530722" y="153988"/>
                </a:lnTo>
                <a:lnTo>
                  <a:pt x="552966" y="196544"/>
                </a:lnTo>
                <a:lnTo>
                  <a:pt x="571804" y="242952"/>
                </a:lnTo>
                <a:lnTo>
                  <a:pt x="586951" y="292780"/>
                </a:lnTo>
                <a:lnTo>
                  <a:pt x="598123" y="345600"/>
                </a:lnTo>
                <a:lnTo>
                  <a:pt x="605035" y="400981"/>
                </a:lnTo>
                <a:lnTo>
                  <a:pt x="607402" y="458495"/>
                </a:lnTo>
                <a:lnTo>
                  <a:pt x="605035" y="516006"/>
                </a:lnTo>
                <a:lnTo>
                  <a:pt x="598123" y="571386"/>
                </a:lnTo>
                <a:lnTo>
                  <a:pt x="586951" y="624205"/>
                </a:lnTo>
                <a:lnTo>
                  <a:pt x="571804" y="674033"/>
                </a:lnTo>
                <a:lnTo>
                  <a:pt x="552966" y="720440"/>
                </a:lnTo>
                <a:lnTo>
                  <a:pt x="530722" y="762997"/>
                </a:lnTo>
                <a:lnTo>
                  <a:pt x="505357" y="801274"/>
                </a:lnTo>
                <a:lnTo>
                  <a:pt x="477156" y="834841"/>
                </a:lnTo>
                <a:lnTo>
                  <a:pt x="446403" y="863269"/>
                </a:lnTo>
                <a:lnTo>
                  <a:pt x="413383" y="886127"/>
                </a:lnTo>
                <a:lnTo>
                  <a:pt x="378380" y="902987"/>
                </a:lnTo>
                <a:lnTo>
                  <a:pt x="341680" y="913418"/>
                </a:lnTo>
                <a:lnTo>
                  <a:pt x="303568" y="91699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5"/>
            </p:custDataLst>
          </p:nvPr>
        </p:nvSpPr>
        <p:spPr>
          <a:xfrm>
            <a:off x="8686165" y="2523490"/>
            <a:ext cx="728980" cy="1068070"/>
          </a:xfrm>
          <a:custGeom>
            <a:avLst/>
            <a:gdLst/>
            <a:ahLst/>
            <a:cxnLst/>
            <a:rect l="l" t="t" r="r" b="b"/>
            <a:pathLst>
              <a:path w="728979" h="1068070">
                <a:moveTo>
                  <a:pt x="101917" y="228168"/>
                </a:moveTo>
                <a:lnTo>
                  <a:pt x="88265" y="247027"/>
                </a:lnTo>
                <a:lnTo>
                  <a:pt x="69761" y="260045"/>
                </a:lnTo>
                <a:lnTo>
                  <a:pt x="49110" y="272796"/>
                </a:lnTo>
                <a:lnTo>
                  <a:pt x="29070" y="290880"/>
                </a:lnTo>
                <a:lnTo>
                  <a:pt x="12382" y="319887"/>
                </a:lnTo>
                <a:lnTo>
                  <a:pt x="1778" y="365391"/>
                </a:lnTo>
                <a:lnTo>
                  <a:pt x="0" y="432993"/>
                </a:lnTo>
                <a:lnTo>
                  <a:pt x="7658" y="510311"/>
                </a:lnTo>
                <a:lnTo>
                  <a:pt x="20993" y="560070"/>
                </a:lnTo>
                <a:lnTo>
                  <a:pt x="37909" y="590765"/>
                </a:lnTo>
                <a:lnTo>
                  <a:pt x="56349" y="610933"/>
                </a:lnTo>
                <a:lnTo>
                  <a:pt x="74244" y="629081"/>
                </a:lnTo>
                <a:lnTo>
                  <a:pt x="89535" y="653745"/>
                </a:lnTo>
                <a:lnTo>
                  <a:pt x="87363" y="634288"/>
                </a:lnTo>
                <a:lnTo>
                  <a:pt x="81203" y="587298"/>
                </a:lnTo>
                <a:lnTo>
                  <a:pt x="75234" y="521817"/>
                </a:lnTo>
                <a:lnTo>
                  <a:pt x="73647" y="446849"/>
                </a:lnTo>
                <a:lnTo>
                  <a:pt x="79222" y="366890"/>
                </a:lnTo>
                <a:lnTo>
                  <a:pt x="88811" y="296799"/>
                </a:lnTo>
                <a:lnTo>
                  <a:pt x="97878" y="247078"/>
                </a:lnTo>
                <a:lnTo>
                  <a:pt x="101917" y="228168"/>
                </a:lnTo>
                <a:close/>
              </a:path>
              <a:path w="728979" h="1068070">
                <a:moveTo>
                  <a:pt x="527646" y="113995"/>
                </a:moveTo>
                <a:lnTo>
                  <a:pt x="512559" y="58420"/>
                </a:lnTo>
                <a:lnTo>
                  <a:pt x="484225" y="30924"/>
                </a:lnTo>
                <a:lnTo>
                  <a:pt x="436524" y="9893"/>
                </a:lnTo>
                <a:lnTo>
                  <a:pt x="365315" y="0"/>
                </a:lnTo>
                <a:lnTo>
                  <a:pt x="294208" y="5041"/>
                </a:lnTo>
                <a:lnTo>
                  <a:pt x="246748" y="22415"/>
                </a:lnTo>
                <a:lnTo>
                  <a:pt x="218579" y="47294"/>
                </a:lnTo>
                <a:lnTo>
                  <a:pt x="205397" y="74841"/>
                </a:lnTo>
                <a:lnTo>
                  <a:pt x="202869" y="100253"/>
                </a:lnTo>
                <a:lnTo>
                  <a:pt x="206654" y="118668"/>
                </a:lnTo>
                <a:lnTo>
                  <a:pt x="212445" y="125272"/>
                </a:lnTo>
                <a:lnTo>
                  <a:pt x="255485" y="129717"/>
                </a:lnTo>
                <a:lnTo>
                  <a:pt x="293331" y="152069"/>
                </a:lnTo>
                <a:lnTo>
                  <a:pt x="332562" y="177215"/>
                </a:lnTo>
                <a:lnTo>
                  <a:pt x="379793" y="189992"/>
                </a:lnTo>
                <a:lnTo>
                  <a:pt x="410159" y="184708"/>
                </a:lnTo>
                <a:lnTo>
                  <a:pt x="424980" y="170548"/>
                </a:lnTo>
                <a:lnTo>
                  <a:pt x="438111" y="153936"/>
                </a:lnTo>
                <a:lnTo>
                  <a:pt x="463461" y="141300"/>
                </a:lnTo>
                <a:lnTo>
                  <a:pt x="514896" y="139052"/>
                </a:lnTo>
                <a:lnTo>
                  <a:pt x="522681" y="132689"/>
                </a:lnTo>
                <a:lnTo>
                  <a:pt x="527646" y="113995"/>
                </a:lnTo>
                <a:close/>
              </a:path>
              <a:path w="728979" h="1068070">
                <a:moveTo>
                  <a:pt x="638619" y="752589"/>
                </a:moveTo>
                <a:lnTo>
                  <a:pt x="637489" y="706526"/>
                </a:lnTo>
                <a:lnTo>
                  <a:pt x="628370" y="680326"/>
                </a:lnTo>
                <a:lnTo>
                  <a:pt x="603872" y="704850"/>
                </a:lnTo>
                <a:lnTo>
                  <a:pt x="586460" y="737857"/>
                </a:lnTo>
                <a:lnTo>
                  <a:pt x="572198" y="768642"/>
                </a:lnTo>
                <a:lnTo>
                  <a:pt x="557136" y="786460"/>
                </a:lnTo>
                <a:lnTo>
                  <a:pt x="513537" y="796137"/>
                </a:lnTo>
                <a:lnTo>
                  <a:pt x="510247" y="794931"/>
                </a:lnTo>
                <a:lnTo>
                  <a:pt x="481482" y="784479"/>
                </a:lnTo>
                <a:lnTo>
                  <a:pt x="456069" y="764489"/>
                </a:lnTo>
                <a:lnTo>
                  <a:pt x="456069" y="853325"/>
                </a:lnTo>
                <a:lnTo>
                  <a:pt x="274561" y="853325"/>
                </a:lnTo>
                <a:lnTo>
                  <a:pt x="280555" y="845019"/>
                </a:lnTo>
                <a:lnTo>
                  <a:pt x="297688" y="826731"/>
                </a:lnTo>
                <a:lnTo>
                  <a:pt x="324713" y="808456"/>
                </a:lnTo>
                <a:lnTo>
                  <a:pt x="360337" y="800138"/>
                </a:lnTo>
                <a:lnTo>
                  <a:pt x="397522" y="808456"/>
                </a:lnTo>
                <a:lnTo>
                  <a:pt x="427951" y="826731"/>
                </a:lnTo>
                <a:lnTo>
                  <a:pt x="448513" y="845019"/>
                </a:lnTo>
                <a:lnTo>
                  <a:pt x="456069" y="853325"/>
                </a:lnTo>
                <a:lnTo>
                  <a:pt x="456069" y="764489"/>
                </a:lnTo>
                <a:lnTo>
                  <a:pt x="453237" y="762254"/>
                </a:lnTo>
                <a:lnTo>
                  <a:pt x="421093" y="740219"/>
                </a:lnTo>
                <a:lnTo>
                  <a:pt x="377329" y="729119"/>
                </a:lnTo>
                <a:lnTo>
                  <a:pt x="334111" y="736130"/>
                </a:lnTo>
                <a:lnTo>
                  <a:pt x="294170" y="754888"/>
                </a:lnTo>
                <a:lnTo>
                  <a:pt x="256603" y="776744"/>
                </a:lnTo>
                <a:lnTo>
                  <a:pt x="220535" y="792988"/>
                </a:lnTo>
                <a:lnTo>
                  <a:pt x="185077" y="794931"/>
                </a:lnTo>
                <a:lnTo>
                  <a:pt x="165989" y="780161"/>
                </a:lnTo>
                <a:lnTo>
                  <a:pt x="147586" y="751408"/>
                </a:lnTo>
                <a:lnTo>
                  <a:pt x="127635" y="718159"/>
                </a:lnTo>
                <a:lnTo>
                  <a:pt x="103860" y="689889"/>
                </a:lnTo>
                <a:lnTo>
                  <a:pt x="95224" y="706094"/>
                </a:lnTo>
                <a:lnTo>
                  <a:pt x="94767" y="742734"/>
                </a:lnTo>
                <a:lnTo>
                  <a:pt x="101231" y="791413"/>
                </a:lnTo>
                <a:lnTo>
                  <a:pt x="113334" y="843699"/>
                </a:lnTo>
                <a:lnTo>
                  <a:pt x="129844" y="891209"/>
                </a:lnTo>
                <a:lnTo>
                  <a:pt x="149466" y="925525"/>
                </a:lnTo>
                <a:lnTo>
                  <a:pt x="201472" y="942009"/>
                </a:lnTo>
                <a:lnTo>
                  <a:pt x="221043" y="953350"/>
                </a:lnTo>
                <a:lnTo>
                  <a:pt x="233578" y="970153"/>
                </a:lnTo>
                <a:lnTo>
                  <a:pt x="242976" y="990307"/>
                </a:lnTo>
                <a:lnTo>
                  <a:pt x="253149" y="1011707"/>
                </a:lnTo>
                <a:lnTo>
                  <a:pt x="268008" y="1032268"/>
                </a:lnTo>
                <a:lnTo>
                  <a:pt x="291452" y="1049858"/>
                </a:lnTo>
                <a:lnTo>
                  <a:pt x="327393" y="1062393"/>
                </a:lnTo>
                <a:lnTo>
                  <a:pt x="379742" y="1067752"/>
                </a:lnTo>
                <a:lnTo>
                  <a:pt x="426859" y="1064945"/>
                </a:lnTo>
                <a:lnTo>
                  <a:pt x="479501" y="1041209"/>
                </a:lnTo>
                <a:lnTo>
                  <a:pt x="498576" y="1003261"/>
                </a:lnTo>
                <a:lnTo>
                  <a:pt x="503745" y="982687"/>
                </a:lnTo>
                <a:lnTo>
                  <a:pt x="510387" y="963028"/>
                </a:lnTo>
                <a:lnTo>
                  <a:pt x="521792" y="945769"/>
                </a:lnTo>
                <a:lnTo>
                  <a:pt x="541235" y="932421"/>
                </a:lnTo>
                <a:lnTo>
                  <a:pt x="572020" y="924445"/>
                </a:lnTo>
                <a:lnTo>
                  <a:pt x="598462" y="904455"/>
                </a:lnTo>
                <a:lnTo>
                  <a:pt x="618667" y="862101"/>
                </a:lnTo>
                <a:lnTo>
                  <a:pt x="632193" y="807974"/>
                </a:lnTo>
                <a:lnTo>
                  <a:pt x="633564" y="796137"/>
                </a:lnTo>
                <a:lnTo>
                  <a:pt x="638619" y="752589"/>
                </a:lnTo>
                <a:close/>
              </a:path>
              <a:path w="728979" h="1068070">
                <a:moveTo>
                  <a:pt x="728611" y="441502"/>
                </a:moveTo>
                <a:lnTo>
                  <a:pt x="726846" y="373900"/>
                </a:lnTo>
                <a:lnTo>
                  <a:pt x="716267" y="328396"/>
                </a:lnTo>
                <a:lnTo>
                  <a:pt x="679551" y="281305"/>
                </a:lnTo>
                <a:lnTo>
                  <a:pt x="658901" y="268541"/>
                </a:lnTo>
                <a:lnTo>
                  <a:pt x="640384" y="255524"/>
                </a:lnTo>
                <a:lnTo>
                  <a:pt x="626745" y="236651"/>
                </a:lnTo>
                <a:lnTo>
                  <a:pt x="630770" y="255549"/>
                </a:lnTo>
                <a:lnTo>
                  <a:pt x="639838" y="305257"/>
                </a:lnTo>
                <a:lnTo>
                  <a:pt x="649414" y="375335"/>
                </a:lnTo>
                <a:lnTo>
                  <a:pt x="654989" y="455320"/>
                </a:lnTo>
                <a:lnTo>
                  <a:pt x="653389" y="530301"/>
                </a:lnTo>
                <a:lnTo>
                  <a:pt x="647433" y="595795"/>
                </a:lnTo>
                <a:lnTo>
                  <a:pt x="641261" y="642785"/>
                </a:lnTo>
                <a:lnTo>
                  <a:pt x="639076" y="662254"/>
                </a:lnTo>
                <a:lnTo>
                  <a:pt x="654354" y="637565"/>
                </a:lnTo>
                <a:lnTo>
                  <a:pt x="672249" y="619404"/>
                </a:lnTo>
                <a:lnTo>
                  <a:pt x="690702" y="599236"/>
                </a:lnTo>
                <a:lnTo>
                  <a:pt x="707618" y="568553"/>
                </a:lnTo>
                <a:lnTo>
                  <a:pt x="720953" y="518820"/>
                </a:lnTo>
                <a:lnTo>
                  <a:pt x="728611" y="441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6"/>
            </p:custDataLst>
          </p:nvPr>
        </p:nvSpPr>
        <p:spPr>
          <a:xfrm>
            <a:off x="5619115" y="5074920"/>
            <a:ext cx="6182995" cy="274320"/>
          </a:xfrm>
          <a:custGeom>
            <a:avLst/>
            <a:gdLst/>
            <a:ahLst/>
            <a:cxnLst/>
            <a:rect l="l" t="t" r="r" b="b"/>
            <a:pathLst>
              <a:path w="6182995" h="274320">
                <a:moveTo>
                  <a:pt x="6182868" y="274320"/>
                </a:moveTo>
                <a:lnTo>
                  <a:pt x="0" y="274320"/>
                </a:lnTo>
                <a:lnTo>
                  <a:pt x="0" y="0"/>
                </a:lnTo>
                <a:lnTo>
                  <a:pt x="6182868" y="0"/>
                </a:lnTo>
                <a:lnTo>
                  <a:pt x="6182868" y="274320"/>
                </a:lnTo>
                <a:close/>
              </a:path>
            </a:pathLst>
          </a:custGeom>
          <a:solidFill>
            <a:srgbClr val="EFCC8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5612765" y="5067935"/>
            <a:ext cx="6196330" cy="288290"/>
          </a:xfrm>
          <a:custGeom>
            <a:avLst/>
            <a:gdLst/>
            <a:ahLst/>
            <a:cxnLst/>
            <a:rect l="l" t="t" r="r" b="b"/>
            <a:pathLst>
              <a:path w="6196330" h="288289">
                <a:moveTo>
                  <a:pt x="6195796" y="288251"/>
                </a:moveTo>
                <a:lnTo>
                  <a:pt x="0" y="288251"/>
                </a:lnTo>
                <a:lnTo>
                  <a:pt x="0" y="0"/>
                </a:lnTo>
                <a:lnTo>
                  <a:pt x="6195796" y="0"/>
                </a:lnTo>
                <a:lnTo>
                  <a:pt x="6195796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275551"/>
                </a:lnTo>
                <a:lnTo>
                  <a:pt x="6350" y="275551"/>
                </a:lnTo>
                <a:lnTo>
                  <a:pt x="12700" y="281901"/>
                </a:lnTo>
                <a:lnTo>
                  <a:pt x="6195796" y="281901"/>
                </a:lnTo>
                <a:lnTo>
                  <a:pt x="6195796" y="288251"/>
                </a:lnTo>
                <a:close/>
              </a:path>
              <a:path w="6196330" h="288289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6196330" h="288289">
                <a:moveTo>
                  <a:pt x="6183096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6183096" y="6350"/>
                </a:lnTo>
                <a:lnTo>
                  <a:pt x="6183096" y="12700"/>
                </a:lnTo>
                <a:close/>
              </a:path>
              <a:path w="6196330" h="288289">
                <a:moveTo>
                  <a:pt x="6183096" y="281901"/>
                </a:moveTo>
                <a:lnTo>
                  <a:pt x="6183096" y="6350"/>
                </a:lnTo>
                <a:lnTo>
                  <a:pt x="6189446" y="12700"/>
                </a:lnTo>
                <a:lnTo>
                  <a:pt x="6195796" y="12700"/>
                </a:lnTo>
                <a:lnTo>
                  <a:pt x="6195796" y="275551"/>
                </a:lnTo>
                <a:lnTo>
                  <a:pt x="6189446" y="275551"/>
                </a:lnTo>
                <a:lnTo>
                  <a:pt x="6183096" y="281901"/>
                </a:lnTo>
                <a:close/>
              </a:path>
              <a:path w="6196330" h="288289">
                <a:moveTo>
                  <a:pt x="6195796" y="12700"/>
                </a:moveTo>
                <a:lnTo>
                  <a:pt x="6189446" y="12700"/>
                </a:lnTo>
                <a:lnTo>
                  <a:pt x="6183096" y="6350"/>
                </a:lnTo>
                <a:lnTo>
                  <a:pt x="6195796" y="6350"/>
                </a:lnTo>
                <a:lnTo>
                  <a:pt x="6195796" y="12700"/>
                </a:lnTo>
                <a:close/>
              </a:path>
              <a:path w="6196330" h="288289">
                <a:moveTo>
                  <a:pt x="12700" y="281901"/>
                </a:moveTo>
                <a:lnTo>
                  <a:pt x="6350" y="275551"/>
                </a:lnTo>
                <a:lnTo>
                  <a:pt x="12700" y="275551"/>
                </a:lnTo>
                <a:lnTo>
                  <a:pt x="12700" y="281901"/>
                </a:lnTo>
                <a:close/>
              </a:path>
              <a:path w="6196330" h="288289">
                <a:moveTo>
                  <a:pt x="6183096" y="281901"/>
                </a:moveTo>
                <a:lnTo>
                  <a:pt x="12700" y="281901"/>
                </a:lnTo>
                <a:lnTo>
                  <a:pt x="12700" y="275551"/>
                </a:lnTo>
                <a:lnTo>
                  <a:pt x="6183096" y="275551"/>
                </a:lnTo>
                <a:lnTo>
                  <a:pt x="6183096" y="281901"/>
                </a:lnTo>
                <a:close/>
              </a:path>
              <a:path w="6196330" h="288289">
                <a:moveTo>
                  <a:pt x="6195796" y="281901"/>
                </a:moveTo>
                <a:lnTo>
                  <a:pt x="6183096" y="281901"/>
                </a:lnTo>
                <a:lnTo>
                  <a:pt x="6189446" y="275551"/>
                </a:lnTo>
                <a:lnTo>
                  <a:pt x="6195796" y="275551"/>
                </a:lnTo>
                <a:lnTo>
                  <a:pt x="6195796" y="28190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8"/>
            </p:custDataLst>
          </p:nvPr>
        </p:nvSpPr>
        <p:spPr>
          <a:xfrm>
            <a:off x="5843270" y="5349240"/>
            <a:ext cx="5735320" cy="76200"/>
          </a:xfrm>
          <a:custGeom>
            <a:avLst/>
            <a:gdLst/>
            <a:ahLst/>
            <a:cxnLst/>
            <a:rect l="l" t="t" r="r" b="b"/>
            <a:pathLst>
              <a:path w="5735320" h="76200">
                <a:moveTo>
                  <a:pt x="5734812" y="76200"/>
                </a:moveTo>
                <a:lnTo>
                  <a:pt x="0" y="76200"/>
                </a:lnTo>
                <a:lnTo>
                  <a:pt x="0" y="0"/>
                </a:lnTo>
                <a:lnTo>
                  <a:pt x="5734812" y="0"/>
                </a:lnTo>
                <a:lnTo>
                  <a:pt x="5734812" y="76200"/>
                </a:lnTo>
                <a:close/>
              </a:path>
            </a:pathLst>
          </a:custGeom>
          <a:solidFill>
            <a:srgbClr val="C9946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9"/>
            </p:custDataLst>
          </p:nvPr>
        </p:nvSpPr>
        <p:spPr>
          <a:xfrm>
            <a:off x="5843270" y="5425440"/>
            <a:ext cx="5735320" cy="1420495"/>
          </a:xfrm>
          <a:custGeom>
            <a:avLst/>
            <a:gdLst/>
            <a:ahLst/>
            <a:cxnLst/>
            <a:rect l="l" t="t" r="r" b="b"/>
            <a:pathLst>
              <a:path w="5735320" h="1420495">
                <a:moveTo>
                  <a:pt x="5734812" y="1420367"/>
                </a:moveTo>
                <a:lnTo>
                  <a:pt x="0" y="1420367"/>
                </a:lnTo>
                <a:lnTo>
                  <a:pt x="0" y="0"/>
                </a:lnTo>
                <a:lnTo>
                  <a:pt x="5734812" y="0"/>
                </a:lnTo>
                <a:lnTo>
                  <a:pt x="5734812" y="1420367"/>
                </a:lnTo>
                <a:close/>
              </a:path>
            </a:pathLst>
          </a:custGeom>
          <a:solidFill>
            <a:srgbClr val="EBAA7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52590" y="4481830"/>
            <a:ext cx="247650" cy="1174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/>
          <a:stretch>
            <a:fillRect/>
          </a:stretch>
        </p:blipFill>
        <p:spPr>
          <a:xfrm>
            <a:off x="7559040" y="4481830"/>
            <a:ext cx="247015" cy="117475"/>
          </a:xfrm>
          <a:prstGeom prst="rect">
            <a:avLst/>
          </a:prstGeom>
        </p:spPr>
      </p:pic>
      <p:sp>
        <p:nvSpPr>
          <p:cNvPr id="14" name="object 14"/>
          <p:cNvSpPr/>
          <p:nvPr>
            <p:custDataLst>
              <p:tags r:id="rId12"/>
            </p:custDataLst>
          </p:nvPr>
        </p:nvSpPr>
        <p:spPr>
          <a:xfrm>
            <a:off x="6874510" y="4420870"/>
            <a:ext cx="807720" cy="664845"/>
          </a:xfrm>
          <a:custGeom>
            <a:avLst/>
            <a:gdLst/>
            <a:ahLst/>
            <a:cxnLst/>
            <a:rect l="l" t="t" r="r" b="b"/>
            <a:pathLst>
              <a:path w="807720" h="664845">
                <a:moveTo>
                  <a:pt x="737615" y="664463"/>
                </a:moveTo>
                <a:lnTo>
                  <a:pt x="70103" y="664463"/>
                </a:lnTo>
                <a:lnTo>
                  <a:pt x="43025" y="659368"/>
                </a:lnTo>
                <a:lnTo>
                  <a:pt x="20883" y="644713"/>
                </a:lnTo>
                <a:lnTo>
                  <a:pt x="5826" y="622789"/>
                </a:lnTo>
                <a:lnTo>
                  <a:pt x="0" y="595884"/>
                </a:lnTo>
                <a:lnTo>
                  <a:pt x="0" y="70103"/>
                </a:lnTo>
                <a:lnTo>
                  <a:pt x="5826" y="42782"/>
                </a:lnTo>
                <a:lnTo>
                  <a:pt x="20883" y="20559"/>
                </a:lnTo>
                <a:lnTo>
                  <a:pt x="43025" y="5583"/>
                </a:lnTo>
                <a:lnTo>
                  <a:pt x="70103" y="0"/>
                </a:lnTo>
                <a:lnTo>
                  <a:pt x="737615" y="0"/>
                </a:lnTo>
                <a:lnTo>
                  <a:pt x="764850" y="5583"/>
                </a:lnTo>
                <a:lnTo>
                  <a:pt x="787041" y="20559"/>
                </a:lnTo>
                <a:lnTo>
                  <a:pt x="802045" y="42782"/>
                </a:lnTo>
                <a:lnTo>
                  <a:pt x="807719" y="70103"/>
                </a:lnTo>
                <a:lnTo>
                  <a:pt x="807719" y="595884"/>
                </a:lnTo>
                <a:lnTo>
                  <a:pt x="802045" y="622789"/>
                </a:lnTo>
                <a:lnTo>
                  <a:pt x="787041" y="644713"/>
                </a:lnTo>
                <a:lnTo>
                  <a:pt x="764850" y="659368"/>
                </a:lnTo>
                <a:lnTo>
                  <a:pt x="737615" y="664463"/>
                </a:lnTo>
                <a:close/>
              </a:path>
            </a:pathLst>
          </a:custGeom>
          <a:solidFill>
            <a:srgbClr val="FA476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bject 15"/>
          <p:cNvSpPr/>
          <p:nvPr>
            <p:custDataLst>
              <p:tags r:id="rId13"/>
            </p:custDataLst>
          </p:nvPr>
        </p:nvSpPr>
        <p:spPr>
          <a:xfrm>
            <a:off x="10335260" y="4792980"/>
            <a:ext cx="601345" cy="247650"/>
          </a:xfrm>
          <a:custGeom>
            <a:avLst/>
            <a:gdLst/>
            <a:ahLst/>
            <a:cxnLst/>
            <a:rect l="l" t="t" r="r" b="b"/>
            <a:pathLst>
              <a:path w="601345" h="247650">
                <a:moveTo>
                  <a:pt x="441668" y="247296"/>
                </a:moveTo>
                <a:lnTo>
                  <a:pt x="391119" y="246520"/>
                </a:lnTo>
                <a:lnTo>
                  <a:pt x="341455" y="242371"/>
                </a:lnTo>
                <a:lnTo>
                  <a:pt x="292455" y="235694"/>
                </a:lnTo>
                <a:lnTo>
                  <a:pt x="243896" y="227331"/>
                </a:lnTo>
                <a:lnTo>
                  <a:pt x="147222" y="208921"/>
                </a:lnTo>
                <a:lnTo>
                  <a:pt x="98664" y="200559"/>
                </a:lnTo>
                <a:lnTo>
                  <a:pt x="49664" y="193884"/>
                </a:lnTo>
                <a:lnTo>
                  <a:pt x="0" y="189737"/>
                </a:lnTo>
                <a:lnTo>
                  <a:pt x="46639" y="172912"/>
                </a:lnTo>
                <a:lnTo>
                  <a:pt x="91742" y="154428"/>
                </a:lnTo>
                <a:lnTo>
                  <a:pt x="135822" y="134838"/>
                </a:lnTo>
                <a:lnTo>
                  <a:pt x="222959" y="94551"/>
                </a:lnTo>
                <a:lnTo>
                  <a:pt x="267039" y="74961"/>
                </a:lnTo>
                <a:lnTo>
                  <a:pt x="312144" y="56477"/>
                </a:lnTo>
                <a:lnTo>
                  <a:pt x="358784" y="39652"/>
                </a:lnTo>
                <a:lnTo>
                  <a:pt x="407472" y="25038"/>
                </a:lnTo>
                <a:lnTo>
                  <a:pt x="458720" y="13190"/>
                </a:lnTo>
                <a:lnTo>
                  <a:pt x="513039" y="4659"/>
                </a:lnTo>
                <a:lnTo>
                  <a:pt x="570942" y="0"/>
                </a:lnTo>
                <a:lnTo>
                  <a:pt x="600836" y="220967"/>
                </a:lnTo>
                <a:lnTo>
                  <a:pt x="546306" y="235363"/>
                </a:lnTo>
                <a:lnTo>
                  <a:pt x="493324" y="243859"/>
                </a:lnTo>
                <a:lnTo>
                  <a:pt x="441668" y="247296"/>
                </a:lnTo>
                <a:close/>
              </a:path>
            </a:pathLst>
          </a:custGeom>
          <a:solidFill>
            <a:srgbClr val="E8993B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bject 16"/>
          <p:cNvSpPr/>
          <p:nvPr>
            <p:custDataLst>
              <p:tags r:id="rId14"/>
            </p:custDataLst>
          </p:nvPr>
        </p:nvSpPr>
        <p:spPr>
          <a:xfrm>
            <a:off x="10904855" y="4702810"/>
            <a:ext cx="151765" cy="382270"/>
          </a:xfrm>
          <a:custGeom>
            <a:avLst/>
            <a:gdLst/>
            <a:ahLst/>
            <a:cxnLst/>
            <a:rect l="l" t="t" r="r" b="b"/>
            <a:pathLst>
              <a:path w="151765" h="382270">
                <a:moveTo>
                  <a:pt x="76308" y="382150"/>
                </a:moveTo>
                <a:lnTo>
                  <a:pt x="53334" y="382230"/>
                </a:lnTo>
                <a:lnTo>
                  <a:pt x="32083" y="373640"/>
                </a:lnTo>
                <a:lnTo>
                  <a:pt x="17361" y="359752"/>
                </a:lnTo>
                <a:lnTo>
                  <a:pt x="12007" y="340157"/>
                </a:lnTo>
                <a:lnTo>
                  <a:pt x="12932" y="313496"/>
                </a:lnTo>
                <a:lnTo>
                  <a:pt x="16071" y="281696"/>
                </a:lnTo>
                <a:lnTo>
                  <a:pt x="17361" y="246684"/>
                </a:lnTo>
                <a:lnTo>
                  <a:pt x="13053" y="204928"/>
                </a:lnTo>
                <a:lnTo>
                  <a:pt x="5542" y="156749"/>
                </a:lnTo>
                <a:lnTo>
                  <a:pt x="0" y="109856"/>
                </a:lnTo>
                <a:lnTo>
                  <a:pt x="14717" y="43607"/>
                </a:lnTo>
                <a:lnTo>
                  <a:pt x="57210" y="6183"/>
                </a:lnTo>
                <a:lnTo>
                  <a:pt x="72542" y="0"/>
                </a:lnTo>
                <a:lnTo>
                  <a:pt x="77474" y="4096"/>
                </a:lnTo>
                <a:lnTo>
                  <a:pt x="76491" y="17348"/>
                </a:lnTo>
                <a:lnTo>
                  <a:pt x="75506" y="37343"/>
                </a:lnTo>
                <a:lnTo>
                  <a:pt x="80430" y="61671"/>
                </a:lnTo>
                <a:lnTo>
                  <a:pt x="96692" y="91383"/>
                </a:lnTo>
                <a:lnTo>
                  <a:pt x="119850" y="127198"/>
                </a:lnTo>
                <a:lnTo>
                  <a:pt x="141036" y="166225"/>
                </a:lnTo>
                <a:lnTo>
                  <a:pt x="151384" y="205574"/>
                </a:lnTo>
                <a:lnTo>
                  <a:pt x="147011" y="249335"/>
                </a:lnTo>
                <a:lnTo>
                  <a:pt x="133152" y="297435"/>
                </a:lnTo>
                <a:lnTo>
                  <a:pt x="114614" y="340718"/>
                </a:lnTo>
                <a:lnTo>
                  <a:pt x="96203" y="370027"/>
                </a:lnTo>
                <a:lnTo>
                  <a:pt x="76308" y="38215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bject 17"/>
          <p:cNvSpPr/>
          <p:nvPr>
            <p:custDataLst>
              <p:tags r:id="rId15"/>
            </p:custDataLst>
          </p:nvPr>
        </p:nvSpPr>
        <p:spPr>
          <a:xfrm>
            <a:off x="10177145" y="4840605"/>
            <a:ext cx="601345" cy="247650"/>
          </a:xfrm>
          <a:custGeom>
            <a:avLst/>
            <a:gdLst/>
            <a:ahLst/>
            <a:cxnLst/>
            <a:rect l="l" t="t" r="r" b="b"/>
            <a:pathLst>
              <a:path w="601345" h="247650">
                <a:moveTo>
                  <a:pt x="441669" y="247291"/>
                </a:moveTo>
                <a:lnTo>
                  <a:pt x="391120" y="246515"/>
                </a:lnTo>
                <a:lnTo>
                  <a:pt x="341455" y="242368"/>
                </a:lnTo>
                <a:lnTo>
                  <a:pt x="292455" y="235691"/>
                </a:lnTo>
                <a:lnTo>
                  <a:pt x="243896" y="227328"/>
                </a:lnTo>
                <a:lnTo>
                  <a:pt x="147222" y="208915"/>
                </a:lnTo>
                <a:lnTo>
                  <a:pt x="98664" y="200551"/>
                </a:lnTo>
                <a:lnTo>
                  <a:pt x="49663" y="193874"/>
                </a:lnTo>
                <a:lnTo>
                  <a:pt x="0" y="189725"/>
                </a:lnTo>
                <a:lnTo>
                  <a:pt x="46639" y="172900"/>
                </a:lnTo>
                <a:lnTo>
                  <a:pt x="91742" y="154415"/>
                </a:lnTo>
                <a:lnTo>
                  <a:pt x="135822" y="134825"/>
                </a:lnTo>
                <a:lnTo>
                  <a:pt x="222959" y="94540"/>
                </a:lnTo>
                <a:lnTo>
                  <a:pt x="267039" y="74950"/>
                </a:lnTo>
                <a:lnTo>
                  <a:pt x="312144" y="56467"/>
                </a:lnTo>
                <a:lnTo>
                  <a:pt x="358784" y="39643"/>
                </a:lnTo>
                <a:lnTo>
                  <a:pt x="407472" y="25031"/>
                </a:lnTo>
                <a:lnTo>
                  <a:pt x="458719" y="13185"/>
                </a:lnTo>
                <a:lnTo>
                  <a:pt x="513038" y="4656"/>
                </a:lnTo>
                <a:lnTo>
                  <a:pt x="570941" y="0"/>
                </a:lnTo>
                <a:lnTo>
                  <a:pt x="600837" y="220954"/>
                </a:lnTo>
                <a:lnTo>
                  <a:pt x="546306" y="235353"/>
                </a:lnTo>
                <a:lnTo>
                  <a:pt x="493324" y="243851"/>
                </a:lnTo>
                <a:lnTo>
                  <a:pt x="441669" y="247291"/>
                </a:lnTo>
                <a:close/>
              </a:path>
            </a:pathLst>
          </a:custGeom>
          <a:solidFill>
            <a:srgbClr val="E8993B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object 18"/>
          <p:cNvSpPr/>
          <p:nvPr>
            <p:custDataLst>
              <p:tags r:id="rId16"/>
            </p:custDataLst>
          </p:nvPr>
        </p:nvSpPr>
        <p:spPr>
          <a:xfrm>
            <a:off x="10747375" y="4749800"/>
            <a:ext cx="151765" cy="382270"/>
          </a:xfrm>
          <a:custGeom>
            <a:avLst/>
            <a:gdLst/>
            <a:ahLst/>
            <a:cxnLst/>
            <a:rect l="l" t="t" r="r" b="b"/>
            <a:pathLst>
              <a:path w="151765" h="382270">
                <a:moveTo>
                  <a:pt x="76307" y="382150"/>
                </a:moveTo>
                <a:lnTo>
                  <a:pt x="53333" y="382228"/>
                </a:lnTo>
                <a:lnTo>
                  <a:pt x="32083" y="373634"/>
                </a:lnTo>
                <a:lnTo>
                  <a:pt x="17361" y="359740"/>
                </a:lnTo>
                <a:lnTo>
                  <a:pt x="12006" y="340151"/>
                </a:lnTo>
                <a:lnTo>
                  <a:pt x="12931" y="313494"/>
                </a:lnTo>
                <a:lnTo>
                  <a:pt x="16071" y="281696"/>
                </a:lnTo>
                <a:lnTo>
                  <a:pt x="17361" y="246684"/>
                </a:lnTo>
                <a:lnTo>
                  <a:pt x="13053" y="204926"/>
                </a:lnTo>
                <a:lnTo>
                  <a:pt x="5542" y="156743"/>
                </a:lnTo>
                <a:lnTo>
                  <a:pt x="0" y="109846"/>
                </a:lnTo>
                <a:lnTo>
                  <a:pt x="14717" y="43601"/>
                </a:lnTo>
                <a:lnTo>
                  <a:pt x="57210" y="6183"/>
                </a:lnTo>
                <a:lnTo>
                  <a:pt x="72542" y="0"/>
                </a:lnTo>
                <a:lnTo>
                  <a:pt x="77474" y="4094"/>
                </a:lnTo>
                <a:lnTo>
                  <a:pt x="76491" y="17343"/>
                </a:lnTo>
                <a:lnTo>
                  <a:pt x="75505" y="37338"/>
                </a:lnTo>
                <a:lnTo>
                  <a:pt x="80429" y="61671"/>
                </a:lnTo>
                <a:lnTo>
                  <a:pt x="96691" y="91383"/>
                </a:lnTo>
                <a:lnTo>
                  <a:pt x="119850" y="127196"/>
                </a:lnTo>
                <a:lnTo>
                  <a:pt x="141036" y="166219"/>
                </a:lnTo>
                <a:lnTo>
                  <a:pt x="151384" y="205562"/>
                </a:lnTo>
                <a:lnTo>
                  <a:pt x="147010" y="249328"/>
                </a:lnTo>
                <a:lnTo>
                  <a:pt x="133151" y="297429"/>
                </a:lnTo>
                <a:lnTo>
                  <a:pt x="114613" y="340713"/>
                </a:lnTo>
                <a:lnTo>
                  <a:pt x="96202" y="370027"/>
                </a:lnTo>
                <a:lnTo>
                  <a:pt x="76307" y="38215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bject 19"/>
          <p:cNvSpPr/>
          <p:nvPr>
            <p:custDataLst>
              <p:tags r:id="rId17"/>
            </p:custDataLst>
          </p:nvPr>
        </p:nvSpPr>
        <p:spPr>
          <a:xfrm>
            <a:off x="10487660" y="4945380"/>
            <a:ext cx="601345" cy="247650"/>
          </a:xfrm>
          <a:custGeom>
            <a:avLst/>
            <a:gdLst/>
            <a:ahLst/>
            <a:cxnLst/>
            <a:rect l="l" t="t" r="r" b="b"/>
            <a:pathLst>
              <a:path w="601345" h="247650">
                <a:moveTo>
                  <a:pt x="441668" y="247296"/>
                </a:moveTo>
                <a:lnTo>
                  <a:pt x="391119" y="246520"/>
                </a:lnTo>
                <a:lnTo>
                  <a:pt x="341455" y="242371"/>
                </a:lnTo>
                <a:lnTo>
                  <a:pt x="292455" y="235694"/>
                </a:lnTo>
                <a:lnTo>
                  <a:pt x="243896" y="227331"/>
                </a:lnTo>
                <a:lnTo>
                  <a:pt x="147222" y="208921"/>
                </a:lnTo>
                <a:lnTo>
                  <a:pt x="98664" y="200559"/>
                </a:lnTo>
                <a:lnTo>
                  <a:pt x="49664" y="193884"/>
                </a:lnTo>
                <a:lnTo>
                  <a:pt x="0" y="189737"/>
                </a:lnTo>
                <a:lnTo>
                  <a:pt x="46639" y="172912"/>
                </a:lnTo>
                <a:lnTo>
                  <a:pt x="91742" y="154428"/>
                </a:lnTo>
                <a:lnTo>
                  <a:pt x="135822" y="134838"/>
                </a:lnTo>
                <a:lnTo>
                  <a:pt x="222959" y="94551"/>
                </a:lnTo>
                <a:lnTo>
                  <a:pt x="267039" y="74961"/>
                </a:lnTo>
                <a:lnTo>
                  <a:pt x="312144" y="56477"/>
                </a:lnTo>
                <a:lnTo>
                  <a:pt x="358784" y="39652"/>
                </a:lnTo>
                <a:lnTo>
                  <a:pt x="407472" y="25038"/>
                </a:lnTo>
                <a:lnTo>
                  <a:pt x="458720" y="13190"/>
                </a:lnTo>
                <a:lnTo>
                  <a:pt x="513039" y="4659"/>
                </a:lnTo>
                <a:lnTo>
                  <a:pt x="570942" y="0"/>
                </a:lnTo>
                <a:lnTo>
                  <a:pt x="600836" y="220967"/>
                </a:lnTo>
                <a:lnTo>
                  <a:pt x="546306" y="235363"/>
                </a:lnTo>
                <a:lnTo>
                  <a:pt x="493324" y="243859"/>
                </a:lnTo>
                <a:lnTo>
                  <a:pt x="441668" y="247296"/>
                </a:lnTo>
                <a:close/>
              </a:path>
            </a:pathLst>
          </a:custGeom>
          <a:solidFill>
            <a:srgbClr val="E8993B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bject 20"/>
          <p:cNvSpPr/>
          <p:nvPr>
            <p:custDataLst>
              <p:tags r:id="rId18"/>
            </p:custDataLst>
          </p:nvPr>
        </p:nvSpPr>
        <p:spPr>
          <a:xfrm>
            <a:off x="11057255" y="4855210"/>
            <a:ext cx="151765" cy="382270"/>
          </a:xfrm>
          <a:custGeom>
            <a:avLst/>
            <a:gdLst/>
            <a:ahLst/>
            <a:cxnLst/>
            <a:rect l="l" t="t" r="r" b="b"/>
            <a:pathLst>
              <a:path w="151765" h="382270">
                <a:moveTo>
                  <a:pt x="76308" y="382150"/>
                </a:moveTo>
                <a:lnTo>
                  <a:pt x="53334" y="382230"/>
                </a:lnTo>
                <a:lnTo>
                  <a:pt x="32083" y="373640"/>
                </a:lnTo>
                <a:lnTo>
                  <a:pt x="17361" y="359752"/>
                </a:lnTo>
                <a:lnTo>
                  <a:pt x="12007" y="340157"/>
                </a:lnTo>
                <a:lnTo>
                  <a:pt x="12932" y="313496"/>
                </a:lnTo>
                <a:lnTo>
                  <a:pt x="16071" y="281696"/>
                </a:lnTo>
                <a:lnTo>
                  <a:pt x="17361" y="246684"/>
                </a:lnTo>
                <a:lnTo>
                  <a:pt x="13053" y="204928"/>
                </a:lnTo>
                <a:lnTo>
                  <a:pt x="5542" y="156749"/>
                </a:lnTo>
                <a:lnTo>
                  <a:pt x="0" y="109856"/>
                </a:lnTo>
                <a:lnTo>
                  <a:pt x="14717" y="43607"/>
                </a:lnTo>
                <a:lnTo>
                  <a:pt x="57210" y="6183"/>
                </a:lnTo>
                <a:lnTo>
                  <a:pt x="72542" y="0"/>
                </a:lnTo>
                <a:lnTo>
                  <a:pt x="77474" y="4096"/>
                </a:lnTo>
                <a:lnTo>
                  <a:pt x="76491" y="17348"/>
                </a:lnTo>
                <a:lnTo>
                  <a:pt x="75506" y="37343"/>
                </a:lnTo>
                <a:lnTo>
                  <a:pt x="80430" y="61671"/>
                </a:lnTo>
                <a:lnTo>
                  <a:pt x="96692" y="91383"/>
                </a:lnTo>
                <a:lnTo>
                  <a:pt x="119850" y="127198"/>
                </a:lnTo>
                <a:lnTo>
                  <a:pt x="141036" y="166225"/>
                </a:lnTo>
                <a:lnTo>
                  <a:pt x="151384" y="205574"/>
                </a:lnTo>
                <a:lnTo>
                  <a:pt x="147011" y="249335"/>
                </a:lnTo>
                <a:lnTo>
                  <a:pt x="133152" y="297435"/>
                </a:lnTo>
                <a:lnTo>
                  <a:pt x="114614" y="340718"/>
                </a:lnTo>
                <a:lnTo>
                  <a:pt x="96203" y="370027"/>
                </a:lnTo>
                <a:lnTo>
                  <a:pt x="76308" y="38215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bject 21"/>
          <p:cNvSpPr/>
          <p:nvPr>
            <p:custDataLst>
              <p:tags r:id="rId19"/>
            </p:custDataLst>
          </p:nvPr>
        </p:nvSpPr>
        <p:spPr>
          <a:xfrm>
            <a:off x="7863205" y="3452495"/>
            <a:ext cx="2125980" cy="1039495"/>
          </a:xfrm>
          <a:custGeom>
            <a:avLst/>
            <a:gdLst/>
            <a:ahLst/>
            <a:cxnLst/>
            <a:rect l="l" t="t" r="r" b="b"/>
            <a:pathLst>
              <a:path w="2125979" h="1039495">
                <a:moveTo>
                  <a:pt x="995260" y="159931"/>
                </a:moveTo>
                <a:lnTo>
                  <a:pt x="984008" y="114312"/>
                </a:lnTo>
                <a:lnTo>
                  <a:pt x="960412" y="71831"/>
                </a:lnTo>
                <a:lnTo>
                  <a:pt x="926426" y="37109"/>
                </a:lnTo>
                <a:lnTo>
                  <a:pt x="885888" y="13322"/>
                </a:lnTo>
                <a:lnTo>
                  <a:pt x="841209" y="850"/>
                </a:lnTo>
                <a:lnTo>
                  <a:pt x="794753" y="0"/>
                </a:lnTo>
                <a:lnTo>
                  <a:pt x="748944" y="11137"/>
                </a:lnTo>
                <a:lnTo>
                  <a:pt x="706170" y="34594"/>
                </a:lnTo>
                <a:lnTo>
                  <a:pt x="72186" y="508558"/>
                </a:lnTo>
                <a:lnTo>
                  <a:pt x="37261" y="542569"/>
                </a:lnTo>
                <a:lnTo>
                  <a:pt x="13360" y="583107"/>
                </a:lnTo>
                <a:lnTo>
                  <a:pt x="825" y="627735"/>
                </a:lnTo>
                <a:lnTo>
                  <a:pt x="0" y="674065"/>
                </a:lnTo>
                <a:lnTo>
                  <a:pt x="11214" y="719670"/>
                </a:lnTo>
                <a:lnTo>
                  <a:pt x="34823" y="762139"/>
                </a:lnTo>
                <a:lnTo>
                  <a:pt x="68795" y="796874"/>
                </a:lnTo>
                <a:lnTo>
                  <a:pt x="109308" y="820661"/>
                </a:lnTo>
                <a:lnTo>
                  <a:pt x="153949" y="833170"/>
                </a:lnTo>
                <a:lnTo>
                  <a:pt x="200317" y="834059"/>
                </a:lnTo>
                <a:lnTo>
                  <a:pt x="245999" y="822998"/>
                </a:lnTo>
                <a:lnTo>
                  <a:pt x="288594" y="799642"/>
                </a:lnTo>
                <a:lnTo>
                  <a:pt x="924102" y="325678"/>
                </a:lnTo>
                <a:lnTo>
                  <a:pt x="958570" y="291566"/>
                </a:lnTo>
                <a:lnTo>
                  <a:pt x="982179" y="250952"/>
                </a:lnTo>
                <a:lnTo>
                  <a:pt x="994524" y="206273"/>
                </a:lnTo>
                <a:lnTo>
                  <a:pt x="995260" y="159931"/>
                </a:lnTo>
                <a:close/>
              </a:path>
              <a:path w="2125979" h="1039495">
                <a:moveTo>
                  <a:pt x="2125840" y="850925"/>
                </a:moveTo>
                <a:lnTo>
                  <a:pt x="2122068" y="808164"/>
                </a:lnTo>
                <a:lnTo>
                  <a:pt x="2108250" y="766114"/>
                </a:lnTo>
                <a:lnTo>
                  <a:pt x="1815642" y="130606"/>
                </a:lnTo>
                <a:lnTo>
                  <a:pt x="1792490" y="92519"/>
                </a:lnTo>
                <a:lnTo>
                  <a:pt x="1762315" y="61671"/>
                </a:lnTo>
                <a:lnTo>
                  <a:pt x="1726641" y="38646"/>
                </a:lnTo>
                <a:lnTo>
                  <a:pt x="1686991" y="24003"/>
                </a:lnTo>
                <a:lnTo>
                  <a:pt x="1644916" y="18300"/>
                </a:lnTo>
                <a:lnTo>
                  <a:pt x="1601952" y="22098"/>
                </a:lnTo>
                <a:lnTo>
                  <a:pt x="1559648" y="35979"/>
                </a:lnTo>
                <a:lnTo>
                  <a:pt x="1521587" y="59131"/>
                </a:lnTo>
                <a:lnTo>
                  <a:pt x="1490776" y="89306"/>
                </a:lnTo>
                <a:lnTo>
                  <a:pt x="1467764" y="124993"/>
                </a:lnTo>
                <a:lnTo>
                  <a:pt x="1453134" y="164655"/>
                </a:lnTo>
                <a:lnTo>
                  <a:pt x="1447431" y="206756"/>
                </a:lnTo>
                <a:lnTo>
                  <a:pt x="1451241" y="249770"/>
                </a:lnTo>
                <a:lnTo>
                  <a:pt x="1465122" y="292150"/>
                </a:lnTo>
                <a:lnTo>
                  <a:pt x="1757730" y="926134"/>
                </a:lnTo>
                <a:lnTo>
                  <a:pt x="1780819" y="964450"/>
                </a:lnTo>
                <a:lnTo>
                  <a:pt x="1810956" y="995451"/>
                </a:lnTo>
                <a:lnTo>
                  <a:pt x="1846605" y="1018590"/>
                </a:lnTo>
                <a:lnTo>
                  <a:pt x="1886229" y="1033310"/>
                </a:lnTo>
                <a:lnTo>
                  <a:pt x="1928291" y="1039050"/>
                </a:lnTo>
                <a:lnTo>
                  <a:pt x="1971255" y="1035253"/>
                </a:lnTo>
                <a:lnTo>
                  <a:pt x="2013572" y="1021372"/>
                </a:lnTo>
                <a:lnTo>
                  <a:pt x="2051621" y="998245"/>
                </a:lnTo>
                <a:lnTo>
                  <a:pt x="2082431" y="968070"/>
                </a:lnTo>
                <a:lnTo>
                  <a:pt x="2105456" y="932434"/>
                </a:lnTo>
                <a:lnTo>
                  <a:pt x="2120112" y="892873"/>
                </a:lnTo>
                <a:lnTo>
                  <a:pt x="2125840" y="850925"/>
                </a:lnTo>
                <a:close/>
              </a:path>
            </a:pathLst>
          </a:custGeom>
          <a:solidFill>
            <a:srgbClr val="DCE3F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>
            <p:custDataLst>
              <p:tags r:id="rId20"/>
            </p:custDataLst>
          </p:nvPr>
        </p:nvSpPr>
        <p:spPr>
          <a:xfrm>
            <a:off x="8343900" y="3787140"/>
            <a:ext cx="1203960" cy="1342390"/>
          </a:xfrm>
          <a:custGeom>
            <a:avLst/>
            <a:gdLst/>
            <a:ahLst/>
            <a:cxnLst/>
            <a:rect l="l" t="t" r="r" b="b"/>
            <a:pathLst>
              <a:path w="1203959" h="1342389">
                <a:moveTo>
                  <a:pt x="0" y="1342326"/>
                </a:moveTo>
                <a:lnTo>
                  <a:pt x="18280" y="1300249"/>
                </a:lnTo>
                <a:lnTo>
                  <a:pt x="35080" y="1257019"/>
                </a:lnTo>
                <a:lnTo>
                  <a:pt x="50486" y="1212705"/>
                </a:lnTo>
                <a:lnTo>
                  <a:pt x="64585" y="1167374"/>
                </a:lnTo>
                <a:lnTo>
                  <a:pt x="77465" y="1121093"/>
                </a:lnTo>
                <a:lnTo>
                  <a:pt x="89213" y="1073931"/>
                </a:lnTo>
                <a:lnTo>
                  <a:pt x="99915" y="1025956"/>
                </a:lnTo>
                <a:lnTo>
                  <a:pt x="109660" y="977234"/>
                </a:lnTo>
                <a:lnTo>
                  <a:pt x="118533" y="927835"/>
                </a:lnTo>
                <a:lnTo>
                  <a:pt x="126622" y="877826"/>
                </a:lnTo>
                <a:lnTo>
                  <a:pt x="134014" y="827274"/>
                </a:lnTo>
                <a:lnTo>
                  <a:pt x="140797" y="776247"/>
                </a:lnTo>
                <a:lnTo>
                  <a:pt x="147057" y="724814"/>
                </a:lnTo>
                <a:lnTo>
                  <a:pt x="152881" y="673042"/>
                </a:lnTo>
                <a:lnTo>
                  <a:pt x="158358" y="620998"/>
                </a:lnTo>
                <a:lnTo>
                  <a:pt x="183560" y="359086"/>
                </a:lnTo>
                <a:lnTo>
                  <a:pt x="188775" y="306839"/>
                </a:lnTo>
                <a:lnTo>
                  <a:pt x="194251" y="254795"/>
                </a:lnTo>
                <a:lnTo>
                  <a:pt x="200075" y="203022"/>
                </a:lnTo>
                <a:lnTo>
                  <a:pt x="206335" y="151589"/>
                </a:lnTo>
                <a:lnTo>
                  <a:pt x="213118" y="100562"/>
                </a:lnTo>
                <a:lnTo>
                  <a:pt x="220510" y="50010"/>
                </a:lnTo>
                <a:lnTo>
                  <a:pt x="228600" y="0"/>
                </a:lnTo>
                <a:lnTo>
                  <a:pt x="1203959" y="0"/>
                </a:lnTo>
                <a:lnTo>
                  <a:pt x="1203959" y="1305255"/>
                </a:lnTo>
                <a:lnTo>
                  <a:pt x="0" y="134232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object 23"/>
          <p:cNvSpPr/>
          <p:nvPr>
            <p:custDataLst>
              <p:tags r:id="rId21"/>
            </p:custDataLst>
          </p:nvPr>
        </p:nvSpPr>
        <p:spPr>
          <a:xfrm>
            <a:off x="7868285" y="3968115"/>
            <a:ext cx="2132330" cy="1221105"/>
          </a:xfrm>
          <a:custGeom>
            <a:avLst/>
            <a:gdLst/>
            <a:ahLst/>
            <a:cxnLst/>
            <a:rect l="l" t="t" r="r" b="b"/>
            <a:pathLst>
              <a:path w="2132329" h="1221104">
                <a:moveTo>
                  <a:pt x="854710" y="741400"/>
                </a:moveTo>
                <a:lnTo>
                  <a:pt x="842403" y="695274"/>
                </a:lnTo>
                <a:lnTo>
                  <a:pt x="815301" y="653910"/>
                </a:lnTo>
                <a:lnTo>
                  <a:pt x="269709" y="50406"/>
                </a:lnTo>
                <a:lnTo>
                  <a:pt x="230619" y="19253"/>
                </a:lnTo>
                <a:lnTo>
                  <a:pt x="185534" y="2400"/>
                </a:lnTo>
                <a:lnTo>
                  <a:pt x="138023" y="0"/>
                </a:lnTo>
                <a:lnTo>
                  <a:pt x="91668" y="12242"/>
                </a:lnTo>
                <a:lnTo>
                  <a:pt x="50050" y="39268"/>
                </a:lnTo>
                <a:lnTo>
                  <a:pt x="19037" y="78028"/>
                </a:lnTo>
                <a:lnTo>
                  <a:pt x="2298" y="122872"/>
                </a:lnTo>
                <a:lnTo>
                  <a:pt x="0" y="170180"/>
                </a:lnTo>
                <a:lnTo>
                  <a:pt x="12369" y="216331"/>
                </a:lnTo>
                <a:lnTo>
                  <a:pt x="39585" y="257670"/>
                </a:lnTo>
                <a:lnTo>
                  <a:pt x="585177" y="861174"/>
                </a:lnTo>
                <a:lnTo>
                  <a:pt x="624166" y="892352"/>
                </a:lnTo>
                <a:lnTo>
                  <a:pt x="669188" y="909193"/>
                </a:lnTo>
                <a:lnTo>
                  <a:pt x="716661" y="911517"/>
                </a:lnTo>
                <a:lnTo>
                  <a:pt x="763003" y="899121"/>
                </a:lnTo>
                <a:lnTo>
                  <a:pt x="804633" y="871842"/>
                </a:lnTo>
                <a:lnTo>
                  <a:pt x="835634" y="833348"/>
                </a:lnTo>
                <a:lnTo>
                  <a:pt x="852398" y="788644"/>
                </a:lnTo>
                <a:lnTo>
                  <a:pt x="854710" y="741400"/>
                </a:lnTo>
                <a:close/>
              </a:path>
              <a:path w="2132329" h="1221104">
                <a:moveTo>
                  <a:pt x="2132330" y="430631"/>
                </a:moveTo>
                <a:lnTo>
                  <a:pt x="2124125" y="389140"/>
                </a:lnTo>
                <a:lnTo>
                  <a:pt x="2107006" y="350291"/>
                </a:lnTo>
                <a:lnTo>
                  <a:pt x="2081288" y="315671"/>
                </a:lnTo>
                <a:lnTo>
                  <a:pt x="2047328" y="286867"/>
                </a:lnTo>
                <a:lnTo>
                  <a:pt x="2007692" y="266560"/>
                </a:lnTo>
                <a:lnTo>
                  <a:pt x="1965858" y="256082"/>
                </a:lnTo>
                <a:lnTo>
                  <a:pt x="1923427" y="255130"/>
                </a:lnTo>
                <a:lnTo>
                  <a:pt x="1882013" y="263372"/>
                </a:lnTo>
                <a:lnTo>
                  <a:pt x="1843227" y="280466"/>
                </a:lnTo>
                <a:lnTo>
                  <a:pt x="1808683" y="306120"/>
                </a:lnTo>
                <a:lnTo>
                  <a:pt x="1779993" y="339966"/>
                </a:lnTo>
                <a:lnTo>
                  <a:pt x="1391373" y="922134"/>
                </a:lnTo>
                <a:lnTo>
                  <a:pt x="1371206" y="961631"/>
                </a:lnTo>
                <a:lnTo>
                  <a:pt x="1360843" y="1003363"/>
                </a:lnTo>
                <a:lnTo>
                  <a:pt x="1359979" y="1045743"/>
                </a:lnTo>
                <a:lnTo>
                  <a:pt x="1368298" y="1087132"/>
                </a:lnTo>
                <a:lnTo>
                  <a:pt x="1385481" y="1125943"/>
                </a:lnTo>
                <a:lnTo>
                  <a:pt x="1411211" y="1160551"/>
                </a:lnTo>
                <a:lnTo>
                  <a:pt x="1445196" y="1189342"/>
                </a:lnTo>
                <a:lnTo>
                  <a:pt x="1484820" y="1209662"/>
                </a:lnTo>
                <a:lnTo>
                  <a:pt x="1526667" y="1220114"/>
                </a:lnTo>
                <a:lnTo>
                  <a:pt x="1569123" y="1221028"/>
                </a:lnTo>
                <a:lnTo>
                  <a:pt x="1610575" y="1212710"/>
                </a:lnTo>
                <a:lnTo>
                  <a:pt x="1649437" y="1195476"/>
                </a:lnTo>
                <a:lnTo>
                  <a:pt x="1684083" y="1169631"/>
                </a:lnTo>
                <a:lnTo>
                  <a:pt x="1712937" y="1135494"/>
                </a:lnTo>
                <a:lnTo>
                  <a:pt x="2100033" y="554850"/>
                </a:lnTo>
                <a:lnTo>
                  <a:pt x="2120608" y="515086"/>
                </a:lnTo>
                <a:lnTo>
                  <a:pt x="2131263" y="473138"/>
                </a:lnTo>
                <a:lnTo>
                  <a:pt x="2132330" y="430631"/>
                </a:lnTo>
                <a:close/>
              </a:path>
            </a:pathLst>
          </a:custGeom>
          <a:solidFill>
            <a:srgbClr val="DCE3F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object 24"/>
          <p:cNvSpPr/>
          <p:nvPr>
            <p:custDataLst>
              <p:tags r:id="rId22"/>
            </p:custDataLst>
          </p:nvPr>
        </p:nvSpPr>
        <p:spPr>
          <a:xfrm>
            <a:off x="8709660" y="3425825"/>
            <a:ext cx="723900" cy="668020"/>
          </a:xfrm>
          <a:custGeom>
            <a:avLst/>
            <a:gdLst/>
            <a:ahLst/>
            <a:cxnLst/>
            <a:rect l="l" t="t" r="r" b="b"/>
            <a:pathLst>
              <a:path w="723900" h="668020">
                <a:moveTo>
                  <a:pt x="123444" y="6096"/>
                </a:moveTo>
                <a:lnTo>
                  <a:pt x="0" y="6096"/>
                </a:lnTo>
                <a:lnTo>
                  <a:pt x="0" y="667512"/>
                </a:lnTo>
                <a:lnTo>
                  <a:pt x="123444" y="667512"/>
                </a:lnTo>
                <a:lnTo>
                  <a:pt x="123444" y="6096"/>
                </a:lnTo>
                <a:close/>
              </a:path>
              <a:path w="723900" h="668020">
                <a:moveTo>
                  <a:pt x="723900" y="0"/>
                </a:moveTo>
                <a:lnTo>
                  <a:pt x="601980" y="0"/>
                </a:lnTo>
                <a:lnTo>
                  <a:pt x="601980" y="659892"/>
                </a:lnTo>
                <a:lnTo>
                  <a:pt x="723900" y="659892"/>
                </a:lnTo>
                <a:lnTo>
                  <a:pt x="72390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bject 25"/>
          <p:cNvSpPr/>
          <p:nvPr>
            <p:custDataLst>
              <p:tags r:id="rId23"/>
            </p:custDataLst>
          </p:nvPr>
        </p:nvSpPr>
        <p:spPr>
          <a:xfrm>
            <a:off x="8983980" y="4435475"/>
            <a:ext cx="306070" cy="750570"/>
          </a:xfrm>
          <a:custGeom>
            <a:avLst/>
            <a:gdLst/>
            <a:ahLst/>
            <a:cxnLst/>
            <a:rect l="l" t="t" r="r" b="b"/>
            <a:pathLst>
              <a:path w="306070" h="750570">
                <a:moveTo>
                  <a:pt x="289188" y="750392"/>
                </a:moveTo>
                <a:lnTo>
                  <a:pt x="235362" y="711953"/>
                </a:lnTo>
                <a:lnTo>
                  <a:pt x="212199" y="678456"/>
                </a:lnTo>
                <a:lnTo>
                  <a:pt x="187401" y="636259"/>
                </a:lnTo>
                <a:lnTo>
                  <a:pt x="161556" y="586346"/>
                </a:lnTo>
                <a:lnTo>
                  <a:pt x="135250" y="529703"/>
                </a:lnTo>
                <a:lnTo>
                  <a:pt x="109069" y="467314"/>
                </a:lnTo>
                <a:lnTo>
                  <a:pt x="83600" y="400164"/>
                </a:lnTo>
                <a:lnTo>
                  <a:pt x="60075" y="332431"/>
                </a:lnTo>
                <a:lnTo>
                  <a:pt x="40141" y="267868"/>
                </a:lnTo>
                <a:lnTo>
                  <a:pt x="23983" y="207611"/>
                </a:lnTo>
                <a:lnTo>
                  <a:pt x="11785" y="152792"/>
                </a:lnTo>
                <a:lnTo>
                  <a:pt x="3729" y="104548"/>
                </a:lnTo>
                <a:lnTo>
                  <a:pt x="0" y="64012"/>
                </a:lnTo>
                <a:lnTo>
                  <a:pt x="781" y="32319"/>
                </a:lnTo>
                <a:lnTo>
                  <a:pt x="6255" y="10603"/>
                </a:lnTo>
                <a:lnTo>
                  <a:pt x="16608" y="0"/>
                </a:lnTo>
                <a:lnTo>
                  <a:pt x="31353" y="1489"/>
                </a:lnTo>
                <a:lnTo>
                  <a:pt x="70453" y="38430"/>
                </a:lnTo>
                <a:lnTo>
                  <a:pt x="93643" y="71907"/>
                </a:lnTo>
                <a:lnTo>
                  <a:pt x="118484" y="114071"/>
                </a:lnTo>
                <a:lnTo>
                  <a:pt x="144394" y="163935"/>
                </a:lnTo>
                <a:lnTo>
                  <a:pt x="170791" y="220510"/>
                </a:lnTo>
                <a:lnTo>
                  <a:pt x="197092" y="282810"/>
                </a:lnTo>
                <a:lnTo>
                  <a:pt x="222716" y="349846"/>
                </a:lnTo>
                <a:lnTo>
                  <a:pt x="246087" y="417696"/>
                </a:lnTo>
                <a:lnTo>
                  <a:pt x="265900" y="482350"/>
                </a:lnTo>
                <a:lnTo>
                  <a:pt x="281967" y="542676"/>
                </a:lnTo>
                <a:lnTo>
                  <a:pt x="294101" y="597543"/>
                </a:lnTo>
                <a:lnTo>
                  <a:pt x="302113" y="645819"/>
                </a:lnTo>
                <a:lnTo>
                  <a:pt x="305816" y="686374"/>
                </a:lnTo>
                <a:lnTo>
                  <a:pt x="305021" y="718075"/>
                </a:lnTo>
                <a:lnTo>
                  <a:pt x="299541" y="739791"/>
                </a:lnTo>
                <a:lnTo>
                  <a:pt x="289188" y="750392"/>
                </a:lnTo>
                <a:close/>
              </a:path>
            </a:pathLst>
          </a:custGeom>
          <a:solidFill>
            <a:srgbClr val="6A80C8">
              <a:alpha val="689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4"/>
          <a:stretch>
            <a:fillRect/>
          </a:stretch>
        </p:blipFill>
        <p:spPr>
          <a:xfrm>
            <a:off x="9130665" y="4724400"/>
            <a:ext cx="186055" cy="154940"/>
          </a:xfrm>
          <a:prstGeom prst="rect">
            <a:avLst/>
          </a:prstGeom>
        </p:spPr>
      </p:pic>
      <p:sp>
        <p:nvSpPr>
          <p:cNvPr id="27" name="object 27"/>
          <p:cNvSpPr/>
          <p:nvPr>
            <p:custDataLst>
              <p:tags r:id="rId25"/>
            </p:custDataLst>
          </p:nvPr>
        </p:nvSpPr>
        <p:spPr>
          <a:xfrm>
            <a:off x="8525510" y="4559935"/>
            <a:ext cx="356870" cy="358775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323697" y="358355"/>
                </a:moveTo>
                <a:lnTo>
                  <a:pt x="317969" y="358330"/>
                </a:lnTo>
                <a:lnTo>
                  <a:pt x="313855" y="355142"/>
                </a:lnTo>
                <a:lnTo>
                  <a:pt x="2959" y="41198"/>
                </a:lnTo>
                <a:lnTo>
                  <a:pt x="0" y="38315"/>
                </a:lnTo>
                <a:lnTo>
                  <a:pt x="12" y="32575"/>
                </a:lnTo>
                <a:lnTo>
                  <a:pt x="2959" y="29006"/>
                </a:lnTo>
                <a:lnTo>
                  <a:pt x="28867" y="3098"/>
                </a:lnTo>
                <a:lnTo>
                  <a:pt x="32816" y="0"/>
                </a:lnTo>
                <a:lnTo>
                  <a:pt x="38544" y="12"/>
                </a:lnTo>
                <a:lnTo>
                  <a:pt x="42583" y="3098"/>
                </a:lnTo>
                <a:lnTo>
                  <a:pt x="356513" y="320027"/>
                </a:lnTo>
                <a:lnTo>
                  <a:pt x="356501" y="325767"/>
                </a:lnTo>
                <a:lnTo>
                  <a:pt x="353479" y="329234"/>
                </a:lnTo>
                <a:lnTo>
                  <a:pt x="327571" y="355142"/>
                </a:lnTo>
                <a:lnTo>
                  <a:pt x="323697" y="358355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bject 28"/>
          <p:cNvSpPr/>
          <p:nvPr>
            <p:custDataLst>
              <p:tags r:id="rId26"/>
            </p:custDataLst>
          </p:nvPr>
        </p:nvSpPr>
        <p:spPr>
          <a:xfrm>
            <a:off x="8756650" y="4765040"/>
            <a:ext cx="335915" cy="340995"/>
          </a:xfrm>
          <a:custGeom>
            <a:avLst/>
            <a:gdLst/>
            <a:ahLst/>
            <a:cxnLst/>
            <a:rect l="l" t="t" r="r" b="b"/>
            <a:pathLst>
              <a:path w="335915" h="340995">
                <a:moveTo>
                  <a:pt x="166229" y="340867"/>
                </a:moveTo>
                <a:lnTo>
                  <a:pt x="141852" y="309591"/>
                </a:lnTo>
                <a:lnTo>
                  <a:pt x="116637" y="286259"/>
                </a:lnTo>
                <a:lnTo>
                  <a:pt x="91212" y="264912"/>
                </a:lnTo>
                <a:lnTo>
                  <a:pt x="66207" y="239593"/>
                </a:lnTo>
                <a:lnTo>
                  <a:pt x="42250" y="204342"/>
                </a:lnTo>
                <a:lnTo>
                  <a:pt x="19971" y="153202"/>
                </a:lnTo>
                <a:lnTo>
                  <a:pt x="0" y="80213"/>
                </a:lnTo>
                <a:lnTo>
                  <a:pt x="84796" y="0"/>
                </a:lnTo>
                <a:lnTo>
                  <a:pt x="136897" y="23339"/>
                </a:lnTo>
                <a:lnTo>
                  <a:pt x="181608" y="51524"/>
                </a:lnTo>
                <a:lnTo>
                  <a:pt x="221392" y="82942"/>
                </a:lnTo>
                <a:lnTo>
                  <a:pt x="296038" y="149009"/>
                </a:lnTo>
                <a:lnTo>
                  <a:pt x="335826" y="180428"/>
                </a:lnTo>
                <a:lnTo>
                  <a:pt x="166229" y="340867"/>
                </a:lnTo>
                <a:close/>
              </a:path>
            </a:pathLst>
          </a:custGeom>
          <a:solidFill>
            <a:srgbClr val="6A80C8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object 30"/>
          <p:cNvSpPr/>
          <p:nvPr>
            <p:custDataLst>
              <p:tags r:id="rId27"/>
            </p:custDataLst>
          </p:nvPr>
        </p:nvSpPr>
        <p:spPr>
          <a:xfrm>
            <a:off x="623570" y="4359910"/>
            <a:ext cx="1143000" cy="2092960"/>
          </a:xfrm>
          <a:custGeom>
            <a:avLst/>
            <a:gdLst/>
            <a:ahLst/>
            <a:cxnLst/>
            <a:rect l="l" t="t" r="r" b="b"/>
            <a:pathLst>
              <a:path w="1143000" h="2092960">
                <a:moveTo>
                  <a:pt x="1142999" y="2092452"/>
                </a:moveTo>
                <a:lnTo>
                  <a:pt x="0" y="2092452"/>
                </a:lnTo>
                <a:lnTo>
                  <a:pt x="0" y="0"/>
                </a:lnTo>
                <a:lnTo>
                  <a:pt x="1142999" y="0"/>
                </a:lnTo>
                <a:lnTo>
                  <a:pt x="1142999" y="2092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object 31"/>
          <p:cNvSpPr/>
          <p:nvPr>
            <p:custDataLst>
              <p:tags r:id="rId28"/>
            </p:custDataLst>
          </p:nvPr>
        </p:nvSpPr>
        <p:spPr>
          <a:xfrm>
            <a:off x="617855" y="4353560"/>
            <a:ext cx="1155065" cy="2106295"/>
          </a:xfrm>
          <a:custGeom>
            <a:avLst/>
            <a:gdLst/>
            <a:ahLst/>
            <a:cxnLst/>
            <a:rect l="l" t="t" r="r" b="b"/>
            <a:pathLst>
              <a:path w="1155064" h="2106295">
                <a:moveTo>
                  <a:pt x="1154874" y="2106041"/>
                </a:moveTo>
                <a:lnTo>
                  <a:pt x="0" y="2106041"/>
                </a:lnTo>
                <a:lnTo>
                  <a:pt x="0" y="0"/>
                </a:lnTo>
                <a:lnTo>
                  <a:pt x="1154874" y="0"/>
                </a:lnTo>
                <a:lnTo>
                  <a:pt x="1154874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2093341"/>
                </a:lnTo>
                <a:lnTo>
                  <a:pt x="6350" y="2093341"/>
                </a:lnTo>
                <a:lnTo>
                  <a:pt x="12700" y="2099691"/>
                </a:lnTo>
                <a:lnTo>
                  <a:pt x="1154874" y="2099691"/>
                </a:lnTo>
                <a:lnTo>
                  <a:pt x="1154874" y="2106041"/>
                </a:lnTo>
                <a:close/>
              </a:path>
              <a:path w="1155064" h="2106295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1155064" h="2106295">
                <a:moveTo>
                  <a:pt x="1142174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1142174" y="6350"/>
                </a:lnTo>
                <a:lnTo>
                  <a:pt x="1142174" y="12700"/>
                </a:lnTo>
                <a:close/>
              </a:path>
              <a:path w="1155064" h="2106295">
                <a:moveTo>
                  <a:pt x="1142174" y="2099691"/>
                </a:moveTo>
                <a:lnTo>
                  <a:pt x="1142174" y="6350"/>
                </a:lnTo>
                <a:lnTo>
                  <a:pt x="1148524" y="12700"/>
                </a:lnTo>
                <a:lnTo>
                  <a:pt x="1154874" y="12700"/>
                </a:lnTo>
                <a:lnTo>
                  <a:pt x="1154874" y="2093341"/>
                </a:lnTo>
                <a:lnTo>
                  <a:pt x="1148524" y="2093341"/>
                </a:lnTo>
                <a:lnTo>
                  <a:pt x="1142174" y="2099691"/>
                </a:lnTo>
                <a:close/>
              </a:path>
              <a:path w="1155064" h="2106295">
                <a:moveTo>
                  <a:pt x="1154874" y="12700"/>
                </a:moveTo>
                <a:lnTo>
                  <a:pt x="1148524" y="12700"/>
                </a:lnTo>
                <a:lnTo>
                  <a:pt x="1142174" y="6350"/>
                </a:lnTo>
                <a:lnTo>
                  <a:pt x="1154874" y="6350"/>
                </a:lnTo>
                <a:lnTo>
                  <a:pt x="1154874" y="12700"/>
                </a:lnTo>
                <a:close/>
              </a:path>
              <a:path w="1155064" h="2106295">
                <a:moveTo>
                  <a:pt x="12700" y="2099691"/>
                </a:moveTo>
                <a:lnTo>
                  <a:pt x="6350" y="2093341"/>
                </a:lnTo>
                <a:lnTo>
                  <a:pt x="12700" y="2093341"/>
                </a:lnTo>
                <a:lnTo>
                  <a:pt x="12700" y="2099691"/>
                </a:lnTo>
                <a:close/>
              </a:path>
              <a:path w="1155064" h="2106295">
                <a:moveTo>
                  <a:pt x="1142174" y="2099691"/>
                </a:moveTo>
                <a:lnTo>
                  <a:pt x="12700" y="2099691"/>
                </a:lnTo>
                <a:lnTo>
                  <a:pt x="12700" y="2093341"/>
                </a:lnTo>
                <a:lnTo>
                  <a:pt x="1142174" y="2093341"/>
                </a:lnTo>
                <a:lnTo>
                  <a:pt x="1142174" y="2099691"/>
                </a:lnTo>
                <a:close/>
              </a:path>
              <a:path w="1155064" h="2106295">
                <a:moveTo>
                  <a:pt x="1154874" y="2099691"/>
                </a:moveTo>
                <a:lnTo>
                  <a:pt x="1142174" y="2099691"/>
                </a:lnTo>
                <a:lnTo>
                  <a:pt x="1148524" y="2093341"/>
                </a:lnTo>
                <a:lnTo>
                  <a:pt x="1154874" y="2093341"/>
                </a:lnTo>
                <a:lnTo>
                  <a:pt x="1154874" y="20996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object 32"/>
          <p:cNvSpPr txBox="1"/>
          <p:nvPr>
            <p:custDataLst>
              <p:tags r:id="rId29"/>
            </p:custDataLst>
          </p:nvPr>
        </p:nvSpPr>
        <p:spPr>
          <a:xfrm>
            <a:off x="1185075" y="4736287"/>
            <a:ext cx="220980" cy="17018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  <a:tabLst>
                <a:tab pos="469265" algn="l"/>
                <a:tab pos="926465" algn="l"/>
                <a:tab pos="1383665" algn="l"/>
              </a:tabLst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	牌	故	事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/>
          <p:nvPr>
            <p:custDataLst>
              <p:tags r:id="rId30"/>
            </p:custDataLst>
          </p:nvPr>
        </p:nvSpPr>
        <p:spPr>
          <a:xfrm>
            <a:off x="2259965" y="4359910"/>
            <a:ext cx="1143000" cy="2112645"/>
          </a:xfrm>
          <a:custGeom>
            <a:avLst/>
            <a:gdLst/>
            <a:ahLst/>
            <a:cxnLst/>
            <a:rect l="l" t="t" r="r" b="b"/>
            <a:pathLst>
              <a:path w="1143000" h="2112645">
                <a:moveTo>
                  <a:pt x="1143000" y="2112264"/>
                </a:moveTo>
                <a:lnTo>
                  <a:pt x="0" y="2112264"/>
                </a:lnTo>
                <a:lnTo>
                  <a:pt x="0" y="0"/>
                </a:lnTo>
                <a:lnTo>
                  <a:pt x="1143000" y="0"/>
                </a:lnTo>
                <a:lnTo>
                  <a:pt x="1143000" y="2112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bject 35"/>
          <p:cNvSpPr/>
          <p:nvPr>
            <p:custDataLst>
              <p:tags r:id="rId31"/>
            </p:custDataLst>
          </p:nvPr>
        </p:nvSpPr>
        <p:spPr>
          <a:xfrm>
            <a:off x="2254250" y="4353560"/>
            <a:ext cx="1155065" cy="2125345"/>
          </a:xfrm>
          <a:custGeom>
            <a:avLst/>
            <a:gdLst/>
            <a:ahLst/>
            <a:cxnLst/>
            <a:rect l="l" t="t" r="r" b="b"/>
            <a:pathLst>
              <a:path w="1155064" h="2125345">
                <a:moveTo>
                  <a:pt x="1154874" y="2124849"/>
                </a:moveTo>
                <a:lnTo>
                  <a:pt x="0" y="2124849"/>
                </a:lnTo>
                <a:lnTo>
                  <a:pt x="0" y="0"/>
                </a:lnTo>
                <a:lnTo>
                  <a:pt x="1154874" y="0"/>
                </a:lnTo>
                <a:lnTo>
                  <a:pt x="1154874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2112149"/>
                </a:lnTo>
                <a:lnTo>
                  <a:pt x="6350" y="2112149"/>
                </a:lnTo>
                <a:lnTo>
                  <a:pt x="12700" y="2118499"/>
                </a:lnTo>
                <a:lnTo>
                  <a:pt x="1154874" y="2118499"/>
                </a:lnTo>
                <a:lnTo>
                  <a:pt x="1154874" y="2124849"/>
                </a:lnTo>
                <a:close/>
              </a:path>
              <a:path w="1155064" h="2125345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1155064" h="2125345">
                <a:moveTo>
                  <a:pt x="1142174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1142174" y="6350"/>
                </a:lnTo>
                <a:lnTo>
                  <a:pt x="1142174" y="12700"/>
                </a:lnTo>
                <a:close/>
              </a:path>
              <a:path w="1155064" h="2125345">
                <a:moveTo>
                  <a:pt x="1142174" y="2118499"/>
                </a:moveTo>
                <a:lnTo>
                  <a:pt x="1142174" y="6350"/>
                </a:lnTo>
                <a:lnTo>
                  <a:pt x="1148524" y="12700"/>
                </a:lnTo>
                <a:lnTo>
                  <a:pt x="1154874" y="12700"/>
                </a:lnTo>
                <a:lnTo>
                  <a:pt x="1154874" y="2112149"/>
                </a:lnTo>
                <a:lnTo>
                  <a:pt x="1148524" y="2112149"/>
                </a:lnTo>
                <a:lnTo>
                  <a:pt x="1142174" y="2118499"/>
                </a:lnTo>
                <a:close/>
              </a:path>
              <a:path w="1155064" h="2125345">
                <a:moveTo>
                  <a:pt x="1154874" y="12700"/>
                </a:moveTo>
                <a:lnTo>
                  <a:pt x="1148524" y="12700"/>
                </a:lnTo>
                <a:lnTo>
                  <a:pt x="1142174" y="6350"/>
                </a:lnTo>
                <a:lnTo>
                  <a:pt x="1154874" y="6350"/>
                </a:lnTo>
                <a:lnTo>
                  <a:pt x="1154874" y="12700"/>
                </a:lnTo>
                <a:close/>
              </a:path>
              <a:path w="1155064" h="2125345">
                <a:moveTo>
                  <a:pt x="12700" y="2118499"/>
                </a:moveTo>
                <a:lnTo>
                  <a:pt x="6350" y="2112149"/>
                </a:lnTo>
                <a:lnTo>
                  <a:pt x="12700" y="2112149"/>
                </a:lnTo>
                <a:lnTo>
                  <a:pt x="12700" y="2118499"/>
                </a:lnTo>
                <a:close/>
              </a:path>
              <a:path w="1155064" h="2125345">
                <a:moveTo>
                  <a:pt x="1142174" y="2118499"/>
                </a:moveTo>
                <a:lnTo>
                  <a:pt x="12700" y="2118499"/>
                </a:lnTo>
                <a:lnTo>
                  <a:pt x="12700" y="2112149"/>
                </a:lnTo>
                <a:lnTo>
                  <a:pt x="1142174" y="2112149"/>
                </a:lnTo>
                <a:lnTo>
                  <a:pt x="1142174" y="2118499"/>
                </a:lnTo>
                <a:close/>
              </a:path>
              <a:path w="1155064" h="2125345">
                <a:moveTo>
                  <a:pt x="1154874" y="2118499"/>
                </a:moveTo>
                <a:lnTo>
                  <a:pt x="1142174" y="2118499"/>
                </a:lnTo>
                <a:lnTo>
                  <a:pt x="1148524" y="2112149"/>
                </a:lnTo>
                <a:lnTo>
                  <a:pt x="1154874" y="2112149"/>
                </a:lnTo>
                <a:lnTo>
                  <a:pt x="1154874" y="211849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object 36"/>
          <p:cNvSpPr txBox="1"/>
          <p:nvPr>
            <p:custDataLst>
              <p:tags r:id="rId32"/>
            </p:custDataLst>
          </p:nvPr>
        </p:nvSpPr>
        <p:spPr>
          <a:xfrm>
            <a:off x="2795384" y="4412424"/>
            <a:ext cx="220980" cy="21590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  <a:tabLst>
                <a:tab pos="469265" algn="l"/>
                <a:tab pos="926465" algn="l"/>
                <a:tab pos="1383665" algn="l"/>
                <a:tab pos="1840230" algn="l"/>
              </a:tabLst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	始	人	故	事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/>
          <p:nvPr>
            <p:custDataLst>
              <p:tags r:id="rId33"/>
            </p:custDataLst>
          </p:nvPr>
        </p:nvSpPr>
        <p:spPr>
          <a:xfrm>
            <a:off x="3874135" y="4378325"/>
            <a:ext cx="1141730" cy="2094230"/>
          </a:xfrm>
          <a:custGeom>
            <a:avLst/>
            <a:gdLst/>
            <a:ahLst/>
            <a:cxnLst/>
            <a:rect l="l" t="t" r="r" b="b"/>
            <a:pathLst>
              <a:path w="1141729" h="2094229">
                <a:moveTo>
                  <a:pt x="1141476" y="2093976"/>
                </a:moveTo>
                <a:lnTo>
                  <a:pt x="0" y="2093976"/>
                </a:lnTo>
                <a:lnTo>
                  <a:pt x="0" y="0"/>
                </a:lnTo>
                <a:lnTo>
                  <a:pt x="1141476" y="0"/>
                </a:lnTo>
                <a:lnTo>
                  <a:pt x="1141476" y="20939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bject 39"/>
          <p:cNvSpPr/>
          <p:nvPr>
            <p:custDataLst>
              <p:tags r:id="rId34"/>
            </p:custDataLst>
          </p:nvPr>
        </p:nvSpPr>
        <p:spPr>
          <a:xfrm>
            <a:off x="3867150" y="4371975"/>
            <a:ext cx="1155065" cy="2106295"/>
          </a:xfrm>
          <a:custGeom>
            <a:avLst/>
            <a:gdLst/>
            <a:ahLst/>
            <a:cxnLst/>
            <a:rect l="l" t="t" r="r" b="b"/>
            <a:pathLst>
              <a:path w="1155064" h="2106295">
                <a:moveTo>
                  <a:pt x="1154861" y="2106041"/>
                </a:moveTo>
                <a:lnTo>
                  <a:pt x="0" y="2106041"/>
                </a:lnTo>
                <a:lnTo>
                  <a:pt x="0" y="0"/>
                </a:lnTo>
                <a:lnTo>
                  <a:pt x="1154861" y="0"/>
                </a:lnTo>
                <a:lnTo>
                  <a:pt x="1154861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2093340"/>
                </a:lnTo>
                <a:lnTo>
                  <a:pt x="6350" y="2093340"/>
                </a:lnTo>
                <a:lnTo>
                  <a:pt x="12700" y="2099691"/>
                </a:lnTo>
                <a:lnTo>
                  <a:pt x="1154861" y="2099691"/>
                </a:lnTo>
                <a:lnTo>
                  <a:pt x="1154861" y="2106041"/>
                </a:lnTo>
                <a:close/>
              </a:path>
              <a:path w="1155064" h="2106295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1155064" h="2106295">
                <a:moveTo>
                  <a:pt x="1142161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1142161" y="6350"/>
                </a:lnTo>
                <a:lnTo>
                  <a:pt x="1142161" y="12700"/>
                </a:lnTo>
                <a:close/>
              </a:path>
              <a:path w="1155064" h="2106295">
                <a:moveTo>
                  <a:pt x="1142161" y="2099691"/>
                </a:moveTo>
                <a:lnTo>
                  <a:pt x="1142161" y="6350"/>
                </a:lnTo>
                <a:lnTo>
                  <a:pt x="1148511" y="12700"/>
                </a:lnTo>
                <a:lnTo>
                  <a:pt x="1154861" y="12700"/>
                </a:lnTo>
                <a:lnTo>
                  <a:pt x="1154861" y="2093340"/>
                </a:lnTo>
                <a:lnTo>
                  <a:pt x="1148511" y="2093340"/>
                </a:lnTo>
                <a:lnTo>
                  <a:pt x="1142161" y="2099691"/>
                </a:lnTo>
                <a:close/>
              </a:path>
              <a:path w="1155064" h="2106295">
                <a:moveTo>
                  <a:pt x="1154861" y="12700"/>
                </a:moveTo>
                <a:lnTo>
                  <a:pt x="1148511" y="12700"/>
                </a:lnTo>
                <a:lnTo>
                  <a:pt x="1142161" y="6350"/>
                </a:lnTo>
                <a:lnTo>
                  <a:pt x="1154861" y="6350"/>
                </a:lnTo>
                <a:lnTo>
                  <a:pt x="1154861" y="12700"/>
                </a:lnTo>
                <a:close/>
              </a:path>
              <a:path w="1155064" h="2106295">
                <a:moveTo>
                  <a:pt x="12700" y="2099691"/>
                </a:moveTo>
                <a:lnTo>
                  <a:pt x="6350" y="2093340"/>
                </a:lnTo>
                <a:lnTo>
                  <a:pt x="12700" y="2093340"/>
                </a:lnTo>
                <a:lnTo>
                  <a:pt x="12700" y="2099691"/>
                </a:lnTo>
                <a:close/>
              </a:path>
              <a:path w="1155064" h="2106295">
                <a:moveTo>
                  <a:pt x="1142161" y="2099691"/>
                </a:moveTo>
                <a:lnTo>
                  <a:pt x="12700" y="2099691"/>
                </a:lnTo>
                <a:lnTo>
                  <a:pt x="12700" y="2093340"/>
                </a:lnTo>
                <a:lnTo>
                  <a:pt x="1142161" y="2093340"/>
                </a:lnTo>
                <a:lnTo>
                  <a:pt x="1142161" y="2099691"/>
                </a:lnTo>
                <a:close/>
              </a:path>
              <a:path w="1155064" h="2106295">
                <a:moveTo>
                  <a:pt x="1154861" y="2099691"/>
                </a:moveTo>
                <a:lnTo>
                  <a:pt x="1142161" y="2099691"/>
                </a:lnTo>
                <a:lnTo>
                  <a:pt x="1148511" y="2093340"/>
                </a:lnTo>
                <a:lnTo>
                  <a:pt x="1154861" y="2093340"/>
                </a:lnTo>
                <a:lnTo>
                  <a:pt x="1154861" y="20996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object 40"/>
          <p:cNvSpPr txBox="1"/>
          <p:nvPr>
            <p:custDataLst>
              <p:tags r:id="rId35"/>
            </p:custDataLst>
          </p:nvPr>
        </p:nvSpPr>
        <p:spPr>
          <a:xfrm>
            <a:off x="4420590" y="4691278"/>
            <a:ext cx="220980" cy="17018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  <a:tabLst>
                <a:tab pos="469265" algn="l"/>
                <a:tab pos="926465" algn="l"/>
                <a:tab pos="1383665" algn="l"/>
              </a:tabLst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顾	客	故	事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object 41"/>
          <p:cNvSpPr/>
          <p:nvPr>
            <p:custDataLst>
              <p:tags r:id="rId36"/>
            </p:custDataLst>
          </p:nvPr>
        </p:nvSpPr>
        <p:spPr>
          <a:xfrm>
            <a:off x="470916" y="2133600"/>
            <a:ext cx="1005205" cy="123825"/>
          </a:xfrm>
          <a:custGeom>
            <a:avLst/>
            <a:gdLst/>
            <a:ahLst/>
            <a:cxnLst/>
            <a:rect l="l" t="t" r="r" b="b"/>
            <a:pathLst>
              <a:path w="1005205" h="123825">
                <a:moveTo>
                  <a:pt x="943356" y="123443"/>
                </a:moveTo>
                <a:lnTo>
                  <a:pt x="62484" y="123443"/>
                </a:lnTo>
                <a:lnTo>
                  <a:pt x="37865" y="118811"/>
                </a:lnTo>
                <a:lnTo>
                  <a:pt x="17926" y="105532"/>
                </a:lnTo>
                <a:lnTo>
                  <a:pt x="4644" y="85587"/>
                </a:lnTo>
                <a:lnTo>
                  <a:pt x="0" y="60960"/>
                </a:lnTo>
                <a:lnTo>
                  <a:pt x="4644" y="37136"/>
                </a:lnTo>
                <a:lnTo>
                  <a:pt x="17926" y="17621"/>
                </a:lnTo>
                <a:lnTo>
                  <a:pt x="37865" y="4535"/>
                </a:lnTo>
                <a:lnTo>
                  <a:pt x="62484" y="0"/>
                </a:lnTo>
                <a:lnTo>
                  <a:pt x="943356" y="0"/>
                </a:lnTo>
                <a:lnTo>
                  <a:pt x="967210" y="4546"/>
                </a:lnTo>
                <a:lnTo>
                  <a:pt x="986802" y="17708"/>
                </a:lnTo>
                <a:lnTo>
                  <a:pt x="1000070" y="37431"/>
                </a:lnTo>
                <a:lnTo>
                  <a:pt x="1004951" y="61658"/>
                </a:lnTo>
                <a:lnTo>
                  <a:pt x="1000070" y="85882"/>
                </a:lnTo>
                <a:lnTo>
                  <a:pt x="986802" y="105619"/>
                </a:lnTo>
                <a:lnTo>
                  <a:pt x="967210" y="118822"/>
                </a:lnTo>
                <a:lnTo>
                  <a:pt x="943356" y="12344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 idx="4294967295"/>
          </p:nvPr>
        </p:nvSpPr>
        <p:spPr>
          <a:xfrm>
            <a:off x="549211" y="1746034"/>
            <a:ext cx="8388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故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事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原则4：看店铺有无故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/>
          <p:nvPr>
            <p:custDataLst>
              <p:tags r:id="rId4"/>
            </p:custDataLst>
          </p:nvPr>
        </p:nvSpPr>
        <p:spPr>
          <a:xfrm>
            <a:off x="853439" y="2453360"/>
            <a:ext cx="45720" cy="387350"/>
          </a:xfrm>
          <a:custGeom>
            <a:avLst/>
            <a:gdLst/>
            <a:ahLst/>
            <a:cxnLst/>
            <a:rect l="l" t="t" r="r" b="b"/>
            <a:pathLst>
              <a:path w="45719" h="387350">
                <a:moveTo>
                  <a:pt x="22961" y="386842"/>
                </a:moveTo>
                <a:lnTo>
                  <a:pt x="14057" y="385053"/>
                </a:lnTo>
                <a:lnTo>
                  <a:pt x="6780" y="380212"/>
                </a:lnTo>
                <a:lnTo>
                  <a:pt x="1853" y="373104"/>
                </a:lnTo>
                <a:lnTo>
                  <a:pt x="0" y="364515"/>
                </a:lnTo>
                <a:lnTo>
                  <a:pt x="0" y="23139"/>
                </a:lnTo>
                <a:lnTo>
                  <a:pt x="1853" y="14080"/>
                </a:lnTo>
                <a:lnTo>
                  <a:pt x="6780" y="6731"/>
                </a:lnTo>
                <a:lnTo>
                  <a:pt x="14057" y="1801"/>
                </a:lnTo>
                <a:lnTo>
                  <a:pt x="22961" y="0"/>
                </a:lnTo>
                <a:lnTo>
                  <a:pt x="31855" y="1801"/>
                </a:lnTo>
                <a:lnTo>
                  <a:pt x="39108" y="6731"/>
                </a:lnTo>
                <a:lnTo>
                  <a:pt x="43976" y="14080"/>
                </a:lnTo>
                <a:lnTo>
                  <a:pt x="45719" y="23139"/>
                </a:lnTo>
                <a:lnTo>
                  <a:pt x="45719" y="364515"/>
                </a:lnTo>
                <a:lnTo>
                  <a:pt x="43976" y="373104"/>
                </a:lnTo>
                <a:lnTo>
                  <a:pt x="39108" y="380212"/>
                </a:lnTo>
                <a:lnTo>
                  <a:pt x="31855" y="385053"/>
                </a:lnTo>
                <a:lnTo>
                  <a:pt x="22961" y="38684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72526" y="6072225"/>
            <a:ext cx="117348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南京大牌</a:t>
            </a:r>
            <a:r>
              <a:rPr sz="1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档</a:t>
            </a:r>
            <a:endParaRPr sz="1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3520440" y="3293364"/>
            <a:ext cx="1766570" cy="104139"/>
          </a:xfrm>
          <a:custGeom>
            <a:avLst/>
            <a:gdLst/>
            <a:ahLst/>
            <a:cxnLst/>
            <a:rect l="l" t="t" r="r" b="b"/>
            <a:pathLst>
              <a:path w="1766570" h="104139">
                <a:moveTo>
                  <a:pt x="1714500" y="103632"/>
                </a:moveTo>
                <a:lnTo>
                  <a:pt x="51815" y="103632"/>
                </a:lnTo>
                <a:lnTo>
                  <a:pt x="31328" y="99804"/>
                </a:lnTo>
                <a:lnTo>
                  <a:pt x="14725" y="88753"/>
                </a:lnTo>
                <a:lnTo>
                  <a:pt x="3713" y="72188"/>
                </a:lnTo>
                <a:lnTo>
                  <a:pt x="0" y="51815"/>
                </a:lnTo>
                <a:lnTo>
                  <a:pt x="3713" y="31614"/>
                </a:lnTo>
                <a:lnTo>
                  <a:pt x="14725" y="15106"/>
                </a:lnTo>
                <a:lnTo>
                  <a:pt x="31328" y="3999"/>
                </a:lnTo>
                <a:lnTo>
                  <a:pt x="51815" y="0"/>
                </a:lnTo>
                <a:lnTo>
                  <a:pt x="1714500" y="0"/>
                </a:lnTo>
                <a:lnTo>
                  <a:pt x="1734703" y="4001"/>
                </a:lnTo>
                <a:lnTo>
                  <a:pt x="1751229" y="15125"/>
                </a:lnTo>
                <a:lnTo>
                  <a:pt x="1762386" y="31678"/>
                </a:lnTo>
                <a:lnTo>
                  <a:pt x="1766481" y="51968"/>
                </a:lnTo>
                <a:lnTo>
                  <a:pt x="1762386" y="72253"/>
                </a:lnTo>
                <a:lnTo>
                  <a:pt x="1751229" y="88773"/>
                </a:lnTo>
                <a:lnTo>
                  <a:pt x="1734703" y="99806"/>
                </a:lnTo>
                <a:lnTo>
                  <a:pt x="1714500" y="103632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6"/>
          <a:stretch>
            <a:fillRect/>
          </a:stretch>
        </p:blipFill>
        <p:spPr>
          <a:xfrm>
            <a:off x="6390132" y="1420367"/>
            <a:ext cx="2065020" cy="43921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/>
          <a:stretch>
            <a:fillRect/>
          </a:stretch>
        </p:blipFill>
        <p:spPr>
          <a:xfrm>
            <a:off x="9012935" y="1420367"/>
            <a:ext cx="2065020" cy="4392167"/>
          </a:xfrm>
          <a:prstGeom prst="rect">
            <a:avLst/>
          </a:prstGeom>
        </p:spPr>
      </p:pic>
      <p:sp>
        <p:nvSpPr>
          <p:cNvPr id="9" name="object 9"/>
          <p:cNvSpPr txBox="1"/>
          <p:nvPr>
            <p:custDataLst>
              <p:tags r:id="rId8"/>
            </p:custDataLst>
          </p:nvPr>
        </p:nvSpPr>
        <p:spPr>
          <a:xfrm>
            <a:off x="953541" y="2486939"/>
            <a:ext cx="4418330" cy="2910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故事三要素之品牌故事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这家店的品牌有什么样的历史背景值得了解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1595">
              <a:lnSpc>
                <a:spcPct val="10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1595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南京大牌档，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1595" marR="5080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始创于1994年，是南京人展示独特金陵菜系 的古典饭店品牌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/>
          <p:nvPr>
            <p:custDataLst>
              <p:tags r:id="rId3"/>
            </p:custDataLst>
          </p:nvPr>
        </p:nvSpPr>
        <p:spPr>
          <a:xfrm>
            <a:off x="853439" y="2453360"/>
            <a:ext cx="45720" cy="387350"/>
          </a:xfrm>
          <a:custGeom>
            <a:avLst/>
            <a:gdLst/>
            <a:ahLst/>
            <a:cxnLst/>
            <a:rect l="l" t="t" r="r" b="b"/>
            <a:pathLst>
              <a:path w="45719" h="387350">
                <a:moveTo>
                  <a:pt x="22961" y="386842"/>
                </a:moveTo>
                <a:lnTo>
                  <a:pt x="14057" y="385053"/>
                </a:lnTo>
                <a:lnTo>
                  <a:pt x="6780" y="380212"/>
                </a:lnTo>
                <a:lnTo>
                  <a:pt x="1853" y="373104"/>
                </a:lnTo>
                <a:lnTo>
                  <a:pt x="0" y="364515"/>
                </a:lnTo>
                <a:lnTo>
                  <a:pt x="0" y="23139"/>
                </a:lnTo>
                <a:lnTo>
                  <a:pt x="1853" y="14080"/>
                </a:lnTo>
                <a:lnTo>
                  <a:pt x="6780" y="6731"/>
                </a:lnTo>
                <a:lnTo>
                  <a:pt x="14057" y="1801"/>
                </a:lnTo>
                <a:lnTo>
                  <a:pt x="22961" y="0"/>
                </a:lnTo>
                <a:lnTo>
                  <a:pt x="31855" y="1801"/>
                </a:lnTo>
                <a:lnTo>
                  <a:pt x="39108" y="6731"/>
                </a:lnTo>
                <a:lnTo>
                  <a:pt x="43976" y="14080"/>
                </a:lnTo>
                <a:lnTo>
                  <a:pt x="45719" y="23139"/>
                </a:lnTo>
                <a:lnTo>
                  <a:pt x="45719" y="364515"/>
                </a:lnTo>
                <a:lnTo>
                  <a:pt x="43976" y="373104"/>
                </a:lnTo>
                <a:lnTo>
                  <a:pt x="39108" y="380212"/>
                </a:lnTo>
                <a:lnTo>
                  <a:pt x="31855" y="385053"/>
                </a:lnTo>
                <a:lnTo>
                  <a:pt x="22961" y="38684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9116" y="6072225"/>
            <a:ext cx="94361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季明商</a:t>
            </a:r>
            <a:r>
              <a:rPr sz="1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店</a:t>
            </a:r>
            <a:endParaRPr sz="1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2542032" y="3304032"/>
            <a:ext cx="1242060" cy="125095"/>
          </a:xfrm>
          <a:custGeom>
            <a:avLst/>
            <a:gdLst/>
            <a:ahLst/>
            <a:cxnLst/>
            <a:rect l="l" t="t" r="r" b="b"/>
            <a:pathLst>
              <a:path w="1242060" h="125095">
                <a:moveTo>
                  <a:pt x="1179576" y="124967"/>
                </a:moveTo>
                <a:lnTo>
                  <a:pt x="62484" y="124967"/>
                </a:lnTo>
                <a:lnTo>
                  <a:pt x="38345" y="120046"/>
                </a:lnTo>
                <a:lnTo>
                  <a:pt x="18530" y="106637"/>
                </a:lnTo>
                <a:lnTo>
                  <a:pt x="5071" y="86772"/>
                </a:lnTo>
                <a:lnTo>
                  <a:pt x="0" y="62483"/>
                </a:lnTo>
                <a:lnTo>
                  <a:pt x="5071" y="38010"/>
                </a:lnTo>
                <a:lnTo>
                  <a:pt x="18530" y="18083"/>
                </a:lnTo>
                <a:lnTo>
                  <a:pt x="38345" y="4735"/>
                </a:lnTo>
                <a:lnTo>
                  <a:pt x="62484" y="0"/>
                </a:lnTo>
                <a:lnTo>
                  <a:pt x="1179576" y="0"/>
                </a:lnTo>
                <a:lnTo>
                  <a:pt x="1203656" y="4733"/>
                </a:lnTo>
                <a:lnTo>
                  <a:pt x="1223411" y="18062"/>
                </a:lnTo>
                <a:lnTo>
                  <a:pt x="1236777" y="37940"/>
                </a:lnTo>
                <a:lnTo>
                  <a:pt x="1241691" y="62318"/>
                </a:lnTo>
                <a:lnTo>
                  <a:pt x="1236777" y="86702"/>
                </a:lnTo>
                <a:lnTo>
                  <a:pt x="1223411" y="106616"/>
                </a:lnTo>
                <a:lnTo>
                  <a:pt x="1203656" y="120043"/>
                </a:lnTo>
                <a:lnTo>
                  <a:pt x="1179576" y="124967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6760464" y="1420367"/>
            <a:ext cx="2065020" cy="43921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/>
          <a:stretch>
            <a:fillRect/>
          </a:stretch>
        </p:blipFill>
        <p:spPr>
          <a:xfrm>
            <a:off x="9204959" y="1420367"/>
            <a:ext cx="2065020" cy="439216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 idx="4294967295"/>
            <p:custDataLst>
              <p:tags r:id="rId7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原则4：看店铺有无故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object 9"/>
          <p:cNvSpPr txBox="1"/>
          <p:nvPr>
            <p:custDataLst>
              <p:tags r:id="rId8"/>
            </p:custDataLst>
          </p:nvPr>
        </p:nvSpPr>
        <p:spPr>
          <a:xfrm>
            <a:off x="953541" y="2486939"/>
            <a:ext cx="5054600" cy="321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故事三要素之创始人故事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开这家店的人的初心是什么，为什么决定开这家店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02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02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季明商店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020" marR="212725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店的LOGO是店主已过世的姥爷，店主为了寄托对 老爷的思念之情，特地以姥爷的名字起了店名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/>
          <p:nvPr>
            <p:custDataLst>
              <p:tags r:id="rId3"/>
            </p:custDataLst>
          </p:nvPr>
        </p:nvSpPr>
        <p:spPr>
          <a:xfrm>
            <a:off x="871727" y="2176360"/>
            <a:ext cx="45720" cy="387350"/>
          </a:xfrm>
          <a:custGeom>
            <a:avLst/>
            <a:gdLst/>
            <a:ahLst/>
            <a:cxnLst/>
            <a:rect l="l" t="t" r="r" b="b"/>
            <a:pathLst>
              <a:path w="45719" h="387350">
                <a:moveTo>
                  <a:pt x="22250" y="386842"/>
                </a:moveTo>
                <a:lnTo>
                  <a:pt x="13362" y="385047"/>
                </a:lnTo>
                <a:lnTo>
                  <a:pt x="6162" y="380166"/>
                </a:lnTo>
                <a:lnTo>
                  <a:pt x="1444" y="372949"/>
                </a:lnTo>
                <a:lnTo>
                  <a:pt x="0" y="364147"/>
                </a:lnTo>
                <a:lnTo>
                  <a:pt x="0" y="22771"/>
                </a:lnTo>
                <a:lnTo>
                  <a:pt x="1444" y="13924"/>
                </a:lnTo>
                <a:lnTo>
                  <a:pt x="6162" y="6684"/>
                </a:lnTo>
                <a:lnTo>
                  <a:pt x="13362" y="1795"/>
                </a:lnTo>
                <a:lnTo>
                  <a:pt x="22250" y="0"/>
                </a:lnTo>
                <a:lnTo>
                  <a:pt x="31157" y="1795"/>
                </a:lnTo>
                <a:lnTo>
                  <a:pt x="38490" y="6684"/>
                </a:lnTo>
                <a:lnTo>
                  <a:pt x="43570" y="13924"/>
                </a:lnTo>
                <a:lnTo>
                  <a:pt x="45719" y="22771"/>
                </a:lnTo>
                <a:lnTo>
                  <a:pt x="45719" y="364147"/>
                </a:lnTo>
                <a:lnTo>
                  <a:pt x="43570" y="372949"/>
                </a:lnTo>
                <a:lnTo>
                  <a:pt x="38490" y="380166"/>
                </a:lnTo>
                <a:lnTo>
                  <a:pt x="31157" y="385047"/>
                </a:lnTo>
                <a:lnTo>
                  <a:pt x="22250" y="38684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7099" y="6051206"/>
            <a:ext cx="117348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失恋博物</a:t>
            </a:r>
            <a:r>
              <a:rPr sz="1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馆</a:t>
            </a:r>
            <a:endParaRPr sz="1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922019" y="3276600"/>
            <a:ext cx="1748155" cy="125095"/>
          </a:xfrm>
          <a:custGeom>
            <a:avLst/>
            <a:gdLst/>
            <a:ahLst/>
            <a:cxnLst/>
            <a:rect l="l" t="t" r="r" b="b"/>
            <a:pathLst>
              <a:path w="1748155" h="125095">
                <a:moveTo>
                  <a:pt x="1685544" y="124967"/>
                </a:moveTo>
                <a:lnTo>
                  <a:pt x="62484" y="124967"/>
                </a:lnTo>
                <a:lnTo>
                  <a:pt x="38231" y="120212"/>
                </a:lnTo>
                <a:lnTo>
                  <a:pt x="18378" y="106860"/>
                </a:lnTo>
                <a:lnTo>
                  <a:pt x="4957" y="86941"/>
                </a:lnTo>
                <a:lnTo>
                  <a:pt x="0" y="62484"/>
                </a:lnTo>
                <a:lnTo>
                  <a:pt x="4957" y="38174"/>
                </a:lnTo>
                <a:lnTo>
                  <a:pt x="18378" y="18302"/>
                </a:lnTo>
                <a:lnTo>
                  <a:pt x="38231" y="4900"/>
                </a:lnTo>
                <a:lnTo>
                  <a:pt x="62484" y="0"/>
                </a:lnTo>
                <a:lnTo>
                  <a:pt x="1685544" y="0"/>
                </a:lnTo>
                <a:lnTo>
                  <a:pt x="1709824" y="4902"/>
                </a:lnTo>
                <a:lnTo>
                  <a:pt x="1729686" y="18318"/>
                </a:lnTo>
                <a:lnTo>
                  <a:pt x="1743094" y="38227"/>
                </a:lnTo>
                <a:lnTo>
                  <a:pt x="1748015" y="62611"/>
                </a:lnTo>
                <a:lnTo>
                  <a:pt x="1743094" y="86995"/>
                </a:lnTo>
                <a:lnTo>
                  <a:pt x="1729686" y="106876"/>
                </a:lnTo>
                <a:lnTo>
                  <a:pt x="1709824" y="120214"/>
                </a:lnTo>
                <a:lnTo>
                  <a:pt x="1685544" y="124967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6752844" y="1368552"/>
            <a:ext cx="2065020" cy="43921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/>
          <a:stretch>
            <a:fillRect/>
          </a:stretch>
        </p:blipFill>
        <p:spPr>
          <a:xfrm>
            <a:off x="9087611" y="1365503"/>
            <a:ext cx="2065020" cy="439216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 idx="4294967295"/>
            <p:custDataLst>
              <p:tags r:id="rId7"/>
            </p:custDataLst>
          </p:nvPr>
        </p:nvSpPr>
        <p:spPr>
          <a:xfrm>
            <a:off x="379945" y="348652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原则4：看店铺有无故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object 9"/>
          <p:cNvSpPr txBox="1"/>
          <p:nvPr>
            <p:custDataLst>
              <p:tags r:id="rId8"/>
            </p:custDataLst>
          </p:nvPr>
        </p:nvSpPr>
        <p:spPr>
          <a:xfrm>
            <a:off x="971130" y="2209939"/>
            <a:ext cx="5287010" cy="308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故事三要素之顾客们故事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1151255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提供便利贴或留言板，让顾客们自发留下 自己不同的故事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>
              <a:lnSpc>
                <a:spcPct val="100000"/>
              </a:lnSpc>
              <a:spcBef>
                <a:spcPts val="123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失恋博物馆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 marR="5080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有一面留言墙可以涂鸦与写字，上面已经积累了许多 人不同的失恋故事和经历，足以引发不同人的共鸣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9945" y="348652"/>
            <a:ext cx="3201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原则5：看竞对账号是否爆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款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/>
          <p:nvPr>
            <p:custDataLst>
              <p:tags r:id="rId4"/>
            </p:custDataLst>
          </p:nvPr>
        </p:nvSpPr>
        <p:spPr>
          <a:xfrm>
            <a:off x="1635251" y="4227195"/>
            <a:ext cx="48895" cy="382270"/>
          </a:xfrm>
          <a:custGeom>
            <a:avLst/>
            <a:gdLst/>
            <a:ahLst/>
            <a:cxnLst/>
            <a:rect l="l" t="t" r="r" b="b"/>
            <a:pathLst>
              <a:path w="48894" h="382270">
                <a:moveTo>
                  <a:pt x="24841" y="381711"/>
                </a:moveTo>
                <a:lnTo>
                  <a:pt x="15317" y="379785"/>
                </a:lnTo>
                <a:lnTo>
                  <a:pt x="7500" y="374516"/>
                </a:lnTo>
                <a:lnTo>
                  <a:pt x="2143" y="366666"/>
                </a:lnTo>
                <a:lnTo>
                  <a:pt x="0" y="356996"/>
                </a:lnTo>
                <a:lnTo>
                  <a:pt x="0" y="24764"/>
                </a:lnTo>
                <a:lnTo>
                  <a:pt x="2143" y="15066"/>
                </a:lnTo>
                <a:lnTo>
                  <a:pt x="7500" y="7200"/>
                </a:lnTo>
                <a:lnTo>
                  <a:pt x="15317" y="1926"/>
                </a:lnTo>
                <a:lnTo>
                  <a:pt x="24841" y="0"/>
                </a:lnTo>
                <a:lnTo>
                  <a:pt x="34350" y="1926"/>
                </a:lnTo>
                <a:lnTo>
                  <a:pt x="42067" y="7200"/>
                </a:lnTo>
                <a:lnTo>
                  <a:pt x="47152" y="15066"/>
                </a:lnTo>
                <a:lnTo>
                  <a:pt x="48768" y="24764"/>
                </a:lnTo>
                <a:lnTo>
                  <a:pt x="48768" y="356996"/>
                </a:lnTo>
                <a:lnTo>
                  <a:pt x="47152" y="366666"/>
                </a:lnTo>
                <a:lnTo>
                  <a:pt x="42067" y="374516"/>
                </a:lnTo>
                <a:lnTo>
                  <a:pt x="34350" y="379785"/>
                </a:lnTo>
                <a:lnTo>
                  <a:pt x="24841" y="3817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bject 4"/>
          <p:cNvSpPr txBox="1"/>
          <p:nvPr>
            <p:custDataLst>
              <p:tags r:id="rId5"/>
            </p:custDataLst>
          </p:nvPr>
        </p:nvSpPr>
        <p:spPr>
          <a:xfrm>
            <a:off x="1738833" y="4245609"/>
            <a:ext cx="4826000" cy="1243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举例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：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许许难瘦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置顶的三条万赞视频已经验证为爆款，值得模仿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1055" y="2324773"/>
            <a:ext cx="4598035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找到对标博主，浏览他近一个月的内容， 并筛选他探店内容的高赞作为选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1514221" y="1912302"/>
            <a:ext cx="4947920" cy="1803400"/>
          </a:xfrm>
          <a:custGeom>
            <a:avLst/>
            <a:gdLst/>
            <a:ahLst/>
            <a:cxnLst/>
            <a:rect l="l" t="t" r="r" b="b"/>
            <a:pathLst>
              <a:path w="4947920" h="1803400">
                <a:moveTo>
                  <a:pt x="4727448" y="12700"/>
                </a:moveTo>
                <a:lnTo>
                  <a:pt x="220217" y="12700"/>
                </a:lnTo>
                <a:lnTo>
                  <a:pt x="227622" y="0"/>
                </a:lnTo>
                <a:lnTo>
                  <a:pt x="4720056" y="0"/>
                </a:lnTo>
                <a:lnTo>
                  <a:pt x="4727448" y="12700"/>
                </a:lnTo>
                <a:close/>
              </a:path>
              <a:path w="4947920" h="1803400">
                <a:moveTo>
                  <a:pt x="4763249" y="25400"/>
                </a:moveTo>
                <a:lnTo>
                  <a:pt x="184416" y="25400"/>
                </a:lnTo>
                <a:lnTo>
                  <a:pt x="191414" y="12700"/>
                </a:lnTo>
                <a:lnTo>
                  <a:pt x="4756264" y="12700"/>
                </a:lnTo>
                <a:lnTo>
                  <a:pt x="4763249" y="25400"/>
                </a:lnTo>
                <a:close/>
              </a:path>
              <a:path w="4947920" h="1803400">
                <a:moveTo>
                  <a:pt x="4790274" y="38100"/>
                </a:moveTo>
                <a:lnTo>
                  <a:pt x="157391" y="38100"/>
                </a:lnTo>
                <a:lnTo>
                  <a:pt x="164007" y="25400"/>
                </a:lnTo>
                <a:lnTo>
                  <a:pt x="4783670" y="25400"/>
                </a:lnTo>
                <a:lnTo>
                  <a:pt x="4790274" y="38100"/>
                </a:lnTo>
                <a:close/>
              </a:path>
              <a:path w="4947920" h="1803400">
                <a:moveTo>
                  <a:pt x="224878" y="50800"/>
                </a:moveTo>
                <a:lnTo>
                  <a:pt x="138163" y="50800"/>
                </a:lnTo>
                <a:lnTo>
                  <a:pt x="144475" y="38100"/>
                </a:lnTo>
                <a:lnTo>
                  <a:pt x="231762" y="38100"/>
                </a:lnTo>
                <a:lnTo>
                  <a:pt x="224878" y="50800"/>
                </a:lnTo>
                <a:close/>
              </a:path>
              <a:path w="4947920" h="1803400">
                <a:moveTo>
                  <a:pt x="4809502" y="50800"/>
                </a:moveTo>
                <a:lnTo>
                  <a:pt x="4722787" y="50800"/>
                </a:lnTo>
                <a:lnTo>
                  <a:pt x="4715916" y="38100"/>
                </a:lnTo>
                <a:lnTo>
                  <a:pt x="4803203" y="38100"/>
                </a:lnTo>
                <a:lnTo>
                  <a:pt x="4809502" y="50800"/>
                </a:lnTo>
                <a:close/>
              </a:path>
              <a:path w="4947920" h="1803400">
                <a:moveTo>
                  <a:pt x="193852" y="63500"/>
                </a:moveTo>
                <a:lnTo>
                  <a:pt x="119900" y="63500"/>
                </a:lnTo>
                <a:lnTo>
                  <a:pt x="125882" y="50800"/>
                </a:lnTo>
                <a:lnTo>
                  <a:pt x="200329" y="50800"/>
                </a:lnTo>
                <a:lnTo>
                  <a:pt x="193852" y="63500"/>
                </a:lnTo>
                <a:close/>
              </a:path>
              <a:path w="4947920" h="1803400">
                <a:moveTo>
                  <a:pt x="4827765" y="63500"/>
                </a:moveTo>
                <a:lnTo>
                  <a:pt x="4753825" y="63500"/>
                </a:lnTo>
                <a:lnTo>
                  <a:pt x="4747348" y="50800"/>
                </a:lnTo>
                <a:lnTo>
                  <a:pt x="4821796" y="50800"/>
                </a:lnTo>
                <a:lnTo>
                  <a:pt x="4827765" y="63500"/>
                </a:lnTo>
                <a:close/>
              </a:path>
              <a:path w="4947920" h="1803400">
                <a:moveTo>
                  <a:pt x="170472" y="76200"/>
                </a:moveTo>
                <a:lnTo>
                  <a:pt x="108305" y="76200"/>
                </a:lnTo>
                <a:lnTo>
                  <a:pt x="114046" y="63500"/>
                </a:lnTo>
                <a:lnTo>
                  <a:pt x="176580" y="63500"/>
                </a:lnTo>
                <a:lnTo>
                  <a:pt x="170472" y="76200"/>
                </a:lnTo>
                <a:close/>
              </a:path>
              <a:path w="4947920" h="1803400">
                <a:moveTo>
                  <a:pt x="4839373" y="76200"/>
                </a:moveTo>
                <a:lnTo>
                  <a:pt x="4777206" y="76200"/>
                </a:lnTo>
                <a:lnTo>
                  <a:pt x="4771085" y="63500"/>
                </a:lnTo>
                <a:lnTo>
                  <a:pt x="4833632" y="63500"/>
                </a:lnTo>
                <a:lnTo>
                  <a:pt x="4839373" y="76200"/>
                </a:lnTo>
                <a:close/>
              </a:path>
              <a:path w="4947920" h="1803400">
                <a:moveTo>
                  <a:pt x="148513" y="88900"/>
                </a:moveTo>
                <a:lnTo>
                  <a:pt x="91795" y="88900"/>
                </a:lnTo>
                <a:lnTo>
                  <a:pt x="97167" y="76200"/>
                </a:lnTo>
                <a:lnTo>
                  <a:pt x="154228" y="76200"/>
                </a:lnTo>
                <a:lnTo>
                  <a:pt x="148513" y="88900"/>
                </a:lnTo>
                <a:close/>
              </a:path>
              <a:path w="4947920" h="1803400">
                <a:moveTo>
                  <a:pt x="153860" y="88900"/>
                </a:moveTo>
                <a:lnTo>
                  <a:pt x="154228" y="76200"/>
                </a:lnTo>
                <a:lnTo>
                  <a:pt x="159689" y="76200"/>
                </a:lnTo>
                <a:lnTo>
                  <a:pt x="153860" y="88900"/>
                </a:lnTo>
                <a:close/>
              </a:path>
              <a:path w="4947920" h="1803400">
                <a:moveTo>
                  <a:pt x="4793805" y="88900"/>
                </a:moveTo>
                <a:lnTo>
                  <a:pt x="4787988" y="76200"/>
                </a:lnTo>
                <a:lnTo>
                  <a:pt x="4793437" y="76200"/>
                </a:lnTo>
                <a:lnTo>
                  <a:pt x="4793805" y="88900"/>
                </a:lnTo>
                <a:close/>
              </a:path>
              <a:path w="4947920" h="1803400">
                <a:moveTo>
                  <a:pt x="4855870" y="88900"/>
                </a:moveTo>
                <a:lnTo>
                  <a:pt x="4799152" y="88900"/>
                </a:lnTo>
                <a:lnTo>
                  <a:pt x="4793437" y="76200"/>
                </a:lnTo>
                <a:lnTo>
                  <a:pt x="4850498" y="76200"/>
                </a:lnTo>
                <a:lnTo>
                  <a:pt x="4855870" y="88900"/>
                </a:lnTo>
                <a:close/>
              </a:path>
              <a:path w="4947920" h="1803400">
                <a:moveTo>
                  <a:pt x="133070" y="101600"/>
                </a:moveTo>
                <a:lnTo>
                  <a:pt x="81419" y="101600"/>
                </a:lnTo>
                <a:lnTo>
                  <a:pt x="86550" y="88900"/>
                </a:lnTo>
                <a:lnTo>
                  <a:pt x="138468" y="88900"/>
                </a:lnTo>
                <a:lnTo>
                  <a:pt x="133070" y="101600"/>
                </a:lnTo>
                <a:close/>
              </a:path>
              <a:path w="4947920" h="1803400">
                <a:moveTo>
                  <a:pt x="4866246" y="101600"/>
                </a:moveTo>
                <a:lnTo>
                  <a:pt x="4814595" y="101600"/>
                </a:lnTo>
                <a:lnTo>
                  <a:pt x="4809197" y="88900"/>
                </a:lnTo>
                <a:lnTo>
                  <a:pt x="4861128" y="88900"/>
                </a:lnTo>
                <a:lnTo>
                  <a:pt x="4866246" y="101600"/>
                </a:lnTo>
                <a:close/>
              </a:path>
              <a:path w="4947920" h="1803400">
                <a:moveTo>
                  <a:pt x="118579" y="114300"/>
                </a:moveTo>
                <a:lnTo>
                  <a:pt x="66852" y="114300"/>
                </a:lnTo>
                <a:lnTo>
                  <a:pt x="71577" y="101600"/>
                </a:lnTo>
                <a:lnTo>
                  <a:pt x="123634" y="101600"/>
                </a:lnTo>
                <a:lnTo>
                  <a:pt x="118579" y="114300"/>
                </a:lnTo>
                <a:close/>
              </a:path>
              <a:path w="4947920" h="1803400">
                <a:moveTo>
                  <a:pt x="4880813" y="114300"/>
                </a:moveTo>
                <a:lnTo>
                  <a:pt x="4829098" y="114300"/>
                </a:lnTo>
                <a:lnTo>
                  <a:pt x="4824044" y="101600"/>
                </a:lnTo>
                <a:lnTo>
                  <a:pt x="4876101" y="101600"/>
                </a:lnTo>
                <a:lnTo>
                  <a:pt x="4880813" y="114300"/>
                </a:lnTo>
                <a:close/>
              </a:path>
              <a:path w="4947920" h="1803400">
                <a:moveTo>
                  <a:pt x="109461" y="127000"/>
                </a:moveTo>
                <a:lnTo>
                  <a:pt x="57835" y="127000"/>
                </a:lnTo>
                <a:lnTo>
                  <a:pt x="62268" y="114300"/>
                </a:lnTo>
                <a:lnTo>
                  <a:pt x="114274" y="114300"/>
                </a:lnTo>
                <a:lnTo>
                  <a:pt x="109461" y="127000"/>
                </a:lnTo>
                <a:close/>
              </a:path>
              <a:path w="4947920" h="1803400">
                <a:moveTo>
                  <a:pt x="4889842" y="127000"/>
                </a:moveTo>
                <a:lnTo>
                  <a:pt x="4838204" y="127000"/>
                </a:lnTo>
                <a:lnTo>
                  <a:pt x="4833391" y="114300"/>
                </a:lnTo>
                <a:lnTo>
                  <a:pt x="4885397" y="114300"/>
                </a:lnTo>
                <a:lnTo>
                  <a:pt x="4889842" y="127000"/>
                </a:lnTo>
                <a:close/>
              </a:path>
              <a:path w="4947920" h="1803400">
                <a:moveTo>
                  <a:pt x="96672" y="139700"/>
                </a:moveTo>
                <a:lnTo>
                  <a:pt x="49390" y="139700"/>
                </a:lnTo>
                <a:lnTo>
                  <a:pt x="53543" y="127000"/>
                </a:lnTo>
                <a:lnTo>
                  <a:pt x="101104" y="127000"/>
                </a:lnTo>
                <a:lnTo>
                  <a:pt x="96672" y="139700"/>
                </a:lnTo>
                <a:close/>
              </a:path>
              <a:path w="4947920" h="1803400">
                <a:moveTo>
                  <a:pt x="4898288" y="139700"/>
                </a:moveTo>
                <a:lnTo>
                  <a:pt x="4851006" y="139700"/>
                </a:lnTo>
                <a:lnTo>
                  <a:pt x="4846561" y="127000"/>
                </a:lnTo>
                <a:lnTo>
                  <a:pt x="4894135" y="127000"/>
                </a:lnTo>
                <a:lnTo>
                  <a:pt x="4898288" y="139700"/>
                </a:lnTo>
                <a:close/>
              </a:path>
              <a:path w="4947920" h="1803400">
                <a:moveTo>
                  <a:pt x="88747" y="152400"/>
                </a:moveTo>
                <a:lnTo>
                  <a:pt x="41528" y="152400"/>
                </a:lnTo>
                <a:lnTo>
                  <a:pt x="45389" y="139700"/>
                </a:lnTo>
                <a:lnTo>
                  <a:pt x="92925" y="139700"/>
                </a:lnTo>
                <a:lnTo>
                  <a:pt x="88747" y="152400"/>
                </a:lnTo>
                <a:close/>
              </a:path>
              <a:path w="4947920" h="1803400">
                <a:moveTo>
                  <a:pt x="4906137" y="152400"/>
                </a:moveTo>
                <a:lnTo>
                  <a:pt x="4858918" y="152400"/>
                </a:lnTo>
                <a:lnTo>
                  <a:pt x="4854752" y="139700"/>
                </a:lnTo>
                <a:lnTo>
                  <a:pt x="4902288" y="139700"/>
                </a:lnTo>
                <a:lnTo>
                  <a:pt x="4906137" y="152400"/>
                </a:lnTo>
                <a:close/>
              </a:path>
              <a:path w="4947920" h="1803400">
                <a:moveTo>
                  <a:pt x="77825" y="165100"/>
                </a:moveTo>
                <a:lnTo>
                  <a:pt x="34302" y="165100"/>
                </a:lnTo>
                <a:lnTo>
                  <a:pt x="37833" y="152400"/>
                </a:lnTo>
                <a:lnTo>
                  <a:pt x="81584" y="152400"/>
                </a:lnTo>
                <a:lnTo>
                  <a:pt x="77825" y="165100"/>
                </a:lnTo>
                <a:close/>
              </a:path>
              <a:path w="4947920" h="1803400">
                <a:moveTo>
                  <a:pt x="81343" y="165100"/>
                </a:moveTo>
                <a:lnTo>
                  <a:pt x="81584" y="152400"/>
                </a:lnTo>
                <a:lnTo>
                  <a:pt x="85229" y="152400"/>
                </a:lnTo>
                <a:lnTo>
                  <a:pt x="81343" y="165100"/>
                </a:lnTo>
                <a:close/>
              </a:path>
              <a:path w="4947920" h="1803400">
                <a:moveTo>
                  <a:pt x="4866335" y="165100"/>
                </a:moveTo>
                <a:lnTo>
                  <a:pt x="4862436" y="152400"/>
                </a:lnTo>
                <a:lnTo>
                  <a:pt x="4866081" y="152400"/>
                </a:lnTo>
                <a:lnTo>
                  <a:pt x="4866335" y="165100"/>
                </a:lnTo>
                <a:close/>
              </a:path>
              <a:path w="4947920" h="1803400">
                <a:moveTo>
                  <a:pt x="4913376" y="165100"/>
                </a:moveTo>
                <a:lnTo>
                  <a:pt x="4869840" y="165100"/>
                </a:lnTo>
                <a:lnTo>
                  <a:pt x="4866081" y="152400"/>
                </a:lnTo>
                <a:lnTo>
                  <a:pt x="4909832" y="152400"/>
                </a:lnTo>
                <a:lnTo>
                  <a:pt x="4913376" y="165100"/>
                </a:lnTo>
                <a:close/>
              </a:path>
              <a:path w="4947920" h="1803400">
                <a:moveTo>
                  <a:pt x="65138" y="190500"/>
                </a:moveTo>
                <a:lnTo>
                  <a:pt x="24637" y="190500"/>
                </a:lnTo>
                <a:lnTo>
                  <a:pt x="27698" y="177800"/>
                </a:lnTo>
                <a:lnTo>
                  <a:pt x="30911" y="165100"/>
                </a:lnTo>
                <a:lnTo>
                  <a:pt x="74675" y="165100"/>
                </a:lnTo>
                <a:lnTo>
                  <a:pt x="71208" y="177800"/>
                </a:lnTo>
                <a:lnTo>
                  <a:pt x="68313" y="177800"/>
                </a:lnTo>
                <a:lnTo>
                  <a:pt x="65138" y="190500"/>
                </a:lnTo>
                <a:close/>
              </a:path>
              <a:path w="4947920" h="1803400">
                <a:moveTo>
                  <a:pt x="4923040" y="190500"/>
                </a:moveTo>
                <a:lnTo>
                  <a:pt x="4882527" y="190500"/>
                </a:lnTo>
                <a:lnTo>
                  <a:pt x="4879352" y="177800"/>
                </a:lnTo>
                <a:lnTo>
                  <a:pt x="4876469" y="177800"/>
                </a:lnTo>
                <a:lnTo>
                  <a:pt x="4872990" y="165100"/>
                </a:lnTo>
                <a:lnTo>
                  <a:pt x="4916754" y="165100"/>
                </a:lnTo>
                <a:lnTo>
                  <a:pt x="4919980" y="177800"/>
                </a:lnTo>
                <a:lnTo>
                  <a:pt x="4923040" y="190500"/>
                </a:lnTo>
                <a:close/>
              </a:path>
              <a:path w="4947920" h="1803400">
                <a:moveTo>
                  <a:pt x="59639" y="203200"/>
                </a:moveTo>
                <a:lnTo>
                  <a:pt x="19024" y="203200"/>
                </a:lnTo>
                <a:lnTo>
                  <a:pt x="21742" y="190500"/>
                </a:lnTo>
                <a:lnTo>
                  <a:pt x="62509" y="190500"/>
                </a:lnTo>
                <a:lnTo>
                  <a:pt x="59639" y="203200"/>
                </a:lnTo>
                <a:close/>
              </a:path>
              <a:path w="4947920" h="1803400">
                <a:moveTo>
                  <a:pt x="4928654" y="203200"/>
                </a:moveTo>
                <a:lnTo>
                  <a:pt x="4888039" y="203200"/>
                </a:lnTo>
                <a:lnTo>
                  <a:pt x="4885169" y="190500"/>
                </a:lnTo>
                <a:lnTo>
                  <a:pt x="4925923" y="190500"/>
                </a:lnTo>
                <a:lnTo>
                  <a:pt x="4928654" y="203200"/>
                </a:lnTo>
                <a:close/>
              </a:path>
              <a:path w="4947920" h="1803400">
                <a:moveTo>
                  <a:pt x="54724" y="215900"/>
                </a:moveTo>
                <a:lnTo>
                  <a:pt x="14096" y="215900"/>
                </a:lnTo>
                <a:lnTo>
                  <a:pt x="16471" y="203200"/>
                </a:lnTo>
                <a:lnTo>
                  <a:pt x="57276" y="203200"/>
                </a:lnTo>
                <a:lnTo>
                  <a:pt x="54724" y="215900"/>
                </a:lnTo>
                <a:close/>
              </a:path>
              <a:path w="4947920" h="1803400">
                <a:moveTo>
                  <a:pt x="4933581" y="215900"/>
                </a:moveTo>
                <a:lnTo>
                  <a:pt x="4892954" y="215900"/>
                </a:lnTo>
                <a:lnTo>
                  <a:pt x="4890401" y="203200"/>
                </a:lnTo>
                <a:lnTo>
                  <a:pt x="4931206" y="203200"/>
                </a:lnTo>
                <a:lnTo>
                  <a:pt x="4933581" y="215900"/>
                </a:lnTo>
                <a:close/>
              </a:path>
              <a:path w="4947920" h="1803400">
                <a:moveTo>
                  <a:pt x="46710" y="241300"/>
                </a:moveTo>
                <a:lnTo>
                  <a:pt x="8026" y="241300"/>
                </a:lnTo>
                <a:lnTo>
                  <a:pt x="9867" y="228600"/>
                </a:lnTo>
                <a:lnTo>
                  <a:pt x="11887" y="215900"/>
                </a:lnTo>
                <a:lnTo>
                  <a:pt x="52641" y="215900"/>
                </a:lnTo>
                <a:lnTo>
                  <a:pt x="50406" y="228600"/>
                </a:lnTo>
                <a:lnTo>
                  <a:pt x="48602" y="228600"/>
                </a:lnTo>
                <a:lnTo>
                  <a:pt x="46710" y="241300"/>
                </a:lnTo>
                <a:close/>
              </a:path>
              <a:path w="4947920" h="1803400">
                <a:moveTo>
                  <a:pt x="4939652" y="241300"/>
                </a:moveTo>
                <a:lnTo>
                  <a:pt x="4900968" y="241300"/>
                </a:lnTo>
                <a:lnTo>
                  <a:pt x="4899063" y="228600"/>
                </a:lnTo>
                <a:lnTo>
                  <a:pt x="4897272" y="228600"/>
                </a:lnTo>
                <a:lnTo>
                  <a:pt x="4895037" y="215900"/>
                </a:lnTo>
                <a:lnTo>
                  <a:pt x="4935778" y="215900"/>
                </a:lnTo>
                <a:lnTo>
                  <a:pt x="4937798" y="228600"/>
                </a:lnTo>
                <a:lnTo>
                  <a:pt x="4939652" y="241300"/>
                </a:lnTo>
                <a:close/>
              </a:path>
              <a:path w="4947920" h="1803400">
                <a:moveTo>
                  <a:pt x="43649" y="254000"/>
                </a:moveTo>
                <a:lnTo>
                  <a:pt x="4889" y="254000"/>
                </a:lnTo>
                <a:lnTo>
                  <a:pt x="6362" y="241300"/>
                </a:lnTo>
                <a:lnTo>
                  <a:pt x="45199" y="241300"/>
                </a:lnTo>
                <a:lnTo>
                  <a:pt x="43649" y="254000"/>
                </a:lnTo>
                <a:close/>
              </a:path>
              <a:path w="4947920" h="1803400">
                <a:moveTo>
                  <a:pt x="4942776" y="254000"/>
                </a:moveTo>
                <a:lnTo>
                  <a:pt x="4904028" y="254000"/>
                </a:lnTo>
                <a:lnTo>
                  <a:pt x="4902466" y="241300"/>
                </a:lnTo>
                <a:lnTo>
                  <a:pt x="4941303" y="241300"/>
                </a:lnTo>
                <a:lnTo>
                  <a:pt x="4942776" y="254000"/>
                </a:lnTo>
                <a:close/>
              </a:path>
              <a:path w="4947920" h="1803400">
                <a:moveTo>
                  <a:pt x="39496" y="279400"/>
                </a:moveTo>
                <a:lnTo>
                  <a:pt x="1612" y="279400"/>
                </a:lnTo>
                <a:lnTo>
                  <a:pt x="2514" y="266700"/>
                </a:lnTo>
                <a:lnTo>
                  <a:pt x="3606" y="254000"/>
                </a:lnTo>
                <a:lnTo>
                  <a:pt x="42443" y="254000"/>
                </a:lnTo>
                <a:lnTo>
                  <a:pt x="41236" y="266700"/>
                </a:lnTo>
                <a:lnTo>
                  <a:pt x="40347" y="266700"/>
                </a:lnTo>
                <a:lnTo>
                  <a:pt x="39496" y="279400"/>
                </a:lnTo>
                <a:close/>
              </a:path>
              <a:path w="4947920" h="1803400">
                <a:moveTo>
                  <a:pt x="4946053" y="279400"/>
                </a:moveTo>
                <a:lnTo>
                  <a:pt x="4908169" y="279400"/>
                </a:lnTo>
                <a:lnTo>
                  <a:pt x="4907330" y="266700"/>
                </a:lnTo>
                <a:lnTo>
                  <a:pt x="4906429" y="266700"/>
                </a:lnTo>
                <a:lnTo>
                  <a:pt x="4905235" y="254000"/>
                </a:lnTo>
                <a:lnTo>
                  <a:pt x="4944059" y="254000"/>
                </a:lnTo>
                <a:lnTo>
                  <a:pt x="4945151" y="266700"/>
                </a:lnTo>
                <a:lnTo>
                  <a:pt x="4946053" y="279400"/>
                </a:lnTo>
                <a:close/>
              </a:path>
              <a:path w="4947920" h="1803400">
                <a:moveTo>
                  <a:pt x="38188" y="304800"/>
                </a:moveTo>
                <a:lnTo>
                  <a:pt x="101" y="304800"/>
                </a:lnTo>
                <a:lnTo>
                  <a:pt x="406" y="292100"/>
                </a:lnTo>
                <a:lnTo>
                  <a:pt x="914" y="279400"/>
                </a:lnTo>
                <a:lnTo>
                  <a:pt x="38925" y="279400"/>
                </a:lnTo>
                <a:lnTo>
                  <a:pt x="38442" y="292100"/>
                </a:lnTo>
                <a:lnTo>
                  <a:pt x="38188" y="304800"/>
                </a:lnTo>
                <a:close/>
              </a:path>
              <a:path w="4947920" h="1803400">
                <a:moveTo>
                  <a:pt x="38887" y="292100"/>
                </a:moveTo>
                <a:lnTo>
                  <a:pt x="38925" y="279400"/>
                </a:lnTo>
                <a:lnTo>
                  <a:pt x="39547" y="279400"/>
                </a:lnTo>
                <a:lnTo>
                  <a:pt x="38887" y="292100"/>
                </a:lnTo>
                <a:close/>
              </a:path>
              <a:path w="4947920" h="1803400">
                <a:moveTo>
                  <a:pt x="4908791" y="292100"/>
                </a:moveTo>
                <a:lnTo>
                  <a:pt x="4908130" y="279400"/>
                </a:lnTo>
                <a:lnTo>
                  <a:pt x="4908753" y="279400"/>
                </a:lnTo>
                <a:lnTo>
                  <a:pt x="4908791" y="292100"/>
                </a:lnTo>
                <a:close/>
              </a:path>
              <a:path w="4947920" h="1803400">
                <a:moveTo>
                  <a:pt x="4947564" y="304800"/>
                </a:moveTo>
                <a:lnTo>
                  <a:pt x="4909489" y="304800"/>
                </a:lnTo>
                <a:lnTo>
                  <a:pt x="4909197" y="292100"/>
                </a:lnTo>
                <a:lnTo>
                  <a:pt x="4908753" y="279400"/>
                </a:lnTo>
                <a:lnTo>
                  <a:pt x="4946764" y="279400"/>
                </a:lnTo>
                <a:lnTo>
                  <a:pt x="4947259" y="292100"/>
                </a:lnTo>
                <a:lnTo>
                  <a:pt x="4947564" y="304800"/>
                </a:lnTo>
                <a:close/>
              </a:path>
              <a:path w="4947920" h="1803400">
                <a:moveTo>
                  <a:pt x="38468" y="1498600"/>
                </a:moveTo>
                <a:lnTo>
                  <a:pt x="101" y="1498600"/>
                </a:lnTo>
                <a:lnTo>
                  <a:pt x="0" y="304800"/>
                </a:lnTo>
                <a:lnTo>
                  <a:pt x="38100" y="304800"/>
                </a:lnTo>
                <a:lnTo>
                  <a:pt x="38188" y="1485900"/>
                </a:lnTo>
                <a:lnTo>
                  <a:pt x="38468" y="1498600"/>
                </a:lnTo>
                <a:close/>
              </a:path>
              <a:path w="4947920" h="1803400">
                <a:moveTo>
                  <a:pt x="4947564" y="1498600"/>
                </a:moveTo>
                <a:lnTo>
                  <a:pt x="4909197" y="1498600"/>
                </a:lnTo>
                <a:lnTo>
                  <a:pt x="4909489" y="1485900"/>
                </a:lnTo>
                <a:lnTo>
                  <a:pt x="4909566" y="304800"/>
                </a:lnTo>
                <a:lnTo>
                  <a:pt x="4947666" y="304800"/>
                </a:lnTo>
                <a:lnTo>
                  <a:pt x="4947564" y="1498600"/>
                </a:lnTo>
                <a:close/>
              </a:path>
              <a:path w="4947920" h="1803400">
                <a:moveTo>
                  <a:pt x="38925" y="1511300"/>
                </a:moveTo>
                <a:lnTo>
                  <a:pt x="914" y="1511300"/>
                </a:lnTo>
                <a:lnTo>
                  <a:pt x="406" y="1498600"/>
                </a:lnTo>
                <a:lnTo>
                  <a:pt x="38442" y="1498600"/>
                </a:lnTo>
                <a:lnTo>
                  <a:pt x="38925" y="1511300"/>
                </a:lnTo>
                <a:close/>
              </a:path>
              <a:path w="4947920" h="1803400">
                <a:moveTo>
                  <a:pt x="4946764" y="1511300"/>
                </a:moveTo>
                <a:lnTo>
                  <a:pt x="4908753" y="1511300"/>
                </a:lnTo>
                <a:lnTo>
                  <a:pt x="4909223" y="1498600"/>
                </a:lnTo>
                <a:lnTo>
                  <a:pt x="4947259" y="1498600"/>
                </a:lnTo>
                <a:lnTo>
                  <a:pt x="4946764" y="1511300"/>
                </a:lnTo>
                <a:close/>
              </a:path>
              <a:path w="4947920" h="1803400">
                <a:moveTo>
                  <a:pt x="42443" y="1536700"/>
                </a:moveTo>
                <a:lnTo>
                  <a:pt x="3606" y="1536700"/>
                </a:lnTo>
                <a:lnTo>
                  <a:pt x="2514" y="1524000"/>
                </a:lnTo>
                <a:lnTo>
                  <a:pt x="1612" y="1511300"/>
                </a:lnTo>
                <a:lnTo>
                  <a:pt x="39496" y="1511300"/>
                </a:lnTo>
                <a:lnTo>
                  <a:pt x="40347" y="1524000"/>
                </a:lnTo>
                <a:lnTo>
                  <a:pt x="41236" y="1524000"/>
                </a:lnTo>
                <a:lnTo>
                  <a:pt x="42443" y="1536700"/>
                </a:lnTo>
                <a:close/>
              </a:path>
              <a:path w="4947920" h="1803400">
                <a:moveTo>
                  <a:pt x="4944059" y="1536700"/>
                </a:moveTo>
                <a:lnTo>
                  <a:pt x="4905235" y="1536700"/>
                </a:lnTo>
                <a:lnTo>
                  <a:pt x="4906429" y="1524000"/>
                </a:lnTo>
                <a:lnTo>
                  <a:pt x="4907330" y="1524000"/>
                </a:lnTo>
                <a:lnTo>
                  <a:pt x="4908169" y="1511300"/>
                </a:lnTo>
                <a:lnTo>
                  <a:pt x="4946053" y="1511300"/>
                </a:lnTo>
                <a:lnTo>
                  <a:pt x="4945151" y="1524000"/>
                </a:lnTo>
                <a:lnTo>
                  <a:pt x="4944059" y="1536700"/>
                </a:lnTo>
                <a:close/>
              </a:path>
              <a:path w="4947920" h="1803400">
                <a:moveTo>
                  <a:pt x="45199" y="1549400"/>
                </a:moveTo>
                <a:lnTo>
                  <a:pt x="6362" y="1549400"/>
                </a:lnTo>
                <a:lnTo>
                  <a:pt x="4889" y="1536700"/>
                </a:lnTo>
                <a:lnTo>
                  <a:pt x="43649" y="1536700"/>
                </a:lnTo>
                <a:lnTo>
                  <a:pt x="45199" y="1549400"/>
                </a:lnTo>
                <a:close/>
              </a:path>
              <a:path w="4947920" h="1803400">
                <a:moveTo>
                  <a:pt x="4941303" y="1549400"/>
                </a:moveTo>
                <a:lnTo>
                  <a:pt x="4902466" y="1549400"/>
                </a:lnTo>
                <a:lnTo>
                  <a:pt x="4904028" y="1536700"/>
                </a:lnTo>
                <a:lnTo>
                  <a:pt x="4942776" y="1536700"/>
                </a:lnTo>
                <a:lnTo>
                  <a:pt x="4941303" y="1549400"/>
                </a:lnTo>
                <a:close/>
              </a:path>
              <a:path w="4947920" h="1803400">
                <a:moveTo>
                  <a:pt x="52641" y="1574800"/>
                </a:moveTo>
                <a:lnTo>
                  <a:pt x="11887" y="1574800"/>
                </a:lnTo>
                <a:lnTo>
                  <a:pt x="9867" y="1562100"/>
                </a:lnTo>
                <a:lnTo>
                  <a:pt x="8026" y="1549400"/>
                </a:lnTo>
                <a:lnTo>
                  <a:pt x="46710" y="1549400"/>
                </a:lnTo>
                <a:lnTo>
                  <a:pt x="48602" y="1562100"/>
                </a:lnTo>
                <a:lnTo>
                  <a:pt x="50406" y="1562100"/>
                </a:lnTo>
                <a:lnTo>
                  <a:pt x="52641" y="1574800"/>
                </a:lnTo>
                <a:close/>
              </a:path>
              <a:path w="4947920" h="1803400">
                <a:moveTo>
                  <a:pt x="4935778" y="1574800"/>
                </a:moveTo>
                <a:lnTo>
                  <a:pt x="4895037" y="1574800"/>
                </a:lnTo>
                <a:lnTo>
                  <a:pt x="4897272" y="1562100"/>
                </a:lnTo>
                <a:lnTo>
                  <a:pt x="4899063" y="1562100"/>
                </a:lnTo>
                <a:lnTo>
                  <a:pt x="4900968" y="1549400"/>
                </a:lnTo>
                <a:lnTo>
                  <a:pt x="4939652" y="1549400"/>
                </a:lnTo>
                <a:lnTo>
                  <a:pt x="4937798" y="1562100"/>
                </a:lnTo>
                <a:lnTo>
                  <a:pt x="4935778" y="1574800"/>
                </a:lnTo>
                <a:close/>
              </a:path>
              <a:path w="4947920" h="1803400">
                <a:moveTo>
                  <a:pt x="57276" y="1587500"/>
                </a:moveTo>
                <a:lnTo>
                  <a:pt x="16471" y="1587500"/>
                </a:lnTo>
                <a:lnTo>
                  <a:pt x="14096" y="1574800"/>
                </a:lnTo>
                <a:lnTo>
                  <a:pt x="54724" y="1574800"/>
                </a:lnTo>
                <a:lnTo>
                  <a:pt x="57276" y="1587500"/>
                </a:lnTo>
                <a:close/>
              </a:path>
              <a:path w="4947920" h="1803400">
                <a:moveTo>
                  <a:pt x="4931206" y="1587500"/>
                </a:moveTo>
                <a:lnTo>
                  <a:pt x="4890401" y="1587500"/>
                </a:lnTo>
                <a:lnTo>
                  <a:pt x="4892954" y="1574800"/>
                </a:lnTo>
                <a:lnTo>
                  <a:pt x="4933581" y="1574800"/>
                </a:lnTo>
                <a:lnTo>
                  <a:pt x="4931206" y="1587500"/>
                </a:lnTo>
                <a:close/>
              </a:path>
              <a:path w="4947920" h="1803400">
                <a:moveTo>
                  <a:pt x="62509" y="1600200"/>
                </a:moveTo>
                <a:lnTo>
                  <a:pt x="21742" y="1600200"/>
                </a:lnTo>
                <a:lnTo>
                  <a:pt x="19024" y="1587500"/>
                </a:lnTo>
                <a:lnTo>
                  <a:pt x="59639" y="1587500"/>
                </a:lnTo>
                <a:lnTo>
                  <a:pt x="62509" y="1600200"/>
                </a:lnTo>
                <a:close/>
              </a:path>
              <a:path w="4947920" h="1803400">
                <a:moveTo>
                  <a:pt x="4925923" y="1600200"/>
                </a:moveTo>
                <a:lnTo>
                  <a:pt x="4885169" y="1600200"/>
                </a:lnTo>
                <a:lnTo>
                  <a:pt x="4888039" y="1587500"/>
                </a:lnTo>
                <a:lnTo>
                  <a:pt x="4928654" y="1587500"/>
                </a:lnTo>
                <a:lnTo>
                  <a:pt x="4925923" y="1600200"/>
                </a:lnTo>
                <a:close/>
              </a:path>
              <a:path w="4947920" h="1803400">
                <a:moveTo>
                  <a:pt x="74675" y="1625600"/>
                </a:moveTo>
                <a:lnTo>
                  <a:pt x="30911" y="1625600"/>
                </a:lnTo>
                <a:lnTo>
                  <a:pt x="27698" y="1612900"/>
                </a:lnTo>
                <a:lnTo>
                  <a:pt x="24637" y="1600200"/>
                </a:lnTo>
                <a:lnTo>
                  <a:pt x="65138" y="1600200"/>
                </a:lnTo>
                <a:lnTo>
                  <a:pt x="68313" y="1612900"/>
                </a:lnTo>
                <a:lnTo>
                  <a:pt x="71208" y="1612900"/>
                </a:lnTo>
                <a:lnTo>
                  <a:pt x="74675" y="1625600"/>
                </a:lnTo>
                <a:close/>
              </a:path>
              <a:path w="4947920" h="1803400">
                <a:moveTo>
                  <a:pt x="4916754" y="1625600"/>
                </a:moveTo>
                <a:lnTo>
                  <a:pt x="4872990" y="1625600"/>
                </a:lnTo>
                <a:lnTo>
                  <a:pt x="4876469" y="1612900"/>
                </a:lnTo>
                <a:lnTo>
                  <a:pt x="4879352" y="1612900"/>
                </a:lnTo>
                <a:lnTo>
                  <a:pt x="4882527" y="1600200"/>
                </a:lnTo>
                <a:lnTo>
                  <a:pt x="4923040" y="1600200"/>
                </a:lnTo>
                <a:lnTo>
                  <a:pt x="4919980" y="1612900"/>
                </a:lnTo>
                <a:lnTo>
                  <a:pt x="4916754" y="1625600"/>
                </a:lnTo>
                <a:close/>
              </a:path>
              <a:path w="4947920" h="1803400">
                <a:moveTo>
                  <a:pt x="81584" y="1638300"/>
                </a:moveTo>
                <a:lnTo>
                  <a:pt x="37833" y="1638300"/>
                </a:lnTo>
                <a:lnTo>
                  <a:pt x="34302" y="1625600"/>
                </a:lnTo>
                <a:lnTo>
                  <a:pt x="77825" y="1625600"/>
                </a:lnTo>
                <a:lnTo>
                  <a:pt x="81584" y="1638300"/>
                </a:lnTo>
                <a:close/>
              </a:path>
              <a:path w="4947920" h="1803400">
                <a:moveTo>
                  <a:pt x="4909832" y="1638300"/>
                </a:moveTo>
                <a:lnTo>
                  <a:pt x="4866081" y="1638300"/>
                </a:lnTo>
                <a:lnTo>
                  <a:pt x="4869840" y="1625600"/>
                </a:lnTo>
                <a:lnTo>
                  <a:pt x="4913376" y="1625600"/>
                </a:lnTo>
                <a:lnTo>
                  <a:pt x="4909832" y="1638300"/>
                </a:lnTo>
                <a:close/>
              </a:path>
              <a:path w="4947920" h="1803400">
                <a:moveTo>
                  <a:pt x="92925" y="1651000"/>
                </a:moveTo>
                <a:lnTo>
                  <a:pt x="45389" y="1651000"/>
                </a:lnTo>
                <a:lnTo>
                  <a:pt x="41528" y="1638300"/>
                </a:lnTo>
                <a:lnTo>
                  <a:pt x="88747" y="1638300"/>
                </a:lnTo>
                <a:lnTo>
                  <a:pt x="92925" y="1651000"/>
                </a:lnTo>
                <a:close/>
              </a:path>
              <a:path w="4947920" h="1803400">
                <a:moveTo>
                  <a:pt x="4902288" y="1651000"/>
                </a:moveTo>
                <a:lnTo>
                  <a:pt x="4854752" y="1651000"/>
                </a:lnTo>
                <a:lnTo>
                  <a:pt x="4858918" y="1638300"/>
                </a:lnTo>
                <a:lnTo>
                  <a:pt x="4906137" y="1638300"/>
                </a:lnTo>
                <a:lnTo>
                  <a:pt x="4902288" y="1651000"/>
                </a:lnTo>
                <a:close/>
              </a:path>
              <a:path w="4947920" h="1803400">
                <a:moveTo>
                  <a:pt x="101104" y="1663700"/>
                </a:moveTo>
                <a:lnTo>
                  <a:pt x="53543" y="1663700"/>
                </a:lnTo>
                <a:lnTo>
                  <a:pt x="49390" y="1651000"/>
                </a:lnTo>
                <a:lnTo>
                  <a:pt x="96672" y="1651000"/>
                </a:lnTo>
                <a:lnTo>
                  <a:pt x="101104" y="1663700"/>
                </a:lnTo>
                <a:close/>
              </a:path>
              <a:path w="4947920" h="1803400">
                <a:moveTo>
                  <a:pt x="4894135" y="1663700"/>
                </a:moveTo>
                <a:lnTo>
                  <a:pt x="4846561" y="1663700"/>
                </a:lnTo>
                <a:lnTo>
                  <a:pt x="4851006" y="1651000"/>
                </a:lnTo>
                <a:lnTo>
                  <a:pt x="4898288" y="1651000"/>
                </a:lnTo>
                <a:lnTo>
                  <a:pt x="4894135" y="1663700"/>
                </a:lnTo>
                <a:close/>
              </a:path>
              <a:path w="4947920" h="1803400">
                <a:moveTo>
                  <a:pt x="114274" y="1676400"/>
                </a:moveTo>
                <a:lnTo>
                  <a:pt x="62268" y="1676400"/>
                </a:lnTo>
                <a:lnTo>
                  <a:pt x="57835" y="1663700"/>
                </a:lnTo>
                <a:lnTo>
                  <a:pt x="109461" y="1663700"/>
                </a:lnTo>
                <a:lnTo>
                  <a:pt x="114274" y="1676400"/>
                </a:lnTo>
                <a:close/>
              </a:path>
              <a:path w="4947920" h="1803400">
                <a:moveTo>
                  <a:pt x="4885397" y="1676400"/>
                </a:moveTo>
                <a:lnTo>
                  <a:pt x="4833391" y="1676400"/>
                </a:lnTo>
                <a:lnTo>
                  <a:pt x="4838204" y="1663700"/>
                </a:lnTo>
                <a:lnTo>
                  <a:pt x="4889842" y="1663700"/>
                </a:lnTo>
                <a:lnTo>
                  <a:pt x="4885397" y="1676400"/>
                </a:lnTo>
                <a:close/>
              </a:path>
              <a:path w="4947920" h="1803400">
                <a:moveTo>
                  <a:pt x="123634" y="1689100"/>
                </a:moveTo>
                <a:lnTo>
                  <a:pt x="71577" y="1689100"/>
                </a:lnTo>
                <a:lnTo>
                  <a:pt x="66852" y="1676400"/>
                </a:lnTo>
                <a:lnTo>
                  <a:pt x="118579" y="1676400"/>
                </a:lnTo>
                <a:lnTo>
                  <a:pt x="123634" y="1689100"/>
                </a:lnTo>
                <a:close/>
              </a:path>
              <a:path w="4947920" h="1803400">
                <a:moveTo>
                  <a:pt x="4876101" y="1689100"/>
                </a:moveTo>
                <a:lnTo>
                  <a:pt x="4824044" y="1689100"/>
                </a:lnTo>
                <a:lnTo>
                  <a:pt x="4829098" y="1676400"/>
                </a:lnTo>
                <a:lnTo>
                  <a:pt x="4880813" y="1676400"/>
                </a:lnTo>
                <a:lnTo>
                  <a:pt x="4876101" y="1689100"/>
                </a:lnTo>
                <a:close/>
              </a:path>
              <a:path w="4947920" h="1803400">
                <a:moveTo>
                  <a:pt x="138468" y="1701800"/>
                </a:moveTo>
                <a:lnTo>
                  <a:pt x="86550" y="1701800"/>
                </a:lnTo>
                <a:lnTo>
                  <a:pt x="81419" y="1689100"/>
                </a:lnTo>
                <a:lnTo>
                  <a:pt x="133070" y="1689100"/>
                </a:lnTo>
                <a:lnTo>
                  <a:pt x="138468" y="1701800"/>
                </a:lnTo>
                <a:close/>
              </a:path>
              <a:path w="4947920" h="1803400">
                <a:moveTo>
                  <a:pt x="4861128" y="1701800"/>
                </a:moveTo>
                <a:lnTo>
                  <a:pt x="4809197" y="1701800"/>
                </a:lnTo>
                <a:lnTo>
                  <a:pt x="4814595" y="1689100"/>
                </a:lnTo>
                <a:lnTo>
                  <a:pt x="4866246" y="1689100"/>
                </a:lnTo>
                <a:lnTo>
                  <a:pt x="4861128" y="1701800"/>
                </a:lnTo>
                <a:close/>
              </a:path>
              <a:path w="4947920" h="1803400">
                <a:moveTo>
                  <a:pt x="154228" y="1714500"/>
                </a:moveTo>
                <a:lnTo>
                  <a:pt x="97167" y="1714500"/>
                </a:lnTo>
                <a:lnTo>
                  <a:pt x="91795" y="1701800"/>
                </a:lnTo>
                <a:lnTo>
                  <a:pt x="148513" y="1701800"/>
                </a:lnTo>
                <a:lnTo>
                  <a:pt x="154228" y="1714500"/>
                </a:lnTo>
                <a:close/>
              </a:path>
              <a:path w="4947920" h="1803400">
                <a:moveTo>
                  <a:pt x="4850498" y="1714500"/>
                </a:moveTo>
                <a:lnTo>
                  <a:pt x="4793437" y="1714500"/>
                </a:lnTo>
                <a:lnTo>
                  <a:pt x="4799152" y="1701800"/>
                </a:lnTo>
                <a:lnTo>
                  <a:pt x="4855870" y="1701800"/>
                </a:lnTo>
                <a:lnTo>
                  <a:pt x="4850498" y="1714500"/>
                </a:lnTo>
                <a:close/>
              </a:path>
              <a:path w="4947920" h="1803400">
                <a:moveTo>
                  <a:pt x="176580" y="1727200"/>
                </a:moveTo>
                <a:lnTo>
                  <a:pt x="108305" y="1727200"/>
                </a:lnTo>
                <a:lnTo>
                  <a:pt x="102679" y="1714500"/>
                </a:lnTo>
                <a:lnTo>
                  <a:pt x="170472" y="1714500"/>
                </a:lnTo>
                <a:lnTo>
                  <a:pt x="176580" y="1727200"/>
                </a:lnTo>
                <a:close/>
              </a:path>
              <a:path w="4947920" h="1803400">
                <a:moveTo>
                  <a:pt x="4839373" y="1727200"/>
                </a:moveTo>
                <a:lnTo>
                  <a:pt x="4771085" y="1727200"/>
                </a:lnTo>
                <a:lnTo>
                  <a:pt x="4777206" y="1714500"/>
                </a:lnTo>
                <a:lnTo>
                  <a:pt x="4844999" y="1714500"/>
                </a:lnTo>
                <a:lnTo>
                  <a:pt x="4839373" y="1727200"/>
                </a:lnTo>
                <a:close/>
              </a:path>
              <a:path w="4947920" h="1803400">
                <a:moveTo>
                  <a:pt x="200329" y="1739900"/>
                </a:moveTo>
                <a:lnTo>
                  <a:pt x="125882" y="1739900"/>
                </a:lnTo>
                <a:lnTo>
                  <a:pt x="119900" y="1727200"/>
                </a:lnTo>
                <a:lnTo>
                  <a:pt x="193852" y="1727200"/>
                </a:lnTo>
                <a:lnTo>
                  <a:pt x="200329" y="1739900"/>
                </a:lnTo>
                <a:close/>
              </a:path>
              <a:path w="4947920" h="1803400">
                <a:moveTo>
                  <a:pt x="4821796" y="1739900"/>
                </a:moveTo>
                <a:lnTo>
                  <a:pt x="4747348" y="1739900"/>
                </a:lnTo>
                <a:lnTo>
                  <a:pt x="4753825" y="1727200"/>
                </a:lnTo>
                <a:lnTo>
                  <a:pt x="4827765" y="1727200"/>
                </a:lnTo>
                <a:lnTo>
                  <a:pt x="4821796" y="1739900"/>
                </a:lnTo>
                <a:close/>
              </a:path>
              <a:path w="4947920" h="1803400">
                <a:moveTo>
                  <a:pt x="231762" y="1752600"/>
                </a:moveTo>
                <a:lnTo>
                  <a:pt x="144475" y="1752600"/>
                </a:lnTo>
                <a:lnTo>
                  <a:pt x="138163" y="1739900"/>
                </a:lnTo>
                <a:lnTo>
                  <a:pt x="224878" y="1739900"/>
                </a:lnTo>
                <a:lnTo>
                  <a:pt x="231762" y="1752600"/>
                </a:lnTo>
                <a:close/>
              </a:path>
              <a:path w="4947920" h="1803400">
                <a:moveTo>
                  <a:pt x="4803203" y="1752600"/>
                </a:moveTo>
                <a:lnTo>
                  <a:pt x="4715916" y="1752600"/>
                </a:lnTo>
                <a:lnTo>
                  <a:pt x="4722787" y="1739900"/>
                </a:lnTo>
                <a:lnTo>
                  <a:pt x="4809502" y="1739900"/>
                </a:lnTo>
                <a:lnTo>
                  <a:pt x="4803203" y="1752600"/>
                </a:lnTo>
                <a:close/>
              </a:path>
              <a:path w="4947920" h="1803400">
                <a:moveTo>
                  <a:pt x="292442" y="1765300"/>
                </a:moveTo>
                <a:lnTo>
                  <a:pt x="164007" y="1765300"/>
                </a:lnTo>
                <a:lnTo>
                  <a:pt x="157391" y="1752600"/>
                </a:lnTo>
                <a:lnTo>
                  <a:pt x="285000" y="1752600"/>
                </a:lnTo>
                <a:lnTo>
                  <a:pt x="292442" y="1765300"/>
                </a:lnTo>
                <a:close/>
              </a:path>
              <a:path w="4947920" h="1803400">
                <a:moveTo>
                  <a:pt x="299466" y="1765300"/>
                </a:moveTo>
                <a:lnTo>
                  <a:pt x="292442" y="1765300"/>
                </a:lnTo>
                <a:lnTo>
                  <a:pt x="291960" y="1752600"/>
                </a:lnTo>
                <a:lnTo>
                  <a:pt x="299466" y="1765300"/>
                </a:lnTo>
                <a:close/>
              </a:path>
              <a:path w="4947920" h="1803400">
                <a:moveTo>
                  <a:pt x="4655223" y="1765300"/>
                </a:moveTo>
                <a:lnTo>
                  <a:pt x="4648200" y="1765300"/>
                </a:lnTo>
                <a:lnTo>
                  <a:pt x="4655705" y="1752600"/>
                </a:lnTo>
                <a:lnTo>
                  <a:pt x="4655223" y="1765300"/>
                </a:lnTo>
                <a:close/>
              </a:path>
              <a:path w="4947920" h="1803400">
                <a:moveTo>
                  <a:pt x="4783670" y="1765300"/>
                </a:moveTo>
                <a:lnTo>
                  <a:pt x="4655223" y="1765300"/>
                </a:lnTo>
                <a:lnTo>
                  <a:pt x="4662678" y="1752600"/>
                </a:lnTo>
                <a:lnTo>
                  <a:pt x="4790274" y="1752600"/>
                </a:lnTo>
                <a:lnTo>
                  <a:pt x="4783670" y="1765300"/>
                </a:lnTo>
                <a:close/>
              </a:path>
              <a:path w="4947920" h="1803400">
                <a:moveTo>
                  <a:pt x="4756264" y="1778000"/>
                </a:moveTo>
                <a:lnTo>
                  <a:pt x="191414" y="1778000"/>
                </a:lnTo>
                <a:lnTo>
                  <a:pt x="184416" y="1765300"/>
                </a:lnTo>
                <a:lnTo>
                  <a:pt x="4763249" y="1765300"/>
                </a:lnTo>
                <a:lnTo>
                  <a:pt x="4756264" y="1778000"/>
                </a:lnTo>
                <a:close/>
              </a:path>
              <a:path w="4947920" h="1803400">
                <a:moveTo>
                  <a:pt x="4720056" y="1790700"/>
                </a:moveTo>
                <a:lnTo>
                  <a:pt x="227622" y="1790700"/>
                </a:lnTo>
                <a:lnTo>
                  <a:pt x="220217" y="1778000"/>
                </a:lnTo>
                <a:lnTo>
                  <a:pt x="4727448" y="1778000"/>
                </a:lnTo>
                <a:lnTo>
                  <a:pt x="4720056" y="1790700"/>
                </a:lnTo>
                <a:close/>
              </a:path>
              <a:path w="4947920" h="1803400">
                <a:moveTo>
                  <a:pt x="4650371" y="1803400"/>
                </a:moveTo>
                <a:lnTo>
                  <a:pt x="297294" y="1803400"/>
                </a:lnTo>
                <a:lnTo>
                  <a:pt x="289318" y="1790700"/>
                </a:lnTo>
                <a:lnTo>
                  <a:pt x="4658359" y="1790700"/>
                </a:lnTo>
                <a:lnTo>
                  <a:pt x="4650371" y="18034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7"/>
          <a:stretch>
            <a:fillRect/>
          </a:stretch>
        </p:blipFill>
        <p:spPr>
          <a:xfrm>
            <a:off x="7552944" y="1399032"/>
            <a:ext cx="2671572" cy="4597908"/>
          </a:xfrm>
          <a:prstGeom prst="rect">
            <a:avLst/>
          </a:prstGeom>
        </p:spPr>
      </p:pic>
      <p:sp>
        <p:nvSpPr>
          <p:cNvPr id="9" name="object 9"/>
          <p:cNvSpPr/>
          <p:nvPr>
            <p:custDataLst>
              <p:tags r:id="rId8"/>
            </p:custDataLst>
          </p:nvPr>
        </p:nvSpPr>
        <p:spPr>
          <a:xfrm>
            <a:off x="0" y="5364480"/>
            <a:ext cx="586740" cy="1493520"/>
          </a:xfrm>
          <a:custGeom>
            <a:avLst/>
            <a:gdLst/>
            <a:ahLst/>
            <a:cxnLst/>
            <a:rect l="l" t="t" r="r" b="b"/>
            <a:pathLst>
              <a:path w="586740" h="1493520">
                <a:moveTo>
                  <a:pt x="567674" y="1493520"/>
                </a:moveTo>
                <a:lnTo>
                  <a:pt x="0" y="1493520"/>
                </a:lnTo>
                <a:lnTo>
                  <a:pt x="0" y="35560"/>
                </a:lnTo>
                <a:lnTo>
                  <a:pt x="3590" y="30222"/>
                </a:lnTo>
                <a:lnTo>
                  <a:pt x="36153" y="8256"/>
                </a:lnTo>
                <a:lnTo>
                  <a:pt x="76200" y="0"/>
                </a:lnTo>
                <a:lnTo>
                  <a:pt x="484631" y="0"/>
                </a:lnTo>
                <a:lnTo>
                  <a:pt x="524271" y="8256"/>
                </a:lnTo>
                <a:lnTo>
                  <a:pt x="556698" y="30222"/>
                </a:lnTo>
                <a:lnTo>
                  <a:pt x="578618" y="62604"/>
                </a:lnTo>
                <a:lnTo>
                  <a:pt x="586740" y="102108"/>
                </a:lnTo>
                <a:lnTo>
                  <a:pt x="586740" y="1437131"/>
                </a:lnTo>
                <a:lnTo>
                  <a:pt x="578618" y="1477250"/>
                </a:lnTo>
                <a:lnTo>
                  <a:pt x="567674" y="149352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9"/>
            </p:custDataLst>
          </p:nvPr>
        </p:nvSpPr>
        <p:spPr>
          <a:xfrm>
            <a:off x="572135" y="4927600"/>
            <a:ext cx="965835" cy="1911350"/>
          </a:xfrm>
          <a:custGeom>
            <a:avLst/>
            <a:gdLst/>
            <a:ahLst/>
            <a:cxnLst/>
            <a:rect l="l" t="t" r="r" b="b"/>
            <a:pathLst>
              <a:path w="965835" h="1911350">
                <a:moveTo>
                  <a:pt x="965682" y="945934"/>
                </a:moveTo>
                <a:lnTo>
                  <a:pt x="965568" y="884948"/>
                </a:lnTo>
                <a:lnTo>
                  <a:pt x="964412" y="820978"/>
                </a:lnTo>
                <a:lnTo>
                  <a:pt x="962202" y="753821"/>
                </a:lnTo>
                <a:lnTo>
                  <a:pt x="958938" y="683285"/>
                </a:lnTo>
                <a:lnTo>
                  <a:pt x="954582" y="609180"/>
                </a:lnTo>
                <a:lnTo>
                  <a:pt x="426377" y="609180"/>
                </a:lnTo>
                <a:lnTo>
                  <a:pt x="510209" y="116827"/>
                </a:lnTo>
                <a:lnTo>
                  <a:pt x="461645" y="81876"/>
                </a:lnTo>
                <a:lnTo>
                  <a:pt x="414794" y="57213"/>
                </a:lnTo>
                <a:lnTo>
                  <a:pt x="369176" y="40805"/>
                </a:lnTo>
                <a:lnTo>
                  <a:pt x="324294" y="30568"/>
                </a:lnTo>
                <a:lnTo>
                  <a:pt x="279641" y="24460"/>
                </a:lnTo>
                <a:lnTo>
                  <a:pt x="189141" y="16344"/>
                </a:lnTo>
                <a:lnTo>
                  <a:pt x="142290" y="10236"/>
                </a:lnTo>
                <a:lnTo>
                  <a:pt x="93738" y="0"/>
                </a:lnTo>
                <a:lnTo>
                  <a:pt x="20650" y="609180"/>
                </a:lnTo>
                <a:lnTo>
                  <a:pt x="0" y="609180"/>
                </a:lnTo>
                <a:lnTo>
                  <a:pt x="0" y="1911007"/>
                </a:lnTo>
                <a:lnTo>
                  <a:pt x="757085" y="1877618"/>
                </a:lnTo>
                <a:lnTo>
                  <a:pt x="792302" y="1793163"/>
                </a:lnTo>
                <a:lnTo>
                  <a:pt x="808850" y="1752333"/>
                </a:lnTo>
                <a:lnTo>
                  <a:pt x="824649" y="1712188"/>
                </a:lnTo>
                <a:lnTo>
                  <a:pt x="839711" y="1672513"/>
                </a:lnTo>
                <a:lnTo>
                  <a:pt x="854011" y="1633131"/>
                </a:lnTo>
                <a:lnTo>
                  <a:pt x="867511" y="1593837"/>
                </a:lnTo>
                <a:lnTo>
                  <a:pt x="880224" y="1554454"/>
                </a:lnTo>
                <a:lnTo>
                  <a:pt x="892124" y="1514779"/>
                </a:lnTo>
                <a:lnTo>
                  <a:pt x="903198" y="1474622"/>
                </a:lnTo>
                <a:lnTo>
                  <a:pt x="913422" y="1433791"/>
                </a:lnTo>
                <a:lnTo>
                  <a:pt x="922782" y="1392097"/>
                </a:lnTo>
                <a:lnTo>
                  <a:pt x="931265" y="1349336"/>
                </a:lnTo>
                <a:lnTo>
                  <a:pt x="938860" y="1305331"/>
                </a:lnTo>
                <a:lnTo>
                  <a:pt x="945553" y="1259865"/>
                </a:lnTo>
                <a:lnTo>
                  <a:pt x="951306" y="1212773"/>
                </a:lnTo>
                <a:lnTo>
                  <a:pt x="956132" y="1163840"/>
                </a:lnTo>
                <a:lnTo>
                  <a:pt x="959993" y="1112875"/>
                </a:lnTo>
                <a:lnTo>
                  <a:pt x="962888" y="1059713"/>
                </a:lnTo>
                <a:lnTo>
                  <a:pt x="964793" y="1004125"/>
                </a:lnTo>
                <a:lnTo>
                  <a:pt x="965682" y="94593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搜索支持选题的资料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60032" y="321220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搜索选题资料的两种方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式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/>
          <p:nvPr>
            <p:custDataLst>
              <p:tags r:id="rId4"/>
            </p:custDataLst>
          </p:nvPr>
        </p:nvSpPr>
        <p:spPr>
          <a:xfrm>
            <a:off x="754380" y="4555235"/>
            <a:ext cx="5090160" cy="94615"/>
          </a:xfrm>
          <a:custGeom>
            <a:avLst/>
            <a:gdLst/>
            <a:ahLst/>
            <a:cxnLst/>
            <a:rect l="l" t="t" r="r" b="b"/>
            <a:pathLst>
              <a:path w="5090160" h="94614">
                <a:moveTo>
                  <a:pt x="5042916" y="94487"/>
                </a:moveTo>
                <a:lnTo>
                  <a:pt x="47243" y="94487"/>
                </a:lnTo>
                <a:lnTo>
                  <a:pt x="28726" y="90729"/>
                </a:lnTo>
                <a:lnTo>
                  <a:pt x="13663" y="80586"/>
                </a:lnTo>
                <a:lnTo>
                  <a:pt x="3579" y="65582"/>
                </a:lnTo>
                <a:lnTo>
                  <a:pt x="0" y="47243"/>
                </a:lnTo>
                <a:lnTo>
                  <a:pt x="3579" y="28769"/>
                </a:lnTo>
                <a:lnTo>
                  <a:pt x="13663" y="13720"/>
                </a:lnTo>
                <a:lnTo>
                  <a:pt x="28726" y="3622"/>
                </a:lnTo>
                <a:lnTo>
                  <a:pt x="47243" y="0"/>
                </a:lnTo>
                <a:lnTo>
                  <a:pt x="5042916" y="0"/>
                </a:lnTo>
                <a:lnTo>
                  <a:pt x="5060976" y="3620"/>
                </a:lnTo>
                <a:lnTo>
                  <a:pt x="5075832" y="13706"/>
                </a:lnTo>
                <a:lnTo>
                  <a:pt x="5085905" y="28721"/>
                </a:lnTo>
                <a:lnTo>
                  <a:pt x="5089613" y="47129"/>
                </a:lnTo>
                <a:lnTo>
                  <a:pt x="5085905" y="65534"/>
                </a:lnTo>
                <a:lnTo>
                  <a:pt x="5075832" y="80571"/>
                </a:lnTo>
                <a:lnTo>
                  <a:pt x="5060976" y="90728"/>
                </a:lnTo>
                <a:lnTo>
                  <a:pt x="5042916" y="94487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5"/>
          <a:stretch>
            <a:fillRect/>
          </a:stretch>
        </p:blipFill>
        <p:spPr>
          <a:xfrm>
            <a:off x="6443471" y="1295400"/>
            <a:ext cx="2171700" cy="47076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/>
          <a:stretch>
            <a:fillRect/>
          </a:stretch>
        </p:blipFill>
        <p:spPr>
          <a:xfrm>
            <a:off x="8994647" y="1295400"/>
            <a:ext cx="2171700" cy="4706111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7"/>
            </p:custDataLst>
          </p:nvPr>
        </p:nvSpPr>
        <p:spPr>
          <a:xfrm>
            <a:off x="897636" y="1557527"/>
            <a:ext cx="3851275" cy="981710"/>
          </a:xfrm>
          <a:custGeom>
            <a:avLst/>
            <a:gdLst/>
            <a:ahLst/>
            <a:cxnLst/>
            <a:rect l="l" t="t" r="r" b="b"/>
            <a:pathLst>
              <a:path w="3851275" h="981710">
                <a:moveTo>
                  <a:pt x="3686555" y="981456"/>
                </a:moveTo>
                <a:lnTo>
                  <a:pt x="164591" y="981456"/>
                </a:lnTo>
                <a:lnTo>
                  <a:pt x="120808" y="975769"/>
                </a:lnTo>
                <a:lnTo>
                  <a:pt x="81517" y="959380"/>
                </a:lnTo>
                <a:lnTo>
                  <a:pt x="48253" y="933869"/>
                </a:lnTo>
                <a:lnTo>
                  <a:pt x="22555" y="900813"/>
                </a:lnTo>
                <a:lnTo>
                  <a:pt x="5958" y="861793"/>
                </a:lnTo>
                <a:lnTo>
                  <a:pt x="0" y="818388"/>
                </a:lnTo>
                <a:lnTo>
                  <a:pt x="0" y="163068"/>
                </a:lnTo>
                <a:lnTo>
                  <a:pt x="5958" y="119609"/>
                </a:lnTo>
                <a:lnTo>
                  <a:pt x="22555" y="80557"/>
                </a:lnTo>
                <a:lnTo>
                  <a:pt x="48253" y="47491"/>
                </a:lnTo>
                <a:lnTo>
                  <a:pt x="81517" y="21990"/>
                </a:lnTo>
                <a:lnTo>
                  <a:pt x="120808" y="5633"/>
                </a:lnTo>
                <a:lnTo>
                  <a:pt x="164591" y="0"/>
                </a:lnTo>
                <a:lnTo>
                  <a:pt x="3686555" y="0"/>
                </a:lnTo>
                <a:lnTo>
                  <a:pt x="3730339" y="5633"/>
                </a:lnTo>
                <a:lnTo>
                  <a:pt x="3769630" y="21990"/>
                </a:lnTo>
                <a:lnTo>
                  <a:pt x="3802894" y="47491"/>
                </a:lnTo>
                <a:lnTo>
                  <a:pt x="3828592" y="80557"/>
                </a:lnTo>
                <a:lnTo>
                  <a:pt x="3845189" y="119609"/>
                </a:lnTo>
                <a:lnTo>
                  <a:pt x="3851148" y="163068"/>
                </a:lnTo>
                <a:lnTo>
                  <a:pt x="3851148" y="818388"/>
                </a:lnTo>
                <a:lnTo>
                  <a:pt x="3845189" y="861793"/>
                </a:lnTo>
                <a:lnTo>
                  <a:pt x="3828592" y="900813"/>
                </a:lnTo>
                <a:lnTo>
                  <a:pt x="3802894" y="933869"/>
                </a:lnTo>
                <a:lnTo>
                  <a:pt x="3769630" y="959380"/>
                </a:lnTo>
                <a:lnTo>
                  <a:pt x="3730339" y="975769"/>
                </a:lnTo>
                <a:lnTo>
                  <a:pt x="3686555" y="981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8"/>
            </p:custDataLst>
          </p:nvPr>
        </p:nvSpPr>
        <p:spPr>
          <a:xfrm>
            <a:off x="897636" y="2766060"/>
            <a:ext cx="3834765" cy="982980"/>
          </a:xfrm>
          <a:custGeom>
            <a:avLst/>
            <a:gdLst/>
            <a:ahLst/>
            <a:cxnLst/>
            <a:rect l="l" t="t" r="r" b="b"/>
            <a:pathLst>
              <a:path w="3834765" h="982979">
                <a:moveTo>
                  <a:pt x="3669791" y="982979"/>
                </a:moveTo>
                <a:lnTo>
                  <a:pt x="164591" y="982979"/>
                </a:lnTo>
                <a:lnTo>
                  <a:pt x="120808" y="977134"/>
                </a:lnTo>
                <a:lnTo>
                  <a:pt x="81517" y="960650"/>
                </a:lnTo>
                <a:lnTo>
                  <a:pt x="48253" y="935107"/>
                </a:lnTo>
                <a:lnTo>
                  <a:pt x="22555" y="902083"/>
                </a:lnTo>
                <a:lnTo>
                  <a:pt x="5958" y="863159"/>
                </a:lnTo>
                <a:lnTo>
                  <a:pt x="0" y="819912"/>
                </a:lnTo>
                <a:lnTo>
                  <a:pt x="0" y="164591"/>
                </a:lnTo>
                <a:lnTo>
                  <a:pt x="5958" y="120967"/>
                </a:lnTo>
                <a:lnTo>
                  <a:pt x="22555" y="81771"/>
                </a:lnTo>
                <a:lnTo>
                  <a:pt x="48253" y="48539"/>
                </a:lnTo>
                <a:lnTo>
                  <a:pt x="81517" y="22809"/>
                </a:lnTo>
                <a:lnTo>
                  <a:pt x="120808" y="6117"/>
                </a:lnTo>
                <a:lnTo>
                  <a:pt x="164591" y="0"/>
                </a:lnTo>
                <a:lnTo>
                  <a:pt x="3669791" y="0"/>
                </a:lnTo>
                <a:lnTo>
                  <a:pt x="3713416" y="6117"/>
                </a:lnTo>
                <a:lnTo>
                  <a:pt x="3752612" y="22809"/>
                </a:lnTo>
                <a:lnTo>
                  <a:pt x="3785844" y="48539"/>
                </a:lnTo>
                <a:lnTo>
                  <a:pt x="3811574" y="81771"/>
                </a:lnTo>
                <a:lnTo>
                  <a:pt x="3828266" y="120967"/>
                </a:lnTo>
                <a:lnTo>
                  <a:pt x="3834384" y="164591"/>
                </a:lnTo>
                <a:lnTo>
                  <a:pt x="3834384" y="819912"/>
                </a:lnTo>
                <a:lnTo>
                  <a:pt x="3828266" y="863159"/>
                </a:lnTo>
                <a:lnTo>
                  <a:pt x="3811574" y="902083"/>
                </a:lnTo>
                <a:lnTo>
                  <a:pt x="3785844" y="935107"/>
                </a:lnTo>
                <a:lnTo>
                  <a:pt x="3752612" y="960650"/>
                </a:lnTo>
                <a:lnTo>
                  <a:pt x="3713416" y="977134"/>
                </a:lnTo>
                <a:lnTo>
                  <a:pt x="3669791" y="982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 txBox="1"/>
          <p:nvPr>
            <p:custDataLst>
              <p:tags r:id="rId9"/>
            </p:custDataLst>
          </p:nvPr>
        </p:nvSpPr>
        <p:spPr>
          <a:xfrm>
            <a:off x="1121943" y="1833079"/>
            <a:ext cx="3530600" cy="191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1、搜索店铺评价</a:t>
            </a:r>
            <a:endParaRPr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2、其他达人探该店的视频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>
            <p:custDataLst>
              <p:tags r:id="rId10"/>
            </p:custDataLst>
          </p:nvPr>
        </p:nvSpPr>
        <p:spPr>
          <a:xfrm>
            <a:off x="832878" y="4218228"/>
            <a:ext cx="5054600" cy="12979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8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以抖音</a:t>
            </a: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月上旬人气榜排名第二</a:t>
            </a: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atta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餐厅为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 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找到该店在各平台上的评价和探店视频，对餐品特 色以及环境服务有个大致的了解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0032" y="321220"/>
            <a:ext cx="231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总结选题资料关键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词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>
            <p:custDataLst>
              <p:tags r:id="rId3"/>
            </p:custDataLst>
          </p:nvPr>
        </p:nvSpPr>
        <p:spPr>
          <a:xfrm>
            <a:off x="854963" y="2804160"/>
            <a:ext cx="7263130" cy="113030"/>
          </a:xfrm>
          <a:custGeom>
            <a:avLst/>
            <a:gdLst/>
            <a:ahLst/>
            <a:cxnLst/>
            <a:rect l="l" t="t" r="r" b="b"/>
            <a:pathLst>
              <a:path w="7263130" h="113030">
                <a:moveTo>
                  <a:pt x="7206996" y="112775"/>
                </a:moveTo>
                <a:lnTo>
                  <a:pt x="56388" y="112775"/>
                </a:lnTo>
                <a:lnTo>
                  <a:pt x="34520" y="108460"/>
                </a:lnTo>
                <a:lnTo>
                  <a:pt x="16635" y="96426"/>
                </a:lnTo>
                <a:lnTo>
                  <a:pt x="4529" y="78469"/>
                </a:lnTo>
                <a:lnTo>
                  <a:pt x="0" y="56387"/>
                </a:lnTo>
                <a:lnTo>
                  <a:pt x="4529" y="34670"/>
                </a:lnTo>
                <a:lnTo>
                  <a:pt x="16635" y="16835"/>
                </a:lnTo>
                <a:lnTo>
                  <a:pt x="34520" y="4679"/>
                </a:lnTo>
                <a:lnTo>
                  <a:pt x="56388" y="0"/>
                </a:lnTo>
                <a:lnTo>
                  <a:pt x="7206996" y="0"/>
                </a:lnTo>
                <a:lnTo>
                  <a:pt x="7228611" y="4684"/>
                </a:lnTo>
                <a:lnTo>
                  <a:pt x="7246346" y="16875"/>
                </a:lnTo>
                <a:lnTo>
                  <a:pt x="7258348" y="34804"/>
                </a:lnTo>
                <a:lnTo>
                  <a:pt x="7262761" y="56705"/>
                </a:lnTo>
                <a:lnTo>
                  <a:pt x="7258348" y="78603"/>
                </a:lnTo>
                <a:lnTo>
                  <a:pt x="7246346" y="96466"/>
                </a:lnTo>
                <a:lnTo>
                  <a:pt x="7228611" y="108465"/>
                </a:lnTo>
                <a:lnTo>
                  <a:pt x="7206996" y="1127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854963" y="3222561"/>
            <a:ext cx="71755" cy="284480"/>
          </a:xfrm>
          <a:custGeom>
            <a:avLst/>
            <a:gdLst/>
            <a:ahLst/>
            <a:cxnLst/>
            <a:rect l="l" t="t" r="r" b="b"/>
            <a:pathLst>
              <a:path w="71755" h="284479">
                <a:moveTo>
                  <a:pt x="35801" y="283908"/>
                </a:moveTo>
                <a:lnTo>
                  <a:pt x="21934" y="281099"/>
                </a:lnTo>
                <a:lnTo>
                  <a:pt x="10594" y="273391"/>
                </a:lnTo>
                <a:lnTo>
                  <a:pt x="2907" y="261861"/>
                </a:lnTo>
                <a:lnTo>
                  <a:pt x="0" y="247586"/>
                </a:lnTo>
                <a:lnTo>
                  <a:pt x="0" y="35750"/>
                </a:lnTo>
                <a:lnTo>
                  <a:pt x="2907" y="21806"/>
                </a:lnTo>
                <a:lnTo>
                  <a:pt x="10594" y="10445"/>
                </a:lnTo>
                <a:lnTo>
                  <a:pt x="21934" y="2799"/>
                </a:lnTo>
                <a:lnTo>
                  <a:pt x="35801" y="0"/>
                </a:lnTo>
                <a:lnTo>
                  <a:pt x="49662" y="2799"/>
                </a:lnTo>
                <a:lnTo>
                  <a:pt x="61006" y="10445"/>
                </a:lnTo>
                <a:lnTo>
                  <a:pt x="68703" y="21806"/>
                </a:lnTo>
                <a:lnTo>
                  <a:pt x="71628" y="35750"/>
                </a:lnTo>
                <a:lnTo>
                  <a:pt x="71628" y="247586"/>
                </a:lnTo>
                <a:lnTo>
                  <a:pt x="68703" y="261861"/>
                </a:lnTo>
                <a:lnTo>
                  <a:pt x="61006" y="273391"/>
                </a:lnTo>
                <a:lnTo>
                  <a:pt x="49662" y="281099"/>
                </a:lnTo>
                <a:lnTo>
                  <a:pt x="35801" y="283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856488" y="3706888"/>
            <a:ext cx="71755" cy="284480"/>
          </a:xfrm>
          <a:custGeom>
            <a:avLst/>
            <a:gdLst/>
            <a:ahLst/>
            <a:cxnLst/>
            <a:rect l="l" t="t" r="r" b="b"/>
            <a:pathLst>
              <a:path w="71755" h="284479">
                <a:moveTo>
                  <a:pt x="35788" y="283908"/>
                </a:moveTo>
                <a:lnTo>
                  <a:pt x="21927" y="281104"/>
                </a:lnTo>
                <a:lnTo>
                  <a:pt x="10588" y="273429"/>
                </a:lnTo>
                <a:lnTo>
                  <a:pt x="2902" y="261989"/>
                </a:lnTo>
                <a:lnTo>
                  <a:pt x="0" y="247891"/>
                </a:lnTo>
                <a:lnTo>
                  <a:pt x="0" y="36055"/>
                </a:lnTo>
                <a:lnTo>
                  <a:pt x="2902" y="21934"/>
                </a:lnTo>
                <a:lnTo>
                  <a:pt x="10588" y="10483"/>
                </a:lnTo>
                <a:lnTo>
                  <a:pt x="21927" y="2804"/>
                </a:lnTo>
                <a:lnTo>
                  <a:pt x="35788" y="0"/>
                </a:lnTo>
                <a:lnTo>
                  <a:pt x="49655" y="2804"/>
                </a:lnTo>
                <a:lnTo>
                  <a:pt x="60999" y="10483"/>
                </a:lnTo>
                <a:lnTo>
                  <a:pt x="68698" y="21934"/>
                </a:lnTo>
                <a:lnTo>
                  <a:pt x="71628" y="36055"/>
                </a:lnTo>
                <a:lnTo>
                  <a:pt x="71628" y="247891"/>
                </a:lnTo>
                <a:lnTo>
                  <a:pt x="68698" y="261989"/>
                </a:lnTo>
                <a:lnTo>
                  <a:pt x="60999" y="273429"/>
                </a:lnTo>
                <a:lnTo>
                  <a:pt x="49655" y="281104"/>
                </a:lnTo>
                <a:lnTo>
                  <a:pt x="35788" y="283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854963" y="4191215"/>
            <a:ext cx="71755" cy="284480"/>
          </a:xfrm>
          <a:custGeom>
            <a:avLst/>
            <a:gdLst/>
            <a:ahLst/>
            <a:cxnLst/>
            <a:rect l="l" t="t" r="r" b="b"/>
            <a:pathLst>
              <a:path w="71755" h="284479">
                <a:moveTo>
                  <a:pt x="35801" y="283908"/>
                </a:moveTo>
                <a:lnTo>
                  <a:pt x="21934" y="281109"/>
                </a:lnTo>
                <a:lnTo>
                  <a:pt x="10594" y="273467"/>
                </a:lnTo>
                <a:lnTo>
                  <a:pt x="2907" y="262118"/>
                </a:lnTo>
                <a:lnTo>
                  <a:pt x="0" y="248196"/>
                </a:lnTo>
                <a:lnTo>
                  <a:pt x="0" y="36360"/>
                </a:lnTo>
                <a:lnTo>
                  <a:pt x="2907" y="22063"/>
                </a:lnTo>
                <a:lnTo>
                  <a:pt x="10594" y="10521"/>
                </a:lnTo>
                <a:lnTo>
                  <a:pt x="21934" y="2809"/>
                </a:lnTo>
                <a:lnTo>
                  <a:pt x="35801" y="0"/>
                </a:lnTo>
                <a:lnTo>
                  <a:pt x="49662" y="2809"/>
                </a:lnTo>
                <a:lnTo>
                  <a:pt x="61006" y="10521"/>
                </a:lnTo>
                <a:lnTo>
                  <a:pt x="68703" y="22063"/>
                </a:lnTo>
                <a:lnTo>
                  <a:pt x="71628" y="36360"/>
                </a:lnTo>
                <a:lnTo>
                  <a:pt x="71628" y="248196"/>
                </a:lnTo>
                <a:lnTo>
                  <a:pt x="68703" y="262118"/>
                </a:lnTo>
                <a:lnTo>
                  <a:pt x="61006" y="273467"/>
                </a:lnTo>
                <a:lnTo>
                  <a:pt x="49662" y="281109"/>
                </a:lnTo>
                <a:lnTo>
                  <a:pt x="35801" y="283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7"/>
            </p:custDataLst>
          </p:nvPr>
        </p:nvSpPr>
        <p:spPr>
          <a:xfrm>
            <a:off x="854963" y="4680635"/>
            <a:ext cx="71755" cy="284480"/>
          </a:xfrm>
          <a:custGeom>
            <a:avLst/>
            <a:gdLst/>
            <a:ahLst/>
            <a:cxnLst/>
            <a:rect l="l" t="t" r="r" b="b"/>
            <a:pathLst>
              <a:path w="71755" h="284479">
                <a:moveTo>
                  <a:pt x="35801" y="283908"/>
                </a:moveTo>
                <a:lnTo>
                  <a:pt x="21934" y="281105"/>
                </a:lnTo>
                <a:lnTo>
                  <a:pt x="10594" y="273440"/>
                </a:lnTo>
                <a:lnTo>
                  <a:pt x="2907" y="262027"/>
                </a:lnTo>
                <a:lnTo>
                  <a:pt x="0" y="247980"/>
                </a:lnTo>
                <a:lnTo>
                  <a:pt x="0" y="36144"/>
                </a:lnTo>
                <a:lnTo>
                  <a:pt x="2907" y="21972"/>
                </a:lnTo>
                <a:lnTo>
                  <a:pt x="10594" y="10494"/>
                </a:lnTo>
                <a:lnTo>
                  <a:pt x="21934" y="2806"/>
                </a:lnTo>
                <a:lnTo>
                  <a:pt x="35801" y="0"/>
                </a:lnTo>
                <a:lnTo>
                  <a:pt x="49662" y="2806"/>
                </a:lnTo>
                <a:lnTo>
                  <a:pt x="61006" y="10494"/>
                </a:lnTo>
                <a:lnTo>
                  <a:pt x="68703" y="21972"/>
                </a:lnTo>
                <a:lnTo>
                  <a:pt x="71628" y="36144"/>
                </a:lnTo>
                <a:lnTo>
                  <a:pt x="71628" y="247980"/>
                </a:lnTo>
                <a:lnTo>
                  <a:pt x="68703" y="262027"/>
                </a:lnTo>
                <a:lnTo>
                  <a:pt x="61006" y="273440"/>
                </a:lnTo>
                <a:lnTo>
                  <a:pt x="49662" y="281105"/>
                </a:lnTo>
                <a:lnTo>
                  <a:pt x="35801" y="283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8"/>
            </p:custDataLst>
          </p:nvPr>
        </p:nvSpPr>
        <p:spPr>
          <a:xfrm>
            <a:off x="8313420" y="1333500"/>
            <a:ext cx="3498215" cy="4686300"/>
          </a:xfrm>
          <a:custGeom>
            <a:avLst/>
            <a:gdLst/>
            <a:ahLst/>
            <a:cxnLst/>
            <a:rect l="l" t="t" r="r" b="b"/>
            <a:pathLst>
              <a:path w="3498215" h="4686300">
                <a:moveTo>
                  <a:pt x="3213100" y="4686300"/>
                </a:moveTo>
                <a:lnTo>
                  <a:pt x="0" y="4673600"/>
                </a:lnTo>
                <a:lnTo>
                  <a:pt x="1616" y="4625564"/>
                </a:lnTo>
                <a:lnTo>
                  <a:pt x="3580" y="4578069"/>
                </a:lnTo>
                <a:lnTo>
                  <a:pt x="5881" y="4531100"/>
                </a:lnTo>
                <a:lnTo>
                  <a:pt x="8510" y="4484637"/>
                </a:lnTo>
                <a:lnTo>
                  <a:pt x="11457" y="4438664"/>
                </a:lnTo>
                <a:lnTo>
                  <a:pt x="14713" y="4393165"/>
                </a:lnTo>
                <a:lnTo>
                  <a:pt x="18268" y="4348120"/>
                </a:lnTo>
                <a:lnTo>
                  <a:pt x="22113" y="4303515"/>
                </a:lnTo>
                <a:lnTo>
                  <a:pt x="26238" y="4259330"/>
                </a:lnTo>
                <a:lnTo>
                  <a:pt x="30633" y="4215550"/>
                </a:lnTo>
                <a:lnTo>
                  <a:pt x="35290" y="4172156"/>
                </a:lnTo>
                <a:lnTo>
                  <a:pt x="40198" y="4129132"/>
                </a:lnTo>
                <a:lnTo>
                  <a:pt x="45349" y="4086460"/>
                </a:lnTo>
                <a:lnTo>
                  <a:pt x="50732" y="4044123"/>
                </a:lnTo>
                <a:lnTo>
                  <a:pt x="62158" y="3960387"/>
                </a:lnTo>
                <a:lnTo>
                  <a:pt x="74400" y="3877786"/>
                </a:lnTo>
                <a:lnTo>
                  <a:pt x="87382" y="3796181"/>
                </a:lnTo>
                <a:lnTo>
                  <a:pt x="101028" y="3715435"/>
                </a:lnTo>
                <a:lnTo>
                  <a:pt x="115262" y="3635412"/>
                </a:lnTo>
                <a:lnTo>
                  <a:pt x="130008" y="3555972"/>
                </a:lnTo>
                <a:lnTo>
                  <a:pt x="152918" y="3437607"/>
                </a:lnTo>
                <a:lnTo>
                  <a:pt x="257252" y="2924971"/>
                </a:lnTo>
                <a:lnTo>
                  <a:pt x="281049" y="2804121"/>
                </a:lnTo>
                <a:lnTo>
                  <a:pt x="296569" y="2722507"/>
                </a:lnTo>
                <a:lnTo>
                  <a:pt x="311725" y="2639895"/>
                </a:lnTo>
                <a:lnTo>
                  <a:pt x="326441" y="2556148"/>
                </a:lnTo>
                <a:lnTo>
                  <a:pt x="340641" y="2471126"/>
                </a:lnTo>
                <a:lnTo>
                  <a:pt x="354249" y="2384694"/>
                </a:lnTo>
                <a:lnTo>
                  <a:pt x="367187" y="2296713"/>
                </a:lnTo>
                <a:lnTo>
                  <a:pt x="379381" y="2207046"/>
                </a:lnTo>
                <a:lnTo>
                  <a:pt x="385175" y="2161538"/>
                </a:lnTo>
                <a:lnTo>
                  <a:pt x="390755" y="2115556"/>
                </a:lnTo>
                <a:lnTo>
                  <a:pt x="396110" y="2069083"/>
                </a:lnTo>
                <a:lnTo>
                  <a:pt x="401231" y="2022103"/>
                </a:lnTo>
                <a:lnTo>
                  <a:pt x="406109" y="1974599"/>
                </a:lnTo>
                <a:lnTo>
                  <a:pt x="410734" y="1926552"/>
                </a:lnTo>
                <a:lnTo>
                  <a:pt x="415097" y="1877947"/>
                </a:lnTo>
                <a:lnTo>
                  <a:pt x="419187" y="1828765"/>
                </a:lnTo>
                <a:lnTo>
                  <a:pt x="422997" y="1778989"/>
                </a:lnTo>
                <a:lnTo>
                  <a:pt x="426516" y="1728603"/>
                </a:lnTo>
                <a:lnTo>
                  <a:pt x="429734" y="1677589"/>
                </a:lnTo>
                <a:lnTo>
                  <a:pt x="432642" y="1625929"/>
                </a:lnTo>
                <a:lnTo>
                  <a:pt x="435231" y="1573608"/>
                </a:lnTo>
                <a:lnTo>
                  <a:pt x="437491" y="1520606"/>
                </a:lnTo>
                <a:lnTo>
                  <a:pt x="439413" y="1466908"/>
                </a:lnTo>
                <a:lnTo>
                  <a:pt x="440986" y="1412497"/>
                </a:lnTo>
                <a:lnTo>
                  <a:pt x="442202" y="1357354"/>
                </a:lnTo>
                <a:lnTo>
                  <a:pt x="443051" y="1301462"/>
                </a:lnTo>
                <a:lnTo>
                  <a:pt x="443524" y="1244805"/>
                </a:lnTo>
                <a:lnTo>
                  <a:pt x="443610" y="1187366"/>
                </a:lnTo>
                <a:lnTo>
                  <a:pt x="443301" y="1129126"/>
                </a:lnTo>
                <a:lnTo>
                  <a:pt x="442587" y="1070070"/>
                </a:lnTo>
                <a:lnTo>
                  <a:pt x="441458" y="1010179"/>
                </a:lnTo>
                <a:lnTo>
                  <a:pt x="439905" y="949436"/>
                </a:lnTo>
                <a:lnTo>
                  <a:pt x="437918" y="887825"/>
                </a:lnTo>
                <a:lnTo>
                  <a:pt x="435489" y="825328"/>
                </a:lnTo>
                <a:lnTo>
                  <a:pt x="432606" y="761928"/>
                </a:lnTo>
                <a:lnTo>
                  <a:pt x="429261" y="697607"/>
                </a:lnTo>
                <a:lnTo>
                  <a:pt x="425445" y="632349"/>
                </a:lnTo>
                <a:lnTo>
                  <a:pt x="421147" y="566136"/>
                </a:lnTo>
                <a:lnTo>
                  <a:pt x="416359" y="498951"/>
                </a:lnTo>
                <a:lnTo>
                  <a:pt x="411070" y="430777"/>
                </a:lnTo>
                <a:lnTo>
                  <a:pt x="405272" y="361597"/>
                </a:lnTo>
                <a:lnTo>
                  <a:pt x="398954" y="291393"/>
                </a:lnTo>
                <a:lnTo>
                  <a:pt x="392107" y="220149"/>
                </a:lnTo>
                <a:lnTo>
                  <a:pt x="384722" y="147847"/>
                </a:lnTo>
                <a:lnTo>
                  <a:pt x="376790" y="74469"/>
                </a:lnTo>
                <a:lnTo>
                  <a:pt x="368300" y="0"/>
                </a:lnTo>
                <a:lnTo>
                  <a:pt x="3327400" y="190500"/>
                </a:lnTo>
                <a:lnTo>
                  <a:pt x="3341407" y="258815"/>
                </a:lnTo>
                <a:lnTo>
                  <a:pt x="3354724" y="326281"/>
                </a:lnTo>
                <a:lnTo>
                  <a:pt x="3367363" y="392911"/>
                </a:lnTo>
                <a:lnTo>
                  <a:pt x="3379335" y="458718"/>
                </a:lnTo>
                <a:lnTo>
                  <a:pt x="3390652" y="523718"/>
                </a:lnTo>
                <a:lnTo>
                  <a:pt x="3401326" y="587924"/>
                </a:lnTo>
                <a:lnTo>
                  <a:pt x="3411368" y="651350"/>
                </a:lnTo>
                <a:lnTo>
                  <a:pt x="3420792" y="714010"/>
                </a:lnTo>
                <a:lnTo>
                  <a:pt x="3429608" y="775919"/>
                </a:lnTo>
                <a:lnTo>
                  <a:pt x="3437828" y="837091"/>
                </a:lnTo>
                <a:lnTo>
                  <a:pt x="3445465" y="897539"/>
                </a:lnTo>
                <a:lnTo>
                  <a:pt x="3452529" y="957278"/>
                </a:lnTo>
                <a:lnTo>
                  <a:pt x="3459033" y="1016322"/>
                </a:lnTo>
                <a:lnTo>
                  <a:pt x="3464989" y="1074684"/>
                </a:lnTo>
                <a:lnTo>
                  <a:pt x="3470409" y="1132380"/>
                </a:lnTo>
                <a:lnTo>
                  <a:pt x="3475304" y="1189423"/>
                </a:lnTo>
                <a:lnTo>
                  <a:pt x="3479686" y="1245827"/>
                </a:lnTo>
                <a:lnTo>
                  <a:pt x="3483567" y="1301606"/>
                </a:lnTo>
                <a:lnTo>
                  <a:pt x="3486960" y="1356775"/>
                </a:lnTo>
                <a:lnTo>
                  <a:pt x="3489875" y="1411347"/>
                </a:lnTo>
                <a:lnTo>
                  <a:pt x="3492324" y="1465336"/>
                </a:lnTo>
                <a:lnTo>
                  <a:pt x="3494320" y="1518758"/>
                </a:lnTo>
                <a:lnTo>
                  <a:pt x="3495874" y="1571625"/>
                </a:lnTo>
                <a:lnTo>
                  <a:pt x="3496998" y="1623951"/>
                </a:lnTo>
                <a:lnTo>
                  <a:pt x="3497705" y="1675752"/>
                </a:lnTo>
                <a:lnTo>
                  <a:pt x="3498005" y="1727041"/>
                </a:lnTo>
                <a:lnTo>
                  <a:pt x="3497910" y="1777832"/>
                </a:lnTo>
                <a:lnTo>
                  <a:pt x="3497434" y="1828139"/>
                </a:lnTo>
                <a:lnTo>
                  <a:pt x="3496586" y="1877976"/>
                </a:lnTo>
                <a:lnTo>
                  <a:pt x="3495380" y="1927358"/>
                </a:lnTo>
                <a:lnTo>
                  <a:pt x="3493826" y="1976298"/>
                </a:lnTo>
                <a:lnTo>
                  <a:pt x="3491938" y="2024811"/>
                </a:lnTo>
                <a:lnTo>
                  <a:pt x="3489726" y="2072910"/>
                </a:lnTo>
                <a:lnTo>
                  <a:pt x="3487203" y="2120610"/>
                </a:lnTo>
                <a:lnTo>
                  <a:pt x="3484380" y="2167925"/>
                </a:lnTo>
                <a:lnTo>
                  <a:pt x="3481269" y="2214869"/>
                </a:lnTo>
                <a:lnTo>
                  <a:pt x="3477882" y="2261456"/>
                </a:lnTo>
                <a:lnTo>
                  <a:pt x="3474231" y="2307700"/>
                </a:lnTo>
                <a:lnTo>
                  <a:pt x="3470328" y="2353615"/>
                </a:lnTo>
                <a:lnTo>
                  <a:pt x="3466184" y="2399216"/>
                </a:lnTo>
                <a:lnTo>
                  <a:pt x="3457223" y="2489529"/>
                </a:lnTo>
                <a:lnTo>
                  <a:pt x="3447443" y="2578753"/>
                </a:lnTo>
                <a:lnTo>
                  <a:pt x="3436937" y="2666999"/>
                </a:lnTo>
                <a:lnTo>
                  <a:pt x="3425801" y="2754382"/>
                </a:lnTo>
                <a:lnTo>
                  <a:pt x="3414130" y="2841013"/>
                </a:lnTo>
                <a:lnTo>
                  <a:pt x="3395826" y="2969796"/>
                </a:lnTo>
                <a:lnTo>
                  <a:pt x="3319088" y="3478167"/>
                </a:lnTo>
                <a:lnTo>
                  <a:pt x="3300622" y="3605471"/>
                </a:lnTo>
                <a:lnTo>
                  <a:pt x="3288805" y="3690786"/>
                </a:lnTo>
                <a:lnTo>
                  <a:pt x="3277496" y="3776590"/>
                </a:lnTo>
                <a:lnTo>
                  <a:pt x="3266788" y="3862996"/>
                </a:lnTo>
                <a:lnTo>
                  <a:pt x="3256775" y="3950115"/>
                </a:lnTo>
                <a:lnTo>
                  <a:pt x="3247554" y="4038061"/>
                </a:lnTo>
                <a:lnTo>
                  <a:pt x="3243269" y="4082379"/>
                </a:lnTo>
                <a:lnTo>
                  <a:pt x="3239218" y="4126946"/>
                </a:lnTo>
                <a:lnTo>
                  <a:pt x="3235411" y="4171776"/>
                </a:lnTo>
                <a:lnTo>
                  <a:pt x="3231862" y="4216884"/>
                </a:lnTo>
                <a:lnTo>
                  <a:pt x="3228581" y="4262282"/>
                </a:lnTo>
                <a:lnTo>
                  <a:pt x="3225581" y="4307986"/>
                </a:lnTo>
                <a:lnTo>
                  <a:pt x="3222873" y="4354010"/>
                </a:lnTo>
                <a:lnTo>
                  <a:pt x="3220469" y="4400366"/>
                </a:lnTo>
                <a:lnTo>
                  <a:pt x="3218381" y="4447071"/>
                </a:lnTo>
                <a:lnTo>
                  <a:pt x="3216622" y="4494137"/>
                </a:lnTo>
                <a:lnTo>
                  <a:pt x="3215202" y="4541579"/>
                </a:lnTo>
                <a:lnTo>
                  <a:pt x="3214134" y="4589410"/>
                </a:lnTo>
                <a:lnTo>
                  <a:pt x="3213429" y="4637646"/>
                </a:lnTo>
                <a:lnTo>
                  <a:pt x="3213100" y="468630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9"/>
            </p:custDataLst>
          </p:nvPr>
        </p:nvSpPr>
        <p:spPr>
          <a:xfrm>
            <a:off x="8249285" y="1266825"/>
            <a:ext cx="3623945" cy="4813300"/>
          </a:xfrm>
          <a:custGeom>
            <a:avLst/>
            <a:gdLst/>
            <a:ahLst/>
            <a:cxnLst/>
            <a:rect l="l" t="t" r="r" b="b"/>
            <a:pathLst>
              <a:path w="3623945" h="4813300">
                <a:moveTo>
                  <a:pt x="569417" y="1308100"/>
                </a:moveTo>
                <a:lnTo>
                  <a:pt x="445592" y="1308100"/>
                </a:lnTo>
                <a:lnTo>
                  <a:pt x="445634" y="1244600"/>
                </a:lnTo>
                <a:lnTo>
                  <a:pt x="445541" y="1219200"/>
                </a:lnTo>
                <a:lnTo>
                  <a:pt x="445173" y="1168400"/>
                </a:lnTo>
                <a:lnTo>
                  <a:pt x="444563" y="1130300"/>
                </a:lnTo>
                <a:lnTo>
                  <a:pt x="443725" y="1079500"/>
                </a:lnTo>
                <a:lnTo>
                  <a:pt x="442645" y="1041400"/>
                </a:lnTo>
                <a:lnTo>
                  <a:pt x="441325" y="990600"/>
                </a:lnTo>
                <a:lnTo>
                  <a:pt x="439750" y="939800"/>
                </a:lnTo>
                <a:lnTo>
                  <a:pt x="437921" y="901700"/>
                </a:lnTo>
                <a:lnTo>
                  <a:pt x="435838" y="850900"/>
                </a:lnTo>
                <a:lnTo>
                  <a:pt x="433489" y="800100"/>
                </a:lnTo>
                <a:lnTo>
                  <a:pt x="430872" y="749300"/>
                </a:lnTo>
                <a:lnTo>
                  <a:pt x="427989" y="698500"/>
                </a:lnTo>
                <a:lnTo>
                  <a:pt x="424827" y="647700"/>
                </a:lnTo>
                <a:lnTo>
                  <a:pt x="421385" y="596900"/>
                </a:lnTo>
                <a:lnTo>
                  <a:pt x="417664" y="546100"/>
                </a:lnTo>
                <a:lnTo>
                  <a:pt x="413663" y="495300"/>
                </a:lnTo>
                <a:lnTo>
                  <a:pt x="409359" y="444500"/>
                </a:lnTo>
                <a:lnTo>
                  <a:pt x="404761" y="393700"/>
                </a:lnTo>
                <a:lnTo>
                  <a:pt x="399872" y="342900"/>
                </a:lnTo>
                <a:lnTo>
                  <a:pt x="394676" y="292100"/>
                </a:lnTo>
                <a:lnTo>
                  <a:pt x="389167" y="228600"/>
                </a:lnTo>
                <a:lnTo>
                  <a:pt x="383349" y="177800"/>
                </a:lnTo>
                <a:lnTo>
                  <a:pt x="377215" y="127000"/>
                </a:lnTo>
                <a:lnTo>
                  <a:pt x="362318" y="0"/>
                </a:lnTo>
                <a:lnTo>
                  <a:pt x="1183693" y="50800"/>
                </a:lnTo>
                <a:lnTo>
                  <a:pt x="493775" y="50800"/>
                </a:lnTo>
                <a:lnTo>
                  <a:pt x="428294" y="127000"/>
                </a:lnTo>
                <a:lnTo>
                  <a:pt x="502409" y="131771"/>
                </a:lnTo>
                <a:lnTo>
                  <a:pt x="506475" y="165100"/>
                </a:lnTo>
                <a:lnTo>
                  <a:pt x="512343" y="215900"/>
                </a:lnTo>
                <a:lnTo>
                  <a:pt x="517905" y="279400"/>
                </a:lnTo>
                <a:lnTo>
                  <a:pt x="523163" y="330200"/>
                </a:lnTo>
                <a:lnTo>
                  <a:pt x="528104" y="381000"/>
                </a:lnTo>
                <a:lnTo>
                  <a:pt x="532752" y="431800"/>
                </a:lnTo>
                <a:lnTo>
                  <a:pt x="537095" y="495300"/>
                </a:lnTo>
                <a:lnTo>
                  <a:pt x="541147" y="546100"/>
                </a:lnTo>
                <a:lnTo>
                  <a:pt x="544918" y="596900"/>
                </a:lnTo>
                <a:lnTo>
                  <a:pt x="548398" y="647700"/>
                </a:lnTo>
                <a:lnTo>
                  <a:pt x="551586" y="698500"/>
                </a:lnTo>
                <a:lnTo>
                  <a:pt x="554507" y="749300"/>
                </a:lnTo>
                <a:lnTo>
                  <a:pt x="557161" y="800100"/>
                </a:lnTo>
                <a:lnTo>
                  <a:pt x="559536" y="838200"/>
                </a:lnTo>
                <a:lnTo>
                  <a:pt x="561644" y="889000"/>
                </a:lnTo>
                <a:lnTo>
                  <a:pt x="563499" y="939800"/>
                </a:lnTo>
                <a:lnTo>
                  <a:pt x="565099" y="990600"/>
                </a:lnTo>
                <a:lnTo>
                  <a:pt x="566432" y="1028700"/>
                </a:lnTo>
                <a:lnTo>
                  <a:pt x="567524" y="1079500"/>
                </a:lnTo>
                <a:lnTo>
                  <a:pt x="568375" y="1130300"/>
                </a:lnTo>
                <a:lnTo>
                  <a:pt x="568985" y="1168400"/>
                </a:lnTo>
                <a:lnTo>
                  <a:pt x="569366" y="1219200"/>
                </a:lnTo>
                <a:lnTo>
                  <a:pt x="569460" y="1244600"/>
                </a:lnTo>
                <a:lnTo>
                  <a:pt x="569417" y="1308100"/>
                </a:lnTo>
                <a:close/>
              </a:path>
              <a:path w="3623945" h="4813300">
                <a:moveTo>
                  <a:pt x="502409" y="131771"/>
                </a:moveTo>
                <a:lnTo>
                  <a:pt x="428294" y="127000"/>
                </a:lnTo>
                <a:lnTo>
                  <a:pt x="493775" y="50800"/>
                </a:lnTo>
                <a:lnTo>
                  <a:pt x="500278" y="114300"/>
                </a:lnTo>
                <a:lnTo>
                  <a:pt x="502409" y="131771"/>
                </a:lnTo>
                <a:close/>
              </a:path>
              <a:path w="3623945" h="4813300">
                <a:moveTo>
                  <a:pt x="3340256" y="314465"/>
                </a:moveTo>
                <a:lnTo>
                  <a:pt x="502409" y="131771"/>
                </a:lnTo>
                <a:lnTo>
                  <a:pt x="500278" y="114300"/>
                </a:lnTo>
                <a:lnTo>
                  <a:pt x="493775" y="50800"/>
                </a:lnTo>
                <a:lnTo>
                  <a:pt x="1183693" y="50800"/>
                </a:lnTo>
                <a:lnTo>
                  <a:pt x="3442474" y="190500"/>
                </a:lnTo>
                <a:lnTo>
                  <a:pt x="3457244" y="266700"/>
                </a:lnTo>
                <a:lnTo>
                  <a:pt x="3330727" y="266700"/>
                </a:lnTo>
                <a:lnTo>
                  <a:pt x="3340256" y="314465"/>
                </a:lnTo>
                <a:close/>
              </a:path>
              <a:path w="3623945" h="4813300">
                <a:moveTo>
                  <a:pt x="3387394" y="317500"/>
                </a:moveTo>
                <a:lnTo>
                  <a:pt x="3340256" y="314465"/>
                </a:lnTo>
                <a:lnTo>
                  <a:pt x="3330727" y="266700"/>
                </a:lnTo>
                <a:lnTo>
                  <a:pt x="3387394" y="317500"/>
                </a:lnTo>
                <a:close/>
              </a:path>
              <a:path w="3623945" h="4813300">
                <a:moveTo>
                  <a:pt x="3488132" y="1409700"/>
                </a:moveTo>
                <a:lnTo>
                  <a:pt x="3485629" y="1358900"/>
                </a:lnTo>
                <a:lnTo>
                  <a:pt x="3482898" y="1320800"/>
                </a:lnTo>
                <a:lnTo>
                  <a:pt x="3479927" y="1282700"/>
                </a:lnTo>
                <a:lnTo>
                  <a:pt x="3476675" y="1244600"/>
                </a:lnTo>
                <a:lnTo>
                  <a:pt x="3473170" y="1206500"/>
                </a:lnTo>
                <a:lnTo>
                  <a:pt x="3469398" y="1168400"/>
                </a:lnTo>
                <a:lnTo>
                  <a:pt x="3465347" y="1117600"/>
                </a:lnTo>
                <a:lnTo>
                  <a:pt x="3461029" y="1079500"/>
                </a:lnTo>
                <a:lnTo>
                  <a:pt x="3456419" y="1041400"/>
                </a:lnTo>
                <a:lnTo>
                  <a:pt x="3451529" y="990600"/>
                </a:lnTo>
                <a:lnTo>
                  <a:pt x="3446349" y="952500"/>
                </a:lnTo>
                <a:lnTo>
                  <a:pt x="3440874" y="914400"/>
                </a:lnTo>
                <a:lnTo>
                  <a:pt x="3435096" y="863600"/>
                </a:lnTo>
                <a:lnTo>
                  <a:pt x="3429012" y="825500"/>
                </a:lnTo>
                <a:lnTo>
                  <a:pt x="3422624" y="774700"/>
                </a:lnTo>
                <a:lnTo>
                  <a:pt x="3415919" y="736600"/>
                </a:lnTo>
                <a:lnTo>
                  <a:pt x="3408908" y="685800"/>
                </a:lnTo>
                <a:lnTo>
                  <a:pt x="3401567" y="647700"/>
                </a:lnTo>
                <a:lnTo>
                  <a:pt x="3393897" y="596900"/>
                </a:lnTo>
                <a:lnTo>
                  <a:pt x="3385896" y="546100"/>
                </a:lnTo>
                <a:lnTo>
                  <a:pt x="3377564" y="508000"/>
                </a:lnTo>
                <a:lnTo>
                  <a:pt x="3368903" y="457200"/>
                </a:lnTo>
                <a:lnTo>
                  <a:pt x="3359886" y="406400"/>
                </a:lnTo>
                <a:lnTo>
                  <a:pt x="3350513" y="355600"/>
                </a:lnTo>
                <a:lnTo>
                  <a:pt x="3340798" y="317500"/>
                </a:lnTo>
                <a:lnTo>
                  <a:pt x="3387394" y="317500"/>
                </a:lnTo>
                <a:lnTo>
                  <a:pt x="3330727" y="266700"/>
                </a:lnTo>
                <a:lnTo>
                  <a:pt x="3457244" y="266700"/>
                </a:lnTo>
                <a:lnTo>
                  <a:pt x="3472014" y="342900"/>
                </a:lnTo>
                <a:lnTo>
                  <a:pt x="3481514" y="381000"/>
                </a:lnTo>
                <a:lnTo>
                  <a:pt x="3490645" y="431800"/>
                </a:lnTo>
                <a:lnTo>
                  <a:pt x="3499434" y="482600"/>
                </a:lnTo>
                <a:lnTo>
                  <a:pt x="3507892" y="533400"/>
                </a:lnTo>
                <a:lnTo>
                  <a:pt x="3515995" y="571500"/>
                </a:lnTo>
                <a:lnTo>
                  <a:pt x="3523781" y="622300"/>
                </a:lnTo>
                <a:lnTo>
                  <a:pt x="3531222" y="673100"/>
                </a:lnTo>
                <a:lnTo>
                  <a:pt x="3538347" y="711200"/>
                </a:lnTo>
                <a:lnTo>
                  <a:pt x="3545154" y="762000"/>
                </a:lnTo>
                <a:lnTo>
                  <a:pt x="3551643" y="800100"/>
                </a:lnTo>
                <a:lnTo>
                  <a:pt x="3557817" y="850900"/>
                </a:lnTo>
                <a:lnTo>
                  <a:pt x="3563683" y="889000"/>
                </a:lnTo>
                <a:lnTo>
                  <a:pt x="3569258" y="939800"/>
                </a:lnTo>
                <a:lnTo>
                  <a:pt x="3574516" y="977900"/>
                </a:lnTo>
                <a:lnTo>
                  <a:pt x="3579495" y="1028700"/>
                </a:lnTo>
                <a:lnTo>
                  <a:pt x="3584168" y="1066800"/>
                </a:lnTo>
                <a:lnTo>
                  <a:pt x="3588575" y="1104900"/>
                </a:lnTo>
                <a:lnTo>
                  <a:pt x="3592690" y="1155700"/>
                </a:lnTo>
                <a:lnTo>
                  <a:pt x="3596525" y="1193800"/>
                </a:lnTo>
                <a:lnTo>
                  <a:pt x="3600094" y="1231900"/>
                </a:lnTo>
                <a:lnTo>
                  <a:pt x="3603383" y="1270000"/>
                </a:lnTo>
                <a:lnTo>
                  <a:pt x="3606419" y="1320800"/>
                </a:lnTo>
                <a:lnTo>
                  <a:pt x="3609200" y="1358900"/>
                </a:lnTo>
                <a:lnTo>
                  <a:pt x="3611714" y="1397000"/>
                </a:lnTo>
                <a:lnTo>
                  <a:pt x="3488105" y="1397000"/>
                </a:lnTo>
                <a:lnTo>
                  <a:pt x="3488132" y="1409700"/>
                </a:lnTo>
                <a:close/>
              </a:path>
              <a:path w="3623945" h="4813300">
                <a:moveTo>
                  <a:pt x="3387394" y="317500"/>
                </a:moveTo>
                <a:lnTo>
                  <a:pt x="3340861" y="317500"/>
                </a:lnTo>
                <a:lnTo>
                  <a:pt x="3340256" y="314465"/>
                </a:lnTo>
                <a:lnTo>
                  <a:pt x="3387394" y="317500"/>
                </a:lnTo>
                <a:close/>
              </a:path>
              <a:path w="3623945" h="4813300">
                <a:moveTo>
                  <a:pt x="506870" y="2260600"/>
                </a:moveTo>
                <a:lnTo>
                  <a:pt x="382574" y="2260600"/>
                </a:lnTo>
                <a:lnTo>
                  <a:pt x="386969" y="2222500"/>
                </a:lnTo>
                <a:lnTo>
                  <a:pt x="391210" y="2184400"/>
                </a:lnTo>
                <a:lnTo>
                  <a:pt x="395312" y="2146300"/>
                </a:lnTo>
                <a:lnTo>
                  <a:pt x="399300" y="2120900"/>
                </a:lnTo>
                <a:lnTo>
                  <a:pt x="403136" y="2082800"/>
                </a:lnTo>
                <a:lnTo>
                  <a:pt x="406844" y="2044700"/>
                </a:lnTo>
                <a:lnTo>
                  <a:pt x="410413" y="2006600"/>
                </a:lnTo>
                <a:lnTo>
                  <a:pt x="413828" y="1968500"/>
                </a:lnTo>
                <a:lnTo>
                  <a:pt x="417107" y="1930400"/>
                </a:lnTo>
                <a:lnTo>
                  <a:pt x="420216" y="1905000"/>
                </a:lnTo>
                <a:lnTo>
                  <a:pt x="423176" y="1866900"/>
                </a:lnTo>
                <a:lnTo>
                  <a:pt x="425957" y="1828800"/>
                </a:lnTo>
                <a:lnTo>
                  <a:pt x="428586" y="1790700"/>
                </a:lnTo>
                <a:lnTo>
                  <a:pt x="431037" y="1752600"/>
                </a:lnTo>
                <a:lnTo>
                  <a:pt x="433324" y="1714500"/>
                </a:lnTo>
                <a:lnTo>
                  <a:pt x="435419" y="1676400"/>
                </a:lnTo>
                <a:lnTo>
                  <a:pt x="437337" y="1625600"/>
                </a:lnTo>
                <a:lnTo>
                  <a:pt x="439077" y="1587500"/>
                </a:lnTo>
                <a:lnTo>
                  <a:pt x="440613" y="1549400"/>
                </a:lnTo>
                <a:lnTo>
                  <a:pt x="441959" y="1511300"/>
                </a:lnTo>
                <a:lnTo>
                  <a:pt x="443102" y="1473200"/>
                </a:lnTo>
                <a:lnTo>
                  <a:pt x="444042" y="1422400"/>
                </a:lnTo>
                <a:lnTo>
                  <a:pt x="444766" y="1384300"/>
                </a:lnTo>
                <a:lnTo>
                  <a:pt x="445287" y="1346200"/>
                </a:lnTo>
                <a:lnTo>
                  <a:pt x="445592" y="1295400"/>
                </a:lnTo>
                <a:lnTo>
                  <a:pt x="445592" y="1308100"/>
                </a:lnTo>
                <a:lnTo>
                  <a:pt x="569417" y="1308100"/>
                </a:lnTo>
                <a:lnTo>
                  <a:pt x="569112" y="1346200"/>
                </a:lnTo>
                <a:lnTo>
                  <a:pt x="567842" y="1435100"/>
                </a:lnTo>
                <a:lnTo>
                  <a:pt x="566877" y="1473200"/>
                </a:lnTo>
                <a:lnTo>
                  <a:pt x="565721" y="1511300"/>
                </a:lnTo>
                <a:lnTo>
                  <a:pt x="564349" y="1562100"/>
                </a:lnTo>
                <a:lnTo>
                  <a:pt x="562787" y="1600200"/>
                </a:lnTo>
                <a:lnTo>
                  <a:pt x="561035" y="1638300"/>
                </a:lnTo>
                <a:lnTo>
                  <a:pt x="559079" y="1676400"/>
                </a:lnTo>
                <a:lnTo>
                  <a:pt x="556945" y="1714500"/>
                </a:lnTo>
                <a:lnTo>
                  <a:pt x="554621" y="1752600"/>
                </a:lnTo>
                <a:lnTo>
                  <a:pt x="552132" y="1790700"/>
                </a:lnTo>
                <a:lnTo>
                  <a:pt x="549452" y="1828800"/>
                </a:lnTo>
                <a:lnTo>
                  <a:pt x="546620" y="1866900"/>
                </a:lnTo>
                <a:lnTo>
                  <a:pt x="543610" y="1905000"/>
                </a:lnTo>
                <a:lnTo>
                  <a:pt x="540448" y="1943100"/>
                </a:lnTo>
                <a:lnTo>
                  <a:pt x="537121" y="1981200"/>
                </a:lnTo>
                <a:lnTo>
                  <a:pt x="533653" y="2019300"/>
                </a:lnTo>
                <a:lnTo>
                  <a:pt x="530021" y="2057400"/>
                </a:lnTo>
                <a:lnTo>
                  <a:pt x="526249" y="2095500"/>
                </a:lnTo>
                <a:lnTo>
                  <a:pt x="522350" y="2133600"/>
                </a:lnTo>
                <a:lnTo>
                  <a:pt x="518299" y="2159000"/>
                </a:lnTo>
                <a:lnTo>
                  <a:pt x="514121" y="2197100"/>
                </a:lnTo>
                <a:lnTo>
                  <a:pt x="509817" y="2235200"/>
                </a:lnTo>
                <a:lnTo>
                  <a:pt x="506870" y="2260600"/>
                </a:lnTo>
                <a:close/>
              </a:path>
              <a:path w="3623945" h="4813300">
                <a:moveTo>
                  <a:pt x="3338968" y="4749800"/>
                </a:moveTo>
                <a:lnTo>
                  <a:pt x="3215157" y="4749800"/>
                </a:lnTo>
                <a:lnTo>
                  <a:pt x="3277311" y="4686300"/>
                </a:lnTo>
                <a:lnTo>
                  <a:pt x="3215625" y="4686056"/>
                </a:lnTo>
                <a:lnTo>
                  <a:pt x="3215754" y="4673600"/>
                </a:lnTo>
                <a:lnTo>
                  <a:pt x="3216351" y="4635500"/>
                </a:lnTo>
                <a:lnTo>
                  <a:pt x="3217125" y="4610100"/>
                </a:lnTo>
                <a:lnTo>
                  <a:pt x="3218092" y="4572000"/>
                </a:lnTo>
                <a:lnTo>
                  <a:pt x="3219234" y="4533900"/>
                </a:lnTo>
                <a:lnTo>
                  <a:pt x="3220554" y="4508500"/>
                </a:lnTo>
                <a:lnTo>
                  <a:pt x="3222040" y="4470400"/>
                </a:lnTo>
                <a:lnTo>
                  <a:pt x="3223691" y="4432300"/>
                </a:lnTo>
                <a:lnTo>
                  <a:pt x="3225507" y="4406900"/>
                </a:lnTo>
                <a:lnTo>
                  <a:pt x="3227489" y="4368800"/>
                </a:lnTo>
                <a:lnTo>
                  <a:pt x="3229609" y="4330700"/>
                </a:lnTo>
                <a:lnTo>
                  <a:pt x="3231896" y="4305300"/>
                </a:lnTo>
                <a:lnTo>
                  <a:pt x="3234308" y="4267200"/>
                </a:lnTo>
                <a:lnTo>
                  <a:pt x="3236874" y="4241800"/>
                </a:lnTo>
                <a:lnTo>
                  <a:pt x="3239566" y="4203700"/>
                </a:lnTo>
                <a:lnTo>
                  <a:pt x="3242386" y="4165600"/>
                </a:lnTo>
                <a:lnTo>
                  <a:pt x="3245345" y="4140200"/>
                </a:lnTo>
                <a:lnTo>
                  <a:pt x="3251593" y="4076700"/>
                </a:lnTo>
                <a:lnTo>
                  <a:pt x="3258299" y="4013200"/>
                </a:lnTo>
                <a:lnTo>
                  <a:pt x="3265411" y="3949700"/>
                </a:lnTo>
                <a:lnTo>
                  <a:pt x="3272916" y="3886200"/>
                </a:lnTo>
                <a:lnTo>
                  <a:pt x="3280752" y="3822700"/>
                </a:lnTo>
                <a:lnTo>
                  <a:pt x="3288893" y="3759200"/>
                </a:lnTo>
                <a:lnTo>
                  <a:pt x="3297301" y="3695700"/>
                </a:lnTo>
                <a:lnTo>
                  <a:pt x="3305936" y="3632200"/>
                </a:lnTo>
                <a:lnTo>
                  <a:pt x="3314776" y="3581400"/>
                </a:lnTo>
                <a:lnTo>
                  <a:pt x="3323780" y="3517900"/>
                </a:lnTo>
                <a:lnTo>
                  <a:pt x="3332911" y="3454400"/>
                </a:lnTo>
                <a:lnTo>
                  <a:pt x="3369970" y="3213100"/>
                </a:lnTo>
                <a:lnTo>
                  <a:pt x="3388359" y="3086100"/>
                </a:lnTo>
                <a:lnTo>
                  <a:pt x="3397377" y="3035300"/>
                </a:lnTo>
                <a:lnTo>
                  <a:pt x="3406241" y="2971800"/>
                </a:lnTo>
                <a:lnTo>
                  <a:pt x="3414928" y="2908300"/>
                </a:lnTo>
                <a:lnTo>
                  <a:pt x="3423386" y="2844800"/>
                </a:lnTo>
                <a:lnTo>
                  <a:pt x="3431578" y="2781300"/>
                </a:lnTo>
                <a:lnTo>
                  <a:pt x="3439477" y="2717800"/>
                </a:lnTo>
                <a:lnTo>
                  <a:pt x="3447059" y="2654300"/>
                </a:lnTo>
                <a:lnTo>
                  <a:pt x="3454273" y="2590800"/>
                </a:lnTo>
                <a:lnTo>
                  <a:pt x="3461080" y="2527300"/>
                </a:lnTo>
                <a:lnTo>
                  <a:pt x="3467468" y="2463800"/>
                </a:lnTo>
                <a:lnTo>
                  <a:pt x="3470478" y="2438400"/>
                </a:lnTo>
                <a:lnTo>
                  <a:pt x="3473373" y="2400300"/>
                </a:lnTo>
                <a:lnTo>
                  <a:pt x="3476156" y="2362200"/>
                </a:lnTo>
                <a:lnTo>
                  <a:pt x="3478797" y="2336800"/>
                </a:lnTo>
                <a:lnTo>
                  <a:pt x="3481311" y="2298700"/>
                </a:lnTo>
                <a:lnTo>
                  <a:pt x="3483686" y="2273300"/>
                </a:lnTo>
                <a:lnTo>
                  <a:pt x="3485921" y="2235200"/>
                </a:lnTo>
                <a:lnTo>
                  <a:pt x="3488004" y="2197100"/>
                </a:lnTo>
                <a:lnTo>
                  <a:pt x="3489934" y="2171700"/>
                </a:lnTo>
                <a:lnTo>
                  <a:pt x="3491712" y="2133600"/>
                </a:lnTo>
                <a:lnTo>
                  <a:pt x="3493338" y="2095500"/>
                </a:lnTo>
                <a:lnTo>
                  <a:pt x="3494798" y="2070100"/>
                </a:lnTo>
                <a:lnTo>
                  <a:pt x="3496081" y="2032000"/>
                </a:lnTo>
                <a:lnTo>
                  <a:pt x="3497199" y="1993900"/>
                </a:lnTo>
                <a:lnTo>
                  <a:pt x="3498138" y="1955800"/>
                </a:lnTo>
                <a:lnTo>
                  <a:pt x="3498900" y="1930400"/>
                </a:lnTo>
                <a:lnTo>
                  <a:pt x="3499472" y="1892300"/>
                </a:lnTo>
                <a:lnTo>
                  <a:pt x="3499864" y="1854200"/>
                </a:lnTo>
                <a:lnTo>
                  <a:pt x="3499988" y="1828800"/>
                </a:lnTo>
                <a:lnTo>
                  <a:pt x="3500043" y="1778000"/>
                </a:lnTo>
                <a:lnTo>
                  <a:pt x="3499826" y="1739900"/>
                </a:lnTo>
                <a:lnTo>
                  <a:pt x="3499421" y="1701800"/>
                </a:lnTo>
                <a:lnTo>
                  <a:pt x="3498786" y="1676400"/>
                </a:lnTo>
                <a:lnTo>
                  <a:pt x="3497948" y="1638300"/>
                </a:lnTo>
                <a:lnTo>
                  <a:pt x="3496881" y="1600200"/>
                </a:lnTo>
                <a:lnTo>
                  <a:pt x="3495586" y="1562100"/>
                </a:lnTo>
                <a:lnTo>
                  <a:pt x="3494074" y="1524000"/>
                </a:lnTo>
                <a:lnTo>
                  <a:pt x="3492322" y="1485900"/>
                </a:lnTo>
                <a:lnTo>
                  <a:pt x="3490340" y="1447800"/>
                </a:lnTo>
                <a:lnTo>
                  <a:pt x="3488105" y="1397000"/>
                </a:lnTo>
                <a:lnTo>
                  <a:pt x="3611714" y="1397000"/>
                </a:lnTo>
                <a:lnTo>
                  <a:pt x="3613988" y="1435100"/>
                </a:lnTo>
                <a:lnTo>
                  <a:pt x="3616021" y="1473200"/>
                </a:lnTo>
                <a:lnTo>
                  <a:pt x="3617799" y="1511300"/>
                </a:lnTo>
                <a:lnTo>
                  <a:pt x="3619334" y="1549400"/>
                </a:lnTo>
                <a:lnTo>
                  <a:pt x="3620655" y="1587500"/>
                </a:lnTo>
                <a:lnTo>
                  <a:pt x="3621735" y="1625600"/>
                </a:lnTo>
                <a:lnTo>
                  <a:pt x="3622598" y="1663700"/>
                </a:lnTo>
                <a:lnTo>
                  <a:pt x="3623233" y="1701800"/>
                </a:lnTo>
                <a:lnTo>
                  <a:pt x="3623652" y="1739900"/>
                </a:lnTo>
                <a:lnTo>
                  <a:pt x="3623868" y="1778000"/>
                </a:lnTo>
                <a:lnTo>
                  <a:pt x="3623813" y="1828800"/>
                </a:lnTo>
                <a:lnTo>
                  <a:pt x="3623284" y="1892300"/>
                </a:lnTo>
                <a:lnTo>
                  <a:pt x="3622700" y="1930400"/>
                </a:lnTo>
                <a:lnTo>
                  <a:pt x="3621925" y="1968500"/>
                </a:lnTo>
                <a:lnTo>
                  <a:pt x="3620973" y="1993900"/>
                </a:lnTo>
                <a:lnTo>
                  <a:pt x="3619830" y="2032000"/>
                </a:lnTo>
                <a:lnTo>
                  <a:pt x="3618523" y="2070100"/>
                </a:lnTo>
                <a:lnTo>
                  <a:pt x="3617036" y="2108200"/>
                </a:lnTo>
                <a:lnTo>
                  <a:pt x="3615385" y="2133600"/>
                </a:lnTo>
                <a:lnTo>
                  <a:pt x="3613569" y="2171700"/>
                </a:lnTo>
                <a:lnTo>
                  <a:pt x="3611600" y="2209800"/>
                </a:lnTo>
                <a:lnTo>
                  <a:pt x="3609479" y="2247900"/>
                </a:lnTo>
                <a:lnTo>
                  <a:pt x="3607206" y="2273300"/>
                </a:lnTo>
                <a:lnTo>
                  <a:pt x="3604793" y="2311400"/>
                </a:lnTo>
                <a:lnTo>
                  <a:pt x="3602240" y="2349500"/>
                </a:lnTo>
                <a:lnTo>
                  <a:pt x="3599548" y="2374900"/>
                </a:lnTo>
                <a:lnTo>
                  <a:pt x="3596728" y="2413000"/>
                </a:lnTo>
                <a:lnTo>
                  <a:pt x="3593782" y="2438400"/>
                </a:lnTo>
                <a:lnTo>
                  <a:pt x="3590709" y="2476500"/>
                </a:lnTo>
                <a:lnTo>
                  <a:pt x="3584233" y="2540000"/>
                </a:lnTo>
                <a:lnTo>
                  <a:pt x="3577323" y="2603500"/>
                </a:lnTo>
                <a:lnTo>
                  <a:pt x="3570020" y="2667000"/>
                </a:lnTo>
                <a:lnTo>
                  <a:pt x="3562350" y="2730500"/>
                </a:lnTo>
                <a:lnTo>
                  <a:pt x="3554361" y="2794000"/>
                </a:lnTo>
                <a:lnTo>
                  <a:pt x="3546081" y="2857500"/>
                </a:lnTo>
                <a:lnTo>
                  <a:pt x="3537559" y="2921000"/>
                </a:lnTo>
                <a:lnTo>
                  <a:pt x="3528810" y="2984500"/>
                </a:lnTo>
                <a:lnTo>
                  <a:pt x="3519882" y="3048000"/>
                </a:lnTo>
                <a:lnTo>
                  <a:pt x="3510813" y="3111500"/>
                </a:lnTo>
                <a:lnTo>
                  <a:pt x="3492385" y="3225800"/>
                </a:lnTo>
                <a:lnTo>
                  <a:pt x="3455339" y="3479800"/>
                </a:lnTo>
                <a:lnTo>
                  <a:pt x="3446246" y="3530600"/>
                </a:lnTo>
                <a:lnTo>
                  <a:pt x="3437294" y="3594100"/>
                </a:lnTo>
                <a:lnTo>
                  <a:pt x="3428517" y="3657600"/>
                </a:lnTo>
                <a:lnTo>
                  <a:pt x="3419932" y="3721100"/>
                </a:lnTo>
                <a:lnTo>
                  <a:pt x="3411601" y="3771900"/>
                </a:lnTo>
                <a:lnTo>
                  <a:pt x="3403536" y="3835400"/>
                </a:lnTo>
                <a:lnTo>
                  <a:pt x="3395789" y="3898900"/>
                </a:lnTo>
                <a:lnTo>
                  <a:pt x="3388385" y="3962400"/>
                </a:lnTo>
                <a:lnTo>
                  <a:pt x="3381362" y="4025900"/>
                </a:lnTo>
                <a:lnTo>
                  <a:pt x="3374758" y="4089400"/>
                </a:lnTo>
                <a:lnTo>
                  <a:pt x="3368598" y="4152900"/>
                </a:lnTo>
                <a:lnTo>
                  <a:pt x="3365703" y="4178300"/>
                </a:lnTo>
                <a:lnTo>
                  <a:pt x="3362934" y="4216400"/>
                </a:lnTo>
                <a:lnTo>
                  <a:pt x="3360280" y="4241800"/>
                </a:lnTo>
                <a:lnTo>
                  <a:pt x="3357765" y="4279900"/>
                </a:lnTo>
                <a:lnTo>
                  <a:pt x="3355390" y="4305300"/>
                </a:lnTo>
                <a:lnTo>
                  <a:pt x="3353155" y="4343400"/>
                </a:lnTo>
                <a:lnTo>
                  <a:pt x="3351074" y="4381500"/>
                </a:lnTo>
                <a:lnTo>
                  <a:pt x="3349129" y="4406900"/>
                </a:lnTo>
                <a:lnTo>
                  <a:pt x="3347351" y="4445000"/>
                </a:lnTo>
                <a:lnTo>
                  <a:pt x="3345726" y="4470400"/>
                </a:lnTo>
                <a:lnTo>
                  <a:pt x="3344265" y="4508500"/>
                </a:lnTo>
                <a:lnTo>
                  <a:pt x="3342971" y="4546600"/>
                </a:lnTo>
                <a:lnTo>
                  <a:pt x="3341852" y="4572000"/>
                </a:lnTo>
                <a:lnTo>
                  <a:pt x="3340900" y="4610100"/>
                </a:lnTo>
                <a:lnTo>
                  <a:pt x="3340138" y="4648200"/>
                </a:lnTo>
                <a:lnTo>
                  <a:pt x="3339563" y="4673851"/>
                </a:lnTo>
                <a:lnTo>
                  <a:pt x="3339172" y="4711700"/>
                </a:lnTo>
                <a:lnTo>
                  <a:pt x="3338968" y="4749800"/>
                </a:lnTo>
                <a:close/>
              </a:path>
              <a:path w="3623945" h="4813300">
                <a:moveTo>
                  <a:pt x="3338626" y="4813300"/>
                </a:moveTo>
                <a:lnTo>
                  <a:pt x="0" y="4800600"/>
                </a:lnTo>
                <a:lnTo>
                  <a:pt x="3289" y="4699000"/>
                </a:lnTo>
                <a:lnTo>
                  <a:pt x="4699" y="4660900"/>
                </a:lnTo>
                <a:lnTo>
                  <a:pt x="6299" y="4622800"/>
                </a:lnTo>
                <a:lnTo>
                  <a:pt x="8102" y="4584700"/>
                </a:lnTo>
                <a:lnTo>
                  <a:pt x="10096" y="4546600"/>
                </a:lnTo>
                <a:lnTo>
                  <a:pt x="12268" y="4521200"/>
                </a:lnTo>
                <a:lnTo>
                  <a:pt x="14617" y="4483100"/>
                </a:lnTo>
                <a:lnTo>
                  <a:pt x="17158" y="4445000"/>
                </a:lnTo>
                <a:lnTo>
                  <a:pt x="19862" y="4406900"/>
                </a:lnTo>
                <a:lnTo>
                  <a:pt x="22745" y="4381500"/>
                </a:lnTo>
                <a:lnTo>
                  <a:pt x="25780" y="4343400"/>
                </a:lnTo>
                <a:lnTo>
                  <a:pt x="28981" y="4305300"/>
                </a:lnTo>
                <a:lnTo>
                  <a:pt x="32346" y="4279900"/>
                </a:lnTo>
                <a:lnTo>
                  <a:pt x="35852" y="4241800"/>
                </a:lnTo>
                <a:lnTo>
                  <a:pt x="39509" y="4203700"/>
                </a:lnTo>
                <a:lnTo>
                  <a:pt x="43306" y="4178300"/>
                </a:lnTo>
                <a:lnTo>
                  <a:pt x="47257" y="4140200"/>
                </a:lnTo>
                <a:lnTo>
                  <a:pt x="51320" y="4114800"/>
                </a:lnTo>
                <a:lnTo>
                  <a:pt x="55537" y="4076700"/>
                </a:lnTo>
                <a:lnTo>
                  <a:pt x="59867" y="4051300"/>
                </a:lnTo>
                <a:lnTo>
                  <a:pt x="64312" y="4013200"/>
                </a:lnTo>
                <a:lnTo>
                  <a:pt x="68897" y="3987800"/>
                </a:lnTo>
                <a:lnTo>
                  <a:pt x="78371" y="3924300"/>
                </a:lnTo>
                <a:lnTo>
                  <a:pt x="88264" y="3860800"/>
                </a:lnTo>
                <a:lnTo>
                  <a:pt x="98551" y="3797300"/>
                </a:lnTo>
                <a:lnTo>
                  <a:pt x="109193" y="3733800"/>
                </a:lnTo>
                <a:lnTo>
                  <a:pt x="120141" y="3670300"/>
                </a:lnTo>
                <a:lnTo>
                  <a:pt x="131381" y="3619500"/>
                </a:lnTo>
                <a:lnTo>
                  <a:pt x="142862" y="3556000"/>
                </a:lnTo>
                <a:lnTo>
                  <a:pt x="154558" y="3492500"/>
                </a:lnTo>
                <a:lnTo>
                  <a:pt x="166446" y="3429000"/>
                </a:lnTo>
                <a:lnTo>
                  <a:pt x="190614" y="3314700"/>
                </a:lnTo>
                <a:lnTo>
                  <a:pt x="215099" y="3200400"/>
                </a:lnTo>
                <a:lnTo>
                  <a:pt x="239674" y="3073400"/>
                </a:lnTo>
                <a:lnTo>
                  <a:pt x="251891" y="3009900"/>
                </a:lnTo>
                <a:lnTo>
                  <a:pt x="264020" y="2959100"/>
                </a:lnTo>
                <a:lnTo>
                  <a:pt x="276034" y="2895600"/>
                </a:lnTo>
                <a:lnTo>
                  <a:pt x="287908" y="2832100"/>
                </a:lnTo>
                <a:lnTo>
                  <a:pt x="299591" y="2768600"/>
                </a:lnTo>
                <a:lnTo>
                  <a:pt x="311061" y="2705100"/>
                </a:lnTo>
                <a:lnTo>
                  <a:pt x="322275" y="2641600"/>
                </a:lnTo>
                <a:lnTo>
                  <a:pt x="333222" y="2578100"/>
                </a:lnTo>
                <a:lnTo>
                  <a:pt x="343851" y="2514600"/>
                </a:lnTo>
                <a:lnTo>
                  <a:pt x="354139" y="2451100"/>
                </a:lnTo>
                <a:lnTo>
                  <a:pt x="364059" y="2387600"/>
                </a:lnTo>
                <a:lnTo>
                  <a:pt x="368846" y="2349500"/>
                </a:lnTo>
                <a:lnTo>
                  <a:pt x="373546" y="2324100"/>
                </a:lnTo>
                <a:lnTo>
                  <a:pt x="378141" y="2286000"/>
                </a:lnTo>
                <a:lnTo>
                  <a:pt x="382612" y="2247900"/>
                </a:lnTo>
                <a:lnTo>
                  <a:pt x="382574" y="2260600"/>
                </a:lnTo>
                <a:lnTo>
                  <a:pt x="506870" y="2260600"/>
                </a:lnTo>
                <a:lnTo>
                  <a:pt x="505396" y="2273300"/>
                </a:lnTo>
                <a:lnTo>
                  <a:pt x="500849" y="2298700"/>
                </a:lnTo>
                <a:lnTo>
                  <a:pt x="496187" y="2336800"/>
                </a:lnTo>
                <a:lnTo>
                  <a:pt x="491413" y="2374900"/>
                </a:lnTo>
                <a:lnTo>
                  <a:pt x="486524" y="2413000"/>
                </a:lnTo>
                <a:lnTo>
                  <a:pt x="476478" y="2476500"/>
                </a:lnTo>
                <a:lnTo>
                  <a:pt x="466051" y="2540000"/>
                </a:lnTo>
                <a:lnTo>
                  <a:pt x="455282" y="2603500"/>
                </a:lnTo>
                <a:lnTo>
                  <a:pt x="444207" y="2667000"/>
                </a:lnTo>
                <a:lnTo>
                  <a:pt x="432854" y="2730500"/>
                </a:lnTo>
                <a:lnTo>
                  <a:pt x="421271" y="2794000"/>
                </a:lnTo>
                <a:lnTo>
                  <a:pt x="409486" y="2857500"/>
                </a:lnTo>
                <a:lnTo>
                  <a:pt x="397535" y="2921000"/>
                </a:lnTo>
                <a:lnTo>
                  <a:pt x="385445" y="2984500"/>
                </a:lnTo>
                <a:lnTo>
                  <a:pt x="373252" y="3035300"/>
                </a:lnTo>
                <a:lnTo>
                  <a:pt x="360986" y="3098800"/>
                </a:lnTo>
                <a:lnTo>
                  <a:pt x="336397" y="3225800"/>
                </a:lnTo>
                <a:lnTo>
                  <a:pt x="311911" y="3340100"/>
                </a:lnTo>
                <a:lnTo>
                  <a:pt x="287832" y="3454400"/>
                </a:lnTo>
                <a:lnTo>
                  <a:pt x="276034" y="3517900"/>
                </a:lnTo>
                <a:lnTo>
                  <a:pt x="264426" y="3581400"/>
                </a:lnTo>
                <a:lnTo>
                  <a:pt x="253036" y="3632200"/>
                </a:lnTo>
                <a:lnTo>
                  <a:pt x="241922" y="3695700"/>
                </a:lnTo>
                <a:lnTo>
                  <a:pt x="231089" y="3759200"/>
                </a:lnTo>
                <a:lnTo>
                  <a:pt x="220586" y="3822700"/>
                </a:lnTo>
                <a:lnTo>
                  <a:pt x="210451" y="3873500"/>
                </a:lnTo>
                <a:lnTo>
                  <a:pt x="200698" y="3937000"/>
                </a:lnTo>
                <a:lnTo>
                  <a:pt x="191376" y="4000500"/>
                </a:lnTo>
                <a:lnTo>
                  <a:pt x="186893" y="4038600"/>
                </a:lnTo>
                <a:lnTo>
                  <a:pt x="182524" y="4064000"/>
                </a:lnTo>
                <a:lnTo>
                  <a:pt x="179688" y="4089400"/>
                </a:lnTo>
                <a:lnTo>
                  <a:pt x="178295" y="4089400"/>
                </a:lnTo>
                <a:lnTo>
                  <a:pt x="174129" y="4127500"/>
                </a:lnTo>
                <a:lnTo>
                  <a:pt x="171475" y="4152900"/>
                </a:lnTo>
                <a:lnTo>
                  <a:pt x="170167" y="4152900"/>
                </a:lnTo>
                <a:lnTo>
                  <a:pt x="166268" y="4191000"/>
                </a:lnTo>
                <a:lnTo>
                  <a:pt x="162534" y="4229100"/>
                </a:lnTo>
                <a:lnTo>
                  <a:pt x="158940" y="4254500"/>
                </a:lnTo>
                <a:lnTo>
                  <a:pt x="155498" y="4292600"/>
                </a:lnTo>
                <a:lnTo>
                  <a:pt x="152209" y="4318000"/>
                </a:lnTo>
                <a:lnTo>
                  <a:pt x="149072" y="4356100"/>
                </a:lnTo>
                <a:lnTo>
                  <a:pt x="147091" y="4381500"/>
                </a:lnTo>
                <a:lnTo>
                  <a:pt x="146113" y="4381500"/>
                </a:lnTo>
                <a:lnTo>
                  <a:pt x="143268" y="4419600"/>
                </a:lnTo>
                <a:lnTo>
                  <a:pt x="140613" y="4457700"/>
                </a:lnTo>
                <a:lnTo>
                  <a:pt x="138971" y="4483100"/>
                </a:lnTo>
                <a:lnTo>
                  <a:pt x="138163" y="4483100"/>
                </a:lnTo>
                <a:lnTo>
                  <a:pt x="135826" y="4521200"/>
                </a:lnTo>
                <a:lnTo>
                  <a:pt x="133692" y="4559300"/>
                </a:lnTo>
                <a:lnTo>
                  <a:pt x="131737" y="4597400"/>
                </a:lnTo>
                <a:lnTo>
                  <a:pt x="129984" y="4622800"/>
                </a:lnTo>
                <a:lnTo>
                  <a:pt x="128409" y="4660900"/>
                </a:lnTo>
                <a:lnTo>
                  <a:pt x="127956" y="4673600"/>
                </a:lnTo>
                <a:lnTo>
                  <a:pt x="64211" y="4673600"/>
                </a:lnTo>
                <a:lnTo>
                  <a:pt x="125844" y="4737100"/>
                </a:lnTo>
                <a:lnTo>
                  <a:pt x="3215225" y="4737100"/>
                </a:lnTo>
                <a:lnTo>
                  <a:pt x="3215157" y="4749800"/>
                </a:lnTo>
                <a:lnTo>
                  <a:pt x="3338968" y="4749800"/>
                </a:lnTo>
                <a:lnTo>
                  <a:pt x="3338626" y="4813300"/>
                </a:lnTo>
                <a:close/>
              </a:path>
              <a:path w="3623945" h="4813300">
                <a:moveTo>
                  <a:pt x="178257" y="4102100"/>
                </a:moveTo>
                <a:lnTo>
                  <a:pt x="178295" y="4089400"/>
                </a:lnTo>
                <a:lnTo>
                  <a:pt x="179688" y="4089400"/>
                </a:lnTo>
                <a:lnTo>
                  <a:pt x="178257" y="4102100"/>
                </a:lnTo>
                <a:close/>
              </a:path>
              <a:path w="3623945" h="4813300">
                <a:moveTo>
                  <a:pt x="170129" y="4165600"/>
                </a:moveTo>
                <a:lnTo>
                  <a:pt x="170167" y="4152900"/>
                </a:lnTo>
                <a:lnTo>
                  <a:pt x="171475" y="4152900"/>
                </a:lnTo>
                <a:lnTo>
                  <a:pt x="170129" y="4165600"/>
                </a:lnTo>
                <a:close/>
              </a:path>
              <a:path w="3623945" h="4813300">
                <a:moveTo>
                  <a:pt x="146088" y="4394200"/>
                </a:moveTo>
                <a:lnTo>
                  <a:pt x="146113" y="4381500"/>
                </a:lnTo>
                <a:lnTo>
                  <a:pt x="147091" y="4381500"/>
                </a:lnTo>
                <a:lnTo>
                  <a:pt x="146088" y="4394200"/>
                </a:lnTo>
                <a:close/>
              </a:path>
              <a:path w="3623945" h="4813300">
                <a:moveTo>
                  <a:pt x="138137" y="4495800"/>
                </a:moveTo>
                <a:lnTo>
                  <a:pt x="138163" y="4483100"/>
                </a:lnTo>
                <a:lnTo>
                  <a:pt x="138971" y="4483100"/>
                </a:lnTo>
                <a:lnTo>
                  <a:pt x="138137" y="4495800"/>
                </a:lnTo>
                <a:close/>
              </a:path>
              <a:path w="3623945" h="4813300">
                <a:moveTo>
                  <a:pt x="125844" y="4737100"/>
                </a:moveTo>
                <a:lnTo>
                  <a:pt x="64211" y="4673600"/>
                </a:lnTo>
                <a:lnTo>
                  <a:pt x="127947" y="4673851"/>
                </a:lnTo>
                <a:lnTo>
                  <a:pt x="127025" y="4699000"/>
                </a:lnTo>
                <a:lnTo>
                  <a:pt x="125844" y="4737100"/>
                </a:lnTo>
                <a:close/>
              </a:path>
              <a:path w="3623945" h="4813300">
                <a:moveTo>
                  <a:pt x="127947" y="4673851"/>
                </a:moveTo>
                <a:lnTo>
                  <a:pt x="64211" y="4673600"/>
                </a:lnTo>
                <a:lnTo>
                  <a:pt x="127956" y="4673600"/>
                </a:lnTo>
                <a:lnTo>
                  <a:pt x="127947" y="4673851"/>
                </a:lnTo>
                <a:close/>
              </a:path>
              <a:path w="3623945" h="4813300">
                <a:moveTo>
                  <a:pt x="3215225" y="4737100"/>
                </a:moveTo>
                <a:lnTo>
                  <a:pt x="125844" y="4737100"/>
                </a:lnTo>
                <a:lnTo>
                  <a:pt x="127038" y="4699000"/>
                </a:lnTo>
                <a:lnTo>
                  <a:pt x="127947" y="4673851"/>
                </a:lnTo>
                <a:lnTo>
                  <a:pt x="3215625" y="4686056"/>
                </a:lnTo>
                <a:lnTo>
                  <a:pt x="3215360" y="4711700"/>
                </a:lnTo>
                <a:lnTo>
                  <a:pt x="3215225" y="4737100"/>
                </a:lnTo>
                <a:close/>
              </a:path>
              <a:path w="3623945" h="4813300">
                <a:moveTo>
                  <a:pt x="3215157" y="4749800"/>
                </a:moveTo>
                <a:lnTo>
                  <a:pt x="3215360" y="4711700"/>
                </a:lnTo>
                <a:lnTo>
                  <a:pt x="3215625" y="4686056"/>
                </a:lnTo>
                <a:lnTo>
                  <a:pt x="3277311" y="4686300"/>
                </a:lnTo>
                <a:lnTo>
                  <a:pt x="3215157" y="47498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10"/>
            </p:custDataLst>
          </p:nvPr>
        </p:nvSpPr>
        <p:spPr>
          <a:xfrm>
            <a:off x="9282430" y="195389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1868" y="150875"/>
                </a:moveTo>
                <a:lnTo>
                  <a:pt x="0" y="45719"/>
                </a:lnTo>
                <a:lnTo>
                  <a:pt x="3048" y="0"/>
                </a:lnTo>
                <a:lnTo>
                  <a:pt x="1993392" y="105155"/>
                </a:lnTo>
                <a:lnTo>
                  <a:pt x="1991868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>
            <p:custDataLst>
              <p:tags r:id="rId11"/>
            </p:custDataLst>
          </p:nvPr>
        </p:nvSpPr>
        <p:spPr>
          <a:xfrm>
            <a:off x="9276715" y="194691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20"/>
                </a:moveTo>
                <a:lnTo>
                  <a:pt x="0" y="58331"/>
                </a:lnTo>
                <a:lnTo>
                  <a:pt x="3072" y="0"/>
                </a:lnTo>
                <a:lnTo>
                  <a:pt x="135985" y="7010"/>
                </a:lnTo>
                <a:lnTo>
                  <a:pt x="15427" y="7010"/>
                </a:lnTo>
                <a:lnTo>
                  <a:pt x="8749" y="13017"/>
                </a:lnTo>
                <a:lnTo>
                  <a:pt x="15092" y="13352"/>
                </a:lnTo>
                <a:lnTo>
                  <a:pt x="13369" y="45986"/>
                </a:lnTo>
                <a:lnTo>
                  <a:pt x="7009" y="45986"/>
                </a:lnTo>
                <a:lnTo>
                  <a:pt x="13016" y="52666"/>
                </a:lnTo>
                <a:lnTo>
                  <a:pt x="133667" y="52666"/>
                </a:lnTo>
                <a:lnTo>
                  <a:pt x="1991795" y="150668"/>
                </a:lnTo>
                <a:lnTo>
                  <a:pt x="1991460" y="157010"/>
                </a:lnTo>
                <a:lnTo>
                  <a:pt x="2004186" y="157010"/>
                </a:lnTo>
                <a:lnTo>
                  <a:pt x="2003817" y="164020"/>
                </a:lnTo>
                <a:close/>
              </a:path>
              <a:path w="2007234" h="164464">
                <a:moveTo>
                  <a:pt x="15092" y="13352"/>
                </a:moveTo>
                <a:lnTo>
                  <a:pt x="8749" y="13017"/>
                </a:lnTo>
                <a:lnTo>
                  <a:pt x="15427" y="7010"/>
                </a:lnTo>
                <a:lnTo>
                  <a:pt x="15092" y="13352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92" y="13352"/>
                </a:lnTo>
                <a:lnTo>
                  <a:pt x="15427" y="7010"/>
                </a:lnTo>
                <a:lnTo>
                  <a:pt x="135985" y="7010"/>
                </a:lnTo>
                <a:lnTo>
                  <a:pt x="2006890" y="105689"/>
                </a:lnTo>
                <a:lnTo>
                  <a:pt x="2006592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6" y="52666"/>
                </a:moveTo>
                <a:lnTo>
                  <a:pt x="7009" y="45986"/>
                </a:lnTo>
                <a:lnTo>
                  <a:pt x="13351" y="46321"/>
                </a:lnTo>
                <a:lnTo>
                  <a:pt x="13016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09" y="45986"/>
                </a:lnTo>
                <a:lnTo>
                  <a:pt x="13369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67" y="52666"/>
                </a:moveTo>
                <a:lnTo>
                  <a:pt x="13016" y="52666"/>
                </a:lnTo>
                <a:lnTo>
                  <a:pt x="13351" y="46321"/>
                </a:lnTo>
                <a:lnTo>
                  <a:pt x="133667" y="52666"/>
                </a:lnTo>
                <a:close/>
              </a:path>
              <a:path w="2007234" h="164464">
                <a:moveTo>
                  <a:pt x="1999880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0" y="118033"/>
                </a:lnTo>
                <a:close/>
              </a:path>
              <a:path w="2007234" h="164464">
                <a:moveTo>
                  <a:pt x="2006240" y="118033"/>
                </a:moveTo>
                <a:lnTo>
                  <a:pt x="1999880" y="118033"/>
                </a:lnTo>
                <a:lnTo>
                  <a:pt x="1993874" y="111353"/>
                </a:lnTo>
                <a:lnTo>
                  <a:pt x="2006592" y="111353"/>
                </a:lnTo>
                <a:lnTo>
                  <a:pt x="2006240" y="118033"/>
                </a:lnTo>
                <a:close/>
              </a:path>
              <a:path w="2007234" h="164464">
                <a:moveTo>
                  <a:pt x="2004186" y="157010"/>
                </a:moveTo>
                <a:lnTo>
                  <a:pt x="1991460" y="157010"/>
                </a:lnTo>
                <a:lnTo>
                  <a:pt x="1998140" y="151002"/>
                </a:lnTo>
                <a:lnTo>
                  <a:pt x="1991795" y="150668"/>
                </a:lnTo>
                <a:lnTo>
                  <a:pt x="1993539" y="117699"/>
                </a:lnTo>
                <a:lnTo>
                  <a:pt x="1999880" y="118033"/>
                </a:lnTo>
                <a:lnTo>
                  <a:pt x="2006240" y="118033"/>
                </a:lnTo>
                <a:lnTo>
                  <a:pt x="2004186" y="157010"/>
                </a:lnTo>
                <a:close/>
              </a:path>
              <a:path w="2007234" h="164464">
                <a:moveTo>
                  <a:pt x="1991460" y="157010"/>
                </a:moveTo>
                <a:lnTo>
                  <a:pt x="1991795" y="150668"/>
                </a:lnTo>
                <a:lnTo>
                  <a:pt x="1998140" y="151002"/>
                </a:lnTo>
                <a:lnTo>
                  <a:pt x="1991460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bject 13"/>
          <p:cNvSpPr/>
          <p:nvPr>
            <p:custDataLst>
              <p:tags r:id="rId12"/>
            </p:custDataLst>
          </p:nvPr>
        </p:nvSpPr>
        <p:spPr>
          <a:xfrm>
            <a:off x="9282430" y="210439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1868" y="150875"/>
                </a:moveTo>
                <a:lnTo>
                  <a:pt x="0" y="45719"/>
                </a:lnTo>
                <a:lnTo>
                  <a:pt x="3048" y="0"/>
                </a:lnTo>
                <a:lnTo>
                  <a:pt x="1993392" y="105155"/>
                </a:lnTo>
                <a:lnTo>
                  <a:pt x="1991868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/>
          <p:nvPr>
            <p:custDataLst>
              <p:tags r:id="rId13"/>
            </p:custDataLst>
          </p:nvPr>
        </p:nvSpPr>
        <p:spPr>
          <a:xfrm>
            <a:off x="9276715" y="209740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20"/>
                </a:moveTo>
                <a:lnTo>
                  <a:pt x="0" y="58343"/>
                </a:lnTo>
                <a:lnTo>
                  <a:pt x="3072" y="0"/>
                </a:lnTo>
                <a:lnTo>
                  <a:pt x="135985" y="7010"/>
                </a:lnTo>
                <a:lnTo>
                  <a:pt x="15427" y="7010"/>
                </a:lnTo>
                <a:lnTo>
                  <a:pt x="8749" y="13017"/>
                </a:lnTo>
                <a:lnTo>
                  <a:pt x="15092" y="13352"/>
                </a:lnTo>
                <a:lnTo>
                  <a:pt x="13369" y="45986"/>
                </a:lnTo>
                <a:lnTo>
                  <a:pt x="7009" y="45986"/>
                </a:lnTo>
                <a:lnTo>
                  <a:pt x="13016" y="52666"/>
                </a:lnTo>
                <a:lnTo>
                  <a:pt x="133651" y="52666"/>
                </a:lnTo>
                <a:lnTo>
                  <a:pt x="1991795" y="150680"/>
                </a:lnTo>
                <a:lnTo>
                  <a:pt x="1991460" y="157010"/>
                </a:lnTo>
                <a:lnTo>
                  <a:pt x="2004186" y="157010"/>
                </a:lnTo>
                <a:lnTo>
                  <a:pt x="2003817" y="164020"/>
                </a:lnTo>
                <a:close/>
              </a:path>
              <a:path w="2007234" h="164464">
                <a:moveTo>
                  <a:pt x="15092" y="13352"/>
                </a:moveTo>
                <a:lnTo>
                  <a:pt x="8749" y="13017"/>
                </a:lnTo>
                <a:lnTo>
                  <a:pt x="15427" y="7010"/>
                </a:lnTo>
                <a:lnTo>
                  <a:pt x="15092" y="13352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92" y="13352"/>
                </a:lnTo>
                <a:lnTo>
                  <a:pt x="15427" y="7010"/>
                </a:lnTo>
                <a:lnTo>
                  <a:pt x="135985" y="7010"/>
                </a:lnTo>
                <a:lnTo>
                  <a:pt x="2006890" y="105689"/>
                </a:lnTo>
                <a:lnTo>
                  <a:pt x="2006591" y="111366"/>
                </a:lnTo>
                <a:lnTo>
                  <a:pt x="1993874" y="111366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6" y="52666"/>
                </a:moveTo>
                <a:lnTo>
                  <a:pt x="7009" y="45986"/>
                </a:lnTo>
                <a:lnTo>
                  <a:pt x="13351" y="46321"/>
                </a:lnTo>
                <a:lnTo>
                  <a:pt x="13016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09" y="45986"/>
                </a:lnTo>
                <a:lnTo>
                  <a:pt x="13369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51" y="52666"/>
                </a:moveTo>
                <a:lnTo>
                  <a:pt x="13016" y="52666"/>
                </a:lnTo>
                <a:lnTo>
                  <a:pt x="13351" y="46321"/>
                </a:lnTo>
                <a:lnTo>
                  <a:pt x="133651" y="52666"/>
                </a:lnTo>
                <a:close/>
              </a:path>
              <a:path w="2007234" h="164464">
                <a:moveTo>
                  <a:pt x="1999880" y="118033"/>
                </a:moveTo>
                <a:lnTo>
                  <a:pt x="1993539" y="117699"/>
                </a:lnTo>
                <a:lnTo>
                  <a:pt x="1993874" y="111366"/>
                </a:lnTo>
                <a:lnTo>
                  <a:pt x="1999880" y="118033"/>
                </a:lnTo>
                <a:close/>
              </a:path>
              <a:path w="2007234" h="164464">
                <a:moveTo>
                  <a:pt x="2006240" y="118033"/>
                </a:moveTo>
                <a:lnTo>
                  <a:pt x="1999880" y="118033"/>
                </a:lnTo>
                <a:lnTo>
                  <a:pt x="1993874" y="111366"/>
                </a:lnTo>
                <a:lnTo>
                  <a:pt x="2006591" y="111366"/>
                </a:lnTo>
                <a:lnTo>
                  <a:pt x="2006240" y="118033"/>
                </a:lnTo>
                <a:close/>
              </a:path>
              <a:path w="2007234" h="164464">
                <a:moveTo>
                  <a:pt x="2004186" y="157010"/>
                </a:moveTo>
                <a:lnTo>
                  <a:pt x="1991460" y="157010"/>
                </a:lnTo>
                <a:lnTo>
                  <a:pt x="1998140" y="151015"/>
                </a:lnTo>
                <a:lnTo>
                  <a:pt x="1991795" y="150680"/>
                </a:lnTo>
                <a:lnTo>
                  <a:pt x="1993539" y="117699"/>
                </a:lnTo>
                <a:lnTo>
                  <a:pt x="1999880" y="118033"/>
                </a:lnTo>
                <a:lnTo>
                  <a:pt x="2006240" y="118033"/>
                </a:lnTo>
                <a:lnTo>
                  <a:pt x="2004186" y="157010"/>
                </a:lnTo>
                <a:close/>
              </a:path>
              <a:path w="2007234" h="164464">
                <a:moveTo>
                  <a:pt x="1991460" y="157010"/>
                </a:moveTo>
                <a:lnTo>
                  <a:pt x="1991795" y="150680"/>
                </a:lnTo>
                <a:lnTo>
                  <a:pt x="1998140" y="151015"/>
                </a:lnTo>
                <a:lnTo>
                  <a:pt x="1991460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bject 15"/>
          <p:cNvSpPr/>
          <p:nvPr>
            <p:custDataLst>
              <p:tags r:id="rId14"/>
            </p:custDataLst>
          </p:nvPr>
        </p:nvSpPr>
        <p:spPr>
          <a:xfrm>
            <a:off x="9282430" y="2255520"/>
            <a:ext cx="1993900" cy="149860"/>
          </a:xfrm>
          <a:custGeom>
            <a:avLst/>
            <a:gdLst/>
            <a:ahLst/>
            <a:cxnLst/>
            <a:rect l="l" t="t" r="r" b="b"/>
            <a:pathLst>
              <a:path w="1993900" h="149860">
                <a:moveTo>
                  <a:pt x="1991868" y="149351"/>
                </a:moveTo>
                <a:lnTo>
                  <a:pt x="0" y="45719"/>
                </a:lnTo>
                <a:lnTo>
                  <a:pt x="3048" y="0"/>
                </a:lnTo>
                <a:lnTo>
                  <a:pt x="1993392" y="105155"/>
                </a:lnTo>
                <a:lnTo>
                  <a:pt x="1991868" y="149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bject 16"/>
          <p:cNvSpPr/>
          <p:nvPr>
            <p:custDataLst>
              <p:tags r:id="rId15"/>
            </p:custDataLst>
          </p:nvPr>
        </p:nvSpPr>
        <p:spPr>
          <a:xfrm>
            <a:off x="9276715" y="224853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33"/>
                </a:moveTo>
                <a:lnTo>
                  <a:pt x="0" y="58343"/>
                </a:lnTo>
                <a:lnTo>
                  <a:pt x="3072" y="0"/>
                </a:lnTo>
                <a:lnTo>
                  <a:pt x="135985" y="7010"/>
                </a:lnTo>
                <a:lnTo>
                  <a:pt x="15427" y="7010"/>
                </a:lnTo>
                <a:lnTo>
                  <a:pt x="8749" y="13017"/>
                </a:lnTo>
                <a:lnTo>
                  <a:pt x="15092" y="13352"/>
                </a:lnTo>
                <a:lnTo>
                  <a:pt x="13368" y="45999"/>
                </a:lnTo>
                <a:lnTo>
                  <a:pt x="7009" y="45999"/>
                </a:lnTo>
                <a:lnTo>
                  <a:pt x="13016" y="52666"/>
                </a:lnTo>
                <a:lnTo>
                  <a:pt x="133426" y="52666"/>
                </a:lnTo>
                <a:lnTo>
                  <a:pt x="1991795" y="150681"/>
                </a:lnTo>
                <a:lnTo>
                  <a:pt x="1991460" y="157022"/>
                </a:lnTo>
                <a:lnTo>
                  <a:pt x="2004186" y="157022"/>
                </a:lnTo>
                <a:lnTo>
                  <a:pt x="2003817" y="164033"/>
                </a:lnTo>
                <a:close/>
              </a:path>
              <a:path w="2007234" h="164464">
                <a:moveTo>
                  <a:pt x="15092" y="13352"/>
                </a:moveTo>
                <a:lnTo>
                  <a:pt x="8749" y="13017"/>
                </a:lnTo>
                <a:lnTo>
                  <a:pt x="15427" y="7010"/>
                </a:lnTo>
                <a:lnTo>
                  <a:pt x="15092" y="13352"/>
                </a:lnTo>
                <a:close/>
              </a:path>
              <a:path w="2007234" h="164464">
                <a:moveTo>
                  <a:pt x="1993539" y="117712"/>
                </a:moveTo>
                <a:lnTo>
                  <a:pt x="15092" y="13352"/>
                </a:lnTo>
                <a:lnTo>
                  <a:pt x="15427" y="7010"/>
                </a:lnTo>
                <a:lnTo>
                  <a:pt x="135985" y="7010"/>
                </a:lnTo>
                <a:lnTo>
                  <a:pt x="2006890" y="105689"/>
                </a:lnTo>
                <a:lnTo>
                  <a:pt x="2006591" y="111366"/>
                </a:lnTo>
                <a:lnTo>
                  <a:pt x="1993874" y="111366"/>
                </a:lnTo>
                <a:lnTo>
                  <a:pt x="1993539" y="117712"/>
                </a:lnTo>
                <a:close/>
              </a:path>
              <a:path w="2007234" h="164464">
                <a:moveTo>
                  <a:pt x="13016" y="52666"/>
                </a:moveTo>
                <a:lnTo>
                  <a:pt x="7009" y="45999"/>
                </a:lnTo>
                <a:lnTo>
                  <a:pt x="13350" y="46333"/>
                </a:lnTo>
                <a:lnTo>
                  <a:pt x="13016" y="52666"/>
                </a:lnTo>
                <a:close/>
              </a:path>
              <a:path w="2007234" h="164464">
                <a:moveTo>
                  <a:pt x="13350" y="46333"/>
                </a:moveTo>
                <a:lnTo>
                  <a:pt x="7009" y="45999"/>
                </a:lnTo>
                <a:lnTo>
                  <a:pt x="13368" y="45999"/>
                </a:lnTo>
                <a:lnTo>
                  <a:pt x="13350" y="46333"/>
                </a:lnTo>
                <a:close/>
              </a:path>
              <a:path w="2007234" h="164464">
                <a:moveTo>
                  <a:pt x="133426" y="52666"/>
                </a:moveTo>
                <a:lnTo>
                  <a:pt x="13016" y="52666"/>
                </a:lnTo>
                <a:lnTo>
                  <a:pt x="13350" y="46333"/>
                </a:lnTo>
                <a:lnTo>
                  <a:pt x="133426" y="52666"/>
                </a:lnTo>
                <a:close/>
              </a:path>
              <a:path w="2007234" h="164464">
                <a:moveTo>
                  <a:pt x="1999880" y="118046"/>
                </a:moveTo>
                <a:lnTo>
                  <a:pt x="1993539" y="117712"/>
                </a:lnTo>
                <a:lnTo>
                  <a:pt x="1993874" y="111366"/>
                </a:lnTo>
                <a:lnTo>
                  <a:pt x="1999880" y="118046"/>
                </a:lnTo>
                <a:close/>
              </a:path>
              <a:path w="2007234" h="164464">
                <a:moveTo>
                  <a:pt x="2006239" y="118046"/>
                </a:moveTo>
                <a:lnTo>
                  <a:pt x="1999880" y="118046"/>
                </a:lnTo>
                <a:lnTo>
                  <a:pt x="1993874" y="111366"/>
                </a:lnTo>
                <a:lnTo>
                  <a:pt x="2006591" y="111366"/>
                </a:lnTo>
                <a:lnTo>
                  <a:pt x="2006239" y="118046"/>
                </a:lnTo>
                <a:close/>
              </a:path>
              <a:path w="2007234" h="164464">
                <a:moveTo>
                  <a:pt x="2004186" y="157022"/>
                </a:moveTo>
                <a:lnTo>
                  <a:pt x="1991460" y="157022"/>
                </a:lnTo>
                <a:lnTo>
                  <a:pt x="1998140" y="151015"/>
                </a:lnTo>
                <a:lnTo>
                  <a:pt x="1991795" y="150681"/>
                </a:lnTo>
                <a:lnTo>
                  <a:pt x="1993539" y="117712"/>
                </a:lnTo>
                <a:lnTo>
                  <a:pt x="1999880" y="118046"/>
                </a:lnTo>
                <a:lnTo>
                  <a:pt x="2006239" y="118046"/>
                </a:lnTo>
                <a:lnTo>
                  <a:pt x="2004186" y="157022"/>
                </a:lnTo>
                <a:close/>
              </a:path>
              <a:path w="2007234" h="164464">
                <a:moveTo>
                  <a:pt x="1991460" y="157022"/>
                </a:moveTo>
                <a:lnTo>
                  <a:pt x="1991795" y="150681"/>
                </a:lnTo>
                <a:lnTo>
                  <a:pt x="1998140" y="151015"/>
                </a:lnTo>
                <a:lnTo>
                  <a:pt x="1991460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bject 17"/>
          <p:cNvSpPr/>
          <p:nvPr>
            <p:custDataLst>
              <p:tags r:id="rId16"/>
            </p:custDataLst>
          </p:nvPr>
        </p:nvSpPr>
        <p:spPr>
          <a:xfrm>
            <a:off x="9304020" y="240474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1868" y="150875"/>
                </a:moveTo>
                <a:lnTo>
                  <a:pt x="0" y="45719"/>
                </a:lnTo>
                <a:lnTo>
                  <a:pt x="3048" y="0"/>
                </a:lnTo>
                <a:lnTo>
                  <a:pt x="1993391" y="105155"/>
                </a:lnTo>
                <a:lnTo>
                  <a:pt x="1991868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object 18"/>
          <p:cNvSpPr/>
          <p:nvPr>
            <p:custDataLst>
              <p:tags r:id="rId17"/>
            </p:custDataLst>
          </p:nvPr>
        </p:nvSpPr>
        <p:spPr>
          <a:xfrm>
            <a:off x="9297670" y="239903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20"/>
                </a:moveTo>
                <a:lnTo>
                  <a:pt x="0" y="58331"/>
                </a:lnTo>
                <a:lnTo>
                  <a:pt x="3086" y="0"/>
                </a:lnTo>
                <a:lnTo>
                  <a:pt x="135998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70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9" y="52666"/>
                </a:lnTo>
                <a:lnTo>
                  <a:pt x="1991808" y="150668"/>
                </a:lnTo>
                <a:lnTo>
                  <a:pt x="1991475" y="157010"/>
                </a:lnTo>
                <a:lnTo>
                  <a:pt x="2004188" y="157010"/>
                </a:lnTo>
                <a:lnTo>
                  <a:pt x="2003818" y="164020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1" y="117699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98" y="7010"/>
                </a:lnTo>
                <a:lnTo>
                  <a:pt x="2006892" y="105689"/>
                </a:lnTo>
                <a:lnTo>
                  <a:pt x="2006593" y="111353"/>
                </a:lnTo>
                <a:lnTo>
                  <a:pt x="1993874" y="111353"/>
                </a:lnTo>
                <a:lnTo>
                  <a:pt x="1993541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2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21"/>
                </a:moveTo>
                <a:lnTo>
                  <a:pt x="7010" y="45986"/>
                </a:lnTo>
                <a:lnTo>
                  <a:pt x="13370" y="45986"/>
                </a:lnTo>
                <a:lnTo>
                  <a:pt x="13352" y="46321"/>
                </a:lnTo>
                <a:close/>
              </a:path>
              <a:path w="2007234" h="164464">
                <a:moveTo>
                  <a:pt x="133669" y="52666"/>
                </a:moveTo>
                <a:lnTo>
                  <a:pt x="13017" y="52666"/>
                </a:lnTo>
                <a:lnTo>
                  <a:pt x="13352" y="46321"/>
                </a:lnTo>
                <a:lnTo>
                  <a:pt x="133669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41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1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3" y="111353"/>
                </a:lnTo>
                <a:lnTo>
                  <a:pt x="2006241" y="118033"/>
                </a:lnTo>
                <a:close/>
              </a:path>
              <a:path w="2007234" h="164464">
                <a:moveTo>
                  <a:pt x="2004188" y="157010"/>
                </a:moveTo>
                <a:lnTo>
                  <a:pt x="1991475" y="157010"/>
                </a:lnTo>
                <a:lnTo>
                  <a:pt x="1998154" y="151003"/>
                </a:lnTo>
                <a:lnTo>
                  <a:pt x="1991808" y="150668"/>
                </a:lnTo>
                <a:lnTo>
                  <a:pt x="1993541" y="117699"/>
                </a:lnTo>
                <a:lnTo>
                  <a:pt x="1999881" y="118033"/>
                </a:lnTo>
                <a:lnTo>
                  <a:pt x="2006241" y="118033"/>
                </a:lnTo>
                <a:lnTo>
                  <a:pt x="2004188" y="157010"/>
                </a:lnTo>
                <a:close/>
              </a:path>
              <a:path w="2007234" h="164464">
                <a:moveTo>
                  <a:pt x="1991475" y="157010"/>
                </a:moveTo>
                <a:lnTo>
                  <a:pt x="1991808" y="150668"/>
                </a:lnTo>
                <a:lnTo>
                  <a:pt x="1998154" y="151003"/>
                </a:lnTo>
                <a:lnTo>
                  <a:pt x="1991475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bject 19"/>
          <p:cNvSpPr/>
          <p:nvPr>
            <p:custDataLst>
              <p:tags r:id="rId18"/>
            </p:custDataLst>
          </p:nvPr>
        </p:nvSpPr>
        <p:spPr>
          <a:xfrm>
            <a:off x="9276715" y="254635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0343" y="150876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bject 20"/>
          <p:cNvSpPr/>
          <p:nvPr>
            <p:custDataLst>
              <p:tags r:id="rId19"/>
            </p:custDataLst>
          </p:nvPr>
        </p:nvSpPr>
        <p:spPr>
          <a:xfrm>
            <a:off x="9269095" y="254000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4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75" y="157022"/>
                </a:lnTo>
                <a:lnTo>
                  <a:pt x="2003804" y="164033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1" y="111366"/>
                </a:lnTo>
                <a:lnTo>
                  <a:pt x="1993874" y="111366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8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1" y="111366"/>
                </a:lnTo>
                <a:lnTo>
                  <a:pt x="2006238" y="118033"/>
                </a:lnTo>
                <a:close/>
              </a:path>
              <a:path w="2007234" h="164464">
                <a:moveTo>
                  <a:pt x="2004175" y="157022"/>
                </a:moveTo>
                <a:lnTo>
                  <a:pt x="1991461" y="157022"/>
                </a:lnTo>
                <a:lnTo>
                  <a:pt x="1998141" y="151015"/>
                </a:lnTo>
                <a:lnTo>
                  <a:pt x="1991796" y="150681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8" y="118033"/>
                </a:lnTo>
                <a:lnTo>
                  <a:pt x="2004175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1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bject 21"/>
          <p:cNvSpPr/>
          <p:nvPr>
            <p:custDataLst>
              <p:tags r:id="rId20"/>
            </p:custDataLst>
          </p:nvPr>
        </p:nvSpPr>
        <p:spPr>
          <a:xfrm>
            <a:off x="9276715" y="269748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0343" y="150876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>
            <p:custDataLst>
              <p:tags r:id="rId21"/>
            </p:custDataLst>
          </p:nvPr>
        </p:nvSpPr>
        <p:spPr>
          <a:xfrm>
            <a:off x="9269095" y="269049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4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54"/>
                </a:lnTo>
                <a:lnTo>
                  <a:pt x="133427" y="52654"/>
                </a:lnTo>
                <a:lnTo>
                  <a:pt x="1991796" y="150668"/>
                </a:lnTo>
                <a:lnTo>
                  <a:pt x="1991461" y="157010"/>
                </a:lnTo>
                <a:lnTo>
                  <a:pt x="2004175" y="157010"/>
                </a:lnTo>
                <a:lnTo>
                  <a:pt x="2003804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2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54"/>
                </a:moveTo>
                <a:lnTo>
                  <a:pt x="7010" y="45986"/>
                </a:lnTo>
                <a:lnTo>
                  <a:pt x="13350" y="46321"/>
                </a:lnTo>
                <a:lnTo>
                  <a:pt x="13017" y="52654"/>
                </a:lnTo>
                <a:close/>
              </a:path>
              <a:path w="2007234" h="164464">
                <a:moveTo>
                  <a:pt x="13350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0" y="46321"/>
                </a:lnTo>
                <a:close/>
              </a:path>
              <a:path w="2007234" h="164464">
                <a:moveTo>
                  <a:pt x="133427" y="52654"/>
                </a:moveTo>
                <a:lnTo>
                  <a:pt x="13017" y="52654"/>
                </a:lnTo>
                <a:lnTo>
                  <a:pt x="13350" y="46321"/>
                </a:lnTo>
                <a:lnTo>
                  <a:pt x="133427" y="52654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8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2" y="111353"/>
                </a:lnTo>
                <a:lnTo>
                  <a:pt x="2006238" y="118033"/>
                </a:lnTo>
                <a:close/>
              </a:path>
              <a:path w="2007234" h="164464">
                <a:moveTo>
                  <a:pt x="2004175" y="157010"/>
                </a:moveTo>
                <a:lnTo>
                  <a:pt x="1991461" y="157010"/>
                </a:lnTo>
                <a:lnTo>
                  <a:pt x="1998141" y="151002"/>
                </a:lnTo>
                <a:lnTo>
                  <a:pt x="1991796" y="150668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8" y="118033"/>
                </a:lnTo>
                <a:lnTo>
                  <a:pt x="2004175" y="157010"/>
                </a:lnTo>
                <a:close/>
              </a:path>
              <a:path w="2007234" h="164464">
                <a:moveTo>
                  <a:pt x="1991461" y="157010"/>
                </a:moveTo>
                <a:lnTo>
                  <a:pt x="1991796" y="150668"/>
                </a:lnTo>
                <a:lnTo>
                  <a:pt x="1998141" y="151002"/>
                </a:lnTo>
                <a:lnTo>
                  <a:pt x="1991461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object 23"/>
          <p:cNvSpPr/>
          <p:nvPr>
            <p:custDataLst>
              <p:tags r:id="rId22"/>
            </p:custDataLst>
          </p:nvPr>
        </p:nvSpPr>
        <p:spPr>
          <a:xfrm>
            <a:off x="9276715" y="284861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30">
                <a:moveTo>
                  <a:pt x="1990343" y="150876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object 24"/>
          <p:cNvSpPr/>
          <p:nvPr>
            <p:custDataLst>
              <p:tags r:id="rId23"/>
            </p:custDataLst>
          </p:nvPr>
        </p:nvSpPr>
        <p:spPr>
          <a:xfrm>
            <a:off x="9269095" y="284099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4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796" y="150668"/>
                </a:lnTo>
                <a:lnTo>
                  <a:pt x="1991461" y="157010"/>
                </a:lnTo>
                <a:lnTo>
                  <a:pt x="2004175" y="157010"/>
                </a:lnTo>
                <a:lnTo>
                  <a:pt x="2003804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2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8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2" y="111353"/>
                </a:lnTo>
                <a:lnTo>
                  <a:pt x="2006238" y="118033"/>
                </a:lnTo>
                <a:close/>
              </a:path>
              <a:path w="2007234" h="164464">
                <a:moveTo>
                  <a:pt x="2004175" y="157010"/>
                </a:moveTo>
                <a:lnTo>
                  <a:pt x="1991461" y="157010"/>
                </a:lnTo>
                <a:lnTo>
                  <a:pt x="1998141" y="151003"/>
                </a:lnTo>
                <a:lnTo>
                  <a:pt x="1991796" y="150668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8" y="118033"/>
                </a:lnTo>
                <a:lnTo>
                  <a:pt x="2004175" y="157010"/>
                </a:lnTo>
                <a:close/>
              </a:path>
              <a:path w="2007234" h="164464">
                <a:moveTo>
                  <a:pt x="1991461" y="157010"/>
                </a:moveTo>
                <a:lnTo>
                  <a:pt x="1991796" y="150668"/>
                </a:lnTo>
                <a:lnTo>
                  <a:pt x="1998141" y="151003"/>
                </a:lnTo>
                <a:lnTo>
                  <a:pt x="1991461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bject 25"/>
          <p:cNvSpPr/>
          <p:nvPr>
            <p:custDataLst>
              <p:tags r:id="rId24"/>
            </p:custDataLst>
          </p:nvPr>
        </p:nvSpPr>
        <p:spPr>
          <a:xfrm>
            <a:off x="9297670" y="2999105"/>
            <a:ext cx="1993900" cy="149860"/>
          </a:xfrm>
          <a:custGeom>
            <a:avLst/>
            <a:gdLst/>
            <a:ahLst/>
            <a:cxnLst/>
            <a:rect l="l" t="t" r="r" b="b"/>
            <a:pathLst>
              <a:path w="1993900" h="149860">
                <a:moveTo>
                  <a:pt x="1990344" y="149352"/>
                </a:moveTo>
                <a:lnTo>
                  <a:pt x="0" y="44196"/>
                </a:lnTo>
                <a:lnTo>
                  <a:pt x="1524" y="0"/>
                </a:lnTo>
                <a:lnTo>
                  <a:pt x="1993392" y="103632"/>
                </a:lnTo>
                <a:lnTo>
                  <a:pt x="1990344" y="149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object 26"/>
          <p:cNvSpPr/>
          <p:nvPr>
            <p:custDataLst>
              <p:tags r:id="rId25"/>
            </p:custDataLst>
          </p:nvPr>
        </p:nvSpPr>
        <p:spPr>
          <a:xfrm>
            <a:off x="9290685" y="299212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4" y="0"/>
                </a:lnTo>
                <a:lnTo>
                  <a:pt x="135988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69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806" y="150681"/>
                </a:lnTo>
                <a:lnTo>
                  <a:pt x="1991473" y="157022"/>
                </a:lnTo>
                <a:lnTo>
                  <a:pt x="2004187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712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8" y="7010"/>
                </a:lnTo>
                <a:lnTo>
                  <a:pt x="2006892" y="105689"/>
                </a:lnTo>
                <a:lnTo>
                  <a:pt x="2006593" y="111366"/>
                </a:lnTo>
                <a:lnTo>
                  <a:pt x="1993874" y="111366"/>
                </a:lnTo>
                <a:lnTo>
                  <a:pt x="1993540" y="117712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2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33"/>
                </a:moveTo>
                <a:lnTo>
                  <a:pt x="7010" y="45999"/>
                </a:lnTo>
                <a:lnTo>
                  <a:pt x="13369" y="45999"/>
                </a:lnTo>
                <a:lnTo>
                  <a:pt x="13352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2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40" y="117712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1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3" y="111366"/>
                </a:lnTo>
                <a:lnTo>
                  <a:pt x="2006241" y="118046"/>
                </a:lnTo>
                <a:close/>
              </a:path>
              <a:path w="2007234" h="164464">
                <a:moveTo>
                  <a:pt x="2004187" y="157022"/>
                </a:moveTo>
                <a:lnTo>
                  <a:pt x="1991473" y="157022"/>
                </a:lnTo>
                <a:lnTo>
                  <a:pt x="1998141" y="151015"/>
                </a:lnTo>
                <a:lnTo>
                  <a:pt x="1991806" y="150681"/>
                </a:lnTo>
                <a:lnTo>
                  <a:pt x="1993540" y="117712"/>
                </a:lnTo>
                <a:lnTo>
                  <a:pt x="1999881" y="118046"/>
                </a:lnTo>
                <a:lnTo>
                  <a:pt x="2006241" y="118046"/>
                </a:lnTo>
                <a:lnTo>
                  <a:pt x="2004187" y="157022"/>
                </a:lnTo>
                <a:close/>
              </a:path>
              <a:path w="2007234" h="164464">
                <a:moveTo>
                  <a:pt x="1991473" y="157022"/>
                </a:moveTo>
                <a:lnTo>
                  <a:pt x="1991806" y="150681"/>
                </a:lnTo>
                <a:lnTo>
                  <a:pt x="1998141" y="151015"/>
                </a:lnTo>
                <a:lnTo>
                  <a:pt x="1991473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object 27"/>
          <p:cNvSpPr/>
          <p:nvPr>
            <p:custDataLst>
              <p:tags r:id="rId26"/>
            </p:custDataLst>
          </p:nvPr>
        </p:nvSpPr>
        <p:spPr>
          <a:xfrm>
            <a:off x="9238615" y="313944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3" y="150875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bject 28"/>
          <p:cNvSpPr/>
          <p:nvPr>
            <p:custDataLst>
              <p:tags r:id="rId27"/>
            </p:custDataLst>
          </p:nvPr>
        </p:nvSpPr>
        <p:spPr>
          <a:xfrm>
            <a:off x="9231630" y="313245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70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807" y="150668"/>
                </a:lnTo>
                <a:lnTo>
                  <a:pt x="1991474" y="157010"/>
                </a:lnTo>
                <a:lnTo>
                  <a:pt x="2004188" y="157010"/>
                </a:lnTo>
                <a:lnTo>
                  <a:pt x="2003818" y="164020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699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3" y="105689"/>
                </a:lnTo>
                <a:lnTo>
                  <a:pt x="2006594" y="111353"/>
                </a:lnTo>
                <a:lnTo>
                  <a:pt x="1993874" y="111353"/>
                </a:lnTo>
                <a:lnTo>
                  <a:pt x="1993540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2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21"/>
                </a:moveTo>
                <a:lnTo>
                  <a:pt x="7010" y="45986"/>
                </a:lnTo>
                <a:lnTo>
                  <a:pt x="13370" y="45986"/>
                </a:lnTo>
                <a:lnTo>
                  <a:pt x="13352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2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40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2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4" y="111353"/>
                </a:lnTo>
                <a:lnTo>
                  <a:pt x="2006242" y="118033"/>
                </a:lnTo>
                <a:close/>
              </a:path>
              <a:path w="2007234" h="164464">
                <a:moveTo>
                  <a:pt x="2004188" y="157010"/>
                </a:moveTo>
                <a:lnTo>
                  <a:pt x="1991474" y="157010"/>
                </a:lnTo>
                <a:lnTo>
                  <a:pt x="1998141" y="151003"/>
                </a:lnTo>
                <a:lnTo>
                  <a:pt x="1991807" y="150668"/>
                </a:lnTo>
                <a:lnTo>
                  <a:pt x="1993540" y="117699"/>
                </a:lnTo>
                <a:lnTo>
                  <a:pt x="1999881" y="118033"/>
                </a:lnTo>
                <a:lnTo>
                  <a:pt x="2006242" y="118033"/>
                </a:lnTo>
                <a:lnTo>
                  <a:pt x="2004188" y="157010"/>
                </a:lnTo>
                <a:close/>
              </a:path>
              <a:path w="2007234" h="164464">
                <a:moveTo>
                  <a:pt x="1991474" y="157010"/>
                </a:moveTo>
                <a:lnTo>
                  <a:pt x="1991807" y="150668"/>
                </a:lnTo>
                <a:lnTo>
                  <a:pt x="1998141" y="151003"/>
                </a:lnTo>
                <a:lnTo>
                  <a:pt x="1991474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object 29"/>
          <p:cNvSpPr/>
          <p:nvPr>
            <p:custDataLst>
              <p:tags r:id="rId28"/>
            </p:custDataLst>
          </p:nvPr>
        </p:nvSpPr>
        <p:spPr>
          <a:xfrm>
            <a:off x="9238615" y="329057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3" y="150875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object 30"/>
          <p:cNvSpPr/>
          <p:nvPr>
            <p:custDataLst>
              <p:tags r:id="rId29"/>
            </p:custDataLst>
          </p:nvPr>
        </p:nvSpPr>
        <p:spPr>
          <a:xfrm>
            <a:off x="9231630" y="328358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70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807" y="150681"/>
                </a:lnTo>
                <a:lnTo>
                  <a:pt x="1991474" y="157022"/>
                </a:lnTo>
                <a:lnTo>
                  <a:pt x="2004188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1" y="117699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3" y="105689"/>
                </a:lnTo>
                <a:lnTo>
                  <a:pt x="2006594" y="111366"/>
                </a:lnTo>
                <a:lnTo>
                  <a:pt x="1993874" y="111366"/>
                </a:lnTo>
                <a:lnTo>
                  <a:pt x="1993541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2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21"/>
                </a:moveTo>
                <a:lnTo>
                  <a:pt x="7010" y="45986"/>
                </a:lnTo>
                <a:lnTo>
                  <a:pt x="13370" y="45986"/>
                </a:lnTo>
                <a:lnTo>
                  <a:pt x="13352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2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41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2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4" y="111366"/>
                </a:lnTo>
                <a:lnTo>
                  <a:pt x="2006242" y="118033"/>
                </a:lnTo>
                <a:close/>
              </a:path>
              <a:path w="2007234" h="164464">
                <a:moveTo>
                  <a:pt x="2004188" y="157022"/>
                </a:moveTo>
                <a:lnTo>
                  <a:pt x="1991474" y="157022"/>
                </a:lnTo>
                <a:lnTo>
                  <a:pt x="1998141" y="151015"/>
                </a:lnTo>
                <a:lnTo>
                  <a:pt x="1991807" y="150681"/>
                </a:lnTo>
                <a:lnTo>
                  <a:pt x="1993541" y="117699"/>
                </a:lnTo>
                <a:lnTo>
                  <a:pt x="1999881" y="118033"/>
                </a:lnTo>
                <a:lnTo>
                  <a:pt x="2006242" y="118033"/>
                </a:lnTo>
                <a:lnTo>
                  <a:pt x="2004188" y="157022"/>
                </a:lnTo>
                <a:close/>
              </a:path>
              <a:path w="2007234" h="164464">
                <a:moveTo>
                  <a:pt x="1991474" y="157022"/>
                </a:moveTo>
                <a:lnTo>
                  <a:pt x="1991807" y="150681"/>
                </a:lnTo>
                <a:lnTo>
                  <a:pt x="1998141" y="151015"/>
                </a:lnTo>
                <a:lnTo>
                  <a:pt x="1991474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object 31"/>
          <p:cNvSpPr/>
          <p:nvPr>
            <p:custDataLst>
              <p:tags r:id="rId30"/>
            </p:custDataLst>
          </p:nvPr>
        </p:nvSpPr>
        <p:spPr>
          <a:xfrm>
            <a:off x="9238615" y="344106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3" y="150875"/>
                </a:moveTo>
                <a:lnTo>
                  <a:pt x="0" y="45720"/>
                </a:lnTo>
                <a:lnTo>
                  <a:pt x="1523" y="0"/>
                </a:lnTo>
                <a:lnTo>
                  <a:pt x="1993391" y="105156"/>
                </a:lnTo>
                <a:lnTo>
                  <a:pt x="1990343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object 32"/>
          <p:cNvSpPr/>
          <p:nvPr>
            <p:custDataLst>
              <p:tags r:id="rId31"/>
            </p:custDataLst>
          </p:nvPr>
        </p:nvSpPr>
        <p:spPr>
          <a:xfrm>
            <a:off x="9231630" y="343408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69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807" y="150681"/>
                </a:lnTo>
                <a:lnTo>
                  <a:pt x="1991474" y="157022"/>
                </a:lnTo>
                <a:lnTo>
                  <a:pt x="2004188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712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3" y="105689"/>
                </a:lnTo>
                <a:lnTo>
                  <a:pt x="2006594" y="111366"/>
                </a:lnTo>
                <a:lnTo>
                  <a:pt x="1993874" y="111366"/>
                </a:lnTo>
                <a:lnTo>
                  <a:pt x="1993540" y="117712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2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33"/>
                </a:moveTo>
                <a:lnTo>
                  <a:pt x="7010" y="45999"/>
                </a:lnTo>
                <a:lnTo>
                  <a:pt x="13369" y="45999"/>
                </a:lnTo>
                <a:lnTo>
                  <a:pt x="13352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2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40" y="117712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2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4" y="111366"/>
                </a:lnTo>
                <a:lnTo>
                  <a:pt x="2006242" y="118046"/>
                </a:lnTo>
                <a:close/>
              </a:path>
              <a:path w="2007234" h="164464">
                <a:moveTo>
                  <a:pt x="2004188" y="157022"/>
                </a:moveTo>
                <a:lnTo>
                  <a:pt x="1991474" y="157022"/>
                </a:lnTo>
                <a:lnTo>
                  <a:pt x="1998141" y="151015"/>
                </a:lnTo>
                <a:lnTo>
                  <a:pt x="1991807" y="150681"/>
                </a:lnTo>
                <a:lnTo>
                  <a:pt x="1993540" y="117712"/>
                </a:lnTo>
                <a:lnTo>
                  <a:pt x="1999881" y="118046"/>
                </a:lnTo>
                <a:lnTo>
                  <a:pt x="2006242" y="118046"/>
                </a:lnTo>
                <a:lnTo>
                  <a:pt x="2004188" y="157022"/>
                </a:lnTo>
                <a:close/>
              </a:path>
              <a:path w="2007234" h="164464">
                <a:moveTo>
                  <a:pt x="1991474" y="157022"/>
                </a:moveTo>
                <a:lnTo>
                  <a:pt x="1991807" y="150681"/>
                </a:lnTo>
                <a:lnTo>
                  <a:pt x="1998141" y="151015"/>
                </a:lnTo>
                <a:lnTo>
                  <a:pt x="1991474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object 33"/>
          <p:cNvSpPr/>
          <p:nvPr>
            <p:custDataLst>
              <p:tags r:id="rId32"/>
            </p:custDataLst>
          </p:nvPr>
        </p:nvSpPr>
        <p:spPr>
          <a:xfrm>
            <a:off x="9259570" y="3592195"/>
            <a:ext cx="1993900" cy="149860"/>
          </a:xfrm>
          <a:custGeom>
            <a:avLst/>
            <a:gdLst/>
            <a:ahLst/>
            <a:cxnLst/>
            <a:rect l="l" t="t" r="r" b="b"/>
            <a:pathLst>
              <a:path w="1993900" h="149860">
                <a:moveTo>
                  <a:pt x="1990344" y="149352"/>
                </a:moveTo>
                <a:lnTo>
                  <a:pt x="0" y="45720"/>
                </a:lnTo>
                <a:lnTo>
                  <a:pt x="1524" y="0"/>
                </a:lnTo>
                <a:lnTo>
                  <a:pt x="1993392" y="103632"/>
                </a:lnTo>
                <a:lnTo>
                  <a:pt x="1990344" y="149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object 34"/>
          <p:cNvSpPr/>
          <p:nvPr>
            <p:custDataLst>
              <p:tags r:id="rId33"/>
            </p:custDataLst>
          </p:nvPr>
        </p:nvSpPr>
        <p:spPr>
          <a:xfrm>
            <a:off x="9252585" y="358457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5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796" y="150668"/>
                </a:lnTo>
                <a:lnTo>
                  <a:pt x="1991461" y="157010"/>
                </a:lnTo>
                <a:lnTo>
                  <a:pt x="2004177" y="157010"/>
                </a:lnTo>
                <a:lnTo>
                  <a:pt x="2003805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3" y="105689"/>
                </a:lnTo>
                <a:lnTo>
                  <a:pt x="2006593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0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3" y="111353"/>
                </a:lnTo>
                <a:lnTo>
                  <a:pt x="2006240" y="118033"/>
                </a:lnTo>
                <a:close/>
              </a:path>
              <a:path w="2007234" h="164464">
                <a:moveTo>
                  <a:pt x="2004177" y="157010"/>
                </a:moveTo>
                <a:lnTo>
                  <a:pt x="1991461" y="157010"/>
                </a:lnTo>
                <a:lnTo>
                  <a:pt x="1998141" y="151002"/>
                </a:lnTo>
                <a:lnTo>
                  <a:pt x="1991796" y="150668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40" y="118033"/>
                </a:lnTo>
                <a:lnTo>
                  <a:pt x="2004177" y="157010"/>
                </a:lnTo>
                <a:close/>
              </a:path>
              <a:path w="2007234" h="164464">
                <a:moveTo>
                  <a:pt x="1991461" y="157010"/>
                </a:moveTo>
                <a:lnTo>
                  <a:pt x="1991796" y="150668"/>
                </a:lnTo>
                <a:lnTo>
                  <a:pt x="1998141" y="151002"/>
                </a:lnTo>
                <a:lnTo>
                  <a:pt x="1991461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bject 35"/>
          <p:cNvSpPr/>
          <p:nvPr>
            <p:custDataLst>
              <p:tags r:id="rId34"/>
            </p:custDataLst>
          </p:nvPr>
        </p:nvSpPr>
        <p:spPr>
          <a:xfrm>
            <a:off x="9230995" y="373253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7" y="150875"/>
                </a:moveTo>
                <a:lnTo>
                  <a:pt x="0" y="45720"/>
                </a:lnTo>
                <a:lnTo>
                  <a:pt x="3048" y="0"/>
                </a:lnTo>
                <a:lnTo>
                  <a:pt x="1993391" y="105156"/>
                </a:lnTo>
                <a:lnTo>
                  <a:pt x="1991867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object 36"/>
          <p:cNvSpPr/>
          <p:nvPr>
            <p:custDataLst>
              <p:tags r:id="rId35"/>
            </p:custDataLst>
          </p:nvPr>
        </p:nvSpPr>
        <p:spPr>
          <a:xfrm>
            <a:off x="9224645" y="372554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86" y="157022"/>
                </a:lnTo>
                <a:lnTo>
                  <a:pt x="2003817" y="164033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711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2" y="111366"/>
                </a:lnTo>
                <a:lnTo>
                  <a:pt x="1993874" y="111366"/>
                </a:lnTo>
                <a:lnTo>
                  <a:pt x="1993539" y="117711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0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0" y="46333"/>
                </a:moveTo>
                <a:lnTo>
                  <a:pt x="7010" y="45999"/>
                </a:lnTo>
                <a:lnTo>
                  <a:pt x="13368" y="45999"/>
                </a:lnTo>
                <a:lnTo>
                  <a:pt x="13350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0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39" y="117711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0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2" y="111366"/>
                </a:lnTo>
                <a:lnTo>
                  <a:pt x="2006240" y="118046"/>
                </a:lnTo>
                <a:close/>
              </a:path>
              <a:path w="2007234" h="164464">
                <a:moveTo>
                  <a:pt x="2004186" y="157022"/>
                </a:moveTo>
                <a:lnTo>
                  <a:pt x="1991461" y="157022"/>
                </a:lnTo>
                <a:lnTo>
                  <a:pt x="1998141" y="151015"/>
                </a:lnTo>
                <a:lnTo>
                  <a:pt x="1991796" y="150681"/>
                </a:lnTo>
                <a:lnTo>
                  <a:pt x="1993539" y="117711"/>
                </a:lnTo>
                <a:lnTo>
                  <a:pt x="1999881" y="118046"/>
                </a:lnTo>
                <a:lnTo>
                  <a:pt x="2006240" y="118046"/>
                </a:lnTo>
                <a:lnTo>
                  <a:pt x="2004186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1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bject 37"/>
          <p:cNvSpPr/>
          <p:nvPr>
            <p:custDataLst>
              <p:tags r:id="rId36"/>
            </p:custDataLst>
          </p:nvPr>
        </p:nvSpPr>
        <p:spPr>
          <a:xfrm>
            <a:off x="9230995" y="388302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7" y="150875"/>
                </a:moveTo>
                <a:lnTo>
                  <a:pt x="0" y="45720"/>
                </a:lnTo>
                <a:lnTo>
                  <a:pt x="3048" y="0"/>
                </a:lnTo>
                <a:lnTo>
                  <a:pt x="1993391" y="105156"/>
                </a:lnTo>
                <a:lnTo>
                  <a:pt x="1991867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bject 38"/>
          <p:cNvSpPr/>
          <p:nvPr>
            <p:custDataLst>
              <p:tags r:id="rId37"/>
            </p:custDataLst>
          </p:nvPr>
        </p:nvSpPr>
        <p:spPr>
          <a:xfrm>
            <a:off x="9224645" y="387604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796" y="150668"/>
                </a:lnTo>
                <a:lnTo>
                  <a:pt x="1991461" y="157010"/>
                </a:lnTo>
                <a:lnTo>
                  <a:pt x="2004186" y="157010"/>
                </a:lnTo>
                <a:lnTo>
                  <a:pt x="2003817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3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1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3" y="111353"/>
                </a:lnTo>
                <a:lnTo>
                  <a:pt x="2006241" y="118033"/>
                </a:lnTo>
                <a:close/>
              </a:path>
              <a:path w="2007234" h="164464">
                <a:moveTo>
                  <a:pt x="2004186" y="157010"/>
                </a:moveTo>
                <a:lnTo>
                  <a:pt x="1991461" y="157010"/>
                </a:lnTo>
                <a:lnTo>
                  <a:pt x="1998141" y="151002"/>
                </a:lnTo>
                <a:lnTo>
                  <a:pt x="1991796" y="150668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41" y="118033"/>
                </a:lnTo>
                <a:lnTo>
                  <a:pt x="2004186" y="157010"/>
                </a:lnTo>
                <a:close/>
              </a:path>
              <a:path w="2007234" h="164464">
                <a:moveTo>
                  <a:pt x="1991461" y="157010"/>
                </a:moveTo>
                <a:lnTo>
                  <a:pt x="1991796" y="150668"/>
                </a:lnTo>
                <a:lnTo>
                  <a:pt x="1998141" y="151002"/>
                </a:lnTo>
                <a:lnTo>
                  <a:pt x="1991461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bject 39"/>
          <p:cNvSpPr/>
          <p:nvPr>
            <p:custDataLst>
              <p:tags r:id="rId38"/>
            </p:custDataLst>
          </p:nvPr>
        </p:nvSpPr>
        <p:spPr>
          <a:xfrm>
            <a:off x="9230995" y="403415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7" y="150875"/>
                </a:moveTo>
                <a:lnTo>
                  <a:pt x="0" y="45720"/>
                </a:lnTo>
                <a:lnTo>
                  <a:pt x="3048" y="0"/>
                </a:lnTo>
                <a:lnTo>
                  <a:pt x="1993391" y="105156"/>
                </a:lnTo>
                <a:lnTo>
                  <a:pt x="1991867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object 40"/>
          <p:cNvSpPr/>
          <p:nvPr>
            <p:custDataLst>
              <p:tags r:id="rId39"/>
            </p:custDataLst>
          </p:nvPr>
        </p:nvSpPr>
        <p:spPr>
          <a:xfrm>
            <a:off x="9224645" y="402717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7" y="164020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0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86" y="157022"/>
                </a:lnTo>
                <a:lnTo>
                  <a:pt x="2003817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0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2" y="111366"/>
                </a:lnTo>
                <a:lnTo>
                  <a:pt x="1993874" y="111366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1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2" y="111366"/>
                </a:lnTo>
                <a:lnTo>
                  <a:pt x="2006241" y="118033"/>
                </a:lnTo>
                <a:close/>
              </a:path>
              <a:path w="2007234" h="164464">
                <a:moveTo>
                  <a:pt x="2004186" y="157022"/>
                </a:moveTo>
                <a:lnTo>
                  <a:pt x="1991461" y="157022"/>
                </a:lnTo>
                <a:lnTo>
                  <a:pt x="1998141" y="151015"/>
                </a:lnTo>
                <a:lnTo>
                  <a:pt x="1991796" y="150681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41" y="118033"/>
                </a:lnTo>
                <a:lnTo>
                  <a:pt x="2004186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1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object 41"/>
          <p:cNvSpPr/>
          <p:nvPr>
            <p:custDataLst>
              <p:tags r:id="rId40"/>
            </p:custDataLst>
          </p:nvPr>
        </p:nvSpPr>
        <p:spPr>
          <a:xfrm>
            <a:off x="9251950" y="4184650"/>
            <a:ext cx="1993900" cy="149860"/>
          </a:xfrm>
          <a:custGeom>
            <a:avLst/>
            <a:gdLst/>
            <a:ahLst/>
            <a:cxnLst/>
            <a:rect l="l" t="t" r="r" b="b"/>
            <a:pathLst>
              <a:path w="1993900" h="149860">
                <a:moveTo>
                  <a:pt x="1991868" y="149351"/>
                </a:moveTo>
                <a:lnTo>
                  <a:pt x="0" y="45720"/>
                </a:lnTo>
                <a:lnTo>
                  <a:pt x="3048" y="0"/>
                </a:lnTo>
                <a:lnTo>
                  <a:pt x="1993392" y="105156"/>
                </a:lnTo>
                <a:lnTo>
                  <a:pt x="1991868" y="149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object 42"/>
          <p:cNvSpPr/>
          <p:nvPr>
            <p:custDataLst>
              <p:tags r:id="rId41"/>
            </p:custDataLst>
          </p:nvPr>
        </p:nvSpPr>
        <p:spPr>
          <a:xfrm>
            <a:off x="9245600" y="417766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86" y="0"/>
                </a:lnTo>
                <a:lnTo>
                  <a:pt x="135998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69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807" y="150681"/>
                </a:lnTo>
                <a:lnTo>
                  <a:pt x="1991474" y="157022"/>
                </a:lnTo>
                <a:lnTo>
                  <a:pt x="2004187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712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98" y="7010"/>
                </a:lnTo>
                <a:lnTo>
                  <a:pt x="2006892" y="105689"/>
                </a:lnTo>
                <a:lnTo>
                  <a:pt x="2006593" y="111366"/>
                </a:lnTo>
                <a:lnTo>
                  <a:pt x="1993874" y="111366"/>
                </a:lnTo>
                <a:lnTo>
                  <a:pt x="1993540" y="117712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2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33"/>
                </a:moveTo>
                <a:lnTo>
                  <a:pt x="7010" y="45999"/>
                </a:lnTo>
                <a:lnTo>
                  <a:pt x="13369" y="45999"/>
                </a:lnTo>
                <a:lnTo>
                  <a:pt x="13352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2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40" y="117712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1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3" y="111366"/>
                </a:lnTo>
                <a:lnTo>
                  <a:pt x="2006241" y="118046"/>
                </a:lnTo>
                <a:close/>
              </a:path>
              <a:path w="2007234" h="164464">
                <a:moveTo>
                  <a:pt x="2004187" y="157022"/>
                </a:moveTo>
                <a:lnTo>
                  <a:pt x="1991474" y="157022"/>
                </a:lnTo>
                <a:lnTo>
                  <a:pt x="1998140" y="151015"/>
                </a:lnTo>
                <a:lnTo>
                  <a:pt x="1991807" y="150681"/>
                </a:lnTo>
                <a:lnTo>
                  <a:pt x="1993540" y="117712"/>
                </a:lnTo>
                <a:lnTo>
                  <a:pt x="1999881" y="118046"/>
                </a:lnTo>
                <a:lnTo>
                  <a:pt x="2006241" y="118046"/>
                </a:lnTo>
                <a:lnTo>
                  <a:pt x="2004187" y="157022"/>
                </a:lnTo>
                <a:close/>
              </a:path>
              <a:path w="2007234" h="164464">
                <a:moveTo>
                  <a:pt x="1991474" y="157022"/>
                </a:moveTo>
                <a:lnTo>
                  <a:pt x="1991807" y="150681"/>
                </a:lnTo>
                <a:lnTo>
                  <a:pt x="1998140" y="151015"/>
                </a:lnTo>
                <a:lnTo>
                  <a:pt x="1991474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object 43"/>
          <p:cNvSpPr/>
          <p:nvPr>
            <p:custDataLst>
              <p:tags r:id="rId42"/>
            </p:custDataLst>
          </p:nvPr>
        </p:nvSpPr>
        <p:spPr>
          <a:xfrm>
            <a:off x="9212580" y="433451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4" y="150876"/>
                </a:moveTo>
                <a:lnTo>
                  <a:pt x="0" y="45720"/>
                </a:lnTo>
                <a:lnTo>
                  <a:pt x="1524" y="0"/>
                </a:lnTo>
                <a:lnTo>
                  <a:pt x="1993392" y="105156"/>
                </a:lnTo>
                <a:lnTo>
                  <a:pt x="1990344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object 44"/>
          <p:cNvSpPr/>
          <p:nvPr>
            <p:custDataLst>
              <p:tags r:id="rId43"/>
            </p:custDataLst>
          </p:nvPr>
        </p:nvSpPr>
        <p:spPr>
          <a:xfrm>
            <a:off x="9205595" y="432816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70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807" y="150681"/>
                </a:lnTo>
                <a:lnTo>
                  <a:pt x="1991474" y="157022"/>
                </a:lnTo>
                <a:lnTo>
                  <a:pt x="2004187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1" y="117699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3" y="111366"/>
                </a:lnTo>
                <a:lnTo>
                  <a:pt x="1993874" y="111366"/>
                </a:lnTo>
                <a:lnTo>
                  <a:pt x="1993541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2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21"/>
                </a:moveTo>
                <a:lnTo>
                  <a:pt x="7010" y="45986"/>
                </a:lnTo>
                <a:lnTo>
                  <a:pt x="13370" y="45986"/>
                </a:lnTo>
                <a:lnTo>
                  <a:pt x="13352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2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41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1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3" y="111366"/>
                </a:lnTo>
                <a:lnTo>
                  <a:pt x="2006241" y="118033"/>
                </a:lnTo>
                <a:close/>
              </a:path>
              <a:path w="2007234" h="164464">
                <a:moveTo>
                  <a:pt x="2004187" y="157022"/>
                </a:moveTo>
                <a:lnTo>
                  <a:pt x="1991474" y="157022"/>
                </a:lnTo>
                <a:lnTo>
                  <a:pt x="1998141" y="151015"/>
                </a:lnTo>
                <a:lnTo>
                  <a:pt x="1991807" y="150681"/>
                </a:lnTo>
                <a:lnTo>
                  <a:pt x="1993541" y="117699"/>
                </a:lnTo>
                <a:lnTo>
                  <a:pt x="1999881" y="118033"/>
                </a:lnTo>
                <a:lnTo>
                  <a:pt x="2006241" y="118033"/>
                </a:lnTo>
                <a:lnTo>
                  <a:pt x="2004187" y="157022"/>
                </a:lnTo>
                <a:close/>
              </a:path>
              <a:path w="2007234" h="164464">
                <a:moveTo>
                  <a:pt x="1991474" y="157022"/>
                </a:moveTo>
                <a:lnTo>
                  <a:pt x="1991807" y="150681"/>
                </a:lnTo>
                <a:lnTo>
                  <a:pt x="1998141" y="151015"/>
                </a:lnTo>
                <a:lnTo>
                  <a:pt x="1991474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object 45"/>
          <p:cNvSpPr/>
          <p:nvPr>
            <p:custDataLst>
              <p:tags r:id="rId44"/>
            </p:custDataLst>
          </p:nvPr>
        </p:nvSpPr>
        <p:spPr>
          <a:xfrm>
            <a:off x="9212580" y="448500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4" y="150875"/>
                </a:moveTo>
                <a:lnTo>
                  <a:pt x="0" y="45719"/>
                </a:lnTo>
                <a:lnTo>
                  <a:pt x="1524" y="0"/>
                </a:lnTo>
                <a:lnTo>
                  <a:pt x="1993392" y="105155"/>
                </a:lnTo>
                <a:lnTo>
                  <a:pt x="1990344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object 46"/>
          <p:cNvSpPr/>
          <p:nvPr>
            <p:custDataLst>
              <p:tags r:id="rId45"/>
            </p:custDataLst>
          </p:nvPr>
        </p:nvSpPr>
        <p:spPr>
          <a:xfrm>
            <a:off x="9205595" y="447865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69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807" y="150681"/>
                </a:lnTo>
                <a:lnTo>
                  <a:pt x="1991474" y="157022"/>
                </a:lnTo>
                <a:lnTo>
                  <a:pt x="2004187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712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3" y="111366"/>
                </a:lnTo>
                <a:lnTo>
                  <a:pt x="1993874" y="111366"/>
                </a:lnTo>
                <a:lnTo>
                  <a:pt x="1993540" y="117712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2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33"/>
                </a:moveTo>
                <a:lnTo>
                  <a:pt x="7010" y="45999"/>
                </a:lnTo>
                <a:lnTo>
                  <a:pt x="13369" y="45999"/>
                </a:lnTo>
                <a:lnTo>
                  <a:pt x="13352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2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40" y="117712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1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3" y="111366"/>
                </a:lnTo>
                <a:lnTo>
                  <a:pt x="2006241" y="118046"/>
                </a:lnTo>
                <a:close/>
              </a:path>
              <a:path w="2007234" h="164464">
                <a:moveTo>
                  <a:pt x="2004187" y="157022"/>
                </a:moveTo>
                <a:lnTo>
                  <a:pt x="1991474" y="157022"/>
                </a:lnTo>
                <a:lnTo>
                  <a:pt x="1998141" y="151015"/>
                </a:lnTo>
                <a:lnTo>
                  <a:pt x="1991807" y="150681"/>
                </a:lnTo>
                <a:lnTo>
                  <a:pt x="1993540" y="117712"/>
                </a:lnTo>
                <a:lnTo>
                  <a:pt x="1999881" y="118046"/>
                </a:lnTo>
                <a:lnTo>
                  <a:pt x="2006241" y="118046"/>
                </a:lnTo>
                <a:lnTo>
                  <a:pt x="2004187" y="157022"/>
                </a:lnTo>
                <a:close/>
              </a:path>
              <a:path w="2007234" h="164464">
                <a:moveTo>
                  <a:pt x="1991474" y="157022"/>
                </a:moveTo>
                <a:lnTo>
                  <a:pt x="1991807" y="150681"/>
                </a:lnTo>
                <a:lnTo>
                  <a:pt x="1998141" y="151015"/>
                </a:lnTo>
                <a:lnTo>
                  <a:pt x="1991474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object 47"/>
          <p:cNvSpPr/>
          <p:nvPr>
            <p:custDataLst>
              <p:tags r:id="rId46"/>
            </p:custDataLst>
          </p:nvPr>
        </p:nvSpPr>
        <p:spPr>
          <a:xfrm>
            <a:off x="9212580" y="463613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4" y="150875"/>
                </a:moveTo>
                <a:lnTo>
                  <a:pt x="0" y="45719"/>
                </a:lnTo>
                <a:lnTo>
                  <a:pt x="1524" y="0"/>
                </a:lnTo>
                <a:lnTo>
                  <a:pt x="1993392" y="105155"/>
                </a:lnTo>
                <a:lnTo>
                  <a:pt x="1990344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object 48"/>
          <p:cNvSpPr/>
          <p:nvPr>
            <p:custDataLst>
              <p:tags r:id="rId47"/>
            </p:custDataLst>
          </p:nvPr>
        </p:nvSpPr>
        <p:spPr>
          <a:xfrm>
            <a:off x="9205595" y="462915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30" y="7010"/>
                </a:lnTo>
                <a:lnTo>
                  <a:pt x="8750" y="13017"/>
                </a:lnTo>
                <a:lnTo>
                  <a:pt x="15095" y="13352"/>
                </a:lnTo>
                <a:lnTo>
                  <a:pt x="13370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807" y="150668"/>
                </a:lnTo>
                <a:lnTo>
                  <a:pt x="1991474" y="157010"/>
                </a:lnTo>
                <a:lnTo>
                  <a:pt x="2004188" y="157010"/>
                </a:lnTo>
                <a:lnTo>
                  <a:pt x="2003818" y="164020"/>
                </a:lnTo>
                <a:close/>
              </a:path>
              <a:path w="2007234" h="164464">
                <a:moveTo>
                  <a:pt x="15095" y="13352"/>
                </a:moveTo>
                <a:lnTo>
                  <a:pt x="8750" y="13017"/>
                </a:lnTo>
                <a:lnTo>
                  <a:pt x="15430" y="7010"/>
                </a:lnTo>
                <a:lnTo>
                  <a:pt x="15095" y="13352"/>
                </a:lnTo>
                <a:close/>
              </a:path>
              <a:path w="2007234" h="164464">
                <a:moveTo>
                  <a:pt x="1993540" y="117699"/>
                </a:moveTo>
                <a:lnTo>
                  <a:pt x="15095" y="13352"/>
                </a:lnTo>
                <a:lnTo>
                  <a:pt x="15430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3" y="111353"/>
                </a:lnTo>
                <a:lnTo>
                  <a:pt x="1993874" y="111353"/>
                </a:lnTo>
                <a:lnTo>
                  <a:pt x="1993540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2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2" y="46321"/>
                </a:moveTo>
                <a:lnTo>
                  <a:pt x="7010" y="45986"/>
                </a:lnTo>
                <a:lnTo>
                  <a:pt x="13370" y="45986"/>
                </a:lnTo>
                <a:lnTo>
                  <a:pt x="13352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2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40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41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3" y="111353"/>
                </a:lnTo>
                <a:lnTo>
                  <a:pt x="2006241" y="118033"/>
                </a:lnTo>
                <a:close/>
              </a:path>
              <a:path w="2007234" h="164464">
                <a:moveTo>
                  <a:pt x="2004188" y="157010"/>
                </a:moveTo>
                <a:lnTo>
                  <a:pt x="1991474" y="157010"/>
                </a:lnTo>
                <a:lnTo>
                  <a:pt x="1998141" y="151003"/>
                </a:lnTo>
                <a:lnTo>
                  <a:pt x="1991807" y="150668"/>
                </a:lnTo>
                <a:lnTo>
                  <a:pt x="1993540" y="117699"/>
                </a:lnTo>
                <a:lnTo>
                  <a:pt x="1999881" y="118033"/>
                </a:lnTo>
                <a:lnTo>
                  <a:pt x="2006241" y="118033"/>
                </a:lnTo>
                <a:lnTo>
                  <a:pt x="2004188" y="157010"/>
                </a:lnTo>
                <a:close/>
              </a:path>
              <a:path w="2007234" h="164464">
                <a:moveTo>
                  <a:pt x="1991474" y="157010"/>
                </a:moveTo>
                <a:lnTo>
                  <a:pt x="1991807" y="150668"/>
                </a:lnTo>
                <a:lnTo>
                  <a:pt x="1998141" y="151003"/>
                </a:lnTo>
                <a:lnTo>
                  <a:pt x="1991474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object 49"/>
          <p:cNvSpPr/>
          <p:nvPr>
            <p:custDataLst>
              <p:tags r:id="rId48"/>
            </p:custDataLst>
          </p:nvPr>
        </p:nvSpPr>
        <p:spPr>
          <a:xfrm>
            <a:off x="9234170" y="478663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0343" y="150875"/>
                </a:moveTo>
                <a:lnTo>
                  <a:pt x="0" y="45719"/>
                </a:lnTo>
                <a:lnTo>
                  <a:pt x="1524" y="0"/>
                </a:lnTo>
                <a:lnTo>
                  <a:pt x="1993391" y="105155"/>
                </a:lnTo>
                <a:lnTo>
                  <a:pt x="1990343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object 50"/>
          <p:cNvSpPr/>
          <p:nvPr>
            <p:custDataLst>
              <p:tags r:id="rId49"/>
            </p:custDataLst>
          </p:nvPr>
        </p:nvSpPr>
        <p:spPr>
          <a:xfrm>
            <a:off x="9226550" y="477964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5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9" y="7010"/>
                </a:lnTo>
                <a:lnTo>
                  <a:pt x="8737" y="13017"/>
                </a:lnTo>
                <a:lnTo>
                  <a:pt x="15085" y="13352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76" y="157022"/>
                </a:lnTo>
                <a:lnTo>
                  <a:pt x="2003805" y="164033"/>
                </a:lnTo>
                <a:close/>
              </a:path>
              <a:path w="2007234" h="164464">
                <a:moveTo>
                  <a:pt x="15085" y="13352"/>
                </a:moveTo>
                <a:lnTo>
                  <a:pt x="8737" y="13017"/>
                </a:lnTo>
                <a:lnTo>
                  <a:pt x="15419" y="7010"/>
                </a:lnTo>
                <a:lnTo>
                  <a:pt x="15085" y="13352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5" y="13352"/>
                </a:lnTo>
                <a:lnTo>
                  <a:pt x="15419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1" y="111366"/>
                </a:lnTo>
                <a:lnTo>
                  <a:pt x="1993874" y="111366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9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1" y="111366"/>
                </a:lnTo>
                <a:lnTo>
                  <a:pt x="2006239" y="118033"/>
                </a:lnTo>
                <a:close/>
              </a:path>
              <a:path w="2007234" h="164464">
                <a:moveTo>
                  <a:pt x="2004176" y="157022"/>
                </a:moveTo>
                <a:lnTo>
                  <a:pt x="1991461" y="157022"/>
                </a:lnTo>
                <a:lnTo>
                  <a:pt x="1998141" y="151015"/>
                </a:lnTo>
                <a:lnTo>
                  <a:pt x="1991796" y="150681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9" y="118033"/>
                </a:lnTo>
                <a:lnTo>
                  <a:pt x="2004176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1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object 51"/>
          <p:cNvSpPr/>
          <p:nvPr>
            <p:custDataLst>
              <p:tags r:id="rId50"/>
            </p:custDataLst>
          </p:nvPr>
        </p:nvSpPr>
        <p:spPr>
          <a:xfrm>
            <a:off x="9204960" y="492696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8" y="150875"/>
                </a:moveTo>
                <a:lnTo>
                  <a:pt x="0" y="45720"/>
                </a:lnTo>
                <a:lnTo>
                  <a:pt x="3048" y="0"/>
                </a:lnTo>
                <a:lnTo>
                  <a:pt x="1993392" y="105156"/>
                </a:lnTo>
                <a:lnTo>
                  <a:pt x="1991868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object 52"/>
          <p:cNvSpPr/>
          <p:nvPr>
            <p:custDataLst>
              <p:tags r:id="rId51"/>
            </p:custDataLst>
          </p:nvPr>
        </p:nvSpPr>
        <p:spPr>
          <a:xfrm>
            <a:off x="9197975" y="492061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5" y="164020"/>
                </a:moveTo>
                <a:lnTo>
                  <a:pt x="0" y="58331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1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68" y="52666"/>
                </a:lnTo>
                <a:lnTo>
                  <a:pt x="1991796" y="150668"/>
                </a:lnTo>
                <a:lnTo>
                  <a:pt x="1991461" y="157010"/>
                </a:lnTo>
                <a:lnTo>
                  <a:pt x="2004176" y="157010"/>
                </a:lnTo>
                <a:lnTo>
                  <a:pt x="2003805" y="164020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1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2" y="111353"/>
                </a:lnTo>
                <a:lnTo>
                  <a:pt x="1993874" y="111353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68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68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53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8" y="118033"/>
                </a:moveTo>
                <a:lnTo>
                  <a:pt x="1999881" y="118033"/>
                </a:lnTo>
                <a:lnTo>
                  <a:pt x="1993874" y="111353"/>
                </a:lnTo>
                <a:lnTo>
                  <a:pt x="2006592" y="111353"/>
                </a:lnTo>
                <a:lnTo>
                  <a:pt x="2006238" y="118033"/>
                </a:lnTo>
                <a:close/>
              </a:path>
              <a:path w="2007234" h="164464">
                <a:moveTo>
                  <a:pt x="2004176" y="157010"/>
                </a:moveTo>
                <a:lnTo>
                  <a:pt x="1991461" y="157010"/>
                </a:lnTo>
                <a:lnTo>
                  <a:pt x="1998140" y="151003"/>
                </a:lnTo>
                <a:lnTo>
                  <a:pt x="1991796" y="150668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8" y="118033"/>
                </a:lnTo>
                <a:lnTo>
                  <a:pt x="2004176" y="157010"/>
                </a:lnTo>
                <a:close/>
              </a:path>
              <a:path w="2007234" h="164464">
                <a:moveTo>
                  <a:pt x="1991461" y="157010"/>
                </a:moveTo>
                <a:lnTo>
                  <a:pt x="1991796" y="150668"/>
                </a:lnTo>
                <a:lnTo>
                  <a:pt x="1998140" y="151003"/>
                </a:lnTo>
                <a:lnTo>
                  <a:pt x="1991461" y="1570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object 53"/>
          <p:cNvSpPr/>
          <p:nvPr>
            <p:custDataLst>
              <p:tags r:id="rId52"/>
            </p:custDataLst>
          </p:nvPr>
        </p:nvSpPr>
        <p:spPr>
          <a:xfrm>
            <a:off x="9204960" y="5078095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8" y="150876"/>
                </a:moveTo>
                <a:lnTo>
                  <a:pt x="0" y="45720"/>
                </a:lnTo>
                <a:lnTo>
                  <a:pt x="3048" y="0"/>
                </a:lnTo>
                <a:lnTo>
                  <a:pt x="1993392" y="105156"/>
                </a:lnTo>
                <a:lnTo>
                  <a:pt x="1991868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object 54"/>
          <p:cNvSpPr/>
          <p:nvPr>
            <p:custDataLst>
              <p:tags r:id="rId53"/>
            </p:custDataLst>
          </p:nvPr>
        </p:nvSpPr>
        <p:spPr>
          <a:xfrm>
            <a:off x="9197975" y="5071745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05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1" y="13017"/>
                </a:lnTo>
                <a:lnTo>
                  <a:pt x="15084" y="13351"/>
                </a:lnTo>
                <a:lnTo>
                  <a:pt x="13368" y="45986"/>
                </a:lnTo>
                <a:lnTo>
                  <a:pt x="7010" y="45986"/>
                </a:lnTo>
                <a:lnTo>
                  <a:pt x="13017" y="52666"/>
                </a:lnTo>
                <a:lnTo>
                  <a:pt x="133653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76" y="157022"/>
                </a:lnTo>
                <a:lnTo>
                  <a:pt x="2003805" y="164033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1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699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1" y="111366"/>
                </a:lnTo>
                <a:lnTo>
                  <a:pt x="1993874" y="111366"/>
                </a:lnTo>
                <a:lnTo>
                  <a:pt x="1993539" y="117699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86"/>
                </a:lnTo>
                <a:lnTo>
                  <a:pt x="13351" y="46321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1" y="46321"/>
                </a:moveTo>
                <a:lnTo>
                  <a:pt x="7010" y="45986"/>
                </a:lnTo>
                <a:lnTo>
                  <a:pt x="13368" y="45986"/>
                </a:lnTo>
                <a:lnTo>
                  <a:pt x="13351" y="46321"/>
                </a:lnTo>
                <a:close/>
              </a:path>
              <a:path w="2007234" h="164464">
                <a:moveTo>
                  <a:pt x="133653" y="52666"/>
                </a:moveTo>
                <a:lnTo>
                  <a:pt x="13017" y="52666"/>
                </a:lnTo>
                <a:lnTo>
                  <a:pt x="13351" y="46321"/>
                </a:lnTo>
                <a:lnTo>
                  <a:pt x="133653" y="52666"/>
                </a:lnTo>
                <a:close/>
              </a:path>
              <a:path w="2007234" h="164464">
                <a:moveTo>
                  <a:pt x="1999881" y="118033"/>
                </a:moveTo>
                <a:lnTo>
                  <a:pt x="1993539" y="117699"/>
                </a:lnTo>
                <a:lnTo>
                  <a:pt x="1993874" y="111366"/>
                </a:lnTo>
                <a:lnTo>
                  <a:pt x="1999881" y="118033"/>
                </a:lnTo>
                <a:close/>
              </a:path>
              <a:path w="2007234" h="164464">
                <a:moveTo>
                  <a:pt x="2006239" y="118033"/>
                </a:moveTo>
                <a:lnTo>
                  <a:pt x="1999881" y="118033"/>
                </a:lnTo>
                <a:lnTo>
                  <a:pt x="1993874" y="111366"/>
                </a:lnTo>
                <a:lnTo>
                  <a:pt x="2006591" y="111366"/>
                </a:lnTo>
                <a:lnTo>
                  <a:pt x="2006239" y="118033"/>
                </a:lnTo>
                <a:close/>
              </a:path>
              <a:path w="2007234" h="164464">
                <a:moveTo>
                  <a:pt x="2004176" y="157022"/>
                </a:moveTo>
                <a:lnTo>
                  <a:pt x="1991461" y="157022"/>
                </a:lnTo>
                <a:lnTo>
                  <a:pt x="1998140" y="151015"/>
                </a:lnTo>
                <a:lnTo>
                  <a:pt x="1991796" y="150681"/>
                </a:lnTo>
                <a:lnTo>
                  <a:pt x="1993539" y="117699"/>
                </a:lnTo>
                <a:lnTo>
                  <a:pt x="1999881" y="118033"/>
                </a:lnTo>
                <a:lnTo>
                  <a:pt x="2006239" y="118033"/>
                </a:lnTo>
                <a:lnTo>
                  <a:pt x="2004176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0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object 55"/>
          <p:cNvSpPr/>
          <p:nvPr>
            <p:custDataLst>
              <p:tags r:id="rId54"/>
            </p:custDataLst>
          </p:nvPr>
        </p:nvSpPr>
        <p:spPr>
          <a:xfrm>
            <a:off x="9204960" y="5228590"/>
            <a:ext cx="1993900" cy="151130"/>
          </a:xfrm>
          <a:custGeom>
            <a:avLst/>
            <a:gdLst/>
            <a:ahLst/>
            <a:cxnLst/>
            <a:rect l="l" t="t" r="r" b="b"/>
            <a:pathLst>
              <a:path w="1993900" h="151129">
                <a:moveTo>
                  <a:pt x="1991868" y="150875"/>
                </a:moveTo>
                <a:lnTo>
                  <a:pt x="0" y="45719"/>
                </a:lnTo>
                <a:lnTo>
                  <a:pt x="3048" y="0"/>
                </a:lnTo>
                <a:lnTo>
                  <a:pt x="1993392" y="105155"/>
                </a:lnTo>
                <a:lnTo>
                  <a:pt x="1991868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bject 56"/>
          <p:cNvSpPr/>
          <p:nvPr>
            <p:custDataLst>
              <p:tags r:id="rId55"/>
            </p:custDataLst>
          </p:nvPr>
        </p:nvSpPr>
        <p:spPr>
          <a:xfrm>
            <a:off x="9197975" y="5222240"/>
            <a:ext cx="2007235" cy="164465"/>
          </a:xfrm>
          <a:custGeom>
            <a:avLst/>
            <a:gdLst/>
            <a:ahLst/>
            <a:cxnLst/>
            <a:rect l="l" t="t" r="r" b="b"/>
            <a:pathLst>
              <a:path w="2007234" h="164464">
                <a:moveTo>
                  <a:pt x="2003818" y="164033"/>
                </a:moveTo>
                <a:lnTo>
                  <a:pt x="0" y="58343"/>
                </a:lnTo>
                <a:lnTo>
                  <a:pt x="3073" y="0"/>
                </a:lnTo>
                <a:lnTo>
                  <a:pt x="135987" y="7010"/>
                </a:lnTo>
                <a:lnTo>
                  <a:pt x="15417" y="7010"/>
                </a:lnTo>
                <a:lnTo>
                  <a:pt x="8751" y="13017"/>
                </a:lnTo>
                <a:lnTo>
                  <a:pt x="15084" y="13351"/>
                </a:lnTo>
                <a:lnTo>
                  <a:pt x="13368" y="45999"/>
                </a:lnTo>
                <a:lnTo>
                  <a:pt x="7010" y="45999"/>
                </a:lnTo>
                <a:lnTo>
                  <a:pt x="13017" y="52666"/>
                </a:lnTo>
                <a:lnTo>
                  <a:pt x="133427" y="52666"/>
                </a:lnTo>
                <a:lnTo>
                  <a:pt x="1991796" y="150681"/>
                </a:lnTo>
                <a:lnTo>
                  <a:pt x="1991461" y="157022"/>
                </a:lnTo>
                <a:lnTo>
                  <a:pt x="2004187" y="157022"/>
                </a:lnTo>
                <a:lnTo>
                  <a:pt x="2003818" y="164033"/>
                </a:lnTo>
                <a:close/>
              </a:path>
              <a:path w="2007234" h="164464">
                <a:moveTo>
                  <a:pt x="15084" y="13351"/>
                </a:moveTo>
                <a:lnTo>
                  <a:pt x="8751" y="13017"/>
                </a:lnTo>
                <a:lnTo>
                  <a:pt x="15417" y="7010"/>
                </a:lnTo>
                <a:lnTo>
                  <a:pt x="15084" y="13351"/>
                </a:lnTo>
                <a:close/>
              </a:path>
              <a:path w="2007234" h="164464">
                <a:moveTo>
                  <a:pt x="1993539" y="117711"/>
                </a:moveTo>
                <a:lnTo>
                  <a:pt x="15084" y="13351"/>
                </a:lnTo>
                <a:lnTo>
                  <a:pt x="15417" y="7010"/>
                </a:lnTo>
                <a:lnTo>
                  <a:pt x="135987" y="7010"/>
                </a:lnTo>
                <a:lnTo>
                  <a:pt x="2006892" y="105689"/>
                </a:lnTo>
                <a:lnTo>
                  <a:pt x="2006593" y="111366"/>
                </a:lnTo>
                <a:lnTo>
                  <a:pt x="1993874" y="111366"/>
                </a:lnTo>
                <a:lnTo>
                  <a:pt x="1993539" y="117711"/>
                </a:lnTo>
                <a:close/>
              </a:path>
              <a:path w="2007234" h="164464">
                <a:moveTo>
                  <a:pt x="13017" y="52666"/>
                </a:moveTo>
                <a:lnTo>
                  <a:pt x="7010" y="45999"/>
                </a:lnTo>
                <a:lnTo>
                  <a:pt x="13350" y="46333"/>
                </a:lnTo>
                <a:lnTo>
                  <a:pt x="13017" y="52666"/>
                </a:lnTo>
                <a:close/>
              </a:path>
              <a:path w="2007234" h="164464">
                <a:moveTo>
                  <a:pt x="13350" y="46333"/>
                </a:moveTo>
                <a:lnTo>
                  <a:pt x="7010" y="45999"/>
                </a:lnTo>
                <a:lnTo>
                  <a:pt x="13368" y="45999"/>
                </a:lnTo>
                <a:lnTo>
                  <a:pt x="13350" y="46333"/>
                </a:lnTo>
                <a:close/>
              </a:path>
              <a:path w="2007234" h="164464">
                <a:moveTo>
                  <a:pt x="133427" y="52666"/>
                </a:moveTo>
                <a:lnTo>
                  <a:pt x="13017" y="52666"/>
                </a:lnTo>
                <a:lnTo>
                  <a:pt x="13350" y="46333"/>
                </a:lnTo>
                <a:lnTo>
                  <a:pt x="133427" y="52666"/>
                </a:lnTo>
                <a:close/>
              </a:path>
              <a:path w="2007234" h="164464">
                <a:moveTo>
                  <a:pt x="1999881" y="118046"/>
                </a:moveTo>
                <a:lnTo>
                  <a:pt x="1993539" y="117711"/>
                </a:lnTo>
                <a:lnTo>
                  <a:pt x="1993874" y="111366"/>
                </a:lnTo>
                <a:lnTo>
                  <a:pt x="1999881" y="118046"/>
                </a:lnTo>
                <a:close/>
              </a:path>
              <a:path w="2007234" h="164464">
                <a:moveTo>
                  <a:pt x="2006241" y="118046"/>
                </a:moveTo>
                <a:lnTo>
                  <a:pt x="1999881" y="118046"/>
                </a:lnTo>
                <a:lnTo>
                  <a:pt x="1993874" y="111366"/>
                </a:lnTo>
                <a:lnTo>
                  <a:pt x="2006593" y="111366"/>
                </a:lnTo>
                <a:lnTo>
                  <a:pt x="2006241" y="118046"/>
                </a:lnTo>
                <a:close/>
              </a:path>
              <a:path w="2007234" h="164464">
                <a:moveTo>
                  <a:pt x="2004187" y="157022"/>
                </a:moveTo>
                <a:lnTo>
                  <a:pt x="1991461" y="157022"/>
                </a:lnTo>
                <a:lnTo>
                  <a:pt x="1998140" y="151015"/>
                </a:lnTo>
                <a:lnTo>
                  <a:pt x="1991796" y="150681"/>
                </a:lnTo>
                <a:lnTo>
                  <a:pt x="1993539" y="117711"/>
                </a:lnTo>
                <a:lnTo>
                  <a:pt x="1999881" y="118046"/>
                </a:lnTo>
                <a:lnTo>
                  <a:pt x="2006241" y="118046"/>
                </a:lnTo>
                <a:lnTo>
                  <a:pt x="2004187" y="157022"/>
                </a:lnTo>
                <a:close/>
              </a:path>
              <a:path w="2007234" h="164464">
                <a:moveTo>
                  <a:pt x="1991461" y="157022"/>
                </a:moveTo>
                <a:lnTo>
                  <a:pt x="1991796" y="150681"/>
                </a:lnTo>
                <a:lnTo>
                  <a:pt x="1998140" y="151015"/>
                </a:lnTo>
                <a:lnTo>
                  <a:pt x="1991461" y="15702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object 57"/>
          <p:cNvSpPr/>
          <p:nvPr>
            <p:custDataLst>
              <p:tags r:id="rId56"/>
            </p:custDataLst>
          </p:nvPr>
        </p:nvSpPr>
        <p:spPr>
          <a:xfrm>
            <a:off x="8173085" y="4502150"/>
            <a:ext cx="459105" cy="1539240"/>
          </a:xfrm>
          <a:custGeom>
            <a:avLst/>
            <a:gdLst/>
            <a:ahLst/>
            <a:cxnLst/>
            <a:rect l="l" t="t" r="r" b="b"/>
            <a:pathLst>
              <a:path w="459104" h="1539239">
                <a:moveTo>
                  <a:pt x="364236" y="1539239"/>
                </a:moveTo>
                <a:lnTo>
                  <a:pt x="323927" y="1538377"/>
                </a:lnTo>
                <a:lnTo>
                  <a:pt x="288402" y="1522885"/>
                </a:lnTo>
                <a:lnTo>
                  <a:pt x="261457" y="1495377"/>
                </a:lnTo>
                <a:lnTo>
                  <a:pt x="246888" y="1458467"/>
                </a:lnTo>
                <a:lnTo>
                  <a:pt x="0" y="120395"/>
                </a:lnTo>
                <a:lnTo>
                  <a:pt x="303" y="80209"/>
                </a:lnTo>
                <a:lnTo>
                  <a:pt x="15606" y="44724"/>
                </a:lnTo>
                <a:lnTo>
                  <a:pt x="43300" y="17738"/>
                </a:lnTo>
                <a:lnTo>
                  <a:pt x="80772" y="3048"/>
                </a:lnTo>
                <a:lnTo>
                  <a:pt x="94488" y="0"/>
                </a:lnTo>
                <a:lnTo>
                  <a:pt x="134694" y="647"/>
                </a:lnTo>
                <a:lnTo>
                  <a:pt x="170183" y="16068"/>
                </a:lnTo>
                <a:lnTo>
                  <a:pt x="197161" y="43648"/>
                </a:lnTo>
                <a:lnTo>
                  <a:pt x="211836" y="80771"/>
                </a:lnTo>
                <a:lnTo>
                  <a:pt x="458724" y="1418843"/>
                </a:lnTo>
                <a:lnTo>
                  <a:pt x="458319" y="1458814"/>
                </a:lnTo>
                <a:lnTo>
                  <a:pt x="442978" y="1494224"/>
                </a:lnTo>
                <a:lnTo>
                  <a:pt x="415318" y="1521281"/>
                </a:lnTo>
                <a:lnTo>
                  <a:pt x="377952" y="1536191"/>
                </a:lnTo>
                <a:lnTo>
                  <a:pt x="364236" y="1539239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object 58"/>
          <p:cNvSpPr/>
          <p:nvPr>
            <p:custDataLst>
              <p:tags r:id="rId57"/>
            </p:custDataLst>
          </p:nvPr>
        </p:nvSpPr>
        <p:spPr>
          <a:xfrm>
            <a:off x="8436610" y="5942330"/>
            <a:ext cx="201295" cy="332740"/>
          </a:xfrm>
          <a:custGeom>
            <a:avLst/>
            <a:gdLst/>
            <a:ahLst/>
            <a:cxnLst/>
            <a:rect l="l" t="t" r="r" b="b"/>
            <a:pathLst>
              <a:path w="201295" h="332739">
                <a:moveTo>
                  <a:pt x="179831" y="332232"/>
                </a:moveTo>
                <a:lnTo>
                  <a:pt x="0" y="53339"/>
                </a:lnTo>
                <a:lnTo>
                  <a:pt x="201167" y="0"/>
                </a:lnTo>
                <a:lnTo>
                  <a:pt x="179831" y="33223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object 59"/>
          <p:cNvSpPr/>
          <p:nvPr>
            <p:custDataLst>
              <p:tags r:id="rId58"/>
            </p:custDataLst>
          </p:nvPr>
        </p:nvSpPr>
        <p:spPr>
          <a:xfrm>
            <a:off x="8161020" y="4519930"/>
            <a:ext cx="342900" cy="1449705"/>
          </a:xfrm>
          <a:custGeom>
            <a:avLst/>
            <a:gdLst/>
            <a:ahLst/>
            <a:cxnLst/>
            <a:rect l="l" t="t" r="r" b="b"/>
            <a:pathLst>
              <a:path w="342900" h="1449704">
                <a:moveTo>
                  <a:pt x="307848" y="1449387"/>
                </a:moveTo>
                <a:lnTo>
                  <a:pt x="259078" y="1431428"/>
                </a:lnTo>
                <a:lnTo>
                  <a:pt x="0" y="50355"/>
                </a:lnTo>
                <a:lnTo>
                  <a:pt x="661" y="33385"/>
                </a:lnTo>
                <a:lnTo>
                  <a:pt x="7410" y="18313"/>
                </a:lnTo>
                <a:lnTo>
                  <a:pt x="19216" y="6689"/>
                </a:lnTo>
                <a:lnTo>
                  <a:pt x="35051" y="63"/>
                </a:lnTo>
                <a:lnTo>
                  <a:pt x="58060" y="0"/>
                </a:lnTo>
                <a:lnTo>
                  <a:pt x="73113" y="6345"/>
                </a:lnTo>
                <a:lnTo>
                  <a:pt x="84756" y="17932"/>
                </a:lnTo>
                <a:lnTo>
                  <a:pt x="91439" y="33591"/>
                </a:lnTo>
                <a:lnTo>
                  <a:pt x="342900" y="1399095"/>
                </a:lnTo>
                <a:lnTo>
                  <a:pt x="342531" y="1415972"/>
                </a:lnTo>
                <a:lnTo>
                  <a:pt x="335880" y="1431013"/>
                </a:lnTo>
                <a:lnTo>
                  <a:pt x="323976" y="1442669"/>
                </a:lnTo>
                <a:lnTo>
                  <a:pt x="307848" y="1449387"/>
                </a:lnTo>
                <a:close/>
              </a:path>
            </a:pathLst>
          </a:custGeom>
          <a:solidFill>
            <a:srgbClr val="C55A11">
              <a:alpha val="6509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object 60"/>
          <p:cNvSpPr/>
          <p:nvPr>
            <p:custDataLst>
              <p:tags r:id="rId59"/>
            </p:custDataLst>
          </p:nvPr>
        </p:nvSpPr>
        <p:spPr>
          <a:xfrm>
            <a:off x="8441690" y="5969635"/>
            <a:ext cx="172720" cy="309880"/>
          </a:xfrm>
          <a:custGeom>
            <a:avLst/>
            <a:gdLst/>
            <a:ahLst/>
            <a:cxnLst/>
            <a:rect l="l" t="t" r="r" b="b"/>
            <a:pathLst>
              <a:path w="172720" h="309879">
                <a:moveTo>
                  <a:pt x="172212" y="309371"/>
                </a:moveTo>
                <a:lnTo>
                  <a:pt x="0" y="41147"/>
                </a:lnTo>
                <a:lnTo>
                  <a:pt x="94488" y="0"/>
                </a:lnTo>
                <a:lnTo>
                  <a:pt x="172212" y="309371"/>
                </a:lnTo>
                <a:close/>
              </a:path>
            </a:pathLst>
          </a:custGeom>
          <a:solidFill>
            <a:srgbClr val="BE9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 idx="4294967295"/>
          </p:nvPr>
        </p:nvSpPr>
        <p:spPr>
          <a:xfrm>
            <a:off x="933894" y="2510383"/>
            <a:ext cx="7136765" cy="873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95"/>
              </a:spcBef>
              <a:buClrTx/>
              <a:buSzTx/>
              <a:buFontTx/>
            </a:pPr>
            <a:r>
              <a:rPr sz="28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根据上一步的素材收集，总结和归纳出关键</a:t>
            </a:r>
            <a:r>
              <a:rPr sz="28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词</a:t>
            </a:r>
            <a:endParaRPr sz="28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2" name="object 62"/>
          <p:cNvSpPr txBox="1"/>
          <p:nvPr>
            <p:custDataLst>
              <p:tags r:id="rId60"/>
            </p:custDataLst>
          </p:nvPr>
        </p:nvSpPr>
        <p:spPr>
          <a:xfrm>
            <a:off x="933894" y="3246983"/>
            <a:ext cx="6884034" cy="1823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套餐菜品：招牌肉食者拼盘、芝士焗生蚝、黑松露虎虾烩饭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1783080">
              <a:lnSpc>
                <a:spcPct val="163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口感描述：肉质鲜嫩、入口即化、奶香四溢等 消费场景：情侣约会、姐妹聚会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环境特点：高级优雅、拍照出片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object 63"/>
          <p:cNvSpPr txBox="1"/>
          <p:nvPr>
            <p:custDataLst>
              <p:tags r:id="rId61"/>
            </p:custDataLst>
          </p:nvPr>
        </p:nvSpPr>
        <p:spPr>
          <a:xfrm>
            <a:off x="854963" y="5516879"/>
            <a:ext cx="6483350" cy="77660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Tips：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这些关键词，就是为后面写脚本做准备的</a:t>
            </a:r>
            <a:endParaRPr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03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创作爆款流量脚本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16026"/>
            <a:ext cx="3074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探店类视频脚本的标准模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板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911428" y="1711515"/>
            <a:ext cx="7035165" cy="382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开篇——Cue店铺：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cue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+cue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店铺特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中间——吸引力描述：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①环境描述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特色菜品描述（口感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颜值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摆盘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价格性价比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②一个必去的理由（节日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爱好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情侣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③背书（明星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热播剧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心动餐厅、米其林、黑珍珠等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结尾：互动和关注：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引发评论互动（抛出问句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/@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某人）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引发关注（关注我，为你持续省钱和探店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701040" y="1702155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9136" y="386841"/>
                </a:moveTo>
                <a:lnTo>
                  <a:pt x="30103" y="383009"/>
                </a:lnTo>
                <a:lnTo>
                  <a:pt x="14538" y="372591"/>
                </a:lnTo>
                <a:lnTo>
                  <a:pt x="3987" y="357207"/>
                </a:lnTo>
                <a:lnTo>
                  <a:pt x="0" y="338480"/>
                </a:lnTo>
                <a:lnTo>
                  <a:pt x="0" y="48920"/>
                </a:lnTo>
                <a:lnTo>
                  <a:pt x="3987" y="29869"/>
                </a:lnTo>
                <a:lnTo>
                  <a:pt x="14538" y="14320"/>
                </a:lnTo>
                <a:lnTo>
                  <a:pt x="30103" y="3841"/>
                </a:lnTo>
                <a:lnTo>
                  <a:pt x="49136" y="0"/>
                </a:lnTo>
                <a:lnTo>
                  <a:pt x="68157" y="3841"/>
                </a:lnTo>
                <a:lnTo>
                  <a:pt x="83642" y="14320"/>
                </a:lnTo>
                <a:lnTo>
                  <a:pt x="93974" y="29869"/>
                </a:lnTo>
                <a:lnTo>
                  <a:pt x="97536" y="48920"/>
                </a:lnTo>
                <a:lnTo>
                  <a:pt x="97536" y="338480"/>
                </a:lnTo>
                <a:lnTo>
                  <a:pt x="93974" y="357207"/>
                </a:lnTo>
                <a:lnTo>
                  <a:pt x="83642" y="372591"/>
                </a:lnTo>
                <a:lnTo>
                  <a:pt x="68157" y="383009"/>
                </a:lnTo>
                <a:lnTo>
                  <a:pt x="49136" y="3868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6"/>
            </p:custDataLst>
          </p:nvPr>
        </p:nvSpPr>
        <p:spPr>
          <a:xfrm>
            <a:off x="734568" y="2708998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9225" y="386841"/>
                </a:moveTo>
                <a:lnTo>
                  <a:pt x="30191" y="382993"/>
                </a:lnTo>
                <a:lnTo>
                  <a:pt x="14616" y="372465"/>
                </a:lnTo>
                <a:lnTo>
                  <a:pt x="4039" y="356784"/>
                </a:lnTo>
                <a:lnTo>
                  <a:pt x="0" y="337477"/>
                </a:lnTo>
                <a:lnTo>
                  <a:pt x="0" y="49441"/>
                </a:lnTo>
                <a:lnTo>
                  <a:pt x="4039" y="30089"/>
                </a:lnTo>
                <a:lnTo>
                  <a:pt x="14616" y="14385"/>
                </a:lnTo>
                <a:lnTo>
                  <a:pt x="30191" y="3849"/>
                </a:lnTo>
                <a:lnTo>
                  <a:pt x="49225" y="0"/>
                </a:lnTo>
                <a:lnTo>
                  <a:pt x="68246" y="3849"/>
                </a:lnTo>
                <a:lnTo>
                  <a:pt x="83724" y="14385"/>
                </a:lnTo>
                <a:lnTo>
                  <a:pt x="94030" y="30089"/>
                </a:lnTo>
                <a:lnTo>
                  <a:pt x="97535" y="49441"/>
                </a:lnTo>
                <a:lnTo>
                  <a:pt x="97535" y="337477"/>
                </a:lnTo>
                <a:lnTo>
                  <a:pt x="94030" y="356784"/>
                </a:lnTo>
                <a:lnTo>
                  <a:pt x="83724" y="372465"/>
                </a:lnTo>
                <a:lnTo>
                  <a:pt x="68246" y="382993"/>
                </a:lnTo>
                <a:lnTo>
                  <a:pt x="49225" y="3868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7"/>
            </p:custDataLst>
          </p:nvPr>
        </p:nvSpPr>
        <p:spPr>
          <a:xfrm>
            <a:off x="755904" y="4654537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8971" y="386829"/>
                </a:moveTo>
                <a:lnTo>
                  <a:pt x="29939" y="382990"/>
                </a:lnTo>
                <a:lnTo>
                  <a:pt x="14389" y="372530"/>
                </a:lnTo>
                <a:lnTo>
                  <a:pt x="3886" y="357034"/>
                </a:lnTo>
                <a:lnTo>
                  <a:pt x="0" y="338086"/>
                </a:lnTo>
                <a:lnTo>
                  <a:pt x="0" y="48526"/>
                </a:lnTo>
                <a:lnTo>
                  <a:pt x="3886" y="29703"/>
                </a:lnTo>
                <a:lnTo>
                  <a:pt x="14389" y="14271"/>
                </a:lnTo>
                <a:lnTo>
                  <a:pt x="29939" y="3835"/>
                </a:lnTo>
                <a:lnTo>
                  <a:pt x="48971" y="0"/>
                </a:lnTo>
                <a:lnTo>
                  <a:pt x="67989" y="3835"/>
                </a:lnTo>
                <a:lnTo>
                  <a:pt x="83492" y="14271"/>
                </a:lnTo>
                <a:lnTo>
                  <a:pt x="93876" y="29703"/>
                </a:lnTo>
                <a:lnTo>
                  <a:pt x="97536" y="48526"/>
                </a:lnTo>
                <a:lnTo>
                  <a:pt x="97536" y="338086"/>
                </a:lnTo>
                <a:lnTo>
                  <a:pt x="93876" y="357034"/>
                </a:lnTo>
                <a:lnTo>
                  <a:pt x="83492" y="372530"/>
                </a:lnTo>
                <a:lnTo>
                  <a:pt x="67989" y="382990"/>
                </a:lnTo>
                <a:lnTo>
                  <a:pt x="48971" y="38682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8"/>
          <a:stretch>
            <a:fillRect/>
          </a:stretch>
        </p:blipFill>
        <p:spPr>
          <a:xfrm>
            <a:off x="8304276" y="1033272"/>
            <a:ext cx="2759964" cy="5396483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60032" y="321220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探店类爆款脚本拆解示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例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1062736" y="1547621"/>
            <a:ext cx="5715635" cy="4648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——cue城市+cue店铺特色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在北京的朋友们，替你们挖宝到了一家情侣约会好餐厅！就在西单！—</a:t>
            </a:r>
            <a:r>
              <a:rPr sz="14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环境描述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价格优惠，环境高级私密包间装修的也很豪华</a:t>
            </a:r>
            <a:r>
              <a:rPr sz="14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——特色菜品描述（口感/颜值/摆盘）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ts val="1500"/>
              </a:lnSpc>
            </a:pPr>
            <a:r>
              <a:rPr sz="14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餐前面包搭配罗勒酱，最绝的是澳洲M5+级的和牛T骨，顶级和牛熔点更</a:t>
            </a: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 会出现入口即化的效果，脂肪与瘦肉巧妙交织每一口都让人满足</a:t>
            </a:r>
            <a:r>
              <a:rPr sz="14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ts val="1500"/>
              </a:lnSpc>
            </a:pPr>
            <a:r>
              <a:rPr sz="1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鲜虾芒果沙拉的虾又大又鲜，黑松露野菌蘑菇汤和奶油南瓜汤都很好喝， 牛肋排披萨卷层次丰富披萨卷内包裹着超多肉块，野菌烩饭也是一绝！还 有价值不菲的红酒也在套餐里</a:t>
            </a:r>
            <a:r>
              <a:rPr sz="14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——引发评论互动（抛出问句/@某人）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情侣约会要什么？划重点，高级感！@你的对象，冲</a:t>
            </a:r>
            <a:r>
              <a:rPr sz="14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！</a:t>
            </a:r>
            <a:endParaRPr sz="14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864108" y="1556994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8920" y="386841"/>
                </a:moveTo>
                <a:lnTo>
                  <a:pt x="29891" y="382991"/>
                </a:lnTo>
                <a:lnTo>
                  <a:pt x="14349" y="372448"/>
                </a:lnTo>
                <a:lnTo>
                  <a:pt x="3862" y="356725"/>
                </a:lnTo>
                <a:lnTo>
                  <a:pt x="0" y="337337"/>
                </a:lnTo>
                <a:lnTo>
                  <a:pt x="0" y="49301"/>
                </a:lnTo>
                <a:lnTo>
                  <a:pt x="3862" y="30035"/>
                </a:lnTo>
                <a:lnTo>
                  <a:pt x="14349" y="14373"/>
                </a:lnTo>
                <a:lnTo>
                  <a:pt x="29891" y="3849"/>
                </a:lnTo>
                <a:lnTo>
                  <a:pt x="48920" y="0"/>
                </a:lnTo>
                <a:lnTo>
                  <a:pt x="67944" y="3849"/>
                </a:lnTo>
                <a:lnTo>
                  <a:pt x="83453" y="14373"/>
                </a:lnTo>
                <a:lnTo>
                  <a:pt x="93849" y="30035"/>
                </a:lnTo>
                <a:lnTo>
                  <a:pt x="97535" y="49301"/>
                </a:lnTo>
                <a:lnTo>
                  <a:pt x="97535" y="337337"/>
                </a:lnTo>
                <a:lnTo>
                  <a:pt x="93849" y="356725"/>
                </a:lnTo>
                <a:lnTo>
                  <a:pt x="83453" y="372448"/>
                </a:lnTo>
                <a:lnTo>
                  <a:pt x="67944" y="382991"/>
                </a:lnTo>
                <a:lnTo>
                  <a:pt x="48920" y="3868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6"/>
          <a:stretch>
            <a:fillRect/>
          </a:stretch>
        </p:blipFill>
        <p:spPr>
          <a:xfrm>
            <a:off x="7967471" y="1130808"/>
            <a:ext cx="2759964" cy="5396483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7"/>
            </p:custDataLst>
          </p:nvPr>
        </p:nvSpPr>
        <p:spPr>
          <a:xfrm>
            <a:off x="886967" y="2543949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8145" y="386841"/>
                </a:moveTo>
                <a:lnTo>
                  <a:pt x="29128" y="383000"/>
                </a:lnTo>
                <a:lnTo>
                  <a:pt x="13671" y="372522"/>
                </a:lnTo>
                <a:lnTo>
                  <a:pt x="3415" y="356977"/>
                </a:lnTo>
                <a:lnTo>
                  <a:pt x="0" y="337934"/>
                </a:lnTo>
                <a:lnTo>
                  <a:pt x="0" y="48374"/>
                </a:lnTo>
                <a:lnTo>
                  <a:pt x="3415" y="29644"/>
                </a:lnTo>
                <a:lnTo>
                  <a:pt x="13671" y="14257"/>
                </a:lnTo>
                <a:lnTo>
                  <a:pt x="29128" y="3834"/>
                </a:lnTo>
                <a:lnTo>
                  <a:pt x="48145" y="0"/>
                </a:lnTo>
                <a:lnTo>
                  <a:pt x="67182" y="3834"/>
                </a:lnTo>
                <a:lnTo>
                  <a:pt x="82775" y="14257"/>
                </a:lnTo>
                <a:lnTo>
                  <a:pt x="93401" y="29644"/>
                </a:lnTo>
                <a:lnTo>
                  <a:pt x="97535" y="48374"/>
                </a:lnTo>
                <a:lnTo>
                  <a:pt x="97535" y="337934"/>
                </a:lnTo>
                <a:lnTo>
                  <a:pt x="93401" y="356977"/>
                </a:lnTo>
                <a:lnTo>
                  <a:pt x="82775" y="372522"/>
                </a:lnTo>
                <a:lnTo>
                  <a:pt x="67182" y="383000"/>
                </a:lnTo>
                <a:lnTo>
                  <a:pt x="48145" y="3868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8"/>
            </p:custDataLst>
          </p:nvPr>
        </p:nvSpPr>
        <p:spPr>
          <a:xfrm>
            <a:off x="886967" y="3522154"/>
            <a:ext cx="97790" cy="387350"/>
          </a:xfrm>
          <a:custGeom>
            <a:avLst/>
            <a:gdLst/>
            <a:ahLst/>
            <a:cxnLst/>
            <a:rect l="l" t="t" r="r" b="b"/>
            <a:pathLst>
              <a:path w="97790" h="387350">
                <a:moveTo>
                  <a:pt x="48145" y="386842"/>
                </a:moveTo>
                <a:lnTo>
                  <a:pt x="29128" y="383003"/>
                </a:lnTo>
                <a:lnTo>
                  <a:pt x="13671" y="372548"/>
                </a:lnTo>
                <a:lnTo>
                  <a:pt x="3415" y="357063"/>
                </a:lnTo>
                <a:lnTo>
                  <a:pt x="0" y="338137"/>
                </a:lnTo>
                <a:lnTo>
                  <a:pt x="0" y="48577"/>
                </a:lnTo>
                <a:lnTo>
                  <a:pt x="3415" y="29725"/>
                </a:lnTo>
                <a:lnTo>
                  <a:pt x="13671" y="14277"/>
                </a:lnTo>
                <a:lnTo>
                  <a:pt x="29128" y="3836"/>
                </a:lnTo>
                <a:lnTo>
                  <a:pt x="48145" y="0"/>
                </a:lnTo>
                <a:lnTo>
                  <a:pt x="67182" y="3836"/>
                </a:lnTo>
                <a:lnTo>
                  <a:pt x="82775" y="14277"/>
                </a:lnTo>
                <a:lnTo>
                  <a:pt x="93401" y="29725"/>
                </a:lnTo>
                <a:lnTo>
                  <a:pt x="97535" y="48577"/>
                </a:lnTo>
                <a:lnTo>
                  <a:pt x="97535" y="338137"/>
                </a:lnTo>
                <a:lnTo>
                  <a:pt x="93401" y="357063"/>
                </a:lnTo>
                <a:lnTo>
                  <a:pt x="82775" y="372548"/>
                </a:lnTo>
                <a:lnTo>
                  <a:pt x="67182" y="383003"/>
                </a:lnTo>
                <a:lnTo>
                  <a:pt x="48145" y="38684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9"/>
            </p:custDataLst>
          </p:nvPr>
        </p:nvSpPr>
        <p:spPr>
          <a:xfrm>
            <a:off x="891539" y="5589003"/>
            <a:ext cx="99060" cy="387350"/>
          </a:xfrm>
          <a:custGeom>
            <a:avLst/>
            <a:gdLst/>
            <a:ahLst/>
            <a:cxnLst/>
            <a:rect l="l" t="t" r="r" b="b"/>
            <a:pathLst>
              <a:path w="99059" h="387350">
                <a:moveTo>
                  <a:pt x="49415" y="386841"/>
                </a:moveTo>
                <a:lnTo>
                  <a:pt x="30378" y="382997"/>
                </a:lnTo>
                <a:lnTo>
                  <a:pt x="14782" y="372505"/>
                </a:lnTo>
                <a:lnTo>
                  <a:pt x="4149" y="356929"/>
                </a:lnTo>
                <a:lnTo>
                  <a:pt x="0" y="337832"/>
                </a:lnTo>
                <a:lnTo>
                  <a:pt x="0" y="48272"/>
                </a:lnTo>
                <a:lnTo>
                  <a:pt x="4149" y="29596"/>
                </a:lnTo>
                <a:lnTo>
                  <a:pt x="14782" y="14239"/>
                </a:lnTo>
                <a:lnTo>
                  <a:pt x="30378" y="3831"/>
                </a:lnTo>
                <a:lnTo>
                  <a:pt x="49415" y="0"/>
                </a:lnTo>
                <a:lnTo>
                  <a:pt x="68456" y="3831"/>
                </a:lnTo>
                <a:lnTo>
                  <a:pt x="84077" y="14239"/>
                </a:lnTo>
                <a:lnTo>
                  <a:pt x="94778" y="29596"/>
                </a:lnTo>
                <a:lnTo>
                  <a:pt x="99059" y="48272"/>
                </a:lnTo>
                <a:lnTo>
                  <a:pt x="99059" y="337832"/>
                </a:lnTo>
                <a:lnTo>
                  <a:pt x="94778" y="356929"/>
                </a:lnTo>
                <a:lnTo>
                  <a:pt x="84077" y="372505"/>
                </a:lnTo>
                <a:lnTo>
                  <a:pt x="68456" y="382997"/>
                </a:lnTo>
                <a:lnTo>
                  <a:pt x="49415" y="3868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探店现场100%还原拍摄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2185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探店拍摄的2种镜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860" y="3448138"/>
            <a:ext cx="29972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</a:t>
            </a:r>
            <a:r>
              <a:rPr sz="1800" spc="-9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拍摄食物动态（多特写）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860" y="3996778"/>
            <a:ext cx="36830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sz="1800" spc="-9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拍摄人物反应或动作（多近景）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51319" y="3448138"/>
            <a:ext cx="34544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</a:t>
            </a:r>
            <a:r>
              <a:rPr sz="1800" spc="-9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拉镜头（多拍摄食物全家福）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1319" y="3996778"/>
            <a:ext cx="27686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</a:t>
            </a:r>
            <a:r>
              <a:rPr sz="1800" spc="-9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摇镜头（多拍摄环境）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51319" y="4545418"/>
            <a:ext cx="31115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2.3</a:t>
            </a:r>
            <a:r>
              <a:rPr sz="1800" spc="-9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移镜头（拍摄食物/环境）</a:t>
            </a:r>
            <a:endParaRPr sz="1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4"/>
            </p:custDataLst>
          </p:nvPr>
        </p:nvSpPr>
        <p:spPr>
          <a:xfrm>
            <a:off x="1479003" y="2455316"/>
            <a:ext cx="4017645" cy="3441700"/>
          </a:xfrm>
          <a:custGeom>
            <a:avLst/>
            <a:gdLst/>
            <a:ahLst/>
            <a:cxnLst/>
            <a:rect l="l" t="t" r="r" b="b"/>
            <a:pathLst>
              <a:path w="4017645" h="3441700">
                <a:moveTo>
                  <a:pt x="3561651" y="12700"/>
                </a:moveTo>
                <a:lnTo>
                  <a:pt x="455434" y="12700"/>
                </a:lnTo>
                <a:lnTo>
                  <a:pt x="469734" y="0"/>
                </a:lnTo>
                <a:lnTo>
                  <a:pt x="3547351" y="0"/>
                </a:lnTo>
                <a:lnTo>
                  <a:pt x="3561651" y="12700"/>
                </a:lnTo>
                <a:close/>
              </a:path>
              <a:path w="4017645" h="3441700">
                <a:moveTo>
                  <a:pt x="3603739" y="25400"/>
                </a:moveTo>
                <a:lnTo>
                  <a:pt x="413346" y="25400"/>
                </a:lnTo>
                <a:lnTo>
                  <a:pt x="427240" y="12700"/>
                </a:lnTo>
                <a:lnTo>
                  <a:pt x="3589845" y="12700"/>
                </a:lnTo>
                <a:lnTo>
                  <a:pt x="3603739" y="25400"/>
                </a:lnTo>
                <a:close/>
              </a:path>
              <a:path w="4017645" h="3441700">
                <a:moveTo>
                  <a:pt x="3644519" y="38100"/>
                </a:moveTo>
                <a:lnTo>
                  <a:pt x="372567" y="38100"/>
                </a:lnTo>
                <a:lnTo>
                  <a:pt x="386003" y="25400"/>
                </a:lnTo>
                <a:lnTo>
                  <a:pt x="3631082" y="25400"/>
                </a:lnTo>
                <a:lnTo>
                  <a:pt x="3644519" y="38100"/>
                </a:lnTo>
                <a:close/>
              </a:path>
              <a:path w="4017645" h="3441700">
                <a:moveTo>
                  <a:pt x="463778" y="50800"/>
                </a:moveTo>
                <a:lnTo>
                  <a:pt x="346176" y="50800"/>
                </a:lnTo>
                <a:lnTo>
                  <a:pt x="359283" y="38100"/>
                </a:lnTo>
                <a:lnTo>
                  <a:pt x="477608" y="38100"/>
                </a:lnTo>
                <a:lnTo>
                  <a:pt x="463778" y="50800"/>
                </a:lnTo>
                <a:close/>
              </a:path>
              <a:path w="4017645" h="3441700">
                <a:moveTo>
                  <a:pt x="3670909" y="50800"/>
                </a:moveTo>
                <a:lnTo>
                  <a:pt x="3553307" y="50800"/>
                </a:lnTo>
                <a:lnTo>
                  <a:pt x="3539477" y="38100"/>
                </a:lnTo>
                <a:lnTo>
                  <a:pt x="3657803" y="38100"/>
                </a:lnTo>
                <a:lnTo>
                  <a:pt x="3670909" y="50800"/>
                </a:lnTo>
                <a:close/>
              </a:path>
              <a:path w="4017645" h="3441700">
                <a:moveTo>
                  <a:pt x="411594" y="63500"/>
                </a:moveTo>
                <a:lnTo>
                  <a:pt x="320446" y="63500"/>
                </a:lnTo>
                <a:lnTo>
                  <a:pt x="333222" y="50800"/>
                </a:lnTo>
                <a:lnTo>
                  <a:pt x="424891" y="50800"/>
                </a:lnTo>
                <a:lnTo>
                  <a:pt x="411594" y="63500"/>
                </a:lnTo>
                <a:close/>
              </a:path>
              <a:path w="4017645" h="3441700">
                <a:moveTo>
                  <a:pt x="3696639" y="63500"/>
                </a:moveTo>
                <a:lnTo>
                  <a:pt x="3605491" y="63500"/>
                </a:lnTo>
                <a:lnTo>
                  <a:pt x="3592195" y="50800"/>
                </a:lnTo>
                <a:lnTo>
                  <a:pt x="3683863" y="50800"/>
                </a:lnTo>
                <a:lnTo>
                  <a:pt x="3696639" y="63500"/>
                </a:lnTo>
                <a:close/>
              </a:path>
              <a:path w="4017645" h="3441700">
                <a:moveTo>
                  <a:pt x="373913" y="76200"/>
                </a:moveTo>
                <a:lnTo>
                  <a:pt x="295440" y="76200"/>
                </a:lnTo>
                <a:lnTo>
                  <a:pt x="307860" y="63500"/>
                </a:lnTo>
                <a:lnTo>
                  <a:pt x="386765" y="63500"/>
                </a:lnTo>
                <a:lnTo>
                  <a:pt x="373913" y="76200"/>
                </a:lnTo>
                <a:close/>
              </a:path>
              <a:path w="4017645" h="3441700">
                <a:moveTo>
                  <a:pt x="386321" y="76200"/>
                </a:moveTo>
                <a:lnTo>
                  <a:pt x="386765" y="63500"/>
                </a:lnTo>
                <a:lnTo>
                  <a:pt x="399326" y="63500"/>
                </a:lnTo>
                <a:lnTo>
                  <a:pt x="386321" y="76200"/>
                </a:lnTo>
                <a:close/>
              </a:path>
              <a:path w="4017645" h="3441700">
                <a:moveTo>
                  <a:pt x="3630764" y="76200"/>
                </a:moveTo>
                <a:lnTo>
                  <a:pt x="3617760" y="63500"/>
                </a:lnTo>
                <a:lnTo>
                  <a:pt x="3630320" y="63500"/>
                </a:lnTo>
                <a:lnTo>
                  <a:pt x="3630764" y="76200"/>
                </a:lnTo>
                <a:close/>
              </a:path>
              <a:path w="4017645" h="3441700">
                <a:moveTo>
                  <a:pt x="3721646" y="76200"/>
                </a:moveTo>
                <a:lnTo>
                  <a:pt x="3643172" y="76200"/>
                </a:lnTo>
                <a:lnTo>
                  <a:pt x="3630320" y="63500"/>
                </a:lnTo>
                <a:lnTo>
                  <a:pt x="3709225" y="63500"/>
                </a:lnTo>
                <a:lnTo>
                  <a:pt x="3721646" y="76200"/>
                </a:lnTo>
                <a:close/>
              </a:path>
              <a:path w="4017645" h="3441700">
                <a:moveTo>
                  <a:pt x="349554" y="88900"/>
                </a:moveTo>
                <a:lnTo>
                  <a:pt x="271195" y="88900"/>
                </a:lnTo>
                <a:lnTo>
                  <a:pt x="283222" y="76200"/>
                </a:lnTo>
                <a:lnTo>
                  <a:pt x="362077" y="76200"/>
                </a:lnTo>
                <a:lnTo>
                  <a:pt x="349554" y="88900"/>
                </a:lnTo>
                <a:close/>
              </a:path>
              <a:path w="4017645" h="3441700">
                <a:moveTo>
                  <a:pt x="3745890" y="88900"/>
                </a:moveTo>
                <a:lnTo>
                  <a:pt x="3667531" y="88900"/>
                </a:lnTo>
                <a:lnTo>
                  <a:pt x="3655009" y="76200"/>
                </a:lnTo>
                <a:lnTo>
                  <a:pt x="3733863" y="76200"/>
                </a:lnTo>
                <a:lnTo>
                  <a:pt x="3745890" y="88900"/>
                </a:lnTo>
                <a:close/>
              </a:path>
              <a:path w="4017645" h="3441700">
                <a:moveTo>
                  <a:pt x="302806" y="114300"/>
                </a:moveTo>
                <a:lnTo>
                  <a:pt x="236296" y="114300"/>
                </a:lnTo>
                <a:lnTo>
                  <a:pt x="247726" y="101600"/>
                </a:lnTo>
                <a:lnTo>
                  <a:pt x="259359" y="88900"/>
                </a:lnTo>
                <a:lnTo>
                  <a:pt x="338023" y="88900"/>
                </a:lnTo>
                <a:lnTo>
                  <a:pt x="325843" y="101600"/>
                </a:lnTo>
                <a:lnTo>
                  <a:pt x="314642" y="101600"/>
                </a:lnTo>
                <a:lnTo>
                  <a:pt x="302806" y="114300"/>
                </a:lnTo>
                <a:close/>
              </a:path>
              <a:path w="4017645" h="3441700">
                <a:moveTo>
                  <a:pt x="3780790" y="114300"/>
                </a:moveTo>
                <a:lnTo>
                  <a:pt x="3714280" y="114300"/>
                </a:lnTo>
                <a:lnTo>
                  <a:pt x="3702443" y="101600"/>
                </a:lnTo>
                <a:lnTo>
                  <a:pt x="3691242" y="101600"/>
                </a:lnTo>
                <a:lnTo>
                  <a:pt x="3679063" y="88900"/>
                </a:lnTo>
                <a:lnTo>
                  <a:pt x="3757726" y="88900"/>
                </a:lnTo>
                <a:lnTo>
                  <a:pt x="3769360" y="101600"/>
                </a:lnTo>
                <a:lnTo>
                  <a:pt x="3780790" y="114300"/>
                </a:lnTo>
                <a:close/>
              </a:path>
              <a:path w="4017645" h="3441700">
                <a:moveTo>
                  <a:pt x="248437" y="152400"/>
                </a:moveTo>
                <a:lnTo>
                  <a:pt x="192735" y="152400"/>
                </a:lnTo>
                <a:lnTo>
                  <a:pt x="203288" y="139700"/>
                </a:lnTo>
                <a:lnTo>
                  <a:pt x="214071" y="127000"/>
                </a:lnTo>
                <a:lnTo>
                  <a:pt x="225069" y="114300"/>
                </a:lnTo>
                <a:lnTo>
                  <a:pt x="291947" y="114300"/>
                </a:lnTo>
                <a:lnTo>
                  <a:pt x="280492" y="127000"/>
                </a:lnTo>
                <a:lnTo>
                  <a:pt x="269989" y="127000"/>
                </a:lnTo>
                <a:lnTo>
                  <a:pt x="258927" y="139700"/>
                </a:lnTo>
                <a:lnTo>
                  <a:pt x="259295" y="139700"/>
                </a:lnTo>
                <a:lnTo>
                  <a:pt x="248437" y="152400"/>
                </a:lnTo>
                <a:close/>
              </a:path>
              <a:path w="4017645" h="3441700">
                <a:moveTo>
                  <a:pt x="3824351" y="152400"/>
                </a:moveTo>
                <a:lnTo>
                  <a:pt x="3768648" y="152400"/>
                </a:lnTo>
                <a:lnTo>
                  <a:pt x="3757790" y="139700"/>
                </a:lnTo>
                <a:lnTo>
                  <a:pt x="3758158" y="139700"/>
                </a:lnTo>
                <a:lnTo>
                  <a:pt x="3747096" y="127000"/>
                </a:lnTo>
                <a:lnTo>
                  <a:pt x="3736594" y="127000"/>
                </a:lnTo>
                <a:lnTo>
                  <a:pt x="3725138" y="114300"/>
                </a:lnTo>
                <a:lnTo>
                  <a:pt x="3792016" y="114300"/>
                </a:lnTo>
                <a:lnTo>
                  <a:pt x="3803015" y="127000"/>
                </a:lnTo>
                <a:lnTo>
                  <a:pt x="3813797" y="139700"/>
                </a:lnTo>
                <a:lnTo>
                  <a:pt x="3824351" y="152400"/>
                </a:lnTo>
                <a:close/>
              </a:path>
              <a:path w="4017645" h="3441700">
                <a:moveTo>
                  <a:pt x="269608" y="139700"/>
                </a:moveTo>
                <a:lnTo>
                  <a:pt x="269989" y="127000"/>
                </a:lnTo>
                <a:lnTo>
                  <a:pt x="280873" y="127000"/>
                </a:lnTo>
                <a:lnTo>
                  <a:pt x="269608" y="139700"/>
                </a:lnTo>
                <a:close/>
              </a:path>
              <a:path w="4017645" h="3441700">
                <a:moveTo>
                  <a:pt x="3747477" y="139700"/>
                </a:moveTo>
                <a:lnTo>
                  <a:pt x="3736213" y="127000"/>
                </a:lnTo>
                <a:lnTo>
                  <a:pt x="3747096" y="127000"/>
                </a:lnTo>
                <a:lnTo>
                  <a:pt x="3747477" y="139700"/>
                </a:lnTo>
                <a:close/>
              </a:path>
              <a:path w="4017645" h="3441700">
                <a:moveTo>
                  <a:pt x="189865" y="203200"/>
                </a:moveTo>
                <a:lnTo>
                  <a:pt x="143459" y="203200"/>
                </a:lnTo>
                <a:lnTo>
                  <a:pt x="152831" y="190500"/>
                </a:lnTo>
                <a:lnTo>
                  <a:pt x="162445" y="177800"/>
                </a:lnTo>
                <a:lnTo>
                  <a:pt x="172300" y="165100"/>
                </a:lnTo>
                <a:lnTo>
                  <a:pt x="182397" y="152400"/>
                </a:lnTo>
                <a:lnTo>
                  <a:pt x="238493" y="152400"/>
                </a:lnTo>
                <a:lnTo>
                  <a:pt x="228066" y="165100"/>
                </a:lnTo>
                <a:lnTo>
                  <a:pt x="228409" y="165100"/>
                </a:lnTo>
                <a:lnTo>
                  <a:pt x="218186" y="177800"/>
                </a:lnTo>
                <a:lnTo>
                  <a:pt x="208851" y="177800"/>
                </a:lnTo>
                <a:lnTo>
                  <a:pt x="199085" y="190500"/>
                </a:lnTo>
                <a:lnTo>
                  <a:pt x="199402" y="190500"/>
                </a:lnTo>
                <a:lnTo>
                  <a:pt x="189865" y="203200"/>
                </a:lnTo>
                <a:close/>
              </a:path>
              <a:path w="4017645" h="3441700">
                <a:moveTo>
                  <a:pt x="3873627" y="203200"/>
                </a:moveTo>
                <a:lnTo>
                  <a:pt x="3827221" y="203200"/>
                </a:lnTo>
                <a:lnTo>
                  <a:pt x="3817683" y="190500"/>
                </a:lnTo>
                <a:lnTo>
                  <a:pt x="3818001" y="190500"/>
                </a:lnTo>
                <a:lnTo>
                  <a:pt x="3808234" y="177800"/>
                </a:lnTo>
                <a:lnTo>
                  <a:pt x="3798900" y="177800"/>
                </a:lnTo>
                <a:lnTo>
                  <a:pt x="3788676" y="165100"/>
                </a:lnTo>
                <a:lnTo>
                  <a:pt x="3789019" y="165100"/>
                </a:lnTo>
                <a:lnTo>
                  <a:pt x="3778592" y="152400"/>
                </a:lnTo>
                <a:lnTo>
                  <a:pt x="3834688" y="152400"/>
                </a:lnTo>
                <a:lnTo>
                  <a:pt x="3844785" y="165100"/>
                </a:lnTo>
                <a:lnTo>
                  <a:pt x="3854640" y="177800"/>
                </a:lnTo>
                <a:lnTo>
                  <a:pt x="3864254" y="190500"/>
                </a:lnTo>
                <a:lnTo>
                  <a:pt x="3873627" y="203200"/>
                </a:lnTo>
                <a:close/>
              </a:path>
              <a:path w="4017645" h="3441700">
                <a:moveTo>
                  <a:pt x="190182" y="3238500"/>
                </a:moveTo>
                <a:lnTo>
                  <a:pt x="134340" y="3238500"/>
                </a:lnTo>
                <a:lnTo>
                  <a:pt x="125488" y="3225800"/>
                </a:lnTo>
                <a:lnTo>
                  <a:pt x="100482" y="3187700"/>
                </a:lnTo>
                <a:lnTo>
                  <a:pt x="77952" y="3149600"/>
                </a:lnTo>
                <a:lnTo>
                  <a:pt x="58026" y="3111500"/>
                </a:lnTo>
                <a:lnTo>
                  <a:pt x="40817" y="3073400"/>
                </a:lnTo>
                <a:lnTo>
                  <a:pt x="26454" y="3035300"/>
                </a:lnTo>
                <a:lnTo>
                  <a:pt x="15074" y="2997200"/>
                </a:lnTo>
                <a:lnTo>
                  <a:pt x="11950" y="2971800"/>
                </a:lnTo>
                <a:lnTo>
                  <a:pt x="9194" y="2959100"/>
                </a:lnTo>
                <a:lnTo>
                  <a:pt x="3035" y="2921000"/>
                </a:lnTo>
                <a:lnTo>
                  <a:pt x="774" y="2882900"/>
                </a:lnTo>
                <a:lnTo>
                  <a:pt x="190" y="2870200"/>
                </a:lnTo>
                <a:lnTo>
                  <a:pt x="0" y="2857500"/>
                </a:lnTo>
                <a:lnTo>
                  <a:pt x="0" y="584200"/>
                </a:lnTo>
                <a:lnTo>
                  <a:pt x="774" y="546100"/>
                </a:lnTo>
                <a:lnTo>
                  <a:pt x="4724" y="508000"/>
                </a:lnTo>
                <a:lnTo>
                  <a:pt x="9194" y="482600"/>
                </a:lnTo>
                <a:lnTo>
                  <a:pt x="11950" y="457200"/>
                </a:lnTo>
                <a:lnTo>
                  <a:pt x="22326" y="419100"/>
                </a:lnTo>
                <a:lnTo>
                  <a:pt x="35712" y="381000"/>
                </a:lnTo>
                <a:lnTo>
                  <a:pt x="51981" y="342900"/>
                </a:lnTo>
                <a:lnTo>
                  <a:pt x="71018" y="304800"/>
                </a:lnTo>
                <a:lnTo>
                  <a:pt x="92697" y="266700"/>
                </a:lnTo>
                <a:lnTo>
                  <a:pt x="116878" y="228600"/>
                </a:lnTo>
                <a:lnTo>
                  <a:pt x="134340" y="203200"/>
                </a:lnTo>
                <a:lnTo>
                  <a:pt x="190182" y="203200"/>
                </a:lnTo>
                <a:lnTo>
                  <a:pt x="180873" y="215900"/>
                </a:lnTo>
                <a:lnTo>
                  <a:pt x="172402" y="215900"/>
                </a:lnTo>
                <a:lnTo>
                  <a:pt x="163588" y="228600"/>
                </a:lnTo>
                <a:lnTo>
                  <a:pt x="163880" y="228600"/>
                </a:lnTo>
                <a:lnTo>
                  <a:pt x="155295" y="241300"/>
                </a:lnTo>
                <a:lnTo>
                  <a:pt x="155575" y="241300"/>
                </a:lnTo>
                <a:lnTo>
                  <a:pt x="147256" y="254000"/>
                </a:lnTo>
                <a:lnTo>
                  <a:pt x="147535" y="254000"/>
                </a:lnTo>
                <a:lnTo>
                  <a:pt x="139471" y="266700"/>
                </a:lnTo>
                <a:lnTo>
                  <a:pt x="139725" y="266700"/>
                </a:lnTo>
                <a:lnTo>
                  <a:pt x="131927" y="279400"/>
                </a:lnTo>
                <a:lnTo>
                  <a:pt x="124891" y="279400"/>
                </a:lnTo>
                <a:lnTo>
                  <a:pt x="117627" y="292100"/>
                </a:lnTo>
                <a:lnTo>
                  <a:pt x="117868" y="292100"/>
                </a:lnTo>
                <a:lnTo>
                  <a:pt x="110871" y="304800"/>
                </a:lnTo>
                <a:lnTo>
                  <a:pt x="111099" y="304800"/>
                </a:lnTo>
                <a:lnTo>
                  <a:pt x="104381" y="317500"/>
                </a:lnTo>
                <a:lnTo>
                  <a:pt x="104609" y="317500"/>
                </a:lnTo>
                <a:lnTo>
                  <a:pt x="98171" y="330200"/>
                </a:lnTo>
                <a:lnTo>
                  <a:pt x="98386" y="330200"/>
                </a:lnTo>
                <a:lnTo>
                  <a:pt x="92252" y="342900"/>
                </a:lnTo>
                <a:lnTo>
                  <a:pt x="92443" y="342900"/>
                </a:lnTo>
                <a:lnTo>
                  <a:pt x="86601" y="355600"/>
                </a:lnTo>
                <a:lnTo>
                  <a:pt x="86791" y="355600"/>
                </a:lnTo>
                <a:lnTo>
                  <a:pt x="81241" y="368300"/>
                </a:lnTo>
                <a:lnTo>
                  <a:pt x="81419" y="368300"/>
                </a:lnTo>
                <a:lnTo>
                  <a:pt x="76174" y="381000"/>
                </a:lnTo>
                <a:lnTo>
                  <a:pt x="76339" y="381000"/>
                </a:lnTo>
                <a:lnTo>
                  <a:pt x="71399" y="393700"/>
                </a:lnTo>
                <a:lnTo>
                  <a:pt x="71564" y="393700"/>
                </a:lnTo>
                <a:lnTo>
                  <a:pt x="66929" y="406400"/>
                </a:lnTo>
                <a:lnTo>
                  <a:pt x="67081" y="406400"/>
                </a:lnTo>
                <a:lnTo>
                  <a:pt x="62763" y="419100"/>
                </a:lnTo>
                <a:lnTo>
                  <a:pt x="62903" y="419100"/>
                </a:lnTo>
                <a:lnTo>
                  <a:pt x="58915" y="431800"/>
                </a:lnTo>
                <a:lnTo>
                  <a:pt x="55359" y="444500"/>
                </a:lnTo>
                <a:lnTo>
                  <a:pt x="52133" y="457200"/>
                </a:lnTo>
                <a:lnTo>
                  <a:pt x="49237" y="469900"/>
                </a:lnTo>
                <a:lnTo>
                  <a:pt x="46659" y="482600"/>
                </a:lnTo>
                <a:lnTo>
                  <a:pt x="44411" y="495300"/>
                </a:lnTo>
                <a:lnTo>
                  <a:pt x="42494" y="508000"/>
                </a:lnTo>
                <a:lnTo>
                  <a:pt x="40919" y="520700"/>
                </a:lnTo>
                <a:lnTo>
                  <a:pt x="40328" y="533400"/>
                </a:lnTo>
                <a:lnTo>
                  <a:pt x="39725" y="533400"/>
                </a:lnTo>
                <a:lnTo>
                  <a:pt x="38811" y="558800"/>
                </a:lnTo>
                <a:lnTo>
                  <a:pt x="38277" y="571500"/>
                </a:lnTo>
                <a:lnTo>
                  <a:pt x="38100" y="584200"/>
                </a:lnTo>
                <a:lnTo>
                  <a:pt x="38100" y="2857500"/>
                </a:lnTo>
                <a:lnTo>
                  <a:pt x="38290" y="2870200"/>
                </a:lnTo>
                <a:lnTo>
                  <a:pt x="38836" y="2882900"/>
                </a:lnTo>
                <a:lnTo>
                  <a:pt x="39725" y="2895600"/>
                </a:lnTo>
                <a:lnTo>
                  <a:pt x="40970" y="2921000"/>
                </a:lnTo>
                <a:lnTo>
                  <a:pt x="42557" y="2933700"/>
                </a:lnTo>
                <a:lnTo>
                  <a:pt x="44475" y="2946400"/>
                </a:lnTo>
                <a:lnTo>
                  <a:pt x="46736" y="2959100"/>
                </a:lnTo>
                <a:lnTo>
                  <a:pt x="49326" y="2971800"/>
                </a:lnTo>
                <a:lnTo>
                  <a:pt x="52247" y="2984500"/>
                </a:lnTo>
                <a:lnTo>
                  <a:pt x="55486" y="2997200"/>
                </a:lnTo>
                <a:lnTo>
                  <a:pt x="59042" y="3009900"/>
                </a:lnTo>
                <a:lnTo>
                  <a:pt x="62903" y="3022600"/>
                </a:lnTo>
                <a:lnTo>
                  <a:pt x="62763" y="3022600"/>
                </a:lnTo>
                <a:lnTo>
                  <a:pt x="67081" y="3035300"/>
                </a:lnTo>
                <a:lnTo>
                  <a:pt x="66929" y="3035300"/>
                </a:lnTo>
                <a:lnTo>
                  <a:pt x="71564" y="3048000"/>
                </a:lnTo>
                <a:lnTo>
                  <a:pt x="71399" y="3048000"/>
                </a:lnTo>
                <a:lnTo>
                  <a:pt x="76339" y="3060700"/>
                </a:lnTo>
                <a:lnTo>
                  <a:pt x="76174" y="3060700"/>
                </a:lnTo>
                <a:lnTo>
                  <a:pt x="81419" y="3073400"/>
                </a:lnTo>
                <a:lnTo>
                  <a:pt x="81241" y="3073400"/>
                </a:lnTo>
                <a:lnTo>
                  <a:pt x="86791" y="3086100"/>
                </a:lnTo>
                <a:lnTo>
                  <a:pt x="86601" y="3086100"/>
                </a:lnTo>
                <a:lnTo>
                  <a:pt x="92443" y="3098800"/>
                </a:lnTo>
                <a:lnTo>
                  <a:pt x="92252" y="3098800"/>
                </a:lnTo>
                <a:lnTo>
                  <a:pt x="98386" y="3111500"/>
                </a:lnTo>
                <a:lnTo>
                  <a:pt x="98171" y="3111500"/>
                </a:lnTo>
                <a:lnTo>
                  <a:pt x="104609" y="3124200"/>
                </a:lnTo>
                <a:lnTo>
                  <a:pt x="104381" y="3124200"/>
                </a:lnTo>
                <a:lnTo>
                  <a:pt x="111099" y="3136900"/>
                </a:lnTo>
                <a:lnTo>
                  <a:pt x="110871" y="3136900"/>
                </a:lnTo>
                <a:lnTo>
                  <a:pt x="117868" y="3149600"/>
                </a:lnTo>
                <a:lnTo>
                  <a:pt x="124637" y="3149600"/>
                </a:lnTo>
                <a:lnTo>
                  <a:pt x="132181" y="3162300"/>
                </a:lnTo>
                <a:lnTo>
                  <a:pt x="131927" y="3162300"/>
                </a:lnTo>
                <a:lnTo>
                  <a:pt x="139725" y="3175000"/>
                </a:lnTo>
                <a:lnTo>
                  <a:pt x="139471" y="3175000"/>
                </a:lnTo>
                <a:lnTo>
                  <a:pt x="147535" y="3187700"/>
                </a:lnTo>
                <a:lnTo>
                  <a:pt x="147256" y="3187700"/>
                </a:lnTo>
                <a:lnTo>
                  <a:pt x="155575" y="3200400"/>
                </a:lnTo>
                <a:lnTo>
                  <a:pt x="155295" y="3200400"/>
                </a:lnTo>
                <a:lnTo>
                  <a:pt x="163880" y="3213100"/>
                </a:lnTo>
                <a:lnTo>
                  <a:pt x="172110" y="3213100"/>
                </a:lnTo>
                <a:lnTo>
                  <a:pt x="181178" y="3225800"/>
                </a:lnTo>
                <a:lnTo>
                  <a:pt x="180873" y="3225800"/>
                </a:lnTo>
                <a:lnTo>
                  <a:pt x="190182" y="3238500"/>
                </a:lnTo>
                <a:close/>
              </a:path>
              <a:path w="4017645" h="3441700">
                <a:moveTo>
                  <a:pt x="3977398" y="546100"/>
                </a:moveTo>
                <a:lnTo>
                  <a:pt x="3976116" y="520700"/>
                </a:lnTo>
                <a:lnTo>
                  <a:pt x="3974528" y="508000"/>
                </a:lnTo>
                <a:lnTo>
                  <a:pt x="3972610" y="495300"/>
                </a:lnTo>
                <a:lnTo>
                  <a:pt x="3970350" y="482600"/>
                </a:lnTo>
                <a:lnTo>
                  <a:pt x="3967759" y="469900"/>
                </a:lnTo>
                <a:lnTo>
                  <a:pt x="3964838" y="457200"/>
                </a:lnTo>
                <a:lnTo>
                  <a:pt x="3961599" y="444500"/>
                </a:lnTo>
                <a:lnTo>
                  <a:pt x="3958043" y="431800"/>
                </a:lnTo>
                <a:lnTo>
                  <a:pt x="3958170" y="431800"/>
                </a:lnTo>
                <a:lnTo>
                  <a:pt x="3954183" y="419100"/>
                </a:lnTo>
                <a:lnTo>
                  <a:pt x="3954322" y="419100"/>
                </a:lnTo>
                <a:lnTo>
                  <a:pt x="3950004" y="406400"/>
                </a:lnTo>
                <a:lnTo>
                  <a:pt x="3950157" y="406400"/>
                </a:lnTo>
                <a:lnTo>
                  <a:pt x="3945521" y="393700"/>
                </a:lnTo>
                <a:lnTo>
                  <a:pt x="3945686" y="393700"/>
                </a:lnTo>
                <a:lnTo>
                  <a:pt x="3940733" y="381000"/>
                </a:lnTo>
                <a:lnTo>
                  <a:pt x="3940911" y="381000"/>
                </a:lnTo>
                <a:lnTo>
                  <a:pt x="3935666" y="368300"/>
                </a:lnTo>
                <a:lnTo>
                  <a:pt x="3935844" y="368300"/>
                </a:lnTo>
                <a:lnTo>
                  <a:pt x="3930294" y="355600"/>
                </a:lnTo>
                <a:lnTo>
                  <a:pt x="3930484" y="355600"/>
                </a:lnTo>
                <a:lnTo>
                  <a:pt x="3924642" y="342900"/>
                </a:lnTo>
                <a:lnTo>
                  <a:pt x="3924833" y="342900"/>
                </a:lnTo>
                <a:lnTo>
                  <a:pt x="3918699" y="330200"/>
                </a:lnTo>
                <a:lnTo>
                  <a:pt x="3918915" y="330200"/>
                </a:lnTo>
                <a:lnTo>
                  <a:pt x="3912476" y="317500"/>
                </a:lnTo>
                <a:lnTo>
                  <a:pt x="3912704" y="317500"/>
                </a:lnTo>
                <a:lnTo>
                  <a:pt x="3905986" y="304800"/>
                </a:lnTo>
                <a:lnTo>
                  <a:pt x="3906215" y="304800"/>
                </a:lnTo>
                <a:lnTo>
                  <a:pt x="3899217" y="292100"/>
                </a:lnTo>
                <a:lnTo>
                  <a:pt x="3899458" y="292100"/>
                </a:lnTo>
                <a:lnTo>
                  <a:pt x="3892194" y="279400"/>
                </a:lnTo>
                <a:lnTo>
                  <a:pt x="3885158" y="279400"/>
                </a:lnTo>
                <a:lnTo>
                  <a:pt x="3877360" y="266700"/>
                </a:lnTo>
                <a:lnTo>
                  <a:pt x="3877614" y="266700"/>
                </a:lnTo>
                <a:lnTo>
                  <a:pt x="3869550" y="254000"/>
                </a:lnTo>
                <a:lnTo>
                  <a:pt x="3869829" y="254000"/>
                </a:lnTo>
                <a:lnTo>
                  <a:pt x="3861511" y="241300"/>
                </a:lnTo>
                <a:lnTo>
                  <a:pt x="3861790" y="241300"/>
                </a:lnTo>
                <a:lnTo>
                  <a:pt x="3853205" y="228600"/>
                </a:lnTo>
                <a:lnTo>
                  <a:pt x="3853497" y="228600"/>
                </a:lnTo>
                <a:lnTo>
                  <a:pt x="3844683" y="215900"/>
                </a:lnTo>
                <a:lnTo>
                  <a:pt x="3836212" y="215900"/>
                </a:lnTo>
                <a:lnTo>
                  <a:pt x="3826903" y="203200"/>
                </a:lnTo>
                <a:lnTo>
                  <a:pt x="3882745" y="203200"/>
                </a:lnTo>
                <a:lnTo>
                  <a:pt x="3908539" y="241300"/>
                </a:lnTo>
                <a:lnTo>
                  <a:pt x="3931907" y="279400"/>
                </a:lnTo>
                <a:lnTo>
                  <a:pt x="3952709" y="317500"/>
                </a:lnTo>
                <a:lnTo>
                  <a:pt x="3970845" y="355600"/>
                </a:lnTo>
                <a:lnTo>
                  <a:pt x="3986174" y="393700"/>
                </a:lnTo>
                <a:lnTo>
                  <a:pt x="3998556" y="431800"/>
                </a:lnTo>
                <a:lnTo>
                  <a:pt x="4007891" y="482600"/>
                </a:lnTo>
                <a:lnTo>
                  <a:pt x="4010304" y="495300"/>
                </a:lnTo>
                <a:lnTo>
                  <a:pt x="4012361" y="508000"/>
                </a:lnTo>
                <a:lnTo>
                  <a:pt x="4014050" y="520700"/>
                </a:lnTo>
                <a:lnTo>
                  <a:pt x="4015371" y="533400"/>
                </a:lnTo>
                <a:lnTo>
                  <a:pt x="3977360" y="533400"/>
                </a:lnTo>
                <a:lnTo>
                  <a:pt x="3977398" y="546100"/>
                </a:lnTo>
                <a:close/>
              </a:path>
              <a:path w="4017645" h="3441700">
                <a:moveTo>
                  <a:pt x="39687" y="546100"/>
                </a:moveTo>
                <a:lnTo>
                  <a:pt x="39725" y="533400"/>
                </a:lnTo>
                <a:lnTo>
                  <a:pt x="40328" y="533400"/>
                </a:lnTo>
                <a:lnTo>
                  <a:pt x="39687" y="546100"/>
                </a:lnTo>
                <a:close/>
              </a:path>
              <a:path w="4017645" h="3441700">
                <a:moveTo>
                  <a:pt x="3882745" y="3238500"/>
                </a:moveTo>
                <a:lnTo>
                  <a:pt x="3826903" y="3238500"/>
                </a:lnTo>
                <a:lnTo>
                  <a:pt x="3836212" y="3225800"/>
                </a:lnTo>
                <a:lnTo>
                  <a:pt x="3835908" y="3225800"/>
                </a:lnTo>
                <a:lnTo>
                  <a:pt x="3844975" y="3213100"/>
                </a:lnTo>
                <a:lnTo>
                  <a:pt x="3853205" y="3213100"/>
                </a:lnTo>
                <a:lnTo>
                  <a:pt x="3861790" y="3200400"/>
                </a:lnTo>
                <a:lnTo>
                  <a:pt x="3861511" y="3200400"/>
                </a:lnTo>
                <a:lnTo>
                  <a:pt x="3869829" y="3187700"/>
                </a:lnTo>
                <a:lnTo>
                  <a:pt x="3869550" y="3187700"/>
                </a:lnTo>
                <a:lnTo>
                  <a:pt x="3877614" y="3175000"/>
                </a:lnTo>
                <a:lnTo>
                  <a:pt x="3877360" y="3175000"/>
                </a:lnTo>
                <a:lnTo>
                  <a:pt x="3885158" y="3162300"/>
                </a:lnTo>
                <a:lnTo>
                  <a:pt x="3884904" y="3162300"/>
                </a:lnTo>
                <a:lnTo>
                  <a:pt x="3892448" y="3149600"/>
                </a:lnTo>
                <a:lnTo>
                  <a:pt x="3899217" y="3149600"/>
                </a:lnTo>
                <a:lnTo>
                  <a:pt x="3906215" y="3136900"/>
                </a:lnTo>
                <a:lnTo>
                  <a:pt x="3905986" y="3136900"/>
                </a:lnTo>
                <a:lnTo>
                  <a:pt x="3912704" y="3124200"/>
                </a:lnTo>
                <a:lnTo>
                  <a:pt x="3912476" y="3124200"/>
                </a:lnTo>
                <a:lnTo>
                  <a:pt x="3918915" y="3111500"/>
                </a:lnTo>
                <a:lnTo>
                  <a:pt x="3918699" y="3111500"/>
                </a:lnTo>
                <a:lnTo>
                  <a:pt x="3924833" y="3098800"/>
                </a:lnTo>
                <a:lnTo>
                  <a:pt x="3924642" y="3098800"/>
                </a:lnTo>
                <a:lnTo>
                  <a:pt x="3930484" y="3086100"/>
                </a:lnTo>
                <a:lnTo>
                  <a:pt x="3930294" y="3086100"/>
                </a:lnTo>
                <a:lnTo>
                  <a:pt x="3935844" y="3073400"/>
                </a:lnTo>
                <a:lnTo>
                  <a:pt x="3935666" y="3073400"/>
                </a:lnTo>
                <a:lnTo>
                  <a:pt x="3940911" y="3060700"/>
                </a:lnTo>
                <a:lnTo>
                  <a:pt x="3940733" y="3060700"/>
                </a:lnTo>
                <a:lnTo>
                  <a:pt x="3945686" y="3048000"/>
                </a:lnTo>
                <a:lnTo>
                  <a:pt x="3945521" y="3048000"/>
                </a:lnTo>
                <a:lnTo>
                  <a:pt x="3950157" y="3035300"/>
                </a:lnTo>
                <a:lnTo>
                  <a:pt x="3950004" y="3035300"/>
                </a:lnTo>
                <a:lnTo>
                  <a:pt x="3954322" y="3022600"/>
                </a:lnTo>
                <a:lnTo>
                  <a:pt x="3954183" y="3022600"/>
                </a:lnTo>
                <a:lnTo>
                  <a:pt x="3958170" y="3009900"/>
                </a:lnTo>
                <a:lnTo>
                  <a:pt x="3958043" y="3009900"/>
                </a:lnTo>
                <a:lnTo>
                  <a:pt x="3961726" y="2997200"/>
                </a:lnTo>
                <a:lnTo>
                  <a:pt x="3964952" y="2984500"/>
                </a:lnTo>
                <a:lnTo>
                  <a:pt x="3967848" y="2971800"/>
                </a:lnTo>
                <a:lnTo>
                  <a:pt x="3970426" y="2959100"/>
                </a:lnTo>
                <a:lnTo>
                  <a:pt x="3972674" y="2946400"/>
                </a:lnTo>
                <a:lnTo>
                  <a:pt x="3974591" y="2933700"/>
                </a:lnTo>
                <a:lnTo>
                  <a:pt x="3976166" y="2921000"/>
                </a:lnTo>
                <a:lnTo>
                  <a:pt x="3977398" y="2895600"/>
                </a:lnTo>
                <a:lnTo>
                  <a:pt x="3978275" y="2882900"/>
                </a:lnTo>
                <a:lnTo>
                  <a:pt x="3978808" y="2870200"/>
                </a:lnTo>
                <a:lnTo>
                  <a:pt x="3978986" y="2857500"/>
                </a:lnTo>
                <a:lnTo>
                  <a:pt x="3978973" y="584200"/>
                </a:lnTo>
                <a:lnTo>
                  <a:pt x="3978795" y="571500"/>
                </a:lnTo>
                <a:lnTo>
                  <a:pt x="3978249" y="558800"/>
                </a:lnTo>
                <a:lnTo>
                  <a:pt x="3977360" y="533400"/>
                </a:lnTo>
                <a:lnTo>
                  <a:pt x="4015371" y="533400"/>
                </a:lnTo>
                <a:lnTo>
                  <a:pt x="4016311" y="546100"/>
                </a:lnTo>
                <a:lnTo>
                  <a:pt x="4016883" y="571500"/>
                </a:lnTo>
                <a:lnTo>
                  <a:pt x="4017073" y="584200"/>
                </a:lnTo>
                <a:lnTo>
                  <a:pt x="4017073" y="2857500"/>
                </a:lnTo>
                <a:lnTo>
                  <a:pt x="4016883" y="2870200"/>
                </a:lnTo>
                <a:lnTo>
                  <a:pt x="4016311" y="2882900"/>
                </a:lnTo>
                <a:lnTo>
                  <a:pt x="4015371" y="2908300"/>
                </a:lnTo>
                <a:lnTo>
                  <a:pt x="4010304" y="2946400"/>
                </a:lnTo>
                <a:lnTo>
                  <a:pt x="4005135" y="2971800"/>
                </a:lnTo>
                <a:lnTo>
                  <a:pt x="4002011" y="2997200"/>
                </a:lnTo>
                <a:lnTo>
                  <a:pt x="3990632" y="3035300"/>
                </a:lnTo>
                <a:lnTo>
                  <a:pt x="3976268" y="3073400"/>
                </a:lnTo>
                <a:lnTo>
                  <a:pt x="3959059" y="3111500"/>
                </a:lnTo>
                <a:lnTo>
                  <a:pt x="3939133" y="3149600"/>
                </a:lnTo>
                <a:lnTo>
                  <a:pt x="3916603" y="3187700"/>
                </a:lnTo>
                <a:lnTo>
                  <a:pt x="3891597" y="3225800"/>
                </a:lnTo>
                <a:lnTo>
                  <a:pt x="3882745" y="3238500"/>
                </a:lnTo>
                <a:close/>
              </a:path>
              <a:path w="4017645" h="3441700">
                <a:moveTo>
                  <a:pt x="238493" y="3289300"/>
                </a:moveTo>
                <a:lnTo>
                  <a:pt x="182397" y="3289300"/>
                </a:lnTo>
                <a:lnTo>
                  <a:pt x="172300" y="3276600"/>
                </a:lnTo>
                <a:lnTo>
                  <a:pt x="162445" y="3263900"/>
                </a:lnTo>
                <a:lnTo>
                  <a:pt x="152831" y="3251200"/>
                </a:lnTo>
                <a:lnTo>
                  <a:pt x="143459" y="3238500"/>
                </a:lnTo>
                <a:lnTo>
                  <a:pt x="189865" y="3238500"/>
                </a:lnTo>
                <a:lnTo>
                  <a:pt x="199402" y="3251200"/>
                </a:lnTo>
                <a:lnTo>
                  <a:pt x="208534" y="3251200"/>
                </a:lnTo>
                <a:lnTo>
                  <a:pt x="218528" y="3263900"/>
                </a:lnTo>
                <a:lnTo>
                  <a:pt x="218186" y="3263900"/>
                </a:lnTo>
                <a:lnTo>
                  <a:pt x="228409" y="3276600"/>
                </a:lnTo>
                <a:lnTo>
                  <a:pt x="228066" y="3276600"/>
                </a:lnTo>
                <a:lnTo>
                  <a:pt x="238493" y="3289300"/>
                </a:lnTo>
                <a:close/>
              </a:path>
              <a:path w="4017645" h="3441700">
                <a:moveTo>
                  <a:pt x="3834688" y="3289300"/>
                </a:moveTo>
                <a:lnTo>
                  <a:pt x="3778592" y="3289300"/>
                </a:lnTo>
                <a:lnTo>
                  <a:pt x="3789019" y="3276600"/>
                </a:lnTo>
                <a:lnTo>
                  <a:pt x="3788676" y="3276600"/>
                </a:lnTo>
                <a:lnTo>
                  <a:pt x="3798900" y="3263900"/>
                </a:lnTo>
                <a:lnTo>
                  <a:pt x="3798557" y="3263900"/>
                </a:lnTo>
                <a:lnTo>
                  <a:pt x="3808552" y="3251200"/>
                </a:lnTo>
                <a:lnTo>
                  <a:pt x="3817683" y="3251200"/>
                </a:lnTo>
                <a:lnTo>
                  <a:pt x="3827221" y="3238500"/>
                </a:lnTo>
                <a:lnTo>
                  <a:pt x="3873627" y="3238500"/>
                </a:lnTo>
                <a:lnTo>
                  <a:pt x="3864254" y="3251200"/>
                </a:lnTo>
                <a:lnTo>
                  <a:pt x="3854640" y="3263900"/>
                </a:lnTo>
                <a:lnTo>
                  <a:pt x="3844785" y="3276600"/>
                </a:lnTo>
                <a:lnTo>
                  <a:pt x="3834688" y="3289300"/>
                </a:lnTo>
                <a:close/>
              </a:path>
              <a:path w="4017645" h="3441700">
                <a:moveTo>
                  <a:pt x="291947" y="3327400"/>
                </a:moveTo>
                <a:lnTo>
                  <a:pt x="225069" y="3327400"/>
                </a:lnTo>
                <a:lnTo>
                  <a:pt x="214071" y="3314700"/>
                </a:lnTo>
                <a:lnTo>
                  <a:pt x="203288" y="3302000"/>
                </a:lnTo>
                <a:lnTo>
                  <a:pt x="192735" y="3289300"/>
                </a:lnTo>
                <a:lnTo>
                  <a:pt x="248437" y="3289300"/>
                </a:lnTo>
                <a:lnTo>
                  <a:pt x="259295" y="3302000"/>
                </a:lnTo>
                <a:lnTo>
                  <a:pt x="269608" y="3302000"/>
                </a:lnTo>
                <a:lnTo>
                  <a:pt x="280873" y="3314700"/>
                </a:lnTo>
                <a:lnTo>
                  <a:pt x="280492" y="3314700"/>
                </a:lnTo>
                <a:lnTo>
                  <a:pt x="291947" y="3327400"/>
                </a:lnTo>
                <a:close/>
              </a:path>
              <a:path w="4017645" h="3441700">
                <a:moveTo>
                  <a:pt x="3792016" y="3327400"/>
                </a:moveTo>
                <a:lnTo>
                  <a:pt x="3725138" y="3327400"/>
                </a:lnTo>
                <a:lnTo>
                  <a:pt x="3736594" y="3314700"/>
                </a:lnTo>
                <a:lnTo>
                  <a:pt x="3736213" y="3314700"/>
                </a:lnTo>
                <a:lnTo>
                  <a:pt x="3747477" y="3302000"/>
                </a:lnTo>
                <a:lnTo>
                  <a:pt x="3757790" y="3302000"/>
                </a:lnTo>
                <a:lnTo>
                  <a:pt x="3768648" y="3289300"/>
                </a:lnTo>
                <a:lnTo>
                  <a:pt x="3824351" y="3289300"/>
                </a:lnTo>
                <a:lnTo>
                  <a:pt x="3813797" y="3302000"/>
                </a:lnTo>
                <a:lnTo>
                  <a:pt x="3803015" y="3314700"/>
                </a:lnTo>
                <a:lnTo>
                  <a:pt x="3792016" y="3327400"/>
                </a:lnTo>
                <a:close/>
              </a:path>
              <a:path w="4017645" h="3441700">
                <a:moveTo>
                  <a:pt x="338023" y="3352800"/>
                </a:moveTo>
                <a:lnTo>
                  <a:pt x="259359" y="3352800"/>
                </a:lnTo>
                <a:lnTo>
                  <a:pt x="247726" y="3340100"/>
                </a:lnTo>
                <a:lnTo>
                  <a:pt x="236296" y="3327400"/>
                </a:lnTo>
                <a:lnTo>
                  <a:pt x="302806" y="3327400"/>
                </a:lnTo>
                <a:lnTo>
                  <a:pt x="314642" y="3340100"/>
                </a:lnTo>
                <a:lnTo>
                  <a:pt x="325843" y="3340100"/>
                </a:lnTo>
                <a:lnTo>
                  <a:pt x="338023" y="3352800"/>
                </a:lnTo>
                <a:close/>
              </a:path>
              <a:path w="4017645" h="3441700">
                <a:moveTo>
                  <a:pt x="3757726" y="3352800"/>
                </a:moveTo>
                <a:lnTo>
                  <a:pt x="3679063" y="3352800"/>
                </a:lnTo>
                <a:lnTo>
                  <a:pt x="3691242" y="3340100"/>
                </a:lnTo>
                <a:lnTo>
                  <a:pt x="3702443" y="3340100"/>
                </a:lnTo>
                <a:lnTo>
                  <a:pt x="3714280" y="3327400"/>
                </a:lnTo>
                <a:lnTo>
                  <a:pt x="3780790" y="3327400"/>
                </a:lnTo>
                <a:lnTo>
                  <a:pt x="3769360" y="3340100"/>
                </a:lnTo>
                <a:lnTo>
                  <a:pt x="3757726" y="3352800"/>
                </a:lnTo>
                <a:close/>
              </a:path>
              <a:path w="4017645" h="3441700">
                <a:moveTo>
                  <a:pt x="362077" y="3365500"/>
                </a:moveTo>
                <a:lnTo>
                  <a:pt x="283222" y="3365500"/>
                </a:lnTo>
                <a:lnTo>
                  <a:pt x="271195" y="3352800"/>
                </a:lnTo>
                <a:lnTo>
                  <a:pt x="349554" y="3352800"/>
                </a:lnTo>
                <a:lnTo>
                  <a:pt x="362077" y="3365500"/>
                </a:lnTo>
                <a:close/>
              </a:path>
              <a:path w="4017645" h="3441700">
                <a:moveTo>
                  <a:pt x="3733863" y="3365500"/>
                </a:moveTo>
                <a:lnTo>
                  <a:pt x="3655009" y="3365500"/>
                </a:lnTo>
                <a:lnTo>
                  <a:pt x="3667531" y="3352800"/>
                </a:lnTo>
                <a:lnTo>
                  <a:pt x="3745890" y="3352800"/>
                </a:lnTo>
                <a:lnTo>
                  <a:pt x="3733863" y="3365500"/>
                </a:lnTo>
                <a:close/>
              </a:path>
              <a:path w="4017645" h="3441700">
                <a:moveTo>
                  <a:pt x="399326" y="3378200"/>
                </a:moveTo>
                <a:lnTo>
                  <a:pt x="307860" y="3378200"/>
                </a:lnTo>
                <a:lnTo>
                  <a:pt x="295440" y="3365500"/>
                </a:lnTo>
                <a:lnTo>
                  <a:pt x="386321" y="3365500"/>
                </a:lnTo>
                <a:lnTo>
                  <a:pt x="399326" y="3378200"/>
                </a:lnTo>
                <a:close/>
              </a:path>
              <a:path w="4017645" h="3441700">
                <a:moveTo>
                  <a:pt x="3709225" y="3378200"/>
                </a:moveTo>
                <a:lnTo>
                  <a:pt x="3617760" y="3378200"/>
                </a:lnTo>
                <a:lnTo>
                  <a:pt x="3630764" y="3365500"/>
                </a:lnTo>
                <a:lnTo>
                  <a:pt x="3721646" y="3365500"/>
                </a:lnTo>
                <a:lnTo>
                  <a:pt x="3709225" y="3378200"/>
                </a:lnTo>
                <a:close/>
              </a:path>
              <a:path w="4017645" h="3441700">
                <a:moveTo>
                  <a:pt x="437870" y="3390900"/>
                </a:moveTo>
                <a:lnTo>
                  <a:pt x="333222" y="3390900"/>
                </a:lnTo>
                <a:lnTo>
                  <a:pt x="320446" y="3378200"/>
                </a:lnTo>
                <a:lnTo>
                  <a:pt x="424434" y="3378200"/>
                </a:lnTo>
                <a:lnTo>
                  <a:pt x="437870" y="3390900"/>
                </a:lnTo>
                <a:close/>
              </a:path>
              <a:path w="4017645" h="3441700">
                <a:moveTo>
                  <a:pt x="3683863" y="3390900"/>
                </a:moveTo>
                <a:lnTo>
                  <a:pt x="3579215" y="3390900"/>
                </a:lnTo>
                <a:lnTo>
                  <a:pt x="3592652" y="3378200"/>
                </a:lnTo>
                <a:lnTo>
                  <a:pt x="3696639" y="3378200"/>
                </a:lnTo>
                <a:lnTo>
                  <a:pt x="3683863" y="3390900"/>
                </a:lnTo>
                <a:close/>
              </a:path>
              <a:path w="4017645" h="3441700">
                <a:moveTo>
                  <a:pt x="477608" y="3403600"/>
                </a:moveTo>
                <a:lnTo>
                  <a:pt x="359283" y="3403600"/>
                </a:lnTo>
                <a:lnTo>
                  <a:pt x="346176" y="3390900"/>
                </a:lnTo>
                <a:lnTo>
                  <a:pt x="463778" y="3390900"/>
                </a:lnTo>
                <a:lnTo>
                  <a:pt x="477608" y="3403600"/>
                </a:lnTo>
                <a:close/>
              </a:path>
              <a:path w="4017645" h="3441700">
                <a:moveTo>
                  <a:pt x="3657803" y="3403600"/>
                </a:moveTo>
                <a:lnTo>
                  <a:pt x="3539477" y="3403600"/>
                </a:lnTo>
                <a:lnTo>
                  <a:pt x="3553307" y="3390900"/>
                </a:lnTo>
                <a:lnTo>
                  <a:pt x="3670909" y="3390900"/>
                </a:lnTo>
                <a:lnTo>
                  <a:pt x="3657803" y="3403600"/>
                </a:lnTo>
                <a:close/>
              </a:path>
              <a:path w="4017645" h="3441700">
                <a:moveTo>
                  <a:pt x="3631082" y="3416300"/>
                </a:moveTo>
                <a:lnTo>
                  <a:pt x="386003" y="3416300"/>
                </a:lnTo>
                <a:lnTo>
                  <a:pt x="372567" y="3403600"/>
                </a:lnTo>
                <a:lnTo>
                  <a:pt x="3644519" y="3403600"/>
                </a:lnTo>
                <a:lnTo>
                  <a:pt x="3631082" y="3416300"/>
                </a:lnTo>
                <a:close/>
              </a:path>
              <a:path w="4017645" h="3441700">
                <a:moveTo>
                  <a:pt x="3589845" y="3429000"/>
                </a:moveTo>
                <a:lnTo>
                  <a:pt x="427240" y="3429000"/>
                </a:lnTo>
                <a:lnTo>
                  <a:pt x="413346" y="3416300"/>
                </a:lnTo>
                <a:lnTo>
                  <a:pt x="3603739" y="3416300"/>
                </a:lnTo>
                <a:lnTo>
                  <a:pt x="3589845" y="3429000"/>
                </a:lnTo>
                <a:close/>
              </a:path>
              <a:path w="4017645" h="3441700">
                <a:moveTo>
                  <a:pt x="3532924" y="3441700"/>
                </a:moveTo>
                <a:lnTo>
                  <a:pt x="484162" y="3441700"/>
                </a:lnTo>
                <a:lnTo>
                  <a:pt x="469734" y="3429000"/>
                </a:lnTo>
                <a:lnTo>
                  <a:pt x="3547351" y="3429000"/>
                </a:lnTo>
                <a:lnTo>
                  <a:pt x="3532924" y="34417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5"/>
            </p:custDataLst>
          </p:nvPr>
        </p:nvSpPr>
        <p:spPr>
          <a:xfrm>
            <a:off x="6593052" y="2455316"/>
            <a:ext cx="4017645" cy="3441700"/>
          </a:xfrm>
          <a:custGeom>
            <a:avLst/>
            <a:gdLst/>
            <a:ahLst/>
            <a:cxnLst/>
            <a:rect l="l" t="t" r="r" b="b"/>
            <a:pathLst>
              <a:path w="4017645" h="3441700">
                <a:moveTo>
                  <a:pt x="3561638" y="12700"/>
                </a:moveTo>
                <a:lnTo>
                  <a:pt x="455434" y="12700"/>
                </a:lnTo>
                <a:lnTo>
                  <a:pt x="469734" y="0"/>
                </a:lnTo>
                <a:lnTo>
                  <a:pt x="3547338" y="0"/>
                </a:lnTo>
                <a:lnTo>
                  <a:pt x="3561638" y="12700"/>
                </a:lnTo>
                <a:close/>
              </a:path>
              <a:path w="4017645" h="3441700">
                <a:moveTo>
                  <a:pt x="3603726" y="25400"/>
                </a:moveTo>
                <a:lnTo>
                  <a:pt x="413346" y="25400"/>
                </a:lnTo>
                <a:lnTo>
                  <a:pt x="427227" y="12700"/>
                </a:lnTo>
                <a:lnTo>
                  <a:pt x="3589832" y="12700"/>
                </a:lnTo>
                <a:lnTo>
                  <a:pt x="3603726" y="25400"/>
                </a:lnTo>
                <a:close/>
              </a:path>
              <a:path w="4017645" h="3441700">
                <a:moveTo>
                  <a:pt x="3644506" y="38100"/>
                </a:moveTo>
                <a:lnTo>
                  <a:pt x="372554" y="38100"/>
                </a:lnTo>
                <a:lnTo>
                  <a:pt x="386003" y="25400"/>
                </a:lnTo>
                <a:lnTo>
                  <a:pt x="3631069" y="25400"/>
                </a:lnTo>
                <a:lnTo>
                  <a:pt x="3644506" y="38100"/>
                </a:lnTo>
                <a:close/>
              </a:path>
              <a:path w="4017645" h="3441700">
                <a:moveTo>
                  <a:pt x="463765" y="50800"/>
                </a:moveTo>
                <a:lnTo>
                  <a:pt x="346163" y="50800"/>
                </a:lnTo>
                <a:lnTo>
                  <a:pt x="359282" y="38100"/>
                </a:lnTo>
                <a:lnTo>
                  <a:pt x="477596" y="38100"/>
                </a:lnTo>
                <a:lnTo>
                  <a:pt x="463765" y="50800"/>
                </a:lnTo>
                <a:close/>
              </a:path>
              <a:path w="4017645" h="3441700">
                <a:moveTo>
                  <a:pt x="3670909" y="50800"/>
                </a:moveTo>
                <a:lnTo>
                  <a:pt x="3553294" y="50800"/>
                </a:lnTo>
                <a:lnTo>
                  <a:pt x="3539464" y="38100"/>
                </a:lnTo>
                <a:lnTo>
                  <a:pt x="3657790" y="38100"/>
                </a:lnTo>
                <a:lnTo>
                  <a:pt x="3670909" y="50800"/>
                </a:lnTo>
                <a:close/>
              </a:path>
              <a:path w="4017645" h="3441700">
                <a:moveTo>
                  <a:pt x="411581" y="63500"/>
                </a:moveTo>
                <a:lnTo>
                  <a:pt x="320446" y="63500"/>
                </a:lnTo>
                <a:lnTo>
                  <a:pt x="333222" y="50800"/>
                </a:lnTo>
                <a:lnTo>
                  <a:pt x="424878" y="50800"/>
                </a:lnTo>
                <a:lnTo>
                  <a:pt x="411581" y="63500"/>
                </a:lnTo>
                <a:close/>
              </a:path>
              <a:path w="4017645" h="3441700">
                <a:moveTo>
                  <a:pt x="3696627" y="63500"/>
                </a:moveTo>
                <a:lnTo>
                  <a:pt x="3605480" y="63500"/>
                </a:lnTo>
                <a:lnTo>
                  <a:pt x="3592183" y="50800"/>
                </a:lnTo>
                <a:lnTo>
                  <a:pt x="3683850" y="50800"/>
                </a:lnTo>
                <a:lnTo>
                  <a:pt x="3696627" y="63500"/>
                </a:lnTo>
                <a:close/>
              </a:path>
              <a:path w="4017645" h="3441700">
                <a:moveTo>
                  <a:pt x="373900" y="76200"/>
                </a:moveTo>
                <a:lnTo>
                  <a:pt x="295440" y="76200"/>
                </a:lnTo>
                <a:lnTo>
                  <a:pt x="307848" y="63500"/>
                </a:lnTo>
                <a:lnTo>
                  <a:pt x="386753" y="63500"/>
                </a:lnTo>
                <a:lnTo>
                  <a:pt x="373900" y="76200"/>
                </a:lnTo>
                <a:close/>
              </a:path>
              <a:path w="4017645" h="3441700">
                <a:moveTo>
                  <a:pt x="386321" y="76200"/>
                </a:moveTo>
                <a:lnTo>
                  <a:pt x="386753" y="63500"/>
                </a:lnTo>
                <a:lnTo>
                  <a:pt x="399326" y="63500"/>
                </a:lnTo>
                <a:lnTo>
                  <a:pt x="386321" y="76200"/>
                </a:lnTo>
                <a:close/>
              </a:path>
              <a:path w="4017645" h="3441700">
                <a:moveTo>
                  <a:pt x="3630752" y="76200"/>
                </a:moveTo>
                <a:lnTo>
                  <a:pt x="3617747" y="63500"/>
                </a:lnTo>
                <a:lnTo>
                  <a:pt x="3630321" y="63500"/>
                </a:lnTo>
                <a:lnTo>
                  <a:pt x="3630752" y="76200"/>
                </a:lnTo>
                <a:close/>
              </a:path>
              <a:path w="4017645" h="3441700">
                <a:moveTo>
                  <a:pt x="3721633" y="76200"/>
                </a:moveTo>
                <a:lnTo>
                  <a:pt x="3643160" y="76200"/>
                </a:lnTo>
                <a:lnTo>
                  <a:pt x="3630321" y="63500"/>
                </a:lnTo>
                <a:lnTo>
                  <a:pt x="3709225" y="63500"/>
                </a:lnTo>
                <a:lnTo>
                  <a:pt x="3721633" y="76200"/>
                </a:lnTo>
                <a:close/>
              </a:path>
              <a:path w="4017645" h="3441700">
                <a:moveTo>
                  <a:pt x="349540" y="88900"/>
                </a:moveTo>
                <a:lnTo>
                  <a:pt x="271183" y="88900"/>
                </a:lnTo>
                <a:lnTo>
                  <a:pt x="283209" y="76200"/>
                </a:lnTo>
                <a:lnTo>
                  <a:pt x="362075" y="76200"/>
                </a:lnTo>
                <a:lnTo>
                  <a:pt x="349540" y="88900"/>
                </a:lnTo>
                <a:close/>
              </a:path>
              <a:path w="4017645" h="3441700">
                <a:moveTo>
                  <a:pt x="3745890" y="88900"/>
                </a:moveTo>
                <a:lnTo>
                  <a:pt x="3667518" y="88900"/>
                </a:lnTo>
                <a:lnTo>
                  <a:pt x="3654996" y="76200"/>
                </a:lnTo>
                <a:lnTo>
                  <a:pt x="3733850" y="76200"/>
                </a:lnTo>
                <a:lnTo>
                  <a:pt x="3745890" y="88900"/>
                </a:lnTo>
                <a:close/>
              </a:path>
              <a:path w="4017645" h="3441700">
                <a:moveTo>
                  <a:pt x="302806" y="114300"/>
                </a:moveTo>
                <a:lnTo>
                  <a:pt x="236283" y="114300"/>
                </a:lnTo>
                <a:lnTo>
                  <a:pt x="247712" y="101600"/>
                </a:lnTo>
                <a:lnTo>
                  <a:pt x="259346" y="88900"/>
                </a:lnTo>
                <a:lnTo>
                  <a:pt x="338023" y="88900"/>
                </a:lnTo>
                <a:lnTo>
                  <a:pt x="325832" y="101600"/>
                </a:lnTo>
                <a:lnTo>
                  <a:pt x="314629" y="101600"/>
                </a:lnTo>
                <a:lnTo>
                  <a:pt x="302806" y="114300"/>
                </a:lnTo>
                <a:close/>
              </a:path>
              <a:path w="4017645" h="3441700">
                <a:moveTo>
                  <a:pt x="3780789" y="114300"/>
                </a:moveTo>
                <a:lnTo>
                  <a:pt x="3714267" y="114300"/>
                </a:lnTo>
                <a:lnTo>
                  <a:pt x="3702442" y="101600"/>
                </a:lnTo>
                <a:lnTo>
                  <a:pt x="3691242" y="101600"/>
                </a:lnTo>
                <a:lnTo>
                  <a:pt x="3679050" y="88900"/>
                </a:lnTo>
                <a:lnTo>
                  <a:pt x="3757726" y="88900"/>
                </a:lnTo>
                <a:lnTo>
                  <a:pt x="3769359" y="101600"/>
                </a:lnTo>
                <a:lnTo>
                  <a:pt x="3780789" y="114300"/>
                </a:lnTo>
                <a:close/>
              </a:path>
              <a:path w="4017645" h="3441700">
                <a:moveTo>
                  <a:pt x="248424" y="152400"/>
                </a:moveTo>
                <a:lnTo>
                  <a:pt x="192722" y="152400"/>
                </a:lnTo>
                <a:lnTo>
                  <a:pt x="203276" y="139700"/>
                </a:lnTo>
                <a:lnTo>
                  <a:pt x="214058" y="127000"/>
                </a:lnTo>
                <a:lnTo>
                  <a:pt x="225069" y="114300"/>
                </a:lnTo>
                <a:lnTo>
                  <a:pt x="291934" y="114300"/>
                </a:lnTo>
                <a:lnTo>
                  <a:pt x="280479" y="127000"/>
                </a:lnTo>
                <a:lnTo>
                  <a:pt x="269976" y="127000"/>
                </a:lnTo>
                <a:lnTo>
                  <a:pt x="258914" y="139700"/>
                </a:lnTo>
                <a:lnTo>
                  <a:pt x="259283" y="139700"/>
                </a:lnTo>
                <a:lnTo>
                  <a:pt x="248424" y="152400"/>
                </a:lnTo>
                <a:close/>
              </a:path>
              <a:path w="4017645" h="3441700">
                <a:moveTo>
                  <a:pt x="3824351" y="152400"/>
                </a:moveTo>
                <a:lnTo>
                  <a:pt x="3768636" y="152400"/>
                </a:lnTo>
                <a:lnTo>
                  <a:pt x="3757790" y="139700"/>
                </a:lnTo>
                <a:lnTo>
                  <a:pt x="3758145" y="139700"/>
                </a:lnTo>
                <a:lnTo>
                  <a:pt x="3747096" y="127000"/>
                </a:lnTo>
                <a:lnTo>
                  <a:pt x="3736581" y="127000"/>
                </a:lnTo>
                <a:lnTo>
                  <a:pt x="3725138" y="114300"/>
                </a:lnTo>
                <a:lnTo>
                  <a:pt x="3792004" y="114300"/>
                </a:lnTo>
                <a:lnTo>
                  <a:pt x="3803002" y="127000"/>
                </a:lnTo>
                <a:lnTo>
                  <a:pt x="3813784" y="139700"/>
                </a:lnTo>
                <a:lnTo>
                  <a:pt x="3824351" y="152400"/>
                </a:lnTo>
                <a:close/>
              </a:path>
              <a:path w="4017645" h="3441700">
                <a:moveTo>
                  <a:pt x="269608" y="139700"/>
                </a:moveTo>
                <a:lnTo>
                  <a:pt x="269976" y="127000"/>
                </a:lnTo>
                <a:lnTo>
                  <a:pt x="280860" y="127000"/>
                </a:lnTo>
                <a:lnTo>
                  <a:pt x="269608" y="139700"/>
                </a:lnTo>
                <a:close/>
              </a:path>
              <a:path w="4017645" h="3441700">
                <a:moveTo>
                  <a:pt x="3747466" y="139700"/>
                </a:moveTo>
                <a:lnTo>
                  <a:pt x="3736200" y="127000"/>
                </a:lnTo>
                <a:lnTo>
                  <a:pt x="3747096" y="127000"/>
                </a:lnTo>
                <a:lnTo>
                  <a:pt x="3747466" y="139700"/>
                </a:lnTo>
                <a:close/>
              </a:path>
              <a:path w="4017645" h="3441700">
                <a:moveTo>
                  <a:pt x="189852" y="203200"/>
                </a:moveTo>
                <a:lnTo>
                  <a:pt x="143460" y="203200"/>
                </a:lnTo>
                <a:lnTo>
                  <a:pt x="152819" y="190500"/>
                </a:lnTo>
                <a:lnTo>
                  <a:pt x="162432" y="177800"/>
                </a:lnTo>
                <a:lnTo>
                  <a:pt x="172300" y="165100"/>
                </a:lnTo>
                <a:lnTo>
                  <a:pt x="182397" y="152400"/>
                </a:lnTo>
                <a:lnTo>
                  <a:pt x="238494" y="152400"/>
                </a:lnTo>
                <a:lnTo>
                  <a:pt x="228053" y="165100"/>
                </a:lnTo>
                <a:lnTo>
                  <a:pt x="228396" y="165100"/>
                </a:lnTo>
                <a:lnTo>
                  <a:pt x="218185" y="177800"/>
                </a:lnTo>
                <a:lnTo>
                  <a:pt x="208851" y="177800"/>
                </a:lnTo>
                <a:lnTo>
                  <a:pt x="199072" y="190500"/>
                </a:lnTo>
                <a:lnTo>
                  <a:pt x="199402" y="190500"/>
                </a:lnTo>
                <a:lnTo>
                  <a:pt x="189852" y="203200"/>
                </a:lnTo>
                <a:close/>
              </a:path>
              <a:path w="4017645" h="3441700">
                <a:moveTo>
                  <a:pt x="3873614" y="203200"/>
                </a:moveTo>
                <a:lnTo>
                  <a:pt x="3827208" y="203200"/>
                </a:lnTo>
                <a:lnTo>
                  <a:pt x="3817670" y="190500"/>
                </a:lnTo>
                <a:lnTo>
                  <a:pt x="3817988" y="190500"/>
                </a:lnTo>
                <a:lnTo>
                  <a:pt x="3808222" y="177800"/>
                </a:lnTo>
                <a:lnTo>
                  <a:pt x="3798887" y="177800"/>
                </a:lnTo>
                <a:lnTo>
                  <a:pt x="3788663" y="165100"/>
                </a:lnTo>
                <a:lnTo>
                  <a:pt x="3789019" y="165100"/>
                </a:lnTo>
                <a:lnTo>
                  <a:pt x="3778580" y="152400"/>
                </a:lnTo>
                <a:lnTo>
                  <a:pt x="3834676" y="152400"/>
                </a:lnTo>
                <a:lnTo>
                  <a:pt x="3844772" y="165100"/>
                </a:lnTo>
                <a:lnTo>
                  <a:pt x="3854627" y="177800"/>
                </a:lnTo>
                <a:lnTo>
                  <a:pt x="3864241" y="190500"/>
                </a:lnTo>
                <a:lnTo>
                  <a:pt x="3873614" y="203200"/>
                </a:lnTo>
                <a:close/>
              </a:path>
              <a:path w="4017645" h="3441700">
                <a:moveTo>
                  <a:pt x="190169" y="3238500"/>
                </a:moveTo>
                <a:lnTo>
                  <a:pt x="134340" y="3238500"/>
                </a:lnTo>
                <a:lnTo>
                  <a:pt x="125475" y="3225800"/>
                </a:lnTo>
                <a:lnTo>
                  <a:pt x="100469" y="3187700"/>
                </a:lnTo>
                <a:lnTo>
                  <a:pt x="77952" y="3149600"/>
                </a:lnTo>
                <a:lnTo>
                  <a:pt x="58013" y="3111500"/>
                </a:lnTo>
                <a:lnTo>
                  <a:pt x="40805" y="3073400"/>
                </a:lnTo>
                <a:lnTo>
                  <a:pt x="26441" y="3035300"/>
                </a:lnTo>
                <a:lnTo>
                  <a:pt x="15062" y="2997200"/>
                </a:lnTo>
                <a:lnTo>
                  <a:pt x="11950" y="2971800"/>
                </a:lnTo>
                <a:lnTo>
                  <a:pt x="9182" y="2959100"/>
                </a:lnTo>
                <a:lnTo>
                  <a:pt x="3035" y="2921000"/>
                </a:lnTo>
                <a:lnTo>
                  <a:pt x="761" y="2882900"/>
                </a:lnTo>
                <a:lnTo>
                  <a:pt x="190" y="2870200"/>
                </a:lnTo>
                <a:lnTo>
                  <a:pt x="0" y="2857500"/>
                </a:lnTo>
                <a:lnTo>
                  <a:pt x="0" y="584200"/>
                </a:lnTo>
                <a:lnTo>
                  <a:pt x="761" y="546100"/>
                </a:lnTo>
                <a:lnTo>
                  <a:pt x="4724" y="508000"/>
                </a:lnTo>
                <a:lnTo>
                  <a:pt x="9182" y="482600"/>
                </a:lnTo>
                <a:lnTo>
                  <a:pt x="11950" y="457200"/>
                </a:lnTo>
                <a:lnTo>
                  <a:pt x="22313" y="419100"/>
                </a:lnTo>
                <a:lnTo>
                  <a:pt x="35699" y="381000"/>
                </a:lnTo>
                <a:lnTo>
                  <a:pt x="51968" y="342900"/>
                </a:lnTo>
                <a:lnTo>
                  <a:pt x="71005" y="304800"/>
                </a:lnTo>
                <a:lnTo>
                  <a:pt x="92684" y="266700"/>
                </a:lnTo>
                <a:lnTo>
                  <a:pt x="116876" y="228600"/>
                </a:lnTo>
                <a:lnTo>
                  <a:pt x="134340" y="203200"/>
                </a:lnTo>
                <a:lnTo>
                  <a:pt x="190169" y="203200"/>
                </a:lnTo>
                <a:lnTo>
                  <a:pt x="180860" y="215900"/>
                </a:lnTo>
                <a:lnTo>
                  <a:pt x="172402" y="215900"/>
                </a:lnTo>
                <a:lnTo>
                  <a:pt x="163575" y="228600"/>
                </a:lnTo>
                <a:lnTo>
                  <a:pt x="163868" y="228600"/>
                </a:lnTo>
                <a:lnTo>
                  <a:pt x="155295" y="241300"/>
                </a:lnTo>
                <a:lnTo>
                  <a:pt x="155575" y="241300"/>
                </a:lnTo>
                <a:lnTo>
                  <a:pt x="147245" y="254000"/>
                </a:lnTo>
                <a:lnTo>
                  <a:pt x="147523" y="254000"/>
                </a:lnTo>
                <a:lnTo>
                  <a:pt x="139458" y="266700"/>
                </a:lnTo>
                <a:lnTo>
                  <a:pt x="139725" y="266700"/>
                </a:lnTo>
                <a:lnTo>
                  <a:pt x="131914" y="279400"/>
                </a:lnTo>
                <a:lnTo>
                  <a:pt x="124879" y="279400"/>
                </a:lnTo>
                <a:lnTo>
                  <a:pt x="117614" y="292100"/>
                </a:lnTo>
                <a:lnTo>
                  <a:pt x="117855" y="292100"/>
                </a:lnTo>
                <a:lnTo>
                  <a:pt x="110858" y="304800"/>
                </a:lnTo>
                <a:lnTo>
                  <a:pt x="111086" y="304800"/>
                </a:lnTo>
                <a:lnTo>
                  <a:pt x="104381" y="317500"/>
                </a:lnTo>
                <a:lnTo>
                  <a:pt x="104597" y="317500"/>
                </a:lnTo>
                <a:lnTo>
                  <a:pt x="98171" y="330200"/>
                </a:lnTo>
                <a:lnTo>
                  <a:pt x="98374" y="330200"/>
                </a:lnTo>
                <a:lnTo>
                  <a:pt x="92240" y="342900"/>
                </a:lnTo>
                <a:lnTo>
                  <a:pt x="92444" y="342900"/>
                </a:lnTo>
                <a:lnTo>
                  <a:pt x="86588" y="355600"/>
                </a:lnTo>
                <a:lnTo>
                  <a:pt x="86779" y="355600"/>
                </a:lnTo>
                <a:lnTo>
                  <a:pt x="81230" y="368300"/>
                </a:lnTo>
                <a:lnTo>
                  <a:pt x="81419" y="368300"/>
                </a:lnTo>
                <a:lnTo>
                  <a:pt x="76161" y="381000"/>
                </a:lnTo>
                <a:lnTo>
                  <a:pt x="76338" y="381000"/>
                </a:lnTo>
                <a:lnTo>
                  <a:pt x="71399" y="393700"/>
                </a:lnTo>
                <a:lnTo>
                  <a:pt x="71551" y="393700"/>
                </a:lnTo>
                <a:lnTo>
                  <a:pt x="66928" y="406400"/>
                </a:lnTo>
                <a:lnTo>
                  <a:pt x="67068" y="406400"/>
                </a:lnTo>
                <a:lnTo>
                  <a:pt x="62763" y="419100"/>
                </a:lnTo>
                <a:lnTo>
                  <a:pt x="62903" y="419100"/>
                </a:lnTo>
                <a:lnTo>
                  <a:pt x="58902" y="431800"/>
                </a:lnTo>
                <a:lnTo>
                  <a:pt x="55360" y="444500"/>
                </a:lnTo>
                <a:lnTo>
                  <a:pt x="52133" y="457200"/>
                </a:lnTo>
                <a:lnTo>
                  <a:pt x="49225" y="469900"/>
                </a:lnTo>
                <a:lnTo>
                  <a:pt x="46647" y="482600"/>
                </a:lnTo>
                <a:lnTo>
                  <a:pt x="44399" y="495300"/>
                </a:lnTo>
                <a:lnTo>
                  <a:pt x="42481" y="508000"/>
                </a:lnTo>
                <a:lnTo>
                  <a:pt x="40905" y="520700"/>
                </a:lnTo>
                <a:lnTo>
                  <a:pt x="40322" y="533400"/>
                </a:lnTo>
                <a:lnTo>
                  <a:pt x="39725" y="533400"/>
                </a:lnTo>
                <a:lnTo>
                  <a:pt x="38798" y="558800"/>
                </a:lnTo>
                <a:lnTo>
                  <a:pt x="38263" y="571500"/>
                </a:lnTo>
                <a:lnTo>
                  <a:pt x="38100" y="584200"/>
                </a:lnTo>
                <a:lnTo>
                  <a:pt x="38100" y="2857500"/>
                </a:lnTo>
                <a:lnTo>
                  <a:pt x="38277" y="2870200"/>
                </a:lnTo>
                <a:lnTo>
                  <a:pt x="38823" y="2882900"/>
                </a:lnTo>
                <a:lnTo>
                  <a:pt x="39725" y="2895600"/>
                </a:lnTo>
                <a:lnTo>
                  <a:pt x="40957" y="2921000"/>
                </a:lnTo>
                <a:lnTo>
                  <a:pt x="42545" y="2933700"/>
                </a:lnTo>
                <a:lnTo>
                  <a:pt x="44475" y="2946400"/>
                </a:lnTo>
                <a:lnTo>
                  <a:pt x="46735" y="2959100"/>
                </a:lnTo>
                <a:lnTo>
                  <a:pt x="49326" y="2971800"/>
                </a:lnTo>
                <a:lnTo>
                  <a:pt x="52235" y="2984500"/>
                </a:lnTo>
                <a:lnTo>
                  <a:pt x="55473" y="2997200"/>
                </a:lnTo>
                <a:lnTo>
                  <a:pt x="59029" y="3009900"/>
                </a:lnTo>
                <a:lnTo>
                  <a:pt x="62903" y="3022600"/>
                </a:lnTo>
                <a:lnTo>
                  <a:pt x="62763" y="3022600"/>
                </a:lnTo>
                <a:lnTo>
                  <a:pt x="67068" y="3035300"/>
                </a:lnTo>
                <a:lnTo>
                  <a:pt x="66928" y="3035300"/>
                </a:lnTo>
                <a:lnTo>
                  <a:pt x="71551" y="3048000"/>
                </a:lnTo>
                <a:lnTo>
                  <a:pt x="71399" y="3048000"/>
                </a:lnTo>
                <a:lnTo>
                  <a:pt x="76338" y="3060700"/>
                </a:lnTo>
                <a:lnTo>
                  <a:pt x="76161" y="3060700"/>
                </a:lnTo>
                <a:lnTo>
                  <a:pt x="81419" y="3073400"/>
                </a:lnTo>
                <a:lnTo>
                  <a:pt x="81230" y="3073400"/>
                </a:lnTo>
                <a:lnTo>
                  <a:pt x="86779" y="3086100"/>
                </a:lnTo>
                <a:lnTo>
                  <a:pt x="86588" y="3086100"/>
                </a:lnTo>
                <a:lnTo>
                  <a:pt x="92444" y="3098800"/>
                </a:lnTo>
                <a:lnTo>
                  <a:pt x="92240" y="3098800"/>
                </a:lnTo>
                <a:lnTo>
                  <a:pt x="98374" y="3111500"/>
                </a:lnTo>
                <a:lnTo>
                  <a:pt x="98171" y="3111500"/>
                </a:lnTo>
                <a:lnTo>
                  <a:pt x="104597" y="3124200"/>
                </a:lnTo>
                <a:lnTo>
                  <a:pt x="104381" y="3124200"/>
                </a:lnTo>
                <a:lnTo>
                  <a:pt x="111086" y="3136900"/>
                </a:lnTo>
                <a:lnTo>
                  <a:pt x="110858" y="3136900"/>
                </a:lnTo>
                <a:lnTo>
                  <a:pt x="117855" y="3149600"/>
                </a:lnTo>
                <a:lnTo>
                  <a:pt x="124637" y="3149600"/>
                </a:lnTo>
                <a:lnTo>
                  <a:pt x="132168" y="3162300"/>
                </a:lnTo>
                <a:lnTo>
                  <a:pt x="131914" y="3162300"/>
                </a:lnTo>
                <a:lnTo>
                  <a:pt x="139725" y="3175000"/>
                </a:lnTo>
                <a:lnTo>
                  <a:pt x="139458" y="3175000"/>
                </a:lnTo>
                <a:lnTo>
                  <a:pt x="147523" y="3187700"/>
                </a:lnTo>
                <a:lnTo>
                  <a:pt x="147245" y="3187700"/>
                </a:lnTo>
                <a:lnTo>
                  <a:pt x="155575" y="3200400"/>
                </a:lnTo>
                <a:lnTo>
                  <a:pt x="155295" y="3200400"/>
                </a:lnTo>
                <a:lnTo>
                  <a:pt x="163868" y="3213100"/>
                </a:lnTo>
                <a:lnTo>
                  <a:pt x="172097" y="3213100"/>
                </a:lnTo>
                <a:lnTo>
                  <a:pt x="181165" y="3225800"/>
                </a:lnTo>
                <a:lnTo>
                  <a:pt x="180860" y="3225800"/>
                </a:lnTo>
                <a:lnTo>
                  <a:pt x="190169" y="3238500"/>
                </a:lnTo>
                <a:close/>
              </a:path>
              <a:path w="4017645" h="3441700">
                <a:moveTo>
                  <a:pt x="3977385" y="546100"/>
                </a:moveTo>
                <a:lnTo>
                  <a:pt x="3976103" y="520700"/>
                </a:lnTo>
                <a:lnTo>
                  <a:pt x="3974515" y="508000"/>
                </a:lnTo>
                <a:lnTo>
                  <a:pt x="3972598" y="495300"/>
                </a:lnTo>
                <a:lnTo>
                  <a:pt x="3970337" y="482600"/>
                </a:lnTo>
                <a:lnTo>
                  <a:pt x="3967746" y="469900"/>
                </a:lnTo>
                <a:lnTo>
                  <a:pt x="3964825" y="457200"/>
                </a:lnTo>
                <a:lnTo>
                  <a:pt x="3961599" y="444500"/>
                </a:lnTo>
                <a:lnTo>
                  <a:pt x="3958043" y="431800"/>
                </a:lnTo>
                <a:lnTo>
                  <a:pt x="3954171" y="419100"/>
                </a:lnTo>
                <a:lnTo>
                  <a:pt x="3954310" y="419100"/>
                </a:lnTo>
                <a:lnTo>
                  <a:pt x="3949990" y="406400"/>
                </a:lnTo>
                <a:lnTo>
                  <a:pt x="3950144" y="406400"/>
                </a:lnTo>
                <a:lnTo>
                  <a:pt x="3945508" y="393700"/>
                </a:lnTo>
                <a:lnTo>
                  <a:pt x="3945674" y="393700"/>
                </a:lnTo>
                <a:lnTo>
                  <a:pt x="3940735" y="381000"/>
                </a:lnTo>
                <a:lnTo>
                  <a:pt x="3940898" y="381000"/>
                </a:lnTo>
                <a:lnTo>
                  <a:pt x="3935653" y="368300"/>
                </a:lnTo>
                <a:lnTo>
                  <a:pt x="3935831" y="368300"/>
                </a:lnTo>
                <a:lnTo>
                  <a:pt x="3930280" y="355600"/>
                </a:lnTo>
                <a:lnTo>
                  <a:pt x="3930472" y="355600"/>
                </a:lnTo>
                <a:lnTo>
                  <a:pt x="3924630" y="342900"/>
                </a:lnTo>
                <a:lnTo>
                  <a:pt x="3924833" y="342900"/>
                </a:lnTo>
                <a:lnTo>
                  <a:pt x="3918686" y="330200"/>
                </a:lnTo>
                <a:lnTo>
                  <a:pt x="3918902" y="330200"/>
                </a:lnTo>
                <a:lnTo>
                  <a:pt x="3912476" y="317500"/>
                </a:lnTo>
                <a:lnTo>
                  <a:pt x="3912693" y="317500"/>
                </a:lnTo>
                <a:lnTo>
                  <a:pt x="3905973" y="304800"/>
                </a:lnTo>
                <a:lnTo>
                  <a:pt x="3906202" y="304800"/>
                </a:lnTo>
                <a:lnTo>
                  <a:pt x="3899217" y="292100"/>
                </a:lnTo>
                <a:lnTo>
                  <a:pt x="3899458" y="292100"/>
                </a:lnTo>
                <a:lnTo>
                  <a:pt x="3892180" y="279400"/>
                </a:lnTo>
                <a:lnTo>
                  <a:pt x="3885145" y="279400"/>
                </a:lnTo>
                <a:lnTo>
                  <a:pt x="3877348" y="266700"/>
                </a:lnTo>
                <a:lnTo>
                  <a:pt x="3877614" y="266700"/>
                </a:lnTo>
                <a:lnTo>
                  <a:pt x="3869550" y="254000"/>
                </a:lnTo>
                <a:lnTo>
                  <a:pt x="3869816" y="254000"/>
                </a:lnTo>
                <a:lnTo>
                  <a:pt x="3861498" y="241300"/>
                </a:lnTo>
                <a:lnTo>
                  <a:pt x="3861777" y="241300"/>
                </a:lnTo>
                <a:lnTo>
                  <a:pt x="3853205" y="228600"/>
                </a:lnTo>
                <a:lnTo>
                  <a:pt x="3853497" y="228600"/>
                </a:lnTo>
                <a:lnTo>
                  <a:pt x="3844671" y="215900"/>
                </a:lnTo>
                <a:lnTo>
                  <a:pt x="3836200" y="215900"/>
                </a:lnTo>
                <a:lnTo>
                  <a:pt x="3826903" y="203200"/>
                </a:lnTo>
                <a:lnTo>
                  <a:pt x="3882732" y="203200"/>
                </a:lnTo>
                <a:lnTo>
                  <a:pt x="3908526" y="241300"/>
                </a:lnTo>
                <a:lnTo>
                  <a:pt x="3931894" y="279400"/>
                </a:lnTo>
                <a:lnTo>
                  <a:pt x="3952709" y="317500"/>
                </a:lnTo>
                <a:lnTo>
                  <a:pt x="3970832" y="355600"/>
                </a:lnTo>
                <a:lnTo>
                  <a:pt x="3986161" y="393700"/>
                </a:lnTo>
                <a:lnTo>
                  <a:pt x="3998556" y="431800"/>
                </a:lnTo>
                <a:lnTo>
                  <a:pt x="4007891" y="482600"/>
                </a:lnTo>
                <a:lnTo>
                  <a:pt x="4010291" y="495300"/>
                </a:lnTo>
                <a:lnTo>
                  <a:pt x="4012349" y="508000"/>
                </a:lnTo>
                <a:lnTo>
                  <a:pt x="4014038" y="520700"/>
                </a:lnTo>
                <a:lnTo>
                  <a:pt x="4015358" y="533400"/>
                </a:lnTo>
                <a:lnTo>
                  <a:pt x="3977347" y="533400"/>
                </a:lnTo>
                <a:lnTo>
                  <a:pt x="3977385" y="546100"/>
                </a:lnTo>
                <a:close/>
              </a:path>
              <a:path w="4017645" h="3441700">
                <a:moveTo>
                  <a:pt x="39687" y="546100"/>
                </a:moveTo>
                <a:lnTo>
                  <a:pt x="39725" y="533400"/>
                </a:lnTo>
                <a:lnTo>
                  <a:pt x="40322" y="533400"/>
                </a:lnTo>
                <a:lnTo>
                  <a:pt x="39687" y="546100"/>
                </a:lnTo>
                <a:close/>
              </a:path>
              <a:path w="4017645" h="3441700">
                <a:moveTo>
                  <a:pt x="3882732" y="3238500"/>
                </a:moveTo>
                <a:lnTo>
                  <a:pt x="3826903" y="3238500"/>
                </a:lnTo>
                <a:lnTo>
                  <a:pt x="3836200" y="3225800"/>
                </a:lnTo>
                <a:lnTo>
                  <a:pt x="3835895" y="3225800"/>
                </a:lnTo>
                <a:lnTo>
                  <a:pt x="3844963" y="3213100"/>
                </a:lnTo>
                <a:lnTo>
                  <a:pt x="3853205" y="3213100"/>
                </a:lnTo>
                <a:lnTo>
                  <a:pt x="3861777" y="3200400"/>
                </a:lnTo>
                <a:lnTo>
                  <a:pt x="3861498" y="3200400"/>
                </a:lnTo>
                <a:lnTo>
                  <a:pt x="3869816" y="3187700"/>
                </a:lnTo>
                <a:lnTo>
                  <a:pt x="3869550" y="3187700"/>
                </a:lnTo>
                <a:lnTo>
                  <a:pt x="3877614" y="3175000"/>
                </a:lnTo>
                <a:lnTo>
                  <a:pt x="3877348" y="3175000"/>
                </a:lnTo>
                <a:lnTo>
                  <a:pt x="3885145" y="3162300"/>
                </a:lnTo>
                <a:lnTo>
                  <a:pt x="3884891" y="3162300"/>
                </a:lnTo>
                <a:lnTo>
                  <a:pt x="3892435" y="3149600"/>
                </a:lnTo>
                <a:lnTo>
                  <a:pt x="3899217" y="3149600"/>
                </a:lnTo>
                <a:lnTo>
                  <a:pt x="3906202" y="3136900"/>
                </a:lnTo>
                <a:lnTo>
                  <a:pt x="3905973" y="3136900"/>
                </a:lnTo>
                <a:lnTo>
                  <a:pt x="3912693" y="3124200"/>
                </a:lnTo>
                <a:lnTo>
                  <a:pt x="3912476" y="3124200"/>
                </a:lnTo>
                <a:lnTo>
                  <a:pt x="3918902" y="3111500"/>
                </a:lnTo>
                <a:lnTo>
                  <a:pt x="3918686" y="3111500"/>
                </a:lnTo>
                <a:lnTo>
                  <a:pt x="3924833" y="3098800"/>
                </a:lnTo>
                <a:lnTo>
                  <a:pt x="3924630" y="3098800"/>
                </a:lnTo>
                <a:lnTo>
                  <a:pt x="3930472" y="3086100"/>
                </a:lnTo>
                <a:lnTo>
                  <a:pt x="3930280" y="3086100"/>
                </a:lnTo>
                <a:lnTo>
                  <a:pt x="3935831" y="3073400"/>
                </a:lnTo>
                <a:lnTo>
                  <a:pt x="3935653" y="3073400"/>
                </a:lnTo>
                <a:lnTo>
                  <a:pt x="3940898" y="3060700"/>
                </a:lnTo>
                <a:lnTo>
                  <a:pt x="3940735" y="3060700"/>
                </a:lnTo>
                <a:lnTo>
                  <a:pt x="3945674" y="3048000"/>
                </a:lnTo>
                <a:lnTo>
                  <a:pt x="3945508" y="3048000"/>
                </a:lnTo>
                <a:lnTo>
                  <a:pt x="3950144" y="3035300"/>
                </a:lnTo>
                <a:lnTo>
                  <a:pt x="3949990" y="3035300"/>
                </a:lnTo>
                <a:lnTo>
                  <a:pt x="3954310" y="3022600"/>
                </a:lnTo>
                <a:lnTo>
                  <a:pt x="3954171" y="3022600"/>
                </a:lnTo>
                <a:lnTo>
                  <a:pt x="3958170" y="3009900"/>
                </a:lnTo>
                <a:lnTo>
                  <a:pt x="3961714" y="2997200"/>
                </a:lnTo>
                <a:lnTo>
                  <a:pt x="3964939" y="2984500"/>
                </a:lnTo>
                <a:lnTo>
                  <a:pt x="3967848" y="2971800"/>
                </a:lnTo>
                <a:lnTo>
                  <a:pt x="3970426" y="2959100"/>
                </a:lnTo>
                <a:lnTo>
                  <a:pt x="3972674" y="2946400"/>
                </a:lnTo>
                <a:lnTo>
                  <a:pt x="3974579" y="2933700"/>
                </a:lnTo>
                <a:lnTo>
                  <a:pt x="3976154" y="2921000"/>
                </a:lnTo>
                <a:lnTo>
                  <a:pt x="3977385" y="2895600"/>
                </a:lnTo>
                <a:lnTo>
                  <a:pt x="3978275" y="2882900"/>
                </a:lnTo>
                <a:lnTo>
                  <a:pt x="3978795" y="2870200"/>
                </a:lnTo>
                <a:lnTo>
                  <a:pt x="3978973" y="2857500"/>
                </a:lnTo>
                <a:lnTo>
                  <a:pt x="3978973" y="584200"/>
                </a:lnTo>
                <a:lnTo>
                  <a:pt x="3978782" y="571500"/>
                </a:lnTo>
                <a:lnTo>
                  <a:pt x="3978249" y="558800"/>
                </a:lnTo>
                <a:lnTo>
                  <a:pt x="3977347" y="533400"/>
                </a:lnTo>
                <a:lnTo>
                  <a:pt x="4015358" y="533400"/>
                </a:lnTo>
                <a:lnTo>
                  <a:pt x="4016311" y="546100"/>
                </a:lnTo>
                <a:lnTo>
                  <a:pt x="4016882" y="571500"/>
                </a:lnTo>
                <a:lnTo>
                  <a:pt x="4017073" y="584200"/>
                </a:lnTo>
                <a:lnTo>
                  <a:pt x="4017073" y="2857500"/>
                </a:lnTo>
                <a:lnTo>
                  <a:pt x="4016882" y="2870200"/>
                </a:lnTo>
                <a:lnTo>
                  <a:pt x="4016311" y="2882900"/>
                </a:lnTo>
                <a:lnTo>
                  <a:pt x="4015358" y="2908300"/>
                </a:lnTo>
                <a:lnTo>
                  <a:pt x="4010291" y="2946400"/>
                </a:lnTo>
                <a:lnTo>
                  <a:pt x="4005122" y="2971800"/>
                </a:lnTo>
                <a:lnTo>
                  <a:pt x="4002011" y="2997200"/>
                </a:lnTo>
                <a:lnTo>
                  <a:pt x="3990619" y="3035300"/>
                </a:lnTo>
                <a:lnTo>
                  <a:pt x="3976255" y="3073400"/>
                </a:lnTo>
                <a:lnTo>
                  <a:pt x="3959047" y="3111500"/>
                </a:lnTo>
                <a:lnTo>
                  <a:pt x="3939120" y="3149600"/>
                </a:lnTo>
                <a:lnTo>
                  <a:pt x="3916591" y="3187700"/>
                </a:lnTo>
                <a:lnTo>
                  <a:pt x="3891597" y="3225800"/>
                </a:lnTo>
                <a:lnTo>
                  <a:pt x="3882732" y="3238500"/>
                </a:lnTo>
                <a:close/>
              </a:path>
              <a:path w="4017645" h="3441700">
                <a:moveTo>
                  <a:pt x="238494" y="3289300"/>
                </a:moveTo>
                <a:lnTo>
                  <a:pt x="182397" y="3289300"/>
                </a:lnTo>
                <a:lnTo>
                  <a:pt x="172300" y="3276600"/>
                </a:lnTo>
                <a:lnTo>
                  <a:pt x="162432" y="3263900"/>
                </a:lnTo>
                <a:lnTo>
                  <a:pt x="152819" y="3251200"/>
                </a:lnTo>
                <a:lnTo>
                  <a:pt x="143460" y="3238500"/>
                </a:lnTo>
                <a:lnTo>
                  <a:pt x="189852" y="3238500"/>
                </a:lnTo>
                <a:lnTo>
                  <a:pt x="199402" y="3251200"/>
                </a:lnTo>
                <a:lnTo>
                  <a:pt x="208521" y="3251200"/>
                </a:lnTo>
                <a:lnTo>
                  <a:pt x="218516" y="3263900"/>
                </a:lnTo>
                <a:lnTo>
                  <a:pt x="218185" y="3263900"/>
                </a:lnTo>
                <a:lnTo>
                  <a:pt x="228396" y="3276600"/>
                </a:lnTo>
                <a:lnTo>
                  <a:pt x="228053" y="3276600"/>
                </a:lnTo>
                <a:lnTo>
                  <a:pt x="238494" y="3289300"/>
                </a:lnTo>
                <a:close/>
              </a:path>
              <a:path w="4017645" h="3441700">
                <a:moveTo>
                  <a:pt x="3834676" y="3289300"/>
                </a:moveTo>
                <a:lnTo>
                  <a:pt x="3778580" y="3289300"/>
                </a:lnTo>
                <a:lnTo>
                  <a:pt x="3789019" y="3276600"/>
                </a:lnTo>
                <a:lnTo>
                  <a:pt x="3788663" y="3276600"/>
                </a:lnTo>
                <a:lnTo>
                  <a:pt x="3798887" y="3263900"/>
                </a:lnTo>
                <a:lnTo>
                  <a:pt x="3798558" y="3263900"/>
                </a:lnTo>
                <a:lnTo>
                  <a:pt x="3808552" y="3251200"/>
                </a:lnTo>
                <a:lnTo>
                  <a:pt x="3817670" y="3251200"/>
                </a:lnTo>
                <a:lnTo>
                  <a:pt x="3827208" y="3238500"/>
                </a:lnTo>
                <a:lnTo>
                  <a:pt x="3873614" y="3238500"/>
                </a:lnTo>
                <a:lnTo>
                  <a:pt x="3864241" y="3251200"/>
                </a:lnTo>
                <a:lnTo>
                  <a:pt x="3854627" y="3263900"/>
                </a:lnTo>
                <a:lnTo>
                  <a:pt x="3844772" y="3276600"/>
                </a:lnTo>
                <a:lnTo>
                  <a:pt x="3834676" y="3289300"/>
                </a:lnTo>
                <a:close/>
              </a:path>
              <a:path w="4017645" h="3441700">
                <a:moveTo>
                  <a:pt x="291934" y="3327400"/>
                </a:moveTo>
                <a:lnTo>
                  <a:pt x="225069" y="3327400"/>
                </a:lnTo>
                <a:lnTo>
                  <a:pt x="214058" y="3314700"/>
                </a:lnTo>
                <a:lnTo>
                  <a:pt x="203276" y="3302000"/>
                </a:lnTo>
                <a:lnTo>
                  <a:pt x="192722" y="3289300"/>
                </a:lnTo>
                <a:lnTo>
                  <a:pt x="248424" y="3289300"/>
                </a:lnTo>
                <a:lnTo>
                  <a:pt x="259283" y="3302000"/>
                </a:lnTo>
                <a:lnTo>
                  <a:pt x="269608" y="3302000"/>
                </a:lnTo>
                <a:lnTo>
                  <a:pt x="280860" y="3314700"/>
                </a:lnTo>
                <a:lnTo>
                  <a:pt x="280479" y="3314700"/>
                </a:lnTo>
                <a:lnTo>
                  <a:pt x="291934" y="3327400"/>
                </a:lnTo>
                <a:close/>
              </a:path>
              <a:path w="4017645" h="3441700">
                <a:moveTo>
                  <a:pt x="3792004" y="3327400"/>
                </a:moveTo>
                <a:lnTo>
                  <a:pt x="3725138" y="3327400"/>
                </a:lnTo>
                <a:lnTo>
                  <a:pt x="3736581" y="3314700"/>
                </a:lnTo>
                <a:lnTo>
                  <a:pt x="3736200" y="3314700"/>
                </a:lnTo>
                <a:lnTo>
                  <a:pt x="3747466" y="3302000"/>
                </a:lnTo>
                <a:lnTo>
                  <a:pt x="3757790" y="3302000"/>
                </a:lnTo>
                <a:lnTo>
                  <a:pt x="3768636" y="3289300"/>
                </a:lnTo>
                <a:lnTo>
                  <a:pt x="3824351" y="3289300"/>
                </a:lnTo>
                <a:lnTo>
                  <a:pt x="3813784" y="3302000"/>
                </a:lnTo>
                <a:lnTo>
                  <a:pt x="3803002" y="3314700"/>
                </a:lnTo>
                <a:lnTo>
                  <a:pt x="3792004" y="3327400"/>
                </a:lnTo>
                <a:close/>
              </a:path>
              <a:path w="4017645" h="3441700">
                <a:moveTo>
                  <a:pt x="338023" y="3352800"/>
                </a:moveTo>
                <a:lnTo>
                  <a:pt x="259346" y="3352800"/>
                </a:lnTo>
                <a:lnTo>
                  <a:pt x="247712" y="3340100"/>
                </a:lnTo>
                <a:lnTo>
                  <a:pt x="236283" y="3327400"/>
                </a:lnTo>
                <a:lnTo>
                  <a:pt x="302806" y="3327400"/>
                </a:lnTo>
                <a:lnTo>
                  <a:pt x="314629" y="3340100"/>
                </a:lnTo>
                <a:lnTo>
                  <a:pt x="325832" y="3340100"/>
                </a:lnTo>
                <a:lnTo>
                  <a:pt x="338023" y="3352800"/>
                </a:lnTo>
                <a:close/>
              </a:path>
              <a:path w="4017645" h="3441700">
                <a:moveTo>
                  <a:pt x="3757726" y="3352800"/>
                </a:moveTo>
                <a:lnTo>
                  <a:pt x="3679050" y="3352800"/>
                </a:lnTo>
                <a:lnTo>
                  <a:pt x="3691242" y="3340100"/>
                </a:lnTo>
                <a:lnTo>
                  <a:pt x="3702442" y="3340100"/>
                </a:lnTo>
                <a:lnTo>
                  <a:pt x="3714267" y="3327400"/>
                </a:lnTo>
                <a:lnTo>
                  <a:pt x="3780789" y="3327400"/>
                </a:lnTo>
                <a:lnTo>
                  <a:pt x="3769359" y="3340100"/>
                </a:lnTo>
                <a:lnTo>
                  <a:pt x="3757726" y="3352800"/>
                </a:lnTo>
                <a:close/>
              </a:path>
              <a:path w="4017645" h="3441700">
                <a:moveTo>
                  <a:pt x="362075" y="3365500"/>
                </a:moveTo>
                <a:lnTo>
                  <a:pt x="283209" y="3365500"/>
                </a:lnTo>
                <a:lnTo>
                  <a:pt x="271183" y="3352800"/>
                </a:lnTo>
                <a:lnTo>
                  <a:pt x="349540" y="3352800"/>
                </a:lnTo>
                <a:lnTo>
                  <a:pt x="362075" y="3365500"/>
                </a:lnTo>
                <a:close/>
              </a:path>
              <a:path w="4017645" h="3441700">
                <a:moveTo>
                  <a:pt x="3733850" y="3365500"/>
                </a:moveTo>
                <a:lnTo>
                  <a:pt x="3654996" y="3365500"/>
                </a:lnTo>
                <a:lnTo>
                  <a:pt x="3667518" y="3352800"/>
                </a:lnTo>
                <a:lnTo>
                  <a:pt x="3745890" y="3352800"/>
                </a:lnTo>
                <a:lnTo>
                  <a:pt x="3733850" y="3365500"/>
                </a:lnTo>
                <a:close/>
              </a:path>
              <a:path w="4017645" h="3441700">
                <a:moveTo>
                  <a:pt x="399326" y="3378200"/>
                </a:moveTo>
                <a:lnTo>
                  <a:pt x="307848" y="3378200"/>
                </a:lnTo>
                <a:lnTo>
                  <a:pt x="295440" y="3365500"/>
                </a:lnTo>
                <a:lnTo>
                  <a:pt x="386321" y="3365500"/>
                </a:lnTo>
                <a:lnTo>
                  <a:pt x="399326" y="3378200"/>
                </a:lnTo>
                <a:close/>
              </a:path>
              <a:path w="4017645" h="3441700">
                <a:moveTo>
                  <a:pt x="3709225" y="3378200"/>
                </a:moveTo>
                <a:lnTo>
                  <a:pt x="3617747" y="3378200"/>
                </a:lnTo>
                <a:lnTo>
                  <a:pt x="3630752" y="3365500"/>
                </a:lnTo>
                <a:lnTo>
                  <a:pt x="3721633" y="3365500"/>
                </a:lnTo>
                <a:lnTo>
                  <a:pt x="3709225" y="3378200"/>
                </a:lnTo>
                <a:close/>
              </a:path>
              <a:path w="4017645" h="3441700">
                <a:moveTo>
                  <a:pt x="437870" y="3390900"/>
                </a:moveTo>
                <a:lnTo>
                  <a:pt x="333222" y="3390900"/>
                </a:lnTo>
                <a:lnTo>
                  <a:pt x="320446" y="3378200"/>
                </a:lnTo>
                <a:lnTo>
                  <a:pt x="424433" y="3378200"/>
                </a:lnTo>
                <a:lnTo>
                  <a:pt x="437870" y="3390900"/>
                </a:lnTo>
                <a:close/>
              </a:path>
              <a:path w="4017645" h="3441700">
                <a:moveTo>
                  <a:pt x="3683850" y="3390900"/>
                </a:moveTo>
                <a:lnTo>
                  <a:pt x="3579202" y="3390900"/>
                </a:lnTo>
                <a:lnTo>
                  <a:pt x="3592639" y="3378200"/>
                </a:lnTo>
                <a:lnTo>
                  <a:pt x="3696627" y="3378200"/>
                </a:lnTo>
                <a:lnTo>
                  <a:pt x="3683850" y="3390900"/>
                </a:lnTo>
                <a:close/>
              </a:path>
              <a:path w="4017645" h="3441700">
                <a:moveTo>
                  <a:pt x="477596" y="3403600"/>
                </a:moveTo>
                <a:lnTo>
                  <a:pt x="359282" y="3403600"/>
                </a:lnTo>
                <a:lnTo>
                  <a:pt x="346163" y="3390900"/>
                </a:lnTo>
                <a:lnTo>
                  <a:pt x="463765" y="3390900"/>
                </a:lnTo>
                <a:lnTo>
                  <a:pt x="477596" y="3403600"/>
                </a:lnTo>
                <a:close/>
              </a:path>
              <a:path w="4017645" h="3441700">
                <a:moveTo>
                  <a:pt x="3657790" y="3403600"/>
                </a:moveTo>
                <a:lnTo>
                  <a:pt x="3539464" y="3403600"/>
                </a:lnTo>
                <a:lnTo>
                  <a:pt x="3553294" y="3390900"/>
                </a:lnTo>
                <a:lnTo>
                  <a:pt x="3670909" y="3390900"/>
                </a:lnTo>
                <a:lnTo>
                  <a:pt x="3657790" y="3403600"/>
                </a:lnTo>
                <a:close/>
              </a:path>
              <a:path w="4017645" h="3441700">
                <a:moveTo>
                  <a:pt x="3631069" y="3416300"/>
                </a:moveTo>
                <a:lnTo>
                  <a:pt x="386003" y="3416300"/>
                </a:lnTo>
                <a:lnTo>
                  <a:pt x="372554" y="3403600"/>
                </a:lnTo>
                <a:lnTo>
                  <a:pt x="3644506" y="3403600"/>
                </a:lnTo>
                <a:lnTo>
                  <a:pt x="3631069" y="3416300"/>
                </a:lnTo>
                <a:close/>
              </a:path>
              <a:path w="4017645" h="3441700">
                <a:moveTo>
                  <a:pt x="3589832" y="3429000"/>
                </a:moveTo>
                <a:lnTo>
                  <a:pt x="427227" y="3429000"/>
                </a:lnTo>
                <a:lnTo>
                  <a:pt x="413346" y="3416300"/>
                </a:lnTo>
                <a:lnTo>
                  <a:pt x="3603726" y="3416300"/>
                </a:lnTo>
                <a:lnTo>
                  <a:pt x="3589832" y="3429000"/>
                </a:lnTo>
                <a:close/>
              </a:path>
              <a:path w="4017645" h="3441700">
                <a:moveTo>
                  <a:pt x="3532911" y="3441700"/>
                </a:moveTo>
                <a:lnTo>
                  <a:pt x="484149" y="3441700"/>
                </a:lnTo>
                <a:lnTo>
                  <a:pt x="469734" y="3429000"/>
                </a:lnTo>
                <a:lnTo>
                  <a:pt x="3547338" y="3429000"/>
                </a:lnTo>
                <a:lnTo>
                  <a:pt x="3532911" y="34417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6"/>
            </p:custDataLst>
          </p:nvPr>
        </p:nvSpPr>
        <p:spPr>
          <a:xfrm>
            <a:off x="2506979" y="1888235"/>
            <a:ext cx="1666239" cy="181610"/>
          </a:xfrm>
          <a:custGeom>
            <a:avLst/>
            <a:gdLst/>
            <a:ahLst/>
            <a:cxnLst/>
            <a:rect l="l" t="t" r="r" b="b"/>
            <a:pathLst>
              <a:path w="1666239" h="181610">
                <a:moveTo>
                  <a:pt x="1575816" y="181356"/>
                </a:moveTo>
                <a:lnTo>
                  <a:pt x="89915" y="181356"/>
                </a:lnTo>
                <a:lnTo>
                  <a:pt x="54687" y="173821"/>
                </a:lnTo>
                <a:lnTo>
                  <a:pt x="25998" y="154204"/>
                </a:lnTo>
                <a:lnTo>
                  <a:pt x="6789" y="125304"/>
                </a:lnTo>
                <a:lnTo>
                  <a:pt x="0" y="89915"/>
                </a:lnTo>
                <a:lnTo>
                  <a:pt x="6789" y="54994"/>
                </a:lnTo>
                <a:lnTo>
                  <a:pt x="25998" y="26408"/>
                </a:lnTo>
                <a:lnTo>
                  <a:pt x="54687" y="7096"/>
                </a:lnTo>
                <a:lnTo>
                  <a:pt x="89915" y="0"/>
                </a:lnTo>
                <a:lnTo>
                  <a:pt x="1575816" y="0"/>
                </a:lnTo>
                <a:lnTo>
                  <a:pt x="1610730" y="7102"/>
                </a:lnTo>
                <a:lnTo>
                  <a:pt x="1639311" y="26457"/>
                </a:lnTo>
                <a:lnTo>
                  <a:pt x="1658617" y="55160"/>
                </a:lnTo>
                <a:lnTo>
                  <a:pt x="1665706" y="90309"/>
                </a:lnTo>
                <a:lnTo>
                  <a:pt x="1658617" y="125470"/>
                </a:lnTo>
                <a:lnTo>
                  <a:pt x="1639311" y="154254"/>
                </a:lnTo>
                <a:lnTo>
                  <a:pt x="1610730" y="173827"/>
                </a:lnTo>
                <a:lnTo>
                  <a:pt x="1575816" y="18135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7"/>
            </p:custDataLst>
          </p:nvPr>
        </p:nvSpPr>
        <p:spPr>
          <a:xfrm>
            <a:off x="7758683" y="1898904"/>
            <a:ext cx="1665605" cy="180340"/>
          </a:xfrm>
          <a:custGeom>
            <a:avLst/>
            <a:gdLst/>
            <a:ahLst/>
            <a:cxnLst/>
            <a:rect l="l" t="t" r="r" b="b"/>
            <a:pathLst>
              <a:path w="1665604" h="180339">
                <a:moveTo>
                  <a:pt x="1575816" y="179832"/>
                </a:moveTo>
                <a:lnTo>
                  <a:pt x="89916" y="179832"/>
                </a:lnTo>
                <a:lnTo>
                  <a:pt x="54615" y="172871"/>
                </a:lnTo>
                <a:lnTo>
                  <a:pt x="25903" y="153604"/>
                </a:lnTo>
                <a:lnTo>
                  <a:pt x="6718" y="124973"/>
                </a:lnTo>
                <a:lnTo>
                  <a:pt x="0" y="89916"/>
                </a:lnTo>
                <a:lnTo>
                  <a:pt x="6718" y="54687"/>
                </a:lnTo>
                <a:lnTo>
                  <a:pt x="25903" y="25998"/>
                </a:lnTo>
                <a:lnTo>
                  <a:pt x="54615" y="6789"/>
                </a:lnTo>
                <a:lnTo>
                  <a:pt x="89916" y="0"/>
                </a:lnTo>
                <a:lnTo>
                  <a:pt x="1575816" y="0"/>
                </a:lnTo>
                <a:lnTo>
                  <a:pt x="1610656" y="6787"/>
                </a:lnTo>
                <a:lnTo>
                  <a:pt x="1639200" y="25979"/>
                </a:lnTo>
                <a:lnTo>
                  <a:pt x="1658492" y="54622"/>
                </a:lnTo>
                <a:lnTo>
                  <a:pt x="1665579" y="89763"/>
                </a:lnTo>
                <a:lnTo>
                  <a:pt x="1658492" y="124909"/>
                </a:lnTo>
                <a:lnTo>
                  <a:pt x="1639200" y="153585"/>
                </a:lnTo>
                <a:lnTo>
                  <a:pt x="1610656" y="172868"/>
                </a:lnTo>
                <a:lnTo>
                  <a:pt x="1575816" y="179832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01404" y="1570329"/>
            <a:ext cx="1452880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固定镜</a:t>
            </a:r>
            <a:r>
              <a:rPr sz="2800" b="1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头</a:t>
            </a:r>
            <a:endParaRPr sz="2800" b="1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873" y="1615859"/>
            <a:ext cx="1452880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移动镜</a:t>
            </a:r>
            <a:r>
              <a:rPr sz="2800" b="1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头</a:t>
            </a:r>
            <a:endParaRPr sz="2800" b="1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423418"/>
            <a:ext cx="2439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1、什么叫固定镜头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1331995" y="2188733"/>
            <a:ext cx="9528009" cy="1463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3350" b="0" i="0">
                <a:solidFill>
                  <a:schemeClr val="bg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8415" marR="5080" lvl="0" algn="l" defTabSz="914400">
              <a:lnSpc>
                <a:spcPct val="143000"/>
              </a:lnSpc>
              <a:spcBef>
                <a:spcPts val="95"/>
              </a:spcBef>
              <a:buClrTx/>
              <a:buSzTx/>
              <a:buFontTx/>
            </a:pPr>
            <a:r>
              <a:rPr sz="3300" spc="0" dirty="0">
                <a:solidFill>
                  <a:srgbClr val="0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在拍摄一个镜头时，摄影机机位、焦距都固定不变，      而被摄对象可以是静态，也可以是动态</a:t>
            </a:r>
            <a:endParaRPr sz="3300" spc="0" dirty="0">
              <a:solidFill>
                <a:srgbClr val="00000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1136713" y="4456531"/>
            <a:ext cx="9902825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优势：聚焦</a:t>
            </a:r>
            <a:r>
              <a:rPr sz="18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于食物等被摄主体，小提醒，固定镜头下食物的动态可以得到最大程度的视觉展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示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1078369" y="1969947"/>
            <a:ext cx="10035540" cy="1981200"/>
          </a:xfrm>
          <a:custGeom>
            <a:avLst/>
            <a:gdLst/>
            <a:ahLst/>
            <a:cxnLst/>
            <a:rect l="l" t="t" r="r" b="b"/>
            <a:pathLst>
              <a:path w="10035540" h="1981200">
                <a:moveTo>
                  <a:pt x="9786162" y="12699"/>
                </a:moveTo>
                <a:lnTo>
                  <a:pt x="249097" y="12699"/>
                </a:lnTo>
                <a:lnTo>
                  <a:pt x="257276" y="0"/>
                </a:lnTo>
                <a:lnTo>
                  <a:pt x="9777984" y="0"/>
                </a:lnTo>
                <a:lnTo>
                  <a:pt x="9786162" y="12699"/>
                </a:lnTo>
                <a:close/>
              </a:path>
              <a:path w="10035540" h="1981200">
                <a:moveTo>
                  <a:pt x="9825786" y="25399"/>
                </a:moveTo>
                <a:lnTo>
                  <a:pt x="209473" y="25399"/>
                </a:lnTo>
                <a:lnTo>
                  <a:pt x="217220" y="12699"/>
                </a:lnTo>
                <a:lnTo>
                  <a:pt x="9818039" y="12699"/>
                </a:lnTo>
                <a:lnTo>
                  <a:pt x="9825786" y="25399"/>
                </a:lnTo>
                <a:close/>
              </a:path>
              <a:path w="10035540" h="1981200">
                <a:moveTo>
                  <a:pt x="9855771" y="38099"/>
                </a:moveTo>
                <a:lnTo>
                  <a:pt x="179489" y="38099"/>
                </a:lnTo>
                <a:lnTo>
                  <a:pt x="186829" y="25399"/>
                </a:lnTo>
                <a:lnTo>
                  <a:pt x="9848430" y="25399"/>
                </a:lnTo>
                <a:lnTo>
                  <a:pt x="9855771" y="38099"/>
                </a:lnTo>
                <a:close/>
              </a:path>
              <a:path w="10035540" h="1981200">
                <a:moveTo>
                  <a:pt x="252082" y="50799"/>
                </a:moveTo>
                <a:lnTo>
                  <a:pt x="158102" y="50799"/>
                </a:lnTo>
                <a:lnTo>
                  <a:pt x="165125" y="38099"/>
                </a:lnTo>
                <a:lnTo>
                  <a:pt x="259727" y="38099"/>
                </a:lnTo>
                <a:lnTo>
                  <a:pt x="252082" y="50799"/>
                </a:lnTo>
                <a:close/>
              </a:path>
              <a:path w="10035540" h="1981200">
                <a:moveTo>
                  <a:pt x="9877158" y="50799"/>
                </a:moveTo>
                <a:lnTo>
                  <a:pt x="9783178" y="50799"/>
                </a:lnTo>
                <a:lnTo>
                  <a:pt x="9775520" y="38099"/>
                </a:lnTo>
                <a:lnTo>
                  <a:pt x="9870135" y="38099"/>
                </a:lnTo>
                <a:lnTo>
                  <a:pt x="9877158" y="50799"/>
                </a:lnTo>
                <a:close/>
              </a:path>
              <a:path w="10035540" h="1981200">
                <a:moveTo>
                  <a:pt x="217309" y="63499"/>
                </a:moveTo>
                <a:lnTo>
                  <a:pt x="137756" y="63499"/>
                </a:lnTo>
                <a:lnTo>
                  <a:pt x="144424" y="50799"/>
                </a:lnTo>
                <a:lnTo>
                  <a:pt x="224523" y="50799"/>
                </a:lnTo>
                <a:lnTo>
                  <a:pt x="217309" y="63499"/>
                </a:lnTo>
                <a:close/>
              </a:path>
              <a:path w="10035540" h="1981200">
                <a:moveTo>
                  <a:pt x="9897503" y="63499"/>
                </a:moveTo>
                <a:lnTo>
                  <a:pt x="9817950" y="63499"/>
                </a:lnTo>
                <a:lnTo>
                  <a:pt x="9810724" y="50799"/>
                </a:lnTo>
                <a:lnTo>
                  <a:pt x="9890836" y="50799"/>
                </a:lnTo>
                <a:lnTo>
                  <a:pt x="9897503" y="63499"/>
                </a:lnTo>
                <a:close/>
              </a:path>
              <a:path w="10035540" h="1981200">
                <a:moveTo>
                  <a:pt x="191033" y="76199"/>
                </a:moveTo>
                <a:lnTo>
                  <a:pt x="124802" y="76199"/>
                </a:lnTo>
                <a:lnTo>
                  <a:pt x="131216" y="63499"/>
                </a:lnTo>
                <a:lnTo>
                  <a:pt x="197878" y="63499"/>
                </a:lnTo>
                <a:lnTo>
                  <a:pt x="191033" y="76199"/>
                </a:lnTo>
                <a:close/>
              </a:path>
              <a:path w="10035540" h="1981200">
                <a:moveTo>
                  <a:pt x="9910457" y="76199"/>
                </a:moveTo>
                <a:lnTo>
                  <a:pt x="9844214" y="76199"/>
                </a:lnTo>
                <a:lnTo>
                  <a:pt x="9837381" y="63499"/>
                </a:lnTo>
                <a:lnTo>
                  <a:pt x="9904044" y="63499"/>
                </a:lnTo>
                <a:lnTo>
                  <a:pt x="9910457" y="76199"/>
                </a:lnTo>
                <a:close/>
              </a:path>
              <a:path w="10035540" h="1981200">
                <a:moveTo>
                  <a:pt x="172338" y="88899"/>
                </a:moveTo>
                <a:lnTo>
                  <a:pt x="112369" y="88899"/>
                </a:lnTo>
                <a:lnTo>
                  <a:pt x="118516" y="76199"/>
                </a:lnTo>
                <a:lnTo>
                  <a:pt x="178866" y="76199"/>
                </a:lnTo>
                <a:lnTo>
                  <a:pt x="172338" y="88899"/>
                </a:lnTo>
                <a:close/>
              </a:path>
              <a:path w="10035540" h="1981200">
                <a:moveTo>
                  <a:pt x="9922891" y="88899"/>
                </a:moveTo>
                <a:lnTo>
                  <a:pt x="9862908" y="88899"/>
                </a:lnTo>
                <a:lnTo>
                  <a:pt x="9856393" y="76199"/>
                </a:lnTo>
                <a:lnTo>
                  <a:pt x="9916744" y="76199"/>
                </a:lnTo>
                <a:lnTo>
                  <a:pt x="9922891" y="88899"/>
                </a:lnTo>
                <a:close/>
              </a:path>
              <a:path w="10035540" h="1981200">
                <a:moveTo>
                  <a:pt x="154584" y="101599"/>
                </a:moveTo>
                <a:lnTo>
                  <a:pt x="94716" y="101599"/>
                </a:lnTo>
                <a:lnTo>
                  <a:pt x="100456" y="88899"/>
                </a:lnTo>
                <a:lnTo>
                  <a:pt x="160756" y="88899"/>
                </a:lnTo>
                <a:lnTo>
                  <a:pt x="154584" y="101599"/>
                </a:lnTo>
                <a:close/>
              </a:path>
              <a:path w="10035540" h="1981200">
                <a:moveTo>
                  <a:pt x="9940544" y="101599"/>
                </a:moveTo>
                <a:lnTo>
                  <a:pt x="9880677" y="101599"/>
                </a:lnTo>
                <a:lnTo>
                  <a:pt x="9874504" y="88899"/>
                </a:lnTo>
                <a:lnTo>
                  <a:pt x="9934803" y="88899"/>
                </a:lnTo>
                <a:lnTo>
                  <a:pt x="9940544" y="101599"/>
                </a:lnTo>
                <a:close/>
              </a:path>
              <a:path w="10035540" h="1981200">
                <a:moveTo>
                  <a:pt x="137820" y="114299"/>
                </a:moveTo>
                <a:lnTo>
                  <a:pt x="83642" y="114299"/>
                </a:lnTo>
                <a:lnTo>
                  <a:pt x="89103" y="101599"/>
                </a:lnTo>
                <a:lnTo>
                  <a:pt x="143637" y="101599"/>
                </a:lnTo>
                <a:lnTo>
                  <a:pt x="137820" y="114299"/>
                </a:lnTo>
                <a:close/>
              </a:path>
              <a:path w="10035540" h="1981200">
                <a:moveTo>
                  <a:pt x="9951618" y="114299"/>
                </a:moveTo>
                <a:lnTo>
                  <a:pt x="9897441" y="114299"/>
                </a:lnTo>
                <a:lnTo>
                  <a:pt x="9891623" y="101599"/>
                </a:lnTo>
                <a:lnTo>
                  <a:pt x="9946157" y="101599"/>
                </a:lnTo>
                <a:lnTo>
                  <a:pt x="9951618" y="114299"/>
                </a:lnTo>
                <a:close/>
              </a:path>
              <a:path w="10035540" h="1981200">
                <a:moveTo>
                  <a:pt x="127241" y="126999"/>
                </a:moveTo>
                <a:lnTo>
                  <a:pt x="73164" y="126999"/>
                </a:lnTo>
                <a:lnTo>
                  <a:pt x="78333" y="114299"/>
                </a:lnTo>
                <a:lnTo>
                  <a:pt x="132803" y="114299"/>
                </a:lnTo>
                <a:lnTo>
                  <a:pt x="127241" y="126999"/>
                </a:lnTo>
                <a:close/>
              </a:path>
              <a:path w="10035540" h="1981200">
                <a:moveTo>
                  <a:pt x="9962095" y="126999"/>
                </a:moveTo>
                <a:lnTo>
                  <a:pt x="9908019" y="126999"/>
                </a:lnTo>
                <a:lnTo>
                  <a:pt x="9902456" y="114299"/>
                </a:lnTo>
                <a:lnTo>
                  <a:pt x="9956927" y="114299"/>
                </a:lnTo>
                <a:lnTo>
                  <a:pt x="9962095" y="126999"/>
                </a:lnTo>
                <a:close/>
              </a:path>
              <a:path w="10035540" h="1981200">
                <a:moveTo>
                  <a:pt x="112293" y="139699"/>
                </a:moveTo>
                <a:lnTo>
                  <a:pt x="63284" y="139699"/>
                </a:lnTo>
                <a:lnTo>
                  <a:pt x="68148" y="126999"/>
                </a:lnTo>
                <a:lnTo>
                  <a:pt x="117449" y="126999"/>
                </a:lnTo>
                <a:lnTo>
                  <a:pt x="112293" y="139699"/>
                </a:lnTo>
                <a:close/>
              </a:path>
              <a:path w="10035540" h="1981200">
                <a:moveTo>
                  <a:pt x="9971963" y="139699"/>
                </a:moveTo>
                <a:lnTo>
                  <a:pt x="9922967" y="139699"/>
                </a:lnTo>
                <a:lnTo>
                  <a:pt x="9917809" y="126999"/>
                </a:lnTo>
                <a:lnTo>
                  <a:pt x="9967112" y="126999"/>
                </a:lnTo>
                <a:lnTo>
                  <a:pt x="9971963" y="139699"/>
                </a:lnTo>
                <a:close/>
              </a:path>
              <a:path w="10035540" h="1981200">
                <a:moveTo>
                  <a:pt x="94208" y="165099"/>
                </a:moveTo>
                <a:lnTo>
                  <a:pt x="49669" y="165099"/>
                </a:lnTo>
                <a:lnTo>
                  <a:pt x="54051" y="152399"/>
                </a:lnTo>
                <a:lnTo>
                  <a:pt x="58585" y="139699"/>
                </a:lnTo>
                <a:lnTo>
                  <a:pt x="107861" y="139699"/>
                </a:lnTo>
                <a:lnTo>
                  <a:pt x="102984" y="152399"/>
                </a:lnTo>
                <a:lnTo>
                  <a:pt x="98793" y="152399"/>
                </a:lnTo>
                <a:lnTo>
                  <a:pt x="94208" y="165099"/>
                </a:lnTo>
                <a:close/>
              </a:path>
              <a:path w="10035540" h="1981200">
                <a:moveTo>
                  <a:pt x="9985590" y="165099"/>
                </a:moveTo>
                <a:lnTo>
                  <a:pt x="9941052" y="165099"/>
                </a:lnTo>
                <a:lnTo>
                  <a:pt x="9936467" y="152399"/>
                </a:lnTo>
                <a:lnTo>
                  <a:pt x="9932276" y="152399"/>
                </a:lnTo>
                <a:lnTo>
                  <a:pt x="9927399" y="139699"/>
                </a:lnTo>
                <a:lnTo>
                  <a:pt x="9976675" y="139699"/>
                </a:lnTo>
                <a:lnTo>
                  <a:pt x="9981209" y="152399"/>
                </a:lnTo>
                <a:lnTo>
                  <a:pt x="9985590" y="165099"/>
                </a:lnTo>
                <a:close/>
              </a:path>
              <a:path w="10035540" h="1981200">
                <a:moveTo>
                  <a:pt x="85991" y="177799"/>
                </a:moveTo>
                <a:lnTo>
                  <a:pt x="41402" y="177799"/>
                </a:lnTo>
                <a:lnTo>
                  <a:pt x="45453" y="165099"/>
                </a:lnTo>
                <a:lnTo>
                  <a:pt x="90284" y="165099"/>
                </a:lnTo>
                <a:lnTo>
                  <a:pt x="85991" y="177799"/>
                </a:lnTo>
                <a:close/>
              </a:path>
              <a:path w="10035540" h="1981200">
                <a:moveTo>
                  <a:pt x="9993845" y="177799"/>
                </a:moveTo>
                <a:lnTo>
                  <a:pt x="9949268" y="177799"/>
                </a:lnTo>
                <a:lnTo>
                  <a:pt x="9944976" y="165099"/>
                </a:lnTo>
                <a:lnTo>
                  <a:pt x="9989807" y="165099"/>
                </a:lnTo>
                <a:lnTo>
                  <a:pt x="9993845" y="177799"/>
                </a:lnTo>
                <a:close/>
              </a:path>
              <a:path w="10035540" h="1981200">
                <a:moveTo>
                  <a:pt x="78371" y="190499"/>
                </a:moveTo>
                <a:lnTo>
                  <a:pt x="33832" y="190499"/>
                </a:lnTo>
                <a:lnTo>
                  <a:pt x="37528" y="177799"/>
                </a:lnTo>
                <a:lnTo>
                  <a:pt x="82346" y="177799"/>
                </a:lnTo>
                <a:lnTo>
                  <a:pt x="78371" y="190499"/>
                </a:lnTo>
                <a:close/>
              </a:path>
              <a:path w="10035540" h="1981200">
                <a:moveTo>
                  <a:pt x="10001427" y="190499"/>
                </a:moveTo>
                <a:lnTo>
                  <a:pt x="9956888" y="190499"/>
                </a:lnTo>
                <a:lnTo>
                  <a:pt x="9952913" y="177799"/>
                </a:lnTo>
                <a:lnTo>
                  <a:pt x="9997719" y="177799"/>
                </a:lnTo>
                <a:lnTo>
                  <a:pt x="10001427" y="190499"/>
                </a:lnTo>
                <a:close/>
              </a:path>
              <a:path w="10035540" h="1981200">
                <a:moveTo>
                  <a:pt x="64922" y="215899"/>
                </a:moveTo>
                <a:lnTo>
                  <a:pt x="23799" y="215899"/>
                </a:lnTo>
                <a:lnTo>
                  <a:pt x="26962" y="203199"/>
                </a:lnTo>
                <a:lnTo>
                  <a:pt x="30302" y="190499"/>
                </a:lnTo>
                <a:lnTo>
                  <a:pt x="74993" y="190499"/>
                </a:lnTo>
                <a:lnTo>
                  <a:pt x="71335" y="203199"/>
                </a:lnTo>
                <a:lnTo>
                  <a:pt x="68262" y="203199"/>
                </a:lnTo>
                <a:lnTo>
                  <a:pt x="64922" y="215899"/>
                </a:lnTo>
                <a:close/>
              </a:path>
              <a:path w="10035540" h="1981200">
                <a:moveTo>
                  <a:pt x="10011460" y="215899"/>
                </a:moveTo>
                <a:lnTo>
                  <a:pt x="9970325" y="215899"/>
                </a:lnTo>
                <a:lnTo>
                  <a:pt x="9966999" y="203199"/>
                </a:lnTo>
                <a:lnTo>
                  <a:pt x="9963924" y="203199"/>
                </a:lnTo>
                <a:lnTo>
                  <a:pt x="9960267" y="190499"/>
                </a:lnTo>
                <a:lnTo>
                  <a:pt x="10004945" y="190499"/>
                </a:lnTo>
                <a:lnTo>
                  <a:pt x="10008298" y="203199"/>
                </a:lnTo>
                <a:lnTo>
                  <a:pt x="10011460" y="215899"/>
                </a:lnTo>
                <a:close/>
              </a:path>
              <a:path w="10035540" h="1981200">
                <a:moveTo>
                  <a:pt x="59156" y="228599"/>
                </a:moveTo>
                <a:lnTo>
                  <a:pt x="18021" y="228599"/>
                </a:lnTo>
                <a:lnTo>
                  <a:pt x="20815" y="215899"/>
                </a:lnTo>
                <a:lnTo>
                  <a:pt x="62141" y="215899"/>
                </a:lnTo>
                <a:lnTo>
                  <a:pt x="59156" y="228599"/>
                </a:lnTo>
                <a:close/>
              </a:path>
              <a:path w="10035540" h="1981200">
                <a:moveTo>
                  <a:pt x="10017239" y="228599"/>
                </a:moveTo>
                <a:lnTo>
                  <a:pt x="9976104" y="228599"/>
                </a:lnTo>
                <a:lnTo>
                  <a:pt x="9973119" y="215899"/>
                </a:lnTo>
                <a:lnTo>
                  <a:pt x="10014445" y="215899"/>
                </a:lnTo>
                <a:lnTo>
                  <a:pt x="10017239" y="228599"/>
                </a:lnTo>
                <a:close/>
              </a:path>
              <a:path w="10035540" h="1981200">
                <a:moveTo>
                  <a:pt x="49606" y="253999"/>
                </a:moveTo>
                <a:lnTo>
                  <a:pt x="10794" y="253999"/>
                </a:lnTo>
                <a:lnTo>
                  <a:pt x="13017" y="241299"/>
                </a:lnTo>
                <a:lnTo>
                  <a:pt x="15417" y="228599"/>
                </a:lnTo>
                <a:lnTo>
                  <a:pt x="56680" y="228599"/>
                </a:lnTo>
                <a:lnTo>
                  <a:pt x="54038" y="241299"/>
                </a:lnTo>
                <a:lnTo>
                  <a:pt x="51879" y="241299"/>
                </a:lnTo>
                <a:lnTo>
                  <a:pt x="49606" y="253999"/>
                </a:lnTo>
                <a:close/>
              </a:path>
              <a:path w="10035540" h="1981200">
                <a:moveTo>
                  <a:pt x="10024452" y="253999"/>
                </a:moveTo>
                <a:lnTo>
                  <a:pt x="9985654" y="253999"/>
                </a:lnTo>
                <a:lnTo>
                  <a:pt x="9983381" y="241299"/>
                </a:lnTo>
                <a:lnTo>
                  <a:pt x="9981222" y="241299"/>
                </a:lnTo>
                <a:lnTo>
                  <a:pt x="9978580" y="228599"/>
                </a:lnTo>
                <a:lnTo>
                  <a:pt x="10019830" y="228599"/>
                </a:lnTo>
                <a:lnTo>
                  <a:pt x="10022243" y="241299"/>
                </a:lnTo>
                <a:lnTo>
                  <a:pt x="10024452" y="253999"/>
                </a:lnTo>
                <a:close/>
              </a:path>
              <a:path w="10035540" h="1981200">
                <a:moveTo>
                  <a:pt x="44246" y="279399"/>
                </a:moveTo>
                <a:lnTo>
                  <a:pt x="5359" y="279399"/>
                </a:lnTo>
                <a:lnTo>
                  <a:pt x="6972" y="266699"/>
                </a:lnTo>
                <a:lnTo>
                  <a:pt x="8788" y="253999"/>
                </a:lnTo>
                <a:lnTo>
                  <a:pt x="47752" y="253999"/>
                </a:lnTo>
                <a:lnTo>
                  <a:pt x="45859" y="266699"/>
                </a:lnTo>
                <a:lnTo>
                  <a:pt x="44246" y="279399"/>
                </a:lnTo>
                <a:close/>
              </a:path>
              <a:path w="10035540" h="1981200">
                <a:moveTo>
                  <a:pt x="47637" y="266699"/>
                </a:moveTo>
                <a:lnTo>
                  <a:pt x="47752" y="253999"/>
                </a:lnTo>
                <a:lnTo>
                  <a:pt x="49733" y="253999"/>
                </a:lnTo>
                <a:lnTo>
                  <a:pt x="47637" y="266699"/>
                </a:lnTo>
                <a:close/>
              </a:path>
              <a:path w="10035540" h="1981200">
                <a:moveTo>
                  <a:pt x="9987622" y="266699"/>
                </a:moveTo>
                <a:lnTo>
                  <a:pt x="9985527" y="253999"/>
                </a:lnTo>
                <a:lnTo>
                  <a:pt x="9987495" y="253999"/>
                </a:lnTo>
                <a:lnTo>
                  <a:pt x="9987622" y="266699"/>
                </a:lnTo>
                <a:close/>
              </a:path>
              <a:path w="10035540" h="1981200">
                <a:moveTo>
                  <a:pt x="10029901" y="279399"/>
                </a:moveTo>
                <a:lnTo>
                  <a:pt x="9991013" y="279399"/>
                </a:lnTo>
                <a:lnTo>
                  <a:pt x="9989299" y="266699"/>
                </a:lnTo>
                <a:lnTo>
                  <a:pt x="9987495" y="253999"/>
                </a:lnTo>
                <a:lnTo>
                  <a:pt x="10026472" y="253999"/>
                </a:lnTo>
                <a:lnTo>
                  <a:pt x="10028288" y="266699"/>
                </a:lnTo>
                <a:lnTo>
                  <a:pt x="10029901" y="279399"/>
                </a:lnTo>
                <a:close/>
              </a:path>
              <a:path w="10035540" h="1981200">
                <a:moveTo>
                  <a:pt x="39649" y="304799"/>
                </a:moveTo>
                <a:lnTo>
                  <a:pt x="1765" y="304799"/>
                </a:lnTo>
                <a:lnTo>
                  <a:pt x="2755" y="292099"/>
                </a:lnTo>
                <a:lnTo>
                  <a:pt x="3949" y="279399"/>
                </a:lnTo>
                <a:lnTo>
                  <a:pt x="42900" y="279399"/>
                </a:lnTo>
                <a:lnTo>
                  <a:pt x="41579" y="292099"/>
                </a:lnTo>
                <a:lnTo>
                  <a:pt x="40576" y="292099"/>
                </a:lnTo>
                <a:lnTo>
                  <a:pt x="39649" y="304799"/>
                </a:lnTo>
                <a:close/>
              </a:path>
              <a:path w="10035540" h="1981200">
                <a:moveTo>
                  <a:pt x="10033482" y="304799"/>
                </a:moveTo>
                <a:lnTo>
                  <a:pt x="9995611" y="304799"/>
                </a:lnTo>
                <a:lnTo>
                  <a:pt x="9994671" y="292099"/>
                </a:lnTo>
                <a:lnTo>
                  <a:pt x="9993680" y="292099"/>
                </a:lnTo>
                <a:lnTo>
                  <a:pt x="9992360" y="279399"/>
                </a:lnTo>
                <a:lnTo>
                  <a:pt x="10031310" y="279399"/>
                </a:lnTo>
                <a:lnTo>
                  <a:pt x="10032504" y="292099"/>
                </a:lnTo>
                <a:lnTo>
                  <a:pt x="10033482" y="304799"/>
                </a:lnTo>
                <a:close/>
              </a:path>
              <a:path w="10035540" h="1981200">
                <a:moveTo>
                  <a:pt x="38188" y="330199"/>
                </a:moveTo>
                <a:lnTo>
                  <a:pt x="114" y="330199"/>
                </a:lnTo>
                <a:lnTo>
                  <a:pt x="444" y="317499"/>
                </a:lnTo>
                <a:lnTo>
                  <a:pt x="1003" y="304799"/>
                </a:lnTo>
                <a:lnTo>
                  <a:pt x="39700" y="304799"/>
                </a:lnTo>
                <a:lnTo>
                  <a:pt x="38976" y="317499"/>
                </a:lnTo>
                <a:lnTo>
                  <a:pt x="38506" y="317499"/>
                </a:lnTo>
                <a:lnTo>
                  <a:pt x="38188" y="330199"/>
                </a:lnTo>
                <a:close/>
              </a:path>
              <a:path w="10035540" h="1981200">
                <a:moveTo>
                  <a:pt x="10035146" y="330199"/>
                </a:moveTo>
                <a:lnTo>
                  <a:pt x="9997059" y="330199"/>
                </a:lnTo>
                <a:lnTo>
                  <a:pt x="9996754" y="317499"/>
                </a:lnTo>
                <a:lnTo>
                  <a:pt x="9996284" y="317499"/>
                </a:lnTo>
                <a:lnTo>
                  <a:pt x="9995560" y="304799"/>
                </a:lnTo>
                <a:lnTo>
                  <a:pt x="10034257" y="304799"/>
                </a:lnTo>
                <a:lnTo>
                  <a:pt x="10034816" y="317499"/>
                </a:lnTo>
                <a:lnTo>
                  <a:pt x="10035146" y="330199"/>
                </a:lnTo>
                <a:close/>
              </a:path>
              <a:path w="10035540" h="1981200">
                <a:moveTo>
                  <a:pt x="38100" y="1638300"/>
                </a:moveTo>
                <a:lnTo>
                  <a:pt x="0" y="1638300"/>
                </a:lnTo>
                <a:lnTo>
                  <a:pt x="0" y="330199"/>
                </a:lnTo>
                <a:lnTo>
                  <a:pt x="38201" y="330199"/>
                </a:lnTo>
                <a:lnTo>
                  <a:pt x="38100" y="1638300"/>
                </a:lnTo>
                <a:close/>
              </a:path>
              <a:path w="10035540" h="1981200">
                <a:moveTo>
                  <a:pt x="10035260" y="1638300"/>
                </a:moveTo>
                <a:lnTo>
                  <a:pt x="9997160" y="1638300"/>
                </a:lnTo>
                <a:lnTo>
                  <a:pt x="9997046" y="330199"/>
                </a:lnTo>
                <a:lnTo>
                  <a:pt x="10035260" y="330199"/>
                </a:lnTo>
                <a:lnTo>
                  <a:pt x="10035260" y="1638300"/>
                </a:lnTo>
                <a:close/>
              </a:path>
              <a:path w="10035540" h="1981200">
                <a:moveTo>
                  <a:pt x="39700" y="1663700"/>
                </a:moveTo>
                <a:lnTo>
                  <a:pt x="1003" y="1663700"/>
                </a:lnTo>
                <a:lnTo>
                  <a:pt x="444" y="1651000"/>
                </a:lnTo>
                <a:lnTo>
                  <a:pt x="114" y="1638300"/>
                </a:lnTo>
                <a:lnTo>
                  <a:pt x="38188" y="1638300"/>
                </a:lnTo>
                <a:lnTo>
                  <a:pt x="38506" y="1651000"/>
                </a:lnTo>
                <a:lnTo>
                  <a:pt x="38976" y="1651000"/>
                </a:lnTo>
                <a:lnTo>
                  <a:pt x="39700" y="1663700"/>
                </a:lnTo>
                <a:close/>
              </a:path>
              <a:path w="10035540" h="1981200">
                <a:moveTo>
                  <a:pt x="10034257" y="1663700"/>
                </a:moveTo>
                <a:lnTo>
                  <a:pt x="9995560" y="1663700"/>
                </a:lnTo>
                <a:lnTo>
                  <a:pt x="9996284" y="1651000"/>
                </a:lnTo>
                <a:lnTo>
                  <a:pt x="9996754" y="1651000"/>
                </a:lnTo>
                <a:lnTo>
                  <a:pt x="9997059" y="1638300"/>
                </a:lnTo>
                <a:lnTo>
                  <a:pt x="10035146" y="1638300"/>
                </a:lnTo>
                <a:lnTo>
                  <a:pt x="10034816" y="1651000"/>
                </a:lnTo>
                <a:lnTo>
                  <a:pt x="10034257" y="1663700"/>
                </a:lnTo>
                <a:close/>
              </a:path>
              <a:path w="10035540" h="1981200">
                <a:moveTo>
                  <a:pt x="42900" y="1689100"/>
                </a:moveTo>
                <a:lnTo>
                  <a:pt x="3949" y="1689100"/>
                </a:lnTo>
                <a:lnTo>
                  <a:pt x="2755" y="1676400"/>
                </a:lnTo>
                <a:lnTo>
                  <a:pt x="1765" y="1663700"/>
                </a:lnTo>
                <a:lnTo>
                  <a:pt x="39649" y="1663700"/>
                </a:lnTo>
                <a:lnTo>
                  <a:pt x="40576" y="1676400"/>
                </a:lnTo>
                <a:lnTo>
                  <a:pt x="41579" y="1676400"/>
                </a:lnTo>
                <a:lnTo>
                  <a:pt x="42900" y="1689100"/>
                </a:lnTo>
                <a:close/>
              </a:path>
              <a:path w="10035540" h="1981200">
                <a:moveTo>
                  <a:pt x="10031310" y="1689100"/>
                </a:moveTo>
                <a:lnTo>
                  <a:pt x="9992360" y="1689100"/>
                </a:lnTo>
                <a:lnTo>
                  <a:pt x="9993680" y="1676400"/>
                </a:lnTo>
                <a:lnTo>
                  <a:pt x="9994671" y="1676400"/>
                </a:lnTo>
                <a:lnTo>
                  <a:pt x="9995611" y="1663700"/>
                </a:lnTo>
                <a:lnTo>
                  <a:pt x="10033482" y="1663700"/>
                </a:lnTo>
                <a:lnTo>
                  <a:pt x="10032504" y="1676400"/>
                </a:lnTo>
                <a:lnTo>
                  <a:pt x="10031310" y="1689100"/>
                </a:lnTo>
                <a:close/>
              </a:path>
              <a:path w="10035540" h="1981200">
                <a:moveTo>
                  <a:pt x="47752" y="1714500"/>
                </a:moveTo>
                <a:lnTo>
                  <a:pt x="8788" y="1714500"/>
                </a:lnTo>
                <a:lnTo>
                  <a:pt x="6972" y="1701800"/>
                </a:lnTo>
                <a:lnTo>
                  <a:pt x="5359" y="1689100"/>
                </a:lnTo>
                <a:lnTo>
                  <a:pt x="44246" y="1689100"/>
                </a:lnTo>
                <a:lnTo>
                  <a:pt x="45961" y="1701800"/>
                </a:lnTo>
                <a:lnTo>
                  <a:pt x="47752" y="1714500"/>
                </a:lnTo>
                <a:close/>
              </a:path>
              <a:path w="10035540" h="1981200">
                <a:moveTo>
                  <a:pt x="10026472" y="1714500"/>
                </a:moveTo>
                <a:lnTo>
                  <a:pt x="9987495" y="1714500"/>
                </a:lnTo>
                <a:lnTo>
                  <a:pt x="9989400" y="1701800"/>
                </a:lnTo>
                <a:lnTo>
                  <a:pt x="9991013" y="1689100"/>
                </a:lnTo>
                <a:lnTo>
                  <a:pt x="10029901" y="1689100"/>
                </a:lnTo>
                <a:lnTo>
                  <a:pt x="10028288" y="1701800"/>
                </a:lnTo>
                <a:lnTo>
                  <a:pt x="10026472" y="1714500"/>
                </a:lnTo>
                <a:close/>
              </a:path>
              <a:path w="10035540" h="1981200">
                <a:moveTo>
                  <a:pt x="56680" y="1739900"/>
                </a:moveTo>
                <a:lnTo>
                  <a:pt x="15417" y="1739900"/>
                </a:lnTo>
                <a:lnTo>
                  <a:pt x="13017" y="1727200"/>
                </a:lnTo>
                <a:lnTo>
                  <a:pt x="10794" y="1714500"/>
                </a:lnTo>
                <a:lnTo>
                  <a:pt x="49606" y="1714500"/>
                </a:lnTo>
                <a:lnTo>
                  <a:pt x="51879" y="1727200"/>
                </a:lnTo>
                <a:lnTo>
                  <a:pt x="54038" y="1727200"/>
                </a:lnTo>
                <a:lnTo>
                  <a:pt x="56680" y="1739900"/>
                </a:lnTo>
                <a:close/>
              </a:path>
              <a:path w="10035540" h="1981200">
                <a:moveTo>
                  <a:pt x="10019830" y="1739900"/>
                </a:moveTo>
                <a:lnTo>
                  <a:pt x="9978580" y="1739900"/>
                </a:lnTo>
                <a:lnTo>
                  <a:pt x="9981222" y="1727200"/>
                </a:lnTo>
                <a:lnTo>
                  <a:pt x="9983381" y="1727200"/>
                </a:lnTo>
                <a:lnTo>
                  <a:pt x="9985654" y="1714500"/>
                </a:lnTo>
                <a:lnTo>
                  <a:pt x="10024452" y="1714500"/>
                </a:lnTo>
                <a:lnTo>
                  <a:pt x="10022243" y="1727200"/>
                </a:lnTo>
                <a:lnTo>
                  <a:pt x="10019830" y="1739900"/>
                </a:lnTo>
                <a:close/>
              </a:path>
              <a:path w="10035540" h="1981200">
                <a:moveTo>
                  <a:pt x="62141" y="1752600"/>
                </a:moveTo>
                <a:lnTo>
                  <a:pt x="20815" y="1752600"/>
                </a:lnTo>
                <a:lnTo>
                  <a:pt x="18021" y="1739900"/>
                </a:lnTo>
                <a:lnTo>
                  <a:pt x="59156" y="1739900"/>
                </a:lnTo>
                <a:lnTo>
                  <a:pt x="62141" y="1752600"/>
                </a:lnTo>
                <a:close/>
              </a:path>
              <a:path w="10035540" h="1981200">
                <a:moveTo>
                  <a:pt x="10014445" y="1752600"/>
                </a:moveTo>
                <a:lnTo>
                  <a:pt x="9973119" y="1752600"/>
                </a:lnTo>
                <a:lnTo>
                  <a:pt x="9976104" y="1739900"/>
                </a:lnTo>
                <a:lnTo>
                  <a:pt x="10017239" y="1739900"/>
                </a:lnTo>
                <a:lnTo>
                  <a:pt x="10014445" y="1752600"/>
                </a:lnTo>
                <a:close/>
              </a:path>
              <a:path w="10035540" h="1981200">
                <a:moveTo>
                  <a:pt x="74993" y="1778000"/>
                </a:moveTo>
                <a:lnTo>
                  <a:pt x="30302" y="1778000"/>
                </a:lnTo>
                <a:lnTo>
                  <a:pt x="26962" y="1765300"/>
                </a:lnTo>
                <a:lnTo>
                  <a:pt x="23799" y="1752600"/>
                </a:lnTo>
                <a:lnTo>
                  <a:pt x="64922" y="1752600"/>
                </a:lnTo>
                <a:lnTo>
                  <a:pt x="68262" y="1765300"/>
                </a:lnTo>
                <a:lnTo>
                  <a:pt x="71335" y="1765300"/>
                </a:lnTo>
                <a:lnTo>
                  <a:pt x="74993" y="1778000"/>
                </a:lnTo>
                <a:close/>
              </a:path>
              <a:path w="10035540" h="1981200">
                <a:moveTo>
                  <a:pt x="10004945" y="1778000"/>
                </a:moveTo>
                <a:lnTo>
                  <a:pt x="9960267" y="1778000"/>
                </a:lnTo>
                <a:lnTo>
                  <a:pt x="9963924" y="1765300"/>
                </a:lnTo>
                <a:lnTo>
                  <a:pt x="9966999" y="1765300"/>
                </a:lnTo>
                <a:lnTo>
                  <a:pt x="9970325" y="1752600"/>
                </a:lnTo>
                <a:lnTo>
                  <a:pt x="10011460" y="1752600"/>
                </a:lnTo>
                <a:lnTo>
                  <a:pt x="10008298" y="1765300"/>
                </a:lnTo>
                <a:lnTo>
                  <a:pt x="10004945" y="1778000"/>
                </a:lnTo>
                <a:close/>
              </a:path>
              <a:path w="10035540" h="1981200">
                <a:moveTo>
                  <a:pt x="82346" y="1790700"/>
                </a:moveTo>
                <a:lnTo>
                  <a:pt x="37528" y="1790700"/>
                </a:lnTo>
                <a:lnTo>
                  <a:pt x="33832" y="1778000"/>
                </a:lnTo>
                <a:lnTo>
                  <a:pt x="78371" y="1778000"/>
                </a:lnTo>
                <a:lnTo>
                  <a:pt x="82346" y="1790700"/>
                </a:lnTo>
                <a:close/>
              </a:path>
              <a:path w="10035540" h="1981200">
                <a:moveTo>
                  <a:pt x="9997719" y="1790700"/>
                </a:moveTo>
                <a:lnTo>
                  <a:pt x="9952913" y="1790700"/>
                </a:lnTo>
                <a:lnTo>
                  <a:pt x="9956888" y="1778000"/>
                </a:lnTo>
                <a:lnTo>
                  <a:pt x="10001427" y="1778000"/>
                </a:lnTo>
                <a:lnTo>
                  <a:pt x="9997719" y="1790700"/>
                </a:lnTo>
                <a:close/>
              </a:path>
              <a:path w="10035540" h="1981200">
                <a:moveTo>
                  <a:pt x="98793" y="1816100"/>
                </a:moveTo>
                <a:lnTo>
                  <a:pt x="49669" y="1816100"/>
                </a:lnTo>
                <a:lnTo>
                  <a:pt x="45453" y="1803400"/>
                </a:lnTo>
                <a:lnTo>
                  <a:pt x="41402" y="1790700"/>
                </a:lnTo>
                <a:lnTo>
                  <a:pt x="85991" y="1790700"/>
                </a:lnTo>
                <a:lnTo>
                  <a:pt x="90284" y="1803400"/>
                </a:lnTo>
                <a:lnTo>
                  <a:pt x="94208" y="1803400"/>
                </a:lnTo>
                <a:lnTo>
                  <a:pt x="98793" y="1816100"/>
                </a:lnTo>
                <a:close/>
              </a:path>
              <a:path w="10035540" h="1981200">
                <a:moveTo>
                  <a:pt x="9985590" y="1816100"/>
                </a:moveTo>
                <a:lnTo>
                  <a:pt x="9936467" y="1816100"/>
                </a:lnTo>
                <a:lnTo>
                  <a:pt x="9941052" y="1803400"/>
                </a:lnTo>
                <a:lnTo>
                  <a:pt x="9944976" y="1803400"/>
                </a:lnTo>
                <a:lnTo>
                  <a:pt x="9949268" y="1790700"/>
                </a:lnTo>
                <a:lnTo>
                  <a:pt x="9993845" y="1790700"/>
                </a:lnTo>
                <a:lnTo>
                  <a:pt x="9989807" y="1803400"/>
                </a:lnTo>
                <a:lnTo>
                  <a:pt x="9985590" y="1816100"/>
                </a:lnTo>
                <a:close/>
              </a:path>
              <a:path w="10035540" h="1981200">
                <a:moveTo>
                  <a:pt x="107861" y="1828800"/>
                </a:moveTo>
                <a:lnTo>
                  <a:pt x="58585" y="1828800"/>
                </a:lnTo>
                <a:lnTo>
                  <a:pt x="54051" y="1816100"/>
                </a:lnTo>
                <a:lnTo>
                  <a:pt x="102984" y="1816100"/>
                </a:lnTo>
                <a:lnTo>
                  <a:pt x="107861" y="1828800"/>
                </a:lnTo>
                <a:close/>
              </a:path>
              <a:path w="10035540" h="1981200">
                <a:moveTo>
                  <a:pt x="9976675" y="1828800"/>
                </a:moveTo>
                <a:lnTo>
                  <a:pt x="9927399" y="1828800"/>
                </a:lnTo>
                <a:lnTo>
                  <a:pt x="9932276" y="1816100"/>
                </a:lnTo>
                <a:lnTo>
                  <a:pt x="9981209" y="1816100"/>
                </a:lnTo>
                <a:lnTo>
                  <a:pt x="9976675" y="1828800"/>
                </a:lnTo>
                <a:close/>
              </a:path>
              <a:path w="10035540" h="1981200">
                <a:moveTo>
                  <a:pt x="117449" y="1841500"/>
                </a:moveTo>
                <a:lnTo>
                  <a:pt x="68148" y="1841500"/>
                </a:lnTo>
                <a:lnTo>
                  <a:pt x="63284" y="1828800"/>
                </a:lnTo>
                <a:lnTo>
                  <a:pt x="112293" y="1828800"/>
                </a:lnTo>
                <a:lnTo>
                  <a:pt x="117449" y="1841500"/>
                </a:lnTo>
                <a:close/>
              </a:path>
              <a:path w="10035540" h="1981200">
                <a:moveTo>
                  <a:pt x="9967112" y="1841500"/>
                </a:moveTo>
                <a:lnTo>
                  <a:pt x="9917809" y="1841500"/>
                </a:lnTo>
                <a:lnTo>
                  <a:pt x="9922967" y="1828800"/>
                </a:lnTo>
                <a:lnTo>
                  <a:pt x="9971963" y="1828800"/>
                </a:lnTo>
                <a:lnTo>
                  <a:pt x="9967112" y="1841500"/>
                </a:lnTo>
                <a:close/>
              </a:path>
              <a:path w="10035540" h="1981200">
                <a:moveTo>
                  <a:pt x="127558" y="1854200"/>
                </a:moveTo>
                <a:lnTo>
                  <a:pt x="78333" y="1854200"/>
                </a:lnTo>
                <a:lnTo>
                  <a:pt x="73164" y="1841500"/>
                </a:lnTo>
                <a:lnTo>
                  <a:pt x="122123" y="1841500"/>
                </a:lnTo>
                <a:lnTo>
                  <a:pt x="127558" y="1854200"/>
                </a:lnTo>
                <a:close/>
              </a:path>
              <a:path w="10035540" h="1981200">
                <a:moveTo>
                  <a:pt x="132803" y="1854200"/>
                </a:moveTo>
                <a:lnTo>
                  <a:pt x="127558" y="1854200"/>
                </a:lnTo>
                <a:lnTo>
                  <a:pt x="127241" y="1841500"/>
                </a:lnTo>
                <a:lnTo>
                  <a:pt x="132803" y="1854200"/>
                </a:lnTo>
                <a:close/>
              </a:path>
              <a:path w="10035540" h="1981200">
                <a:moveTo>
                  <a:pt x="9907701" y="1854200"/>
                </a:moveTo>
                <a:lnTo>
                  <a:pt x="9902456" y="1854200"/>
                </a:lnTo>
                <a:lnTo>
                  <a:pt x="9908019" y="1841500"/>
                </a:lnTo>
                <a:lnTo>
                  <a:pt x="9907701" y="1854200"/>
                </a:lnTo>
                <a:close/>
              </a:path>
              <a:path w="10035540" h="1981200">
                <a:moveTo>
                  <a:pt x="9956927" y="1854200"/>
                </a:moveTo>
                <a:lnTo>
                  <a:pt x="9907701" y="1854200"/>
                </a:lnTo>
                <a:lnTo>
                  <a:pt x="9913124" y="1841500"/>
                </a:lnTo>
                <a:lnTo>
                  <a:pt x="9962095" y="1841500"/>
                </a:lnTo>
                <a:lnTo>
                  <a:pt x="9956927" y="1854200"/>
                </a:lnTo>
                <a:close/>
              </a:path>
              <a:path w="10035540" h="1981200">
                <a:moveTo>
                  <a:pt x="143637" y="1866900"/>
                </a:moveTo>
                <a:lnTo>
                  <a:pt x="89103" y="1866900"/>
                </a:lnTo>
                <a:lnTo>
                  <a:pt x="83642" y="1854200"/>
                </a:lnTo>
                <a:lnTo>
                  <a:pt x="137820" y="1854200"/>
                </a:lnTo>
                <a:lnTo>
                  <a:pt x="143637" y="1866900"/>
                </a:lnTo>
                <a:close/>
              </a:path>
              <a:path w="10035540" h="1981200">
                <a:moveTo>
                  <a:pt x="9946157" y="1866900"/>
                </a:moveTo>
                <a:lnTo>
                  <a:pt x="9891623" y="1866900"/>
                </a:lnTo>
                <a:lnTo>
                  <a:pt x="9897441" y="1854200"/>
                </a:lnTo>
                <a:lnTo>
                  <a:pt x="9951618" y="1854200"/>
                </a:lnTo>
                <a:lnTo>
                  <a:pt x="9946157" y="1866900"/>
                </a:lnTo>
                <a:close/>
              </a:path>
              <a:path w="10035540" h="1981200">
                <a:moveTo>
                  <a:pt x="160756" y="1879600"/>
                </a:moveTo>
                <a:lnTo>
                  <a:pt x="100456" y="1879600"/>
                </a:lnTo>
                <a:lnTo>
                  <a:pt x="94716" y="1866900"/>
                </a:lnTo>
                <a:lnTo>
                  <a:pt x="154584" y="1866900"/>
                </a:lnTo>
                <a:lnTo>
                  <a:pt x="160756" y="1879600"/>
                </a:lnTo>
                <a:close/>
              </a:path>
              <a:path w="10035540" h="1981200">
                <a:moveTo>
                  <a:pt x="9934803" y="1879600"/>
                </a:moveTo>
                <a:lnTo>
                  <a:pt x="9874504" y="1879600"/>
                </a:lnTo>
                <a:lnTo>
                  <a:pt x="9880677" y="1866900"/>
                </a:lnTo>
                <a:lnTo>
                  <a:pt x="9940544" y="1866900"/>
                </a:lnTo>
                <a:lnTo>
                  <a:pt x="9934803" y="1879600"/>
                </a:lnTo>
                <a:close/>
              </a:path>
              <a:path w="10035540" h="1981200">
                <a:moveTo>
                  <a:pt x="178866" y="1892300"/>
                </a:moveTo>
                <a:lnTo>
                  <a:pt x="112369" y="1892300"/>
                </a:lnTo>
                <a:lnTo>
                  <a:pt x="106337" y="1879600"/>
                </a:lnTo>
                <a:lnTo>
                  <a:pt x="172338" y="1879600"/>
                </a:lnTo>
                <a:lnTo>
                  <a:pt x="178866" y="1892300"/>
                </a:lnTo>
                <a:close/>
              </a:path>
              <a:path w="10035540" h="1981200">
                <a:moveTo>
                  <a:pt x="9922891" y="1892300"/>
                </a:moveTo>
                <a:lnTo>
                  <a:pt x="9856393" y="1892300"/>
                </a:lnTo>
                <a:lnTo>
                  <a:pt x="9862908" y="1879600"/>
                </a:lnTo>
                <a:lnTo>
                  <a:pt x="9928910" y="1879600"/>
                </a:lnTo>
                <a:lnTo>
                  <a:pt x="9922891" y="1892300"/>
                </a:lnTo>
                <a:close/>
              </a:path>
              <a:path w="10035540" h="1981200">
                <a:moveTo>
                  <a:pt x="197878" y="1905000"/>
                </a:moveTo>
                <a:lnTo>
                  <a:pt x="131216" y="1905000"/>
                </a:lnTo>
                <a:lnTo>
                  <a:pt x="124802" y="1892300"/>
                </a:lnTo>
                <a:lnTo>
                  <a:pt x="191033" y="1892300"/>
                </a:lnTo>
                <a:lnTo>
                  <a:pt x="197878" y="1905000"/>
                </a:lnTo>
                <a:close/>
              </a:path>
              <a:path w="10035540" h="1981200">
                <a:moveTo>
                  <a:pt x="9904044" y="1905000"/>
                </a:moveTo>
                <a:lnTo>
                  <a:pt x="9837381" y="1905000"/>
                </a:lnTo>
                <a:lnTo>
                  <a:pt x="9844214" y="1892300"/>
                </a:lnTo>
                <a:lnTo>
                  <a:pt x="9910457" y="1892300"/>
                </a:lnTo>
                <a:lnTo>
                  <a:pt x="9904044" y="1905000"/>
                </a:lnTo>
                <a:close/>
              </a:path>
              <a:path w="10035540" h="1981200">
                <a:moveTo>
                  <a:pt x="224523" y="1917700"/>
                </a:moveTo>
                <a:lnTo>
                  <a:pt x="144424" y="1917700"/>
                </a:lnTo>
                <a:lnTo>
                  <a:pt x="137756" y="1905000"/>
                </a:lnTo>
                <a:lnTo>
                  <a:pt x="217309" y="1905000"/>
                </a:lnTo>
                <a:lnTo>
                  <a:pt x="224523" y="1917700"/>
                </a:lnTo>
                <a:close/>
              </a:path>
              <a:path w="10035540" h="1981200">
                <a:moveTo>
                  <a:pt x="9890836" y="1917700"/>
                </a:moveTo>
                <a:lnTo>
                  <a:pt x="9810724" y="1917700"/>
                </a:lnTo>
                <a:lnTo>
                  <a:pt x="9817950" y="1905000"/>
                </a:lnTo>
                <a:lnTo>
                  <a:pt x="9897503" y="1905000"/>
                </a:lnTo>
                <a:lnTo>
                  <a:pt x="9890836" y="1917700"/>
                </a:lnTo>
                <a:close/>
              </a:path>
              <a:path w="10035540" h="1981200">
                <a:moveTo>
                  <a:pt x="259727" y="1930400"/>
                </a:moveTo>
                <a:lnTo>
                  <a:pt x="165125" y="1930400"/>
                </a:lnTo>
                <a:lnTo>
                  <a:pt x="158102" y="1917700"/>
                </a:lnTo>
                <a:lnTo>
                  <a:pt x="252082" y="1917700"/>
                </a:lnTo>
                <a:lnTo>
                  <a:pt x="259727" y="1930400"/>
                </a:lnTo>
                <a:close/>
              </a:path>
              <a:path w="10035540" h="1981200">
                <a:moveTo>
                  <a:pt x="9870135" y="1930400"/>
                </a:moveTo>
                <a:lnTo>
                  <a:pt x="9775520" y="1930400"/>
                </a:lnTo>
                <a:lnTo>
                  <a:pt x="9783178" y="1917700"/>
                </a:lnTo>
                <a:lnTo>
                  <a:pt x="9877158" y="1917700"/>
                </a:lnTo>
                <a:lnTo>
                  <a:pt x="9870135" y="1930400"/>
                </a:lnTo>
                <a:close/>
              </a:path>
              <a:path w="10035540" h="1981200">
                <a:moveTo>
                  <a:pt x="327520" y="1943100"/>
                </a:moveTo>
                <a:lnTo>
                  <a:pt x="186829" y="1943100"/>
                </a:lnTo>
                <a:lnTo>
                  <a:pt x="179489" y="1930400"/>
                </a:lnTo>
                <a:lnTo>
                  <a:pt x="319265" y="1930400"/>
                </a:lnTo>
                <a:lnTo>
                  <a:pt x="327520" y="1943100"/>
                </a:lnTo>
                <a:close/>
              </a:path>
              <a:path w="10035540" h="1981200">
                <a:moveTo>
                  <a:pt x="9848430" y="1943100"/>
                </a:moveTo>
                <a:lnTo>
                  <a:pt x="9707740" y="1943100"/>
                </a:lnTo>
                <a:lnTo>
                  <a:pt x="9715995" y="1930400"/>
                </a:lnTo>
                <a:lnTo>
                  <a:pt x="9855771" y="1930400"/>
                </a:lnTo>
                <a:lnTo>
                  <a:pt x="9848430" y="1943100"/>
                </a:lnTo>
                <a:close/>
              </a:path>
              <a:path w="10035540" h="1981200">
                <a:moveTo>
                  <a:pt x="9818039" y="1955800"/>
                </a:moveTo>
                <a:lnTo>
                  <a:pt x="217220" y="1955800"/>
                </a:lnTo>
                <a:lnTo>
                  <a:pt x="209473" y="1943100"/>
                </a:lnTo>
                <a:lnTo>
                  <a:pt x="9825786" y="1943100"/>
                </a:lnTo>
                <a:lnTo>
                  <a:pt x="9818039" y="1955800"/>
                </a:lnTo>
                <a:close/>
              </a:path>
              <a:path w="10035540" h="1981200">
                <a:moveTo>
                  <a:pt x="9786162" y="1968500"/>
                </a:moveTo>
                <a:lnTo>
                  <a:pt x="249097" y="1968500"/>
                </a:lnTo>
                <a:lnTo>
                  <a:pt x="240995" y="1955800"/>
                </a:lnTo>
                <a:lnTo>
                  <a:pt x="9794265" y="1955800"/>
                </a:lnTo>
                <a:lnTo>
                  <a:pt x="9786162" y="1968500"/>
                </a:lnTo>
                <a:close/>
              </a:path>
              <a:path w="10035540" h="1981200">
                <a:moveTo>
                  <a:pt x="9701123" y="1981200"/>
                </a:moveTo>
                <a:lnTo>
                  <a:pt x="334137" y="1981200"/>
                </a:lnTo>
                <a:lnTo>
                  <a:pt x="325348" y="1968500"/>
                </a:lnTo>
                <a:lnTo>
                  <a:pt x="9709912" y="1968500"/>
                </a:lnTo>
                <a:lnTo>
                  <a:pt x="9701123" y="19812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415925" y="351409"/>
            <a:ext cx="3074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1.1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拍食物动态（多特写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255905" y="2193290"/>
            <a:ext cx="3796030" cy="21748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263525" y="2202180"/>
            <a:ext cx="3822065" cy="21653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2379" y="4497552"/>
            <a:ext cx="327596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牛排等肉类可以用刀切，展示肉质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紧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实或鲜嫩的程度与质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4239" y="4498162"/>
            <a:ext cx="307276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酱汁类可以展现淋的动作，凸显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作过程的新奇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0067" y="4497552"/>
            <a:ext cx="307276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面食类可以用手撕，展示夹心内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馅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儿以及面食质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4184903" y="2194560"/>
            <a:ext cx="3842003" cy="217627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/>
          <a:stretch>
            <a:fillRect/>
          </a:stretch>
        </p:blipFill>
        <p:spPr>
          <a:xfrm>
            <a:off x="8124444" y="2202180"/>
            <a:ext cx="3837432" cy="2174747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91274" y="4893449"/>
            <a:ext cx="36823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汤类可以舀一勺起来，展示粘稠度与色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泽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75041" y="4850764"/>
            <a:ext cx="28695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面包抹酱，展示酱汁颜色与质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感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4741" y="4893449"/>
            <a:ext cx="34791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各种菜品的翻动，立体展示形状与质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感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423418"/>
            <a:ext cx="3074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1.1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拍食物动态（多特写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335279" y="2354580"/>
            <a:ext cx="3791711" cy="21488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4204715" y="2339339"/>
            <a:ext cx="3791711" cy="21488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/>
          <a:stretch>
            <a:fillRect/>
          </a:stretch>
        </p:blipFill>
        <p:spPr>
          <a:xfrm>
            <a:off x="8074152" y="2314955"/>
            <a:ext cx="3825240" cy="2167127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396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1.2拍摄人物反应或动作（多近景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904443" y="2794914"/>
            <a:ext cx="4852035" cy="159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可以适当加入吃播镜头，人物吃到食物的表 情与动作，会便于观众对其口味产生共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比如吃一口，竖大拇指，吸一口饮料，点头表示赞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许</a:t>
            </a:r>
            <a:endParaRPr sz="1600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825500" y="4123055"/>
            <a:ext cx="46355" cy="339090"/>
          </a:xfrm>
          <a:custGeom>
            <a:avLst/>
            <a:gdLst/>
            <a:ahLst/>
            <a:cxnLst/>
            <a:rect l="l" t="t" r="r" b="b"/>
            <a:pathLst>
              <a:path w="46355" h="339089">
                <a:moveTo>
                  <a:pt x="38404" y="339064"/>
                </a:moveTo>
                <a:lnTo>
                  <a:pt x="7924" y="339064"/>
                </a:lnTo>
                <a:lnTo>
                  <a:pt x="3403" y="338556"/>
                </a:lnTo>
                <a:lnTo>
                  <a:pt x="0" y="335140"/>
                </a:lnTo>
                <a:lnTo>
                  <a:pt x="304" y="331444"/>
                </a:lnTo>
                <a:lnTo>
                  <a:pt x="304" y="8356"/>
                </a:lnTo>
                <a:lnTo>
                  <a:pt x="0" y="3403"/>
                </a:lnTo>
                <a:lnTo>
                  <a:pt x="3403" y="0"/>
                </a:lnTo>
                <a:lnTo>
                  <a:pt x="7924" y="736"/>
                </a:lnTo>
                <a:lnTo>
                  <a:pt x="38404" y="736"/>
                </a:lnTo>
                <a:lnTo>
                  <a:pt x="42303" y="0"/>
                </a:lnTo>
                <a:lnTo>
                  <a:pt x="45719" y="3403"/>
                </a:lnTo>
                <a:lnTo>
                  <a:pt x="46024" y="8356"/>
                </a:lnTo>
                <a:lnTo>
                  <a:pt x="46024" y="331444"/>
                </a:lnTo>
                <a:lnTo>
                  <a:pt x="45719" y="335140"/>
                </a:lnTo>
                <a:lnTo>
                  <a:pt x="42303" y="338556"/>
                </a:lnTo>
                <a:lnTo>
                  <a:pt x="38404" y="33906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819150" y="4116705"/>
            <a:ext cx="58420" cy="351790"/>
          </a:xfrm>
          <a:custGeom>
            <a:avLst/>
            <a:gdLst/>
            <a:ahLst/>
            <a:cxnLst/>
            <a:rect l="l" t="t" r="r" b="b"/>
            <a:pathLst>
              <a:path w="58419" h="351789">
                <a:moveTo>
                  <a:pt x="44659" y="351256"/>
                </a:moveTo>
                <a:lnTo>
                  <a:pt x="13544" y="351256"/>
                </a:lnTo>
                <a:lnTo>
                  <a:pt x="11054" y="351002"/>
                </a:lnTo>
                <a:lnTo>
                  <a:pt x="0" y="338721"/>
                </a:lnTo>
                <a:lnTo>
                  <a:pt x="1" y="12522"/>
                </a:lnTo>
                <a:lnTo>
                  <a:pt x="13544" y="0"/>
                </a:lnTo>
                <a:lnTo>
                  <a:pt x="44659" y="0"/>
                </a:lnTo>
                <a:lnTo>
                  <a:pt x="58196" y="12522"/>
                </a:lnTo>
                <a:lnTo>
                  <a:pt x="13925" y="12522"/>
                </a:lnTo>
                <a:lnTo>
                  <a:pt x="13633" y="12547"/>
                </a:lnTo>
                <a:lnTo>
                  <a:pt x="13366" y="12623"/>
                </a:lnTo>
                <a:lnTo>
                  <a:pt x="13125" y="12738"/>
                </a:lnTo>
                <a:lnTo>
                  <a:pt x="13029" y="12877"/>
                </a:lnTo>
                <a:lnTo>
                  <a:pt x="12896" y="12877"/>
                </a:lnTo>
                <a:lnTo>
                  <a:pt x="12816" y="13068"/>
                </a:lnTo>
                <a:lnTo>
                  <a:pt x="12672" y="13233"/>
                </a:lnTo>
                <a:lnTo>
                  <a:pt x="12573" y="13416"/>
                </a:lnTo>
                <a:lnTo>
                  <a:pt x="12500" y="13652"/>
                </a:lnTo>
                <a:lnTo>
                  <a:pt x="12508" y="14033"/>
                </a:lnTo>
                <a:lnTo>
                  <a:pt x="12571" y="14312"/>
                </a:lnTo>
                <a:lnTo>
                  <a:pt x="12591" y="14605"/>
                </a:lnTo>
                <a:lnTo>
                  <a:pt x="12553" y="336638"/>
                </a:lnTo>
                <a:lnTo>
                  <a:pt x="12451" y="336931"/>
                </a:lnTo>
                <a:lnTo>
                  <a:pt x="12413" y="337223"/>
                </a:lnTo>
                <a:lnTo>
                  <a:pt x="12439" y="337502"/>
                </a:lnTo>
                <a:lnTo>
                  <a:pt x="12554" y="337671"/>
                </a:lnTo>
                <a:lnTo>
                  <a:pt x="12634" y="337890"/>
                </a:lnTo>
                <a:lnTo>
                  <a:pt x="12629" y="338023"/>
                </a:lnTo>
                <a:lnTo>
                  <a:pt x="12705" y="338175"/>
                </a:lnTo>
                <a:lnTo>
                  <a:pt x="12896" y="338366"/>
                </a:lnTo>
                <a:lnTo>
                  <a:pt x="13029" y="338366"/>
                </a:lnTo>
                <a:lnTo>
                  <a:pt x="13125" y="338505"/>
                </a:lnTo>
                <a:lnTo>
                  <a:pt x="13366" y="338632"/>
                </a:lnTo>
                <a:lnTo>
                  <a:pt x="13538" y="338632"/>
                </a:lnTo>
                <a:lnTo>
                  <a:pt x="13864" y="338696"/>
                </a:lnTo>
                <a:lnTo>
                  <a:pt x="58197" y="338721"/>
                </a:lnTo>
                <a:lnTo>
                  <a:pt x="58057" y="340093"/>
                </a:lnTo>
                <a:lnTo>
                  <a:pt x="47148" y="351002"/>
                </a:lnTo>
                <a:lnTo>
                  <a:pt x="44659" y="351256"/>
                </a:lnTo>
                <a:close/>
              </a:path>
              <a:path w="58419" h="351789">
                <a:moveTo>
                  <a:pt x="13479" y="12708"/>
                </a:moveTo>
                <a:lnTo>
                  <a:pt x="13925" y="12522"/>
                </a:lnTo>
                <a:lnTo>
                  <a:pt x="13629" y="12677"/>
                </a:lnTo>
                <a:lnTo>
                  <a:pt x="13479" y="12708"/>
                </a:lnTo>
                <a:close/>
              </a:path>
              <a:path w="58419" h="351789">
                <a:moveTo>
                  <a:pt x="13649" y="12673"/>
                </a:moveTo>
                <a:lnTo>
                  <a:pt x="13925" y="12522"/>
                </a:lnTo>
                <a:lnTo>
                  <a:pt x="44278" y="12522"/>
                </a:lnTo>
                <a:lnTo>
                  <a:pt x="14204" y="12560"/>
                </a:lnTo>
                <a:lnTo>
                  <a:pt x="13649" y="12673"/>
                </a:lnTo>
                <a:close/>
              </a:path>
              <a:path w="58419" h="351789">
                <a:moveTo>
                  <a:pt x="44726" y="12711"/>
                </a:moveTo>
                <a:lnTo>
                  <a:pt x="44561" y="12677"/>
                </a:lnTo>
                <a:lnTo>
                  <a:pt x="44278" y="12522"/>
                </a:lnTo>
                <a:lnTo>
                  <a:pt x="44726" y="12711"/>
                </a:lnTo>
                <a:close/>
              </a:path>
              <a:path w="58419" h="351789">
                <a:moveTo>
                  <a:pt x="44767" y="12719"/>
                </a:moveTo>
                <a:lnTo>
                  <a:pt x="44278" y="12522"/>
                </a:lnTo>
                <a:lnTo>
                  <a:pt x="58196" y="12522"/>
                </a:lnTo>
                <a:lnTo>
                  <a:pt x="44557" y="12547"/>
                </a:lnTo>
                <a:lnTo>
                  <a:pt x="44767" y="12719"/>
                </a:lnTo>
                <a:close/>
              </a:path>
              <a:path w="58419" h="351789">
                <a:moveTo>
                  <a:pt x="13363" y="12731"/>
                </a:moveTo>
                <a:lnTo>
                  <a:pt x="13633" y="12547"/>
                </a:lnTo>
                <a:lnTo>
                  <a:pt x="13423" y="12719"/>
                </a:lnTo>
                <a:close/>
              </a:path>
              <a:path w="58419" h="351789">
                <a:moveTo>
                  <a:pt x="13426" y="12719"/>
                </a:moveTo>
                <a:lnTo>
                  <a:pt x="13633" y="12547"/>
                </a:lnTo>
                <a:lnTo>
                  <a:pt x="13864" y="12547"/>
                </a:lnTo>
                <a:lnTo>
                  <a:pt x="13426" y="12719"/>
                </a:lnTo>
                <a:close/>
              </a:path>
              <a:path w="58419" h="351789">
                <a:moveTo>
                  <a:pt x="44832" y="12732"/>
                </a:moveTo>
                <a:lnTo>
                  <a:pt x="44557" y="12547"/>
                </a:lnTo>
                <a:lnTo>
                  <a:pt x="44832" y="12732"/>
                </a:lnTo>
                <a:close/>
              </a:path>
              <a:path w="58419" h="351789">
                <a:moveTo>
                  <a:pt x="44933" y="12753"/>
                </a:moveTo>
                <a:lnTo>
                  <a:pt x="44795" y="12708"/>
                </a:lnTo>
                <a:lnTo>
                  <a:pt x="44557" y="12547"/>
                </a:lnTo>
                <a:lnTo>
                  <a:pt x="58198" y="12547"/>
                </a:lnTo>
                <a:lnTo>
                  <a:pt x="44824" y="12623"/>
                </a:lnTo>
                <a:lnTo>
                  <a:pt x="44933" y="12753"/>
                </a:lnTo>
                <a:close/>
              </a:path>
              <a:path w="58419" h="351789">
                <a:moveTo>
                  <a:pt x="13488" y="12761"/>
                </a:moveTo>
                <a:lnTo>
                  <a:pt x="13706" y="12661"/>
                </a:lnTo>
                <a:lnTo>
                  <a:pt x="14204" y="12560"/>
                </a:lnTo>
                <a:lnTo>
                  <a:pt x="13488" y="12761"/>
                </a:lnTo>
                <a:close/>
              </a:path>
              <a:path w="58419" h="351789">
                <a:moveTo>
                  <a:pt x="13584" y="12752"/>
                </a:moveTo>
                <a:lnTo>
                  <a:pt x="14204" y="12560"/>
                </a:lnTo>
                <a:lnTo>
                  <a:pt x="43986" y="12560"/>
                </a:lnTo>
                <a:lnTo>
                  <a:pt x="44314" y="12661"/>
                </a:lnTo>
                <a:lnTo>
                  <a:pt x="14232" y="12677"/>
                </a:lnTo>
                <a:lnTo>
                  <a:pt x="13861" y="12700"/>
                </a:lnTo>
                <a:lnTo>
                  <a:pt x="14112" y="12700"/>
                </a:lnTo>
                <a:lnTo>
                  <a:pt x="13584" y="12752"/>
                </a:lnTo>
                <a:close/>
              </a:path>
              <a:path w="58419" h="351789">
                <a:moveTo>
                  <a:pt x="44716" y="12762"/>
                </a:moveTo>
                <a:lnTo>
                  <a:pt x="43986" y="12560"/>
                </a:lnTo>
                <a:lnTo>
                  <a:pt x="44602" y="12700"/>
                </a:lnTo>
                <a:close/>
              </a:path>
              <a:path w="58419" h="351789">
                <a:moveTo>
                  <a:pt x="44561" y="12677"/>
                </a:moveTo>
                <a:lnTo>
                  <a:pt x="43986" y="12560"/>
                </a:lnTo>
                <a:lnTo>
                  <a:pt x="44347" y="12560"/>
                </a:lnTo>
                <a:lnTo>
                  <a:pt x="44561" y="12677"/>
                </a:lnTo>
                <a:close/>
              </a:path>
              <a:path w="58419" h="351789">
                <a:moveTo>
                  <a:pt x="13231" y="12758"/>
                </a:moveTo>
                <a:lnTo>
                  <a:pt x="13366" y="12623"/>
                </a:lnTo>
                <a:lnTo>
                  <a:pt x="13257" y="12753"/>
                </a:lnTo>
                <a:close/>
              </a:path>
              <a:path w="58419" h="351789">
                <a:moveTo>
                  <a:pt x="13258" y="12753"/>
                </a:moveTo>
                <a:lnTo>
                  <a:pt x="13366" y="12623"/>
                </a:lnTo>
                <a:lnTo>
                  <a:pt x="13521" y="12623"/>
                </a:lnTo>
                <a:lnTo>
                  <a:pt x="13313" y="12742"/>
                </a:lnTo>
                <a:close/>
              </a:path>
              <a:path w="58419" h="351789">
                <a:moveTo>
                  <a:pt x="44961" y="12759"/>
                </a:moveTo>
                <a:lnTo>
                  <a:pt x="44824" y="12623"/>
                </a:lnTo>
                <a:lnTo>
                  <a:pt x="44961" y="12759"/>
                </a:lnTo>
                <a:close/>
              </a:path>
              <a:path w="58419" h="351789">
                <a:moveTo>
                  <a:pt x="45105" y="12788"/>
                </a:moveTo>
                <a:lnTo>
                  <a:pt x="44944" y="12742"/>
                </a:lnTo>
                <a:lnTo>
                  <a:pt x="58206" y="12623"/>
                </a:lnTo>
                <a:lnTo>
                  <a:pt x="45078" y="12738"/>
                </a:lnTo>
                <a:close/>
              </a:path>
              <a:path w="58419" h="351789">
                <a:moveTo>
                  <a:pt x="14112" y="12700"/>
                </a:moveTo>
                <a:lnTo>
                  <a:pt x="13861" y="12700"/>
                </a:lnTo>
                <a:lnTo>
                  <a:pt x="14496" y="12661"/>
                </a:lnTo>
                <a:lnTo>
                  <a:pt x="14112" y="12700"/>
                </a:lnTo>
                <a:close/>
              </a:path>
              <a:path w="58419" h="351789">
                <a:moveTo>
                  <a:pt x="44087" y="12700"/>
                </a:moveTo>
                <a:lnTo>
                  <a:pt x="14112" y="12700"/>
                </a:lnTo>
                <a:lnTo>
                  <a:pt x="14496" y="12661"/>
                </a:lnTo>
                <a:lnTo>
                  <a:pt x="43864" y="12677"/>
                </a:lnTo>
                <a:lnTo>
                  <a:pt x="44087" y="12700"/>
                </a:lnTo>
                <a:close/>
              </a:path>
              <a:path w="58419" h="351789">
                <a:moveTo>
                  <a:pt x="44603" y="12751"/>
                </a:moveTo>
                <a:lnTo>
                  <a:pt x="43706" y="12661"/>
                </a:lnTo>
                <a:lnTo>
                  <a:pt x="44341" y="12700"/>
                </a:lnTo>
                <a:lnTo>
                  <a:pt x="44603" y="12751"/>
                </a:lnTo>
                <a:close/>
              </a:path>
              <a:path w="58419" h="351789">
                <a:moveTo>
                  <a:pt x="44437" y="12700"/>
                </a:moveTo>
                <a:lnTo>
                  <a:pt x="43706" y="12661"/>
                </a:lnTo>
                <a:lnTo>
                  <a:pt x="44314" y="12661"/>
                </a:lnTo>
                <a:close/>
              </a:path>
              <a:path w="58419" h="351789">
                <a:moveTo>
                  <a:pt x="13359" y="12774"/>
                </a:moveTo>
                <a:lnTo>
                  <a:pt x="13649" y="12673"/>
                </a:lnTo>
                <a:lnTo>
                  <a:pt x="13478" y="12762"/>
                </a:lnTo>
                <a:close/>
              </a:path>
              <a:path w="58419" h="351789">
                <a:moveTo>
                  <a:pt x="44834" y="12774"/>
                </a:moveTo>
                <a:lnTo>
                  <a:pt x="44678" y="12742"/>
                </a:lnTo>
                <a:lnTo>
                  <a:pt x="44834" y="12774"/>
                </a:lnTo>
                <a:close/>
              </a:path>
              <a:path w="58419" h="351789">
                <a:moveTo>
                  <a:pt x="13098" y="12785"/>
                </a:moveTo>
                <a:lnTo>
                  <a:pt x="13252" y="12738"/>
                </a:lnTo>
                <a:lnTo>
                  <a:pt x="13098" y="12785"/>
                </a:lnTo>
                <a:close/>
              </a:path>
              <a:path w="58419" h="351789">
                <a:moveTo>
                  <a:pt x="58226" y="12814"/>
                </a:moveTo>
                <a:lnTo>
                  <a:pt x="45200" y="12808"/>
                </a:lnTo>
                <a:lnTo>
                  <a:pt x="58218" y="12738"/>
                </a:lnTo>
                <a:close/>
              </a:path>
              <a:path w="58419" h="351789">
                <a:moveTo>
                  <a:pt x="44815" y="12817"/>
                </a:moveTo>
                <a:lnTo>
                  <a:pt x="44603" y="12751"/>
                </a:lnTo>
                <a:lnTo>
                  <a:pt x="44815" y="12817"/>
                </a:lnTo>
                <a:close/>
              </a:path>
              <a:path w="58419" h="351789">
                <a:moveTo>
                  <a:pt x="13404" y="12808"/>
                </a:moveTo>
                <a:lnTo>
                  <a:pt x="13584" y="12752"/>
                </a:lnTo>
                <a:lnTo>
                  <a:pt x="13404" y="12808"/>
                </a:lnTo>
                <a:close/>
              </a:path>
              <a:path w="58419" h="351789">
                <a:moveTo>
                  <a:pt x="13268" y="12850"/>
                </a:moveTo>
                <a:lnTo>
                  <a:pt x="13488" y="12761"/>
                </a:lnTo>
                <a:lnTo>
                  <a:pt x="13268" y="12850"/>
                </a:lnTo>
                <a:close/>
              </a:path>
              <a:path w="58419" h="351789">
                <a:moveTo>
                  <a:pt x="44929" y="12852"/>
                </a:moveTo>
                <a:lnTo>
                  <a:pt x="44716" y="12762"/>
                </a:lnTo>
                <a:lnTo>
                  <a:pt x="44929" y="12852"/>
                </a:lnTo>
                <a:close/>
              </a:path>
              <a:path w="58419" h="351789">
                <a:moveTo>
                  <a:pt x="45047" y="12888"/>
                </a:moveTo>
                <a:lnTo>
                  <a:pt x="44834" y="12774"/>
                </a:lnTo>
                <a:lnTo>
                  <a:pt x="45047" y="12888"/>
                </a:lnTo>
                <a:close/>
              </a:path>
              <a:path w="58419" h="351789">
                <a:moveTo>
                  <a:pt x="13147" y="12887"/>
                </a:moveTo>
                <a:lnTo>
                  <a:pt x="13359" y="12774"/>
                </a:lnTo>
                <a:lnTo>
                  <a:pt x="13147" y="12887"/>
                </a:lnTo>
                <a:close/>
              </a:path>
              <a:path w="58419" h="351789">
                <a:moveTo>
                  <a:pt x="13040" y="12891"/>
                </a:moveTo>
                <a:lnTo>
                  <a:pt x="13199" y="12790"/>
                </a:lnTo>
                <a:lnTo>
                  <a:pt x="13040" y="12891"/>
                </a:lnTo>
                <a:close/>
              </a:path>
              <a:path w="58419" h="351789">
                <a:moveTo>
                  <a:pt x="45163" y="12895"/>
                </a:moveTo>
                <a:lnTo>
                  <a:pt x="44993" y="12790"/>
                </a:lnTo>
                <a:lnTo>
                  <a:pt x="45163" y="12895"/>
                </a:lnTo>
                <a:close/>
              </a:path>
              <a:path w="58419" h="351789">
                <a:moveTo>
                  <a:pt x="13072" y="12814"/>
                </a:moveTo>
                <a:close/>
              </a:path>
              <a:path w="58419" h="351789">
                <a:moveTo>
                  <a:pt x="58245" y="13004"/>
                </a:moveTo>
                <a:lnTo>
                  <a:pt x="45411" y="13000"/>
                </a:lnTo>
                <a:lnTo>
                  <a:pt x="45173" y="12877"/>
                </a:lnTo>
                <a:lnTo>
                  <a:pt x="58226" y="12814"/>
                </a:lnTo>
                <a:lnTo>
                  <a:pt x="58245" y="13004"/>
                </a:lnTo>
                <a:close/>
              </a:path>
              <a:path w="58419" h="351789">
                <a:moveTo>
                  <a:pt x="13151" y="12946"/>
                </a:moveTo>
                <a:lnTo>
                  <a:pt x="13404" y="12808"/>
                </a:lnTo>
                <a:lnTo>
                  <a:pt x="13151" y="12946"/>
                </a:lnTo>
                <a:close/>
              </a:path>
              <a:path w="58419" h="351789">
                <a:moveTo>
                  <a:pt x="45029" y="12934"/>
                </a:moveTo>
                <a:lnTo>
                  <a:pt x="44815" y="12817"/>
                </a:lnTo>
                <a:lnTo>
                  <a:pt x="45029" y="12934"/>
                </a:lnTo>
                <a:close/>
              </a:path>
              <a:path w="58419" h="351789">
                <a:moveTo>
                  <a:pt x="13053" y="13000"/>
                </a:moveTo>
                <a:lnTo>
                  <a:pt x="13268" y="12850"/>
                </a:lnTo>
                <a:lnTo>
                  <a:pt x="13053" y="13000"/>
                </a:lnTo>
                <a:close/>
              </a:path>
              <a:path w="58419" h="351789">
                <a:moveTo>
                  <a:pt x="45133" y="12992"/>
                </a:moveTo>
                <a:lnTo>
                  <a:pt x="44929" y="12852"/>
                </a:lnTo>
                <a:lnTo>
                  <a:pt x="45133" y="12992"/>
                </a:lnTo>
                <a:close/>
              </a:path>
              <a:path w="58419" h="351789">
                <a:moveTo>
                  <a:pt x="12870" y="12962"/>
                </a:moveTo>
                <a:lnTo>
                  <a:pt x="13029" y="12877"/>
                </a:lnTo>
                <a:lnTo>
                  <a:pt x="12870" y="12962"/>
                </a:lnTo>
                <a:close/>
              </a:path>
              <a:path w="58419" h="351789">
                <a:moveTo>
                  <a:pt x="45320" y="12962"/>
                </a:moveTo>
                <a:lnTo>
                  <a:pt x="45173" y="12877"/>
                </a:lnTo>
                <a:lnTo>
                  <a:pt x="45320" y="12962"/>
                </a:lnTo>
                <a:close/>
              </a:path>
              <a:path w="58419" h="351789">
                <a:moveTo>
                  <a:pt x="12949" y="13057"/>
                </a:moveTo>
                <a:lnTo>
                  <a:pt x="13147" y="12887"/>
                </a:lnTo>
                <a:lnTo>
                  <a:pt x="12949" y="13057"/>
                </a:lnTo>
                <a:close/>
              </a:path>
              <a:path w="58419" h="351789">
                <a:moveTo>
                  <a:pt x="45249" y="13055"/>
                </a:moveTo>
                <a:lnTo>
                  <a:pt x="45047" y="12888"/>
                </a:lnTo>
                <a:lnTo>
                  <a:pt x="45249" y="13055"/>
                </a:lnTo>
                <a:close/>
              </a:path>
              <a:path w="58419" h="351789">
                <a:moveTo>
                  <a:pt x="45210" y="13083"/>
                </a:moveTo>
                <a:lnTo>
                  <a:pt x="45029" y="12934"/>
                </a:lnTo>
                <a:lnTo>
                  <a:pt x="45210" y="13083"/>
                </a:lnTo>
                <a:close/>
              </a:path>
              <a:path w="58419" h="351789">
                <a:moveTo>
                  <a:pt x="12828" y="13097"/>
                </a:moveTo>
                <a:lnTo>
                  <a:pt x="12989" y="12936"/>
                </a:lnTo>
                <a:lnTo>
                  <a:pt x="12828" y="13097"/>
                </a:lnTo>
                <a:close/>
              </a:path>
              <a:path w="58419" h="351789">
                <a:moveTo>
                  <a:pt x="45359" y="13088"/>
                </a:moveTo>
                <a:lnTo>
                  <a:pt x="45217" y="12941"/>
                </a:lnTo>
                <a:lnTo>
                  <a:pt x="45359" y="13088"/>
                </a:lnTo>
                <a:close/>
              </a:path>
              <a:path w="58419" h="351789">
                <a:moveTo>
                  <a:pt x="12980" y="13088"/>
                </a:moveTo>
                <a:lnTo>
                  <a:pt x="13151" y="12946"/>
                </a:lnTo>
                <a:lnTo>
                  <a:pt x="12980" y="13088"/>
                </a:lnTo>
                <a:close/>
              </a:path>
              <a:path w="58419" h="351789">
                <a:moveTo>
                  <a:pt x="12843" y="13004"/>
                </a:moveTo>
                <a:close/>
              </a:path>
              <a:path w="58419" h="351789">
                <a:moveTo>
                  <a:pt x="58268" y="13233"/>
                </a:moveTo>
                <a:lnTo>
                  <a:pt x="45573" y="13233"/>
                </a:lnTo>
                <a:lnTo>
                  <a:pt x="45484" y="13068"/>
                </a:lnTo>
                <a:lnTo>
                  <a:pt x="45336" y="12978"/>
                </a:lnTo>
                <a:lnTo>
                  <a:pt x="58245" y="13004"/>
                </a:lnTo>
                <a:lnTo>
                  <a:pt x="58268" y="13233"/>
                </a:lnTo>
                <a:close/>
              </a:path>
              <a:path w="58419" h="351789">
                <a:moveTo>
                  <a:pt x="45307" y="13162"/>
                </a:moveTo>
                <a:lnTo>
                  <a:pt x="45133" y="12992"/>
                </a:lnTo>
                <a:lnTo>
                  <a:pt x="45307" y="13162"/>
                </a:lnTo>
                <a:close/>
              </a:path>
              <a:path w="58419" h="351789">
                <a:moveTo>
                  <a:pt x="12892" y="13162"/>
                </a:moveTo>
                <a:lnTo>
                  <a:pt x="13053" y="13000"/>
                </a:lnTo>
                <a:lnTo>
                  <a:pt x="12892" y="13162"/>
                </a:lnTo>
                <a:close/>
              </a:path>
              <a:path w="58419" h="351789">
                <a:moveTo>
                  <a:pt x="45407" y="13245"/>
                </a:moveTo>
                <a:lnTo>
                  <a:pt x="45249" y="13055"/>
                </a:lnTo>
                <a:lnTo>
                  <a:pt x="45407" y="13245"/>
                </a:lnTo>
                <a:close/>
              </a:path>
              <a:path w="58419" h="351789">
                <a:moveTo>
                  <a:pt x="12779" y="13255"/>
                </a:moveTo>
                <a:lnTo>
                  <a:pt x="12949" y="13057"/>
                </a:lnTo>
                <a:lnTo>
                  <a:pt x="12838" y="13207"/>
                </a:lnTo>
                <a:close/>
              </a:path>
              <a:path w="58419" h="351789">
                <a:moveTo>
                  <a:pt x="12693" y="13189"/>
                </a:moveTo>
                <a:close/>
              </a:path>
              <a:path w="58419" h="351789">
                <a:moveTo>
                  <a:pt x="45495" y="13180"/>
                </a:moveTo>
                <a:close/>
              </a:path>
              <a:path w="58419" h="351789">
                <a:moveTo>
                  <a:pt x="12742" y="13376"/>
                </a:moveTo>
                <a:lnTo>
                  <a:pt x="12892" y="13162"/>
                </a:lnTo>
                <a:lnTo>
                  <a:pt x="12742" y="13376"/>
                </a:lnTo>
                <a:close/>
              </a:path>
              <a:path w="58419" h="351789">
                <a:moveTo>
                  <a:pt x="58293" y="13474"/>
                </a:moveTo>
                <a:lnTo>
                  <a:pt x="45687" y="13474"/>
                </a:lnTo>
                <a:lnTo>
                  <a:pt x="45511" y="13199"/>
                </a:lnTo>
                <a:lnTo>
                  <a:pt x="58268" y="13233"/>
                </a:lnTo>
                <a:lnTo>
                  <a:pt x="58293" y="13474"/>
                </a:lnTo>
                <a:close/>
              </a:path>
              <a:path w="58419" h="351789">
                <a:moveTo>
                  <a:pt x="12672" y="13233"/>
                </a:moveTo>
                <a:close/>
              </a:path>
              <a:path w="58419" h="351789">
                <a:moveTo>
                  <a:pt x="58311" y="13741"/>
                </a:moveTo>
                <a:lnTo>
                  <a:pt x="45764" y="13741"/>
                </a:lnTo>
                <a:lnTo>
                  <a:pt x="45665" y="13596"/>
                </a:lnTo>
                <a:lnTo>
                  <a:pt x="45543" y="13356"/>
                </a:lnTo>
                <a:lnTo>
                  <a:pt x="45687" y="13474"/>
                </a:lnTo>
                <a:lnTo>
                  <a:pt x="58293" y="13474"/>
                </a:lnTo>
                <a:lnTo>
                  <a:pt x="58311" y="13741"/>
                </a:lnTo>
                <a:close/>
              </a:path>
              <a:path w="58419" h="351789">
                <a:moveTo>
                  <a:pt x="12621" y="13474"/>
                </a:moveTo>
                <a:close/>
              </a:path>
              <a:path w="58419" h="351789">
                <a:moveTo>
                  <a:pt x="45764" y="13741"/>
                </a:moveTo>
                <a:lnTo>
                  <a:pt x="45642" y="13596"/>
                </a:lnTo>
                <a:lnTo>
                  <a:pt x="45561" y="13445"/>
                </a:lnTo>
                <a:lnTo>
                  <a:pt x="45764" y="13741"/>
                </a:lnTo>
                <a:close/>
              </a:path>
              <a:path w="58419" h="351789">
                <a:moveTo>
                  <a:pt x="58311" y="14033"/>
                </a:moveTo>
                <a:lnTo>
                  <a:pt x="45776" y="14033"/>
                </a:lnTo>
                <a:lnTo>
                  <a:pt x="45576" y="13518"/>
                </a:lnTo>
                <a:lnTo>
                  <a:pt x="45764" y="13741"/>
                </a:lnTo>
                <a:lnTo>
                  <a:pt x="58311" y="13741"/>
                </a:lnTo>
                <a:lnTo>
                  <a:pt x="58311" y="14033"/>
                </a:lnTo>
                <a:close/>
              </a:path>
              <a:path w="58419" h="351789">
                <a:moveTo>
                  <a:pt x="12535" y="13741"/>
                </a:moveTo>
                <a:lnTo>
                  <a:pt x="12610" y="13534"/>
                </a:lnTo>
                <a:lnTo>
                  <a:pt x="12535" y="13741"/>
                </a:lnTo>
                <a:close/>
              </a:path>
              <a:path w="58419" h="351789">
                <a:moveTo>
                  <a:pt x="45738" y="14312"/>
                </a:moveTo>
                <a:lnTo>
                  <a:pt x="45536" y="13587"/>
                </a:lnTo>
                <a:lnTo>
                  <a:pt x="45625" y="13757"/>
                </a:lnTo>
                <a:lnTo>
                  <a:pt x="45738" y="14312"/>
                </a:lnTo>
                <a:close/>
              </a:path>
              <a:path w="58419" h="351789">
                <a:moveTo>
                  <a:pt x="12413" y="14033"/>
                </a:moveTo>
                <a:lnTo>
                  <a:pt x="12599" y="13587"/>
                </a:lnTo>
                <a:lnTo>
                  <a:pt x="12565" y="13757"/>
                </a:lnTo>
                <a:lnTo>
                  <a:pt x="12413" y="14033"/>
                </a:lnTo>
                <a:close/>
              </a:path>
              <a:path w="58419" h="351789">
                <a:moveTo>
                  <a:pt x="45776" y="14033"/>
                </a:moveTo>
                <a:lnTo>
                  <a:pt x="45628" y="13757"/>
                </a:lnTo>
                <a:lnTo>
                  <a:pt x="45590" y="13587"/>
                </a:lnTo>
                <a:lnTo>
                  <a:pt x="45776" y="14033"/>
                </a:lnTo>
                <a:close/>
              </a:path>
              <a:path w="58419" h="351789">
                <a:moveTo>
                  <a:pt x="12451" y="14312"/>
                </a:moveTo>
                <a:lnTo>
                  <a:pt x="12565" y="13757"/>
                </a:lnTo>
                <a:lnTo>
                  <a:pt x="12653" y="13596"/>
                </a:lnTo>
                <a:lnTo>
                  <a:pt x="12451" y="14312"/>
                </a:lnTo>
                <a:close/>
              </a:path>
              <a:path w="58419" h="351789">
                <a:moveTo>
                  <a:pt x="12616" y="13970"/>
                </a:moveTo>
                <a:lnTo>
                  <a:pt x="12644" y="13692"/>
                </a:lnTo>
                <a:lnTo>
                  <a:pt x="12616" y="13970"/>
                </a:lnTo>
                <a:close/>
              </a:path>
              <a:path w="58419" h="351789">
                <a:moveTo>
                  <a:pt x="45632" y="13970"/>
                </a:moveTo>
                <a:lnTo>
                  <a:pt x="45546" y="13692"/>
                </a:lnTo>
                <a:lnTo>
                  <a:pt x="45632" y="13970"/>
                </a:lnTo>
                <a:close/>
              </a:path>
              <a:path w="58419" h="351789">
                <a:moveTo>
                  <a:pt x="58311" y="14312"/>
                </a:moveTo>
                <a:lnTo>
                  <a:pt x="45738" y="14312"/>
                </a:lnTo>
                <a:lnTo>
                  <a:pt x="45623" y="13749"/>
                </a:lnTo>
                <a:lnTo>
                  <a:pt x="45776" y="14033"/>
                </a:lnTo>
                <a:lnTo>
                  <a:pt x="58311" y="14033"/>
                </a:lnTo>
                <a:lnTo>
                  <a:pt x="58311" y="14312"/>
                </a:lnTo>
                <a:close/>
              </a:path>
              <a:path w="58419" h="351789">
                <a:moveTo>
                  <a:pt x="12508" y="14033"/>
                </a:moveTo>
                <a:lnTo>
                  <a:pt x="12565" y="13757"/>
                </a:lnTo>
                <a:lnTo>
                  <a:pt x="12508" y="14033"/>
                </a:lnTo>
                <a:close/>
              </a:path>
              <a:path w="58419" h="351789">
                <a:moveTo>
                  <a:pt x="12571" y="14312"/>
                </a:moveTo>
                <a:lnTo>
                  <a:pt x="12558" y="13970"/>
                </a:lnTo>
                <a:lnTo>
                  <a:pt x="12571" y="14312"/>
                </a:lnTo>
                <a:close/>
              </a:path>
              <a:path w="58419" h="351789">
                <a:moveTo>
                  <a:pt x="12591" y="14220"/>
                </a:moveTo>
                <a:lnTo>
                  <a:pt x="12591" y="13970"/>
                </a:lnTo>
                <a:lnTo>
                  <a:pt x="12591" y="14220"/>
                </a:lnTo>
                <a:close/>
              </a:path>
              <a:path w="58419" h="351789">
                <a:moveTo>
                  <a:pt x="45611" y="14348"/>
                </a:moveTo>
                <a:lnTo>
                  <a:pt x="45574" y="13970"/>
                </a:lnTo>
                <a:lnTo>
                  <a:pt x="45611" y="14348"/>
                </a:lnTo>
                <a:close/>
              </a:path>
              <a:path w="58419" h="351789">
                <a:moveTo>
                  <a:pt x="58311" y="14605"/>
                </a:moveTo>
                <a:lnTo>
                  <a:pt x="45637" y="14605"/>
                </a:lnTo>
                <a:lnTo>
                  <a:pt x="45611" y="13970"/>
                </a:lnTo>
                <a:lnTo>
                  <a:pt x="45738" y="14312"/>
                </a:lnTo>
                <a:lnTo>
                  <a:pt x="58311" y="14312"/>
                </a:lnTo>
                <a:lnTo>
                  <a:pt x="58311" y="14605"/>
                </a:lnTo>
                <a:close/>
              </a:path>
              <a:path w="58419" h="351789">
                <a:moveTo>
                  <a:pt x="12591" y="14605"/>
                </a:moveTo>
                <a:lnTo>
                  <a:pt x="12591" y="14220"/>
                </a:lnTo>
                <a:lnTo>
                  <a:pt x="12591" y="14605"/>
                </a:lnTo>
                <a:close/>
              </a:path>
              <a:path w="58419" h="351789">
                <a:moveTo>
                  <a:pt x="58253" y="338175"/>
                </a:moveTo>
                <a:lnTo>
                  <a:pt x="45484" y="338175"/>
                </a:lnTo>
                <a:lnTo>
                  <a:pt x="45573" y="338023"/>
                </a:lnTo>
                <a:lnTo>
                  <a:pt x="45566" y="337890"/>
                </a:lnTo>
                <a:lnTo>
                  <a:pt x="45648" y="337671"/>
                </a:lnTo>
                <a:lnTo>
                  <a:pt x="45764" y="337502"/>
                </a:lnTo>
                <a:lnTo>
                  <a:pt x="45776" y="337223"/>
                </a:lnTo>
                <a:lnTo>
                  <a:pt x="45738" y="336931"/>
                </a:lnTo>
                <a:lnTo>
                  <a:pt x="45637" y="336638"/>
                </a:lnTo>
                <a:lnTo>
                  <a:pt x="45611" y="14348"/>
                </a:lnTo>
                <a:lnTo>
                  <a:pt x="45637" y="14605"/>
                </a:lnTo>
                <a:lnTo>
                  <a:pt x="58311" y="14605"/>
                </a:lnTo>
                <a:lnTo>
                  <a:pt x="58253" y="338175"/>
                </a:lnTo>
                <a:close/>
              </a:path>
              <a:path w="58419" h="351789">
                <a:moveTo>
                  <a:pt x="12591" y="337023"/>
                </a:moveTo>
                <a:lnTo>
                  <a:pt x="12553" y="336638"/>
                </a:lnTo>
                <a:lnTo>
                  <a:pt x="12591" y="337023"/>
                </a:lnTo>
                <a:close/>
              </a:path>
              <a:path w="58419" h="351789">
                <a:moveTo>
                  <a:pt x="45611" y="336895"/>
                </a:moveTo>
                <a:lnTo>
                  <a:pt x="45611" y="336638"/>
                </a:lnTo>
                <a:lnTo>
                  <a:pt x="45611" y="336895"/>
                </a:lnTo>
                <a:close/>
              </a:path>
              <a:path w="58419" h="351789">
                <a:moveTo>
                  <a:pt x="45611" y="337286"/>
                </a:moveTo>
                <a:lnTo>
                  <a:pt x="45611" y="336895"/>
                </a:lnTo>
                <a:lnTo>
                  <a:pt x="45611" y="337286"/>
                </a:lnTo>
                <a:close/>
              </a:path>
              <a:path w="58419" h="351789">
                <a:moveTo>
                  <a:pt x="12654" y="337657"/>
                </a:moveTo>
                <a:lnTo>
                  <a:pt x="12572" y="337510"/>
                </a:lnTo>
                <a:lnTo>
                  <a:pt x="12451" y="336931"/>
                </a:lnTo>
                <a:lnTo>
                  <a:pt x="12654" y="337657"/>
                </a:lnTo>
                <a:close/>
              </a:path>
              <a:path w="58419" h="351789">
                <a:moveTo>
                  <a:pt x="12591" y="337286"/>
                </a:moveTo>
                <a:lnTo>
                  <a:pt x="12451" y="336931"/>
                </a:lnTo>
                <a:lnTo>
                  <a:pt x="12591" y="337286"/>
                </a:lnTo>
                <a:close/>
              </a:path>
              <a:path w="58419" h="351789">
                <a:moveTo>
                  <a:pt x="45628" y="337286"/>
                </a:moveTo>
                <a:lnTo>
                  <a:pt x="45625" y="336931"/>
                </a:lnTo>
                <a:lnTo>
                  <a:pt x="45628" y="337286"/>
                </a:lnTo>
                <a:close/>
              </a:path>
              <a:path w="58419" h="351789">
                <a:moveTo>
                  <a:pt x="45535" y="337666"/>
                </a:moveTo>
                <a:lnTo>
                  <a:pt x="45738" y="336931"/>
                </a:lnTo>
                <a:lnTo>
                  <a:pt x="45620" y="337510"/>
                </a:lnTo>
                <a:lnTo>
                  <a:pt x="45535" y="337666"/>
                </a:lnTo>
                <a:close/>
              </a:path>
              <a:path w="58419" h="351789">
                <a:moveTo>
                  <a:pt x="12617" y="337286"/>
                </a:moveTo>
                <a:lnTo>
                  <a:pt x="12591" y="337023"/>
                </a:lnTo>
                <a:lnTo>
                  <a:pt x="12617" y="337286"/>
                </a:lnTo>
                <a:close/>
              </a:path>
              <a:path w="58419" h="351789">
                <a:moveTo>
                  <a:pt x="12602" y="337671"/>
                </a:moveTo>
                <a:lnTo>
                  <a:pt x="12413" y="337223"/>
                </a:lnTo>
                <a:lnTo>
                  <a:pt x="12570" y="337510"/>
                </a:lnTo>
                <a:lnTo>
                  <a:pt x="12602" y="337671"/>
                </a:lnTo>
                <a:close/>
              </a:path>
              <a:path w="58419" h="351789">
                <a:moveTo>
                  <a:pt x="12568" y="337501"/>
                </a:moveTo>
                <a:lnTo>
                  <a:pt x="12413" y="337223"/>
                </a:lnTo>
                <a:lnTo>
                  <a:pt x="12568" y="337501"/>
                </a:lnTo>
                <a:close/>
              </a:path>
              <a:path w="58419" h="351789">
                <a:moveTo>
                  <a:pt x="45620" y="337510"/>
                </a:moveTo>
                <a:lnTo>
                  <a:pt x="45679" y="337223"/>
                </a:lnTo>
                <a:lnTo>
                  <a:pt x="45620" y="337510"/>
                </a:lnTo>
                <a:close/>
              </a:path>
              <a:path w="58419" h="351789">
                <a:moveTo>
                  <a:pt x="45587" y="337671"/>
                </a:moveTo>
                <a:lnTo>
                  <a:pt x="45620" y="337510"/>
                </a:lnTo>
                <a:lnTo>
                  <a:pt x="45776" y="337223"/>
                </a:lnTo>
                <a:lnTo>
                  <a:pt x="45587" y="337671"/>
                </a:lnTo>
                <a:close/>
              </a:path>
              <a:path w="58419" h="351789">
                <a:moveTo>
                  <a:pt x="12644" y="337551"/>
                </a:moveTo>
                <a:lnTo>
                  <a:pt x="12562" y="337286"/>
                </a:lnTo>
                <a:lnTo>
                  <a:pt x="12644" y="337551"/>
                </a:lnTo>
                <a:close/>
              </a:path>
              <a:path w="58419" h="351789">
                <a:moveTo>
                  <a:pt x="45546" y="337551"/>
                </a:moveTo>
                <a:lnTo>
                  <a:pt x="45572" y="337286"/>
                </a:lnTo>
                <a:lnTo>
                  <a:pt x="45546" y="337551"/>
                </a:lnTo>
                <a:close/>
              </a:path>
              <a:path w="58419" h="351789">
                <a:moveTo>
                  <a:pt x="12623" y="337772"/>
                </a:moveTo>
                <a:lnTo>
                  <a:pt x="12439" y="337502"/>
                </a:lnTo>
                <a:lnTo>
                  <a:pt x="12566" y="337657"/>
                </a:lnTo>
                <a:close/>
              </a:path>
              <a:path w="58419" h="351789">
                <a:moveTo>
                  <a:pt x="12611" y="337712"/>
                </a:moveTo>
                <a:lnTo>
                  <a:pt x="12439" y="337502"/>
                </a:lnTo>
                <a:lnTo>
                  <a:pt x="12611" y="337712"/>
                </a:lnTo>
                <a:close/>
              </a:path>
              <a:path w="58419" h="351789">
                <a:moveTo>
                  <a:pt x="45575" y="337728"/>
                </a:moveTo>
                <a:lnTo>
                  <a:pt x="45658" y="337502"/>
                </a:lnTo>
                <a:lnTo>
                  <a:pt x="45575" y="337728"/>
                </a:lnTo>
                <a:close/>
              </a:path>
              <a:path w="58419" h="351789">
                <a:moveTo>
                  <a:pt x="12651" y="337906"/>
                </a:moveTo>
                <a:lnTo>
                  <a:pt x="12515" y="337769"/>
                </a:lnTo>
                <a:lnTo>
                  <a:pt x="12651" y="337906"/>
                </a:lnTo>
                <a:close/>
              </a:path>
              <a:path w="58419" h="351789">
                <a:moveTo>
                  <a:pt x="12644" y="337876"/>
                </a:moveTo>
                <a:lnTo>
                  <a:pt x="12515" y="337769"/>
                </a:lnTo>
                <a:lnTo>
                  <a:pt x="12644" y="337876"/>
                </a:lnTo>
                <a:close/>
              </a:path>
              <a:path w="58419" h="351789">
                <a:moveTo>
                  <a:pt x="45543" y="337887"/>
                </a:moveTo>
                <a:lnTo>
                  <a:pt x="45687" y="337769"/>
                </a:lnTo>
                <a:lnTo>
                  <a:pt x="45543" y="337887"/>
                </a:lnTo>
                <a:close/>
              </a:path>
              <a:path w="58419" h="351789">
                <a:moveTo>
                  <a:pt x="45536" y="337920"/>
                </a:moveTo>
                <a:lnTo>
                  <a:pt x="45687" y="337769"/>
                </a:lnTo>
                <a:lnTo>
                  <a:pt x="45536" y="337920"/>
                </a:lnTo>
                <a:close/>
              </a:path>
              <a:path w="58419" h="351789">
                <a:moveTo>
                  <a:pt x="12954" y="338198"/>
                </a:moveTo>
                <a:lnTo>
                  <a:pt x="12779" y="337988"/>
                </a:lnTo>
                <a:lnTo>
                  <a:pt x="12954" y="338198"/>
                </a:lnTo>
                <a:close/>
              </a:path>
              <a:path w="58419" h="351789">
                <a:moveTo>
                  <a:pt x="45244" y="338200"/>
                </a:moveTo>
                <a:lnTo>
                  <a:pt x="45407" y="337998"/>
                </a:lnTo>
                <a:lnTo>
                  <a:pt x="45281" y="338175"/>
                </a:lnTo>
                <a:close/>
              </a:path>
              <a:path w="58419" h="351789">
                <a:moveTo>
                  <a:pt x="12680" y="338050"/>
                </a:moveTo>
                <a:close/>
              </a:path>
              <a:path w="58419" h="351789">
                <a:moveTo>
                  <a:pt x="45508" y="338058"/>
                </a:moveTo>
                <a:close/>
              </a:path>
              <a:path w="58419" h="351789">
                <a:moveTo>
                  <a:pt x="12816" y="338175"/>
                </a:moveTo>
                <a:close/>
              </a:path>
              <a:path w="58419" h="351789">
                <a:moveTo>
                  <a:pt x="58233" y="338366"/>
                </a:moveTo>
                <a:lnTo>
                  <a:pt x="45294" y="338366"/>
                </a:lnTo>
                <a:lnTo>
                  <a:pt x="45421" y="338239"/>
                </a:lnTo>
                <a:lnTo>
                  <a:pt x="45494" y="338075"/>
                </a:lnTo>
                <a:lnTo>
                  <a:pt x="58253" y="338175"/>
                </a:lnTo>
                <a:lnTo>
                  <a:pt x="58233" y="338366"/>
                </a:lnTo>
                <a:close/>
              </a:path>
              <a:path w="58419" h="351789">
                <a:moveTo>
                  <a:pt x="13053" y="338251"/>
                </a:moveTo>
                <a:lnTo>
                  <a:pt x="12887" y="338078"/>
                </a:lnTo>
                <a:lnTo>
                  <a:pt x="13053" y="338251"/>
                </a:lnTo>
                <a:close/>
              </a:path>
              <a:path w="58419" h="351789">
                <a:moveTo>
                  <a:pt x="45134" y="338260"/>
                </a:moveTo>
                <a:lnTo>
                  <a:pt x="45311" y="338078"/>
                </a:lnTo>
                <a:lnTo>
                  <a:pt x="45193" y="338228"/>
                </a:lnTo>
                <a:close/>
              </a:path>
              <a:path w="58419" h="351789">
                <a:moveTo>
                  <a:pt x="13178" y="338318"/>
                </a:moveTo>
                <a:lnTo>
                  <a:pt x="12961" y="338139"/>
                </a:lnTo>
                <a:lnTo>
                  <a:pt x="13178" y="338318"/>
                </a:lnTo>
                <a:close/>
              </a:path>
              <a:path w="58419" h="351789">
                <a:moveTo>
                  <a:pt x="45003" y="338330"/>
                </a:moveTo>
                <a:lnTo>
                  <a:pt x="45230" y="338144"/>
                </a:lnTo>
                <a:lnTo>
                  <a:pt x="45103" y="338276"/>
                </a:lnTo>
                <a:close/>
              </a:path>
              <a:path w="58419" h="351789">
                <a:moveTo>
                  <a:pt x="12989" y="338307"/>
                </a:moveTo>
                <a:lnTo>
                  <a:pt x="12832" y="338159"/>
                </a:lnTo>
                <a:lnTo>
                  <a:pt x="12989" y="338307"/>
                </a:lnTo>
                <a:close/>
              </a:path>
              <a:path w="58419" h="351789">
                <a:moveTo>
                  <a:pt x="13136" y="338352"/>
                </a:moveTo>
                <a:lnTo>
                  <a:pt x="12954" y="338198"/>
                </a:lnTo>
                <a:lnTo>
                  <a:pt x="13136" y="338352"/>
                </a:lnTo>
                <a:close/>
              </a:path>
              <a:path w="58419" h="351789">
                <a:moveTo>
                  <a:pt x="45058" y="338351"/>
                </a:moveTo>
                <a:lnTo>
                  <a:pt x="45244" y="338200"/>
                </a:lnTo>
                <a:lnTo>
                  <a:pt x="45058" y="338351"/>
                </a:lnTo>
                <a:close/>
              </a:path>
              <a:path w="58419" h="351789">
                <a:moveTo>
                  <a:pt x="12853" y="338265"/>
                </a:moveTo>
                <a:close/>
              </a:path>
              <a:path w="58419" h="351789">
                <a:moveTo>
                  <a:pt x="45336" y="338265"/>
                </a:moveTo>
                <a:close/>
              </a:path>
              <a:path w="58419" h="351789">
                <a:moveTo>
                  <a:pt x="13268" y="338393"/>
                </a:moveTo>
                <a:lnTo>
                  <a:pt x="13053" y="338251"/>
                </a:lnTo>
                <a:lnTo>
                  <a:pt x="13268" y="338393"/>
                </a:lnTo>
                <a:close/>
              </a:path>
              <a:path w="58419" h="351789">
                <a:moveTo>
                  <a:pt x="44929" y="338391"/>
                </a:moveTo>
                <a:lnTo>
                  <a:pt x="45134" y="338260"/>
                </a:lnTo>
                <a:lnTo>
                  <a:pt x="44929" y="338391"/>
                </a:lnTo>
                <a:close/>
              </a:path>
              <a:path w="58419" h="351789">
                <a:moveTo>
                  <a:pt x="13011" y="338340"/>
                </a:moveTo>
                <a:lnTo>
                  <a:pt x="12866" y="338269"/>
                </a:lnTo>
                <a:lnTo>
                  <a:pt x="13011" y="338340"/>
                </a:lnTo>
                <a:close/>
              </a:path>
              <a:path w="58419" h="351789">
                <a:moveTo>
                  <a:pt x="13029" y="338366"/>
                </a:moveTo>
                <a:lnTo>
                  <a:pt x="12896" y="338366"/>
                </a:lnTo>
                <a:lnTo>
                  <a:pt x="13029" y="338366"/>
                </a:lnTo>
                <a:close/>
              </a:path>
              <a:path w="58419" h="351789">
                <a:moveTo>
                  <a:pt x="58219" y="338505"/>
                </a:moveTo>
                <a:lnTo>
                  <a:pt x="45078" y="338505"/>
                </a:lnTo>
                <a:lnTo>
                  <a:pt x="45230" y="338429"/>
                </a:lnTo>
                <a:lnTo>
                  <a:pt x="45320" y="338281"/>
                </a:lnTo>
                <a:lnTo>
                  <a:pt x="58233" y="338366"/>
                </a:lnTo>
                <a:lnTo>
                  <a:pt x="58219" y="338505"/>
                </a:lnTo>
                <a:close/>
              </a:path>
              <a:path w="58419" h="351789">
                <a:moveTo>
                  <a:pt x="13382" y="338428"/>
                </a:moveTo>
                <a:lnTo>
                  <a:pt x="13178" y="338318"/>
                </a:lnTo>
                <a:lnTo>
                  <a:pt x="13382" y="338428"/>
                </a:lnTo>
                <a:close/>
              </a:path>
              <a:path w="58419" h="351789">
                <a:moveTo>
                  <a:pt x="44838" y="338419"/>
                </a:moveTo>
                <a:lnTo>
                  <a:pt x="45003" y="338330"/>
                </a:lnTo>
                <a:lnTo>
                  <a:pt x="44838" y="338419"/>
                </a:lnTo>
                <a:close/>
              </a:path>
              <a:path w="58419" h="351789">
                <a:moveTo>
                  <a:pt x="45004" y="338452"/>
                </a:moveTo>
                <a:lnTo>
                  <a:pt x="45164" y="338347"/>
                </a:lnTo>
                <a:lnTo>
                  <a:pt x="45004" y="338452"/>
                </a:lnTo>
                <a:close/>
              </a:path>
              <a:path w="58419" h="351789">
                <a:moveTo>
                  <a:pt x="44834" y="338469"/>
                </a:moveTo>
                <a:lnTo>
                  <a:pt x="45058" y="338351"/>
                </a:lnTo>
                <a:lnTo>
                  <a:pt x="44834" y="338469"/>
                </a:lnTo>
                <a:close/>
              </a:path>
              <a:path w="58419" h="351789">
                <a:moveTo>
                  <a:pt x="13188" y="338452"/>
                </a:moveTo>
                <a:lnTo>
                  <a:pt x="13039" y="338351"/>
                </a:lnTo>
                <a:lnTo>
                  <a:pt x="13188" y="338452"/>
                </a:lnTo>
                <a:close/>
              </a:path>
              <a:path w="58419" h="351789">
                <a:moveTo>
                  <a:pt x="13359" y="338469"/>
                </a:moveTo>
                <a:lnTo>
                  <a:pt x="13136" y="338352"/>
                </a:lnTo>
                <a:lnTo>
                  <a:pt x="13359" y="338469"/>
                </a:lnTo>
                <a:close/>
              </a:path>
              <a:path w="58419" h="351789">
                <a:moveTo>
                  <a:pt x="44726" y="338480"/>
                </a:moveTo>
                <a:lnTo>
                  <a:pt x="44929" y="338391"/>
                </a:lnTo>
                <a:lnTo>
                  <a:pt x="44726" y="338480"/>
                </a:lnTo>
                <a:close/>
              </a:path>
              <a:path w="58419" h="351789">
                <a:moveTo>
                  <a:pt x="13478" y="338481"/>
                </a:moveTo>
                <a:lnTo>
                  <a:pt x="13268" y="338393"/>
                </a:lnTo>
                <a:lnTo>
                  <a:pt x="13478" y="338481"/>
                </a:lnTo>
                <a:close/>
              </a:path>
              <a:path w="58419" h="351789">
                <a:moveTo>
                  <a:pt x="44603" y="338492"/>
                </a:moveTo>
                <a:lnTo>
                  <a:pt x="44838" y="338419"/>
                </a:lnTo>
                <a:lnTo>
                  <a:pt x="44603" y="338492"/>
                </a:lnTo>
                <a:close/>
              </a:path>
              <a:path w="58419" h="351789">
                <a:moveTo>
                  <a:pt x="13584" y="338491"/>
                </a:moveTo>
                <a:lnTo>
                  <a:pt x="13382" y="338428"/>
                </a:lnTo>
                <a:lnTo>
                  <a:pt x="13584" y="338491"/>
                </a:lnTo>
                <a:close/>
              </a:path>
              <a:path w="58419" h="351789">
                <a:moveTo>
                  <a:pt x="45122" y="338440"/>
                </a:moveTo>
                <a:close/>
              </a:path>
              <a:path w="58419" h="351789">
                <a:moveTo>
                  <a:pt x="58206" y="338632"/>
                </a:moveTo>
                <a:lnTo>
                  <a:pt x="44824" y="338632"/>
                </a:lnTo>
                <a:lnTo>
                  <a:pt x="44983" y="338480"/>
                </a:lnTo>
                <a:lnTo>
                  <a:pt x="58219" y="338505"/>
                </a:lnTo>
                <a:lnTo>
                  <a:pt x="58206" y="338632"/>
                </a:lnTo>
                <a:close/>
              </a:path>
              <a:path w="58419" h="351789">
                <a:moveTo>
                  <a:pt x="13241" y="338505"/>
                </a:moveTo>
                <a:lnTo>
                  <a:pt x="13098" y="338457"/>
                </a:lnTo>
                <a:lnTo>
                  <a:pt x="13241" y="338505"/>
                </a:lnTo>
                <a:close/>
              </a:path>
              <a:path w="58419" h="351789">
                <a:moveTo>
                  <a:pt x="44767" y="338524"/>
                </a:moveTo>
                <a:lnTo>
                  <a:pt x="44912" y="338461"/>
                </a:lnTo>
                <a:lnTo>
                  <a:pt x="44767" y="338524"/>
                </a:lnTo>
                <a:close/>
              </a:path>
              <a:path w="58419" h="351789">
                <a:moveTo>
                  <a:pt x="13426" y="338524"/>
                </a:moveTo>
                <a:lnTo>
                  <a:pt x="13283" y="338461"/>
                </a:lnTo>
                <a:lnTo>
                  <a:pt x="13426" y="338524"/>
                </a:lnTo>
                <a:close/>
              </a:path>
              <a:path w="58419" h="351789">
                <a:moveTo>
                  <a:pt x="13641" y="338568"/>
                </a:moveTo>
                <a:lnTo>
                  <a:pt x="13479" y="338535"/>
                </a:lnTo>
                <a:lnTo>
                  <a:pt x="13641" y="338568"/>
                </a:lnTo>
                <a:close/>
              </a:path>
              <a:path w="58419" h="351789">
                <a:moveTo>
                  <a:pt x="44569" y="338564"/>
                </a:moveTo>
                <a:lnTo>
                  <a:pt x="44710" y="338488"/>
                </a:lnTo>
                <a:lnTo>
                  <a:pt x="44569" y="338564"/>
                </a:lnTo>
                <a:close/>
              </a:path>
              <a:path w="58419" h="351789">
                <a:moveTo>
                  <a:pt x="43986" y="338683"/>
                </a:moveTo>
                <a:lnTo>
                  <a:pt x="44603" y="338492"/>
                </a:lnTo>
                <a:lnTo>
                  <a:pt x="43986" y="338683"/>
                </a:lnTo>
                <a:close/>
              </a:path>
              <a:path w="58419" h="351789">
                <a:moveTo>
                  <a:pt x="14204" y="338683"/>
                </a:moveTo>
                <a:lnTo>
                  <a:pt x="13706" y="338582"/>
                </a:lnTo>
                <a:lnTo>
                  <a:pt x="13478" y="338481"/>
                </a:lnTo>
                <a:lnTo>
                  <a:pt x="14204" y="338683"/>
                </a:lnTo>
                <a:close/>
              </a:path>
              <a:path w="58419" h="351789">
                <a:moveTo>
                  <a:pt x="58200" y="338696"/>
                </a:moveTo>
                <a:lnTo>
                  <a:pt x="44557" y="338696"/>
                </a:lnTo>
                <a:lnTo>
                  <a:pt x="44838" y="338510"/>
                </a:lnTo>
                <a:lnTo>
                  <a:pt x="58206" y="338632"/>
                </a:lnTo>
                <a:close/>
              </a:path>
              <a:path w="58419" h="351789">
                <a:moveTo>
                  <a:pt x="13538" y="338632"/>
                </a:moveTo>
                <a:lnTo>
                  <a:pt x="13366" y="338632"/>
                </a:lnTo>
                <a:lnTo>
                  <a:pt x="13247" y="338488"/>
                </a:lnTo>
                <a:lnTo>
                  <a:pt x="13538" y="338632"/>
                </a:lnTo>
                <a:close/>
              </a:path>
              <a:path w="58419" h="351789">
                <a:moveTo>
                  <a:pt x="14496" y="338582"/>
                </a:moveTo>
                <a:lnTo>
                  <a:pt x="13861" y="338556"/>
                </a:lnTo>
                <a:lnTo>
                  <a:pt x="13584" y="338491"/>
                </a:lnTo>
                <a:lnTo>
                  <a:pt x="14496" y="338582"/>
                </a:lnTo>
                <a:close/>
              </a:path>
              <a:path w="58419" h="351789">
                <a:moveTo>
                  <a:pt x="43706" y="338582"/>
                </a:moveTo>
                <a:lnTo>
                  <a:pt x="44603" y="338492"/>
                </a:lnTo>
                <a:lnTo>
                  <a:pt x="44396" y="338556"/>
                </a:lnTo>
                <a:lnTo>
                  <a:pt x="43706" y="338582"/>
                </a:lnTo>
                <a:close/>
              </a:path>
              <a:path w="58419" h="351789">
                <a:moveTo>
                  <a:pt x="44557" y="338696"/>
                </a:moveTo>
                <a:lnTo>
                  <a:pt x="44713" y="338568"/>
                </a:lnTo>
                <a:lnTo>
                  <a:pt x="44557" y="338696"/>
                </a:lnTo>
                <a:close/>
              </a:path>
              <a:path w="58419" h="351789">
                <a:moveTo>
                  <a:pt x="13633" y="338696"/>
                </a:moveTo>
                <a:lnTo>
                  <a:pt x="13356" y="338510"/>
                </a:lnTo>
                <a:lnTo>
                  <a:pt x="13633" y="338696"/>
                </a:lnTo>
                <a:close/>
              </a:path>
              <a:path w="58419" h="351789">
                <a:moveTo>
                  <a:pt x="58197" y="338721"/>
                </a:moveTo>
                <a:lnTo>
                  <a:pt x="44278" y="338721"/>
                </a:lnTo>
                <a:lnTo>
                  <a:pt x="44767" y="338524"/>
                </a:lnTo>
                <a:lnTo>
                  <a:pt x="44557" y="338696"/>
                </a:lnTo>
                <a:lnTo>
                  <a:pt x="58200" y="338696"/>
                </a:lnTo>
                <a:close/>
              </a:path>
              <a:path w="58419" h="351789">
                <a:moveTo>
                  <a:pt x="13864" y="338696"/>
                </a:moveTo>
                <a:lnTo>
                  <a:pt x="13617" y="338683"/>
                </a:lnTo>
                <a:lnTo>
                  <a:pt x="13426" y="338524"/>
                </a:lnTo>
                <a:lnTo>
                  <a:pt x="13864" y="338696"/>
                </a:lnTo>
                <a:close/>
              </a:path>
              <a:path w="58419" h="351789">
                <a:moveTo>
                  <a:pt x="44278" y="338721"/>
                </a:moveTo>
                <a:lnTo>
                  <a:pt x="44608" y="338556"/>
                </a:lnTo>
                <a:lnTo>
                  <a:pt x="44278" y="338721"/>
                </a:lnTo>
                <a:close/>
              </a:path>
              <a:path w="58419" h="351789">
                <a:moveTo>
                  <a:pt x="13925" y="338721"/>
                </a:moveTo>
                <a:lnTo>
                  <a:pt x="13479" y="338535"/>
                </a:lnTo>
                <a:lnTo>
                  <a:pt x="13666" y="338582"/>
                </a:lnTo>
                <a:lnTo>
                  <a:pt x="13925" y="338721"/>
                </a:lnTo>
                <a:close/>
              </a:path>
              <a:path w="58419" h="351789">
                <a:moveTo>
                  <a:pt x="43986" y="338683"/>
                </a:moveTo>
                <a:lnTo>
                  <a:pt x="14204" y="338683"/>
                </a:lnTo>
                <a:lnTo>
                  <a:pt x="13794" y="338556"/>
                </a:lnTo>
                <a:lnTo>
                  <a:pt x="14496" y="338582"/>
                </a:lnTo>
                <a:lnTo>
                  <a:pt x="44314" y="338582"/>
                </a:lnTo>
                <a:lnTo>
                  <a:pt x="43986" y="338683"/>
                </a:lnTo>
                <a:close/>
              </a:path>
              <a:path w="58419" h="351789">
                <a:moveTo>
                  <a:pt x="43706" y="338582"/>
                </a:moveTo>
                <a:lnTo>
                  <a:pt x="14496" y="338582"/>
                </a:lnTo>
                <a:lnTo>
                  <a:pt x="14240" y="338556"/>
                </a:lnTo>
                <a:lnTo>
                  <a:pt x="43960" y="338556"/>
                </a:lnTo>
                <a:lnTo>
                  <a:pt x="43706" y="338582"/>
                </a:lnTo>
                <a:close/>
              </a:path>
              <a:path w="58419" h="351789">
                <a:moveTo>
                  <a:pt x="44314" y="338582"/>
                </a:moveTo>
                <a:lnTo>
                  <a:pt x="43706" y="338582"/>
                </a:lnTo>
                <a:lnTo>
                  <a:pt x="44341" y="338556"/>
                </a:lnTo>
                <a:close/>
              </a:path>
              <a:path w="58419" h="351789">
                <a:moveTo>
                  <a:pt x="44348" y="338683"/>
                </a:moveTo>
                <a:lnTo>
                  <a:pt x="43986" y="338683"/>
                </a:lnTo>
                <a:lnTo>
                  <a:pt x="44569" y="338564"/>
                </a:lnTo>
                <a:lnTo>
                  <a:pt x="44348" y="338683"/>
                </a:lnTo>
                <a:close/>
              </a:path>
              <a:path w="58419" h="351789">
                <a:moveTo>
                  <a:pt x="44278" y="338721"/>
                </a:moveTo>
                <a:lnTo>
                  <a:pt x="13925" y="338721"/>
                </a:lnTo>
                <a:lnTo>
                  <a:pt x="13641" y="338568"/>
                </a:lnTo>
                <a:lnTo>
                  <a:pt x="14204" y="338683"/>
                </a:lnTo>
                <a:lnTo>
                  <a:pt x="44348" y="338683"/>
                </a:lnTo>
                <a:close/>
              </a:path>
            </a:pathLst>
          </a:custGeom>
          <a:solidFill>
            <a:srgbClr val="BB8B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7"/>
          <a:stretch>
            <a:fillRect/>
          </a:stretch>
        </p:blipFill>
        <p:spPr>
          <a:xfrm>
            <a:off x="6082283" y="2060447"/>
            <a:ext cx="5504688" cy="3095244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2734" y="351409"/>
            <a:ext cx="2439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1、什么叫移动镜头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2438400" y="2209800"/>
            <a:ext cx="6482080" cy="133096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3300" kern="30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摄影机在运动中拍摄的镜头，   </a:t>
            </a:r>
            <a:r>
              <a:rPr sz="3300" kern="30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叫运动镜头，也叫移动镜头</a:t>
            </a:r>
            <a:endParaRPr sz="3300" kern="300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2359977" y="4349750"/>
            <a:ext cx="70358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优势：充分展示食物等被摄主体，画面表现力非常足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1972945" y="1897951"/>
            <a:ext cx="7699375" cy="1905000"/>
          </a:xfrm>
          <a:custGeom>
            <a:avLst/>
            <a:gdLst/>
            <a:ahLst/>
            <a:cxnLst/>
            <a:rect l="l" t="t" r="r" b="b"/>
            <a:pathLst>
              <a:path w="7699375" h="1905000">
                <a:moveTo>
                  <a:pt x="7466507" y="12700"/>
                </a:moveTo>
                <a:lnTo>
                  <a:pt x="232562" y="12700"/>
                </a:lnTo>
                <a:lnTo>
                  <a:pt x="240385" y="0"/>
                </a:lnTo>
                <a:lnTo>
                  <a:pt x="7458696" y="0"/>
                </a:lnTo>
                <a:lnTo>
                  <a:pt x="7466507" y="12700"/>
                </a:lnTo>
                <a:close/>
              </a:path>
              <a:path w="7699375" h="1905000">
                <a:moveTo>
                  <a:pt x="7496936" y="25400"/>
                </a:moveTo>
                <a:lnTo>
                  <a:pt x="202145" y="25400"/>
                </a:lnTo>
                <a:lnTo>
                  <a:pt x="209613" y="12700"/>
                </a:lnTo>
                <a:lnTo>
                  <a:pt x="7489456" y="12700"/>
                </a:lnTo>
                <a:lnTo>
                  <a:pt x="7496936" y="25400"/>
                </a:lnTo>
                <a:close/>
              </a:path>
              <a:path w="7699375" h="1905000">
                <a:moveTo>
                  <a:pt x="7525880" y="38100"/>
                </a:moveTo>
                <a:lnTo>
                  <a:pt x="173202" y="38100"/>
                </a:lnTo>
                <a:lnTo>
                  <a:pt x="180289" y="25400"/>
                </a:lnTo>
                <a:lnTo>
                  <a:pt x="7518793" y="25400"/>
                </a:lnTo>
                <a:lnTo>
                  <a:pt x="7525880" y="38100"/>
                </a:lnTo>
                <a:close/>
              </a:path>
              <a:path w="7699375" h="1905000">
                <a:moveTo>
                  <a:pt x="243662" y="50800"/>
                </a:moveTo>
                <a:lnTo>
                  <a:pt x="152577" y="50800"/>
                </a:lnTo>
                <a:lnTo>
                  <a:pt x="159346" y="38100"/>
                </a:lnTo>
                <a:lnTo>
                  <a:pt x="251015" y="38100"/>
                </a:lnTo>
                <a:lnTo>
                  <a:pt x="243662" y="50800"/>
                </a:lnTo>
                <a:close/>
              </a:path>
              <a:path w="7699375" h="1905000">
                <a:moveTo>
                  <a:pt x="7546505" y="50800"/>
                </a:moveTo>
                <a:lnTo>
                  <a:pt x="7455420" y="50800"/>
                </a:lnTo>
                <a:lnTo>
                  <a:pt x="7448054" y="38100"/>
                </a:lnTo>
                <a:lnTo>
                  <a:pt x="7539735" y="38100"/>
                </a:lnTo>
                <a:lnTo>
                  <a:pt x="7546505" y="50800"/>
                </a:lnTo>
                <a:close/>
              </a:path>
              <a:path w="7699375" h="1905000">
                <a:moveTo>
                  <a:pt x="210248" y="63500"/>
                </a:moveTo>
                <a:lnTo>
                  <a:pt x="132943" y="63500"/>
                </a:lnTo>
                <a:lnTo>
                  <a:pt x="139369" y="50800"/>
                </a:lnTo>
                <a:lnTo>
                  <a:pt x="217208" y="50800"/>
                </a:lnTo>
                <a:lnTo>
                  <a:pt x="210248" y="63500"/>
                </a:lnTo>
                <a:close/>
              </a:path>
              <a:path w="7699375" h="1905000">
                <a:moveTo>
                  <a:pt x="7566138" y="63500"/>
                </a:moveTo>
                <a:lnTo>
                  <a:pt x="7488834" y="63500"/>
                </a:lnTo>
                <a:lnTo>
                  <a:pt x="7481876" y="50800"/>
                </a:lnTo>
                <a:lnTo>
                  <a:pt x="7559713" y="50800"/>
                </a:lnTo>
                <a:lnTo>
                  <a:pt x="7566138" y="63500"/>
                </a:lnTo>
                <a:close/>
              </a:path>
              <a:path w="7699375" h="1905000">
                <a:moveTo>
                  <a:pt x="185013" y="76200"/>
                </a:moveTo>
                <a:lnTo>
                  <a:pt x="114376" y="76200"/>
                </a:lnTo>
                <a:lnTo>
                  <a:pt x="120446" y="63500"/>
                </a:lnTo>
                <a:lnTo>
                  <a:pt x="191592" y="63500"/>
                </a:lnTo>
                <a:lnTo>
                  <a:pt x="185013" y="76200"/>
                </a:lnTo>
                <a:close/>
              </a:path>
              <a:path w="7699375" h="1905000">
                <a:moveTo>
                  <a:pt x="7584706" y="76200"/>
                </a:moveTo>
                <a:lnTo>
                  <a:pt x="7514069" y="76200"/>
                </a:lnTo>
                <a:lnTo>
                  <a:pt x="7507490" y="63500"/>
                </a:lnTo>
                <a:lnTo>
                  <a:pt x="7578636" y="63500"/>
                </a:lnTo>
                <a:lnTo>
                  <a:pt x="7584706" y="76200"/>
                </a:lnTo>
                <a:close/>
              </a:path>
              <a:path w="7699375" h="1905000">
                <a:moveTo>
                  <a:pt x="161264" y="88900"/>
                </a:moveTo>
                <a:lnTo>
                  <a:pt x="102628" y="88900"/>
                </a:lnTo>
                <a:lnTo>
                  <a:pt x="108432" y="76200"/>
                </a:lnTo>
                <a:lnTo>
                  <a:pt x="167436" y="76200"/>
                </a:lnTo>
                <a:lnTo>
                  <a:pt x="161264" y="88900"/>
                </a:lnTo>
                <a:close/>
              </a:path>
              <a:path w="7699375" h="1905000">
                <a:moveTo>
                  <a:pt x="7596454" y="88900"/>
                </a:moveTo>
                <a:lnTo>
                  <a:pt x="7537818" y="88900"/>
                </a:lnTo>
                <a:lnTo>
                  <a:pt x="7531646" y="76200"/>
                </a:lnTo>
                <a:lnTo>
                  <a:pt x="7590650" y="76200"/>
                </a:lnTo>
                <a:lnTo>
                  <a:pt x="7596454" y="88900"/>
                </a:lnTo>
                <a:close/>
              </a:path>
              <a:path w="7699375" h="1905000">
                <a:moveTo>
                  <a:pt x="144513" y="101600"/>
                </a:moveTo>
                <a:lnTo>
                  <a:pt x="91401" y="101600"/>
                </a:lnTo>
                <a:lnTo>
                  <a:pt x="96951" y="88900"/>
                </a:lnTo>
                <a:lnTo>
                  <a:pt x="150355" y="88900"/>
                </a:lnTo>
                <a:lnTo>
                  <a:pt x="144513" y="101600"/>
                </a:lnTo>
                <a:close/>
              </a:path>
              <a:path w="7699375" h="1905000">
                <a:moveTo>
                  <a:pt x="7607681" y="101600"/>
                </a:moveTo>
                <a:lnTo>
                  <a:pt x="7554569" y="101600"/>
                </a:lnTo>
                <a:lnTo>
                  <a:pt x="7548727" y="88900"/>
                </a:lnTo>
                <a:lnTo>
                  <a:pt x="7602131" y="88900"/>
                </a:lnTo>
                <a:lnTo>
                  <a:pt x="7607681" y="101600"/>
                </a:lnTo>
                <a:close/>
              </a:path>
              <a:path w="7699375" h="1905000">
                <a:moveTo>
                  <a:pt x="128752" y="114300"/>
                </a:moveTo>
                <a:lnTo>
                  <a:pt x="80721" y="114300"/>
                </a:lnTo>
                <a:lnTo>
                  <a:pt x="85991" y="101600"/>
                </a:lnTo>
                <a:lnTo>
                  <a:pt x="134226" y="101600"/>
                </a:lnTo>
                <a:lnTo>
                  <a:pt x="128752" y="114300"/>
                </a:lnTo>
                <a:close/>
              </a:path>
              <a:path w="7699375" h="1905000">
                <a:moveTo>
                  <a:pt x="133896" y="114300"/>
                </a:moveTo>
                <a:lnTo>
                  <a:pt x="134226" y="101600"/>
                </a:lnTo>
                <a:lnTo>
                  <a:pt x="139496" y="101600"/>
                </a:lnTo>
                <a:lnTo>
                  <a:pt x="133896" y="114300"/>
                </a:lnTo>
                <a:close/>
              </a:path>
              <a:path w="7699375" h="1905000">
                <a:moveTo>
                  <a:pt x="7565188" y="114300"/>
                </a:moveTo>
                <a:lnTo>
                  <a:pt x="7559586" y="101600"/>
                </a:lnTo>
                <a:lnTo>
                  <a:pt x="7564856" y="101600"/>
                </a:lnTo>
                <a:lnTo>
                  <a:pt x="7565188" y="114300"/>
                </a:lnTo>
                <a:close/>
              </a:path>
              <a:path w="7699375" h="1905000">
                <a:moveTo>
                  <a:pt x="7618361" y="114300"/>
                </a:moveTo>
                <a:lnTo>
                  <a:pt x="7570330" y="114300"/>
                </a:lnTo>
                <a:lnTo>
                  <a:pt x="7564856" y="101600"/>
                </a:lnTo>
                <a:lnTo>
                  <a:pt x="7613091" y="101600"/>
                </a:lnTo>
                <a:lnTo>
                  <a:pt x="7618361" y="114300"/>
                </a:lnTo>
                <a:close/>
              </a:path>
              <a:path w="7699375" h="1905000">
                <a:moveTo>
                  <a:pt x="118821" y="127000"/>
                </a:moveTo>
                <a:lnTo>
                  <a:pt x="65773" y="127000"/>
                </a:lnTo>
                <a:lnTo>
                  <a:pt x="70612" y="114300"/>
                </a:lnTo>
                <a:lnTo>
                  <a:pt x="124040" y="114300"/>
                </a:lnTo>
                <a:lnTo>
                  <a:pt x="118821" y="127000"/>
                </a:lnTo>
                <a:close/>
              </a:path>
              <a:path w="7699375" h="1905000">
                <a:moveTo>
                  <a:pt x="7633309" y="127000"/>
                </a:moveTo>
                <a:lnTo>
                  <a:pt x="7580261" y="127000"/>
                </a:lnTo>
                <a:lnTo>
                  <a:pt x="7575029" y="114300"/>
                </a:lnTo>
                <a:lnTo>
                  <a:pt x="7628470" y="114300"/>
                </a:lnTo>
                <a:lnTo>
                  <a:pt x="7633309" y="127000"/>
                </a:lnTo>
                <a:close/>
              </a:path>
              <a:path w="7699375" h="1905000">
                <a:moveTo>
                  <a:pt x="96138" y="152400"/>
                </a:moveTo>
                <a:lnTo>
                  <a:pt x="52158" y="152400"/>
                </a:lnTo>
                <a:lnTo>
                  <a:pt x="56540" y="139700"/>
                </a:lnTo>
                <a:lnTo>
                  <a:pt x="61074" y="127000"/>
                </a:lnTo>
                <a:lnTo>
                  <a:pt x="109664" y="127000"/>
                </a:lnTo>
                <a:lnTo>
                  <a:pt x="104825" y="139700"/>
                </a:lnTo>
                <a:lnTo>
                  <a:pt x="100698" y="139700"/>
                </a:lnTo>
                <a:lnTo>
                  <a:pt x="96138" y="152400"/>
                </a:lnTo>
                <a:close/>
              </a:path>
              <a:path w="7699375" h="1905000">
                <a:moveTo>
                  <a:pt x="7646924" y="152400"/>
                </a:moveTo>
                <a:lnTo>
                  <a:pt x="7602943" y="152400"/>
                </a:lnTo>
                <a:lnTo>
                  <a:pt x="7598383" y="139700"/>
                </a:lnTo>
                <a:lnTo>
                  <a:pt x="7594257" y="139700"/>
                </a:lnTo>
                <a:lnTo>
                  <a:pt x="7589418" y="127000"/>
                </a:lnTo>
                <a:lnTo>
                  <a:pt x="7638008" y="127000"/>
                </a:lnTo>
                <a:lnTo>
                  <a:pt x="7642542" y="139700"/>
                </a:lnTo>
                <a:lnTo>
                  <a:pt x="7646924" y="152400"/>
                </a:lnTo>
                <a:close/>
              </a:path>
              <a:path w="7699375" h="1905000">
                <a:moveTo>
                  <a:pt x="87985" y="165100"/>
                </a:moveTo>
                <a:lnTo>
                  <a:pt x="43865" y="165100"/>
                </a:lnTo>
                <a:lnTo>
                  <a:pt x="47929" y="152400"/>
                </a:lnTo>
                <a:lnTo>
                  <a:pt x="92265" y="152400"/>
                </a:lnTo>
                <a:lnTo>
                  <a:pt x="87985" y="165100"/>
                </a:lnTo>
                <a:close/>
              </a:path>
              <a:path w="7699375" h="1905000">
                <a:moveTo>
                  <a:pt x="7655217" y="165100"/>
                </a:moveTo>
                <a:lnTo>
                  <a:pt x="7611096" y="165100"/>
                </a:lnTo>
                <a:lnTo>
                  <a:pt x="7606817" y="152400"/>
                </a:lnTo>
                <a:lnTo>
                  <a:pt x="7651153" y="152400"/>
                </a:lnTo>
                <a:lnTo>
                  <a:pt x="7655217" y="165100"/>
                </a:lnTo>
                <a:close/>
              </a:path>
              <a:path w="7699375" h="1905000">
                <a:moveTo>
                  <a:pt x="80378" y="177800"/>
                </a:moveTo>
                <a:lnTo>
                  <a:pt x="36220" y="177800"/>
                </a:lnTo>
                <a:lnTo>
                  <a:pt x="39966" y="165100"/>
                </a:lnTo>
                <a:lnTo>
                  <a:pt x="84353" y="165100"/>
                </a:lnTo>
                <a:lnTo>
                  <a:pt x="80378" y="177800"/>
                </a:lnTo>
                <a:close/>
              </a:path>
              <a:path w="7699375" h="1905000">
                <a:moveTo>
                  <a:pt x="7662862" y="177800"/>
                </a:moveTo>
                <a:lnTo>
                  <a:pt x="7618704" y="177800"/>
                </a:lnTo>
                <a:lnTo>
                  <a:pt x="7614730" y="165100"/>
                </a:lnTo>
                <a:lnTo>
                  <a:pt x="7659117" y="165100"/>
                </a:lnTo>
                <a:lnTo>
                  <a:pt x="7662862" y="177800"/>
                </a:lnTo>
                <a:close/>
              </a:path>
              <a:path w="7699375" h="1905000">
                <a:moveTo>
                  <a:pt x="73329" y="190500"/>
                </a:moveTo>
                <a:lnTo>
                  <a:pt x="29248" y="190500"/>
                </a:lnTo>
                <a:lnTo>
                  <a:pt x="32651" y="177800"/>
                </a:lnTo>
                <a:lnTo>
                  <a:pt x="77012" y="177800"/>
                </a:lnTo>
                <a:lnTo>
                  <a:pt x="73329" y="190500"/>
                </a:lnTo>
                <a:close/>
              </a:path>
              <a:path w="7699375" h="1905000">
                <a:moveTo>
                  <a:pt x="7669834" y="190500"/>
                </a:moveTo>
                <a:lnTo>
                  <a:pt x="7625753" y="190500"/>
                </a:lnTo>
                <a:lnTo>
                  <a:pt x="7622070" y="177800"/>
                </a:lnTo>
                <a:lnTo>
                  <a:pt x="7666431" y="177800"/>
                </a:lnTo>
                <a:lnTo>
                  <a:pt x="7669834" y="190500"/>
                </a:lnTo>
                <a:close/>
              </a:path>
              <a:path w="7699375" h="1905000">
                <a:moveTo>
                  <a:pt x="61023" y="215900"/>
                </a:moveTo>
                <a:lnTo>
                  <a:pt x="20091" y="215900"/>
                </a:lnTo>
                <a:lnTo>
                  <a:pt x="22974" y="203200"/>
                </a:lnTo>
                <a:lnTo>
                  <a:pt x="26022" y="190500"/>
                </a:lnTo>
                <a:lnTo>
                  <a:pt x="70243" y="190500"/>
                </a:lnTo>
                <a:lnTo>
                  <a:pt x="66878" y="203200"/>
                </a:lnTo>
                <a:lnTo>
                  <a:pt x="64058" y="203200"/>
                </a:lnTo>
                <a:lnTo>
                  <a:pt x="61023" y="215900"/>
                </a:lnTo>
                <a:close/>
              </a:path>
              <a:path w="7699375" h="1905000">
                <a:moveTo>
                  <a:pt x="7678992" y="215900"/>
                </a:moveTo>
                <a:lnTo>
                  <a:pt x="7638059" y="215900"/>
                </a:lnTo>
                <a:lnTo>
                  <a:pt x="7635024" y="203200"/>
                </a:lnTo>
                <a:lnTo>
                  <a:pt x="7632204" y="203200"/>
                </a:lnTo>
                <a:lnTo>
                  <a:pt x="7628839" y="190500"/>
                </a:lnTo>
                <a:lnTo>
                  <a:pt x="7673060" y="190500"/>
                </a:lnTo>
                <a:lnTo>
                  <a:pt x="7676108" y="203200"/>
                </a:lnTo>
                <a:lnTo>
                  <a:pt x="7678992" y="215900"/>
                </a:lnTo>
                <a:close/>
              </a:path>
              <a:path w="7699375" h="1905000">
                <a:moveTo>
                  <a:pt x="55791" y="228600"/>
                </a:moveTo>
                <a:lnTo>
                  <a:pt x="14884" y="228600"/>
                </a:lnTo>
                <a:lnTo>
                  <a:pt x="17399" y="215900"/>
                </a:lnTo>
                <a:lnTo>
                  <a:pt x="58496" y="215900"/>
                </a:lnTo>
                <a:lnTo>
                  <a:pt x="55791" y="228600"/>
                </a:lnTo>
                <a:close/>
              </a:path>
              <a:path w="7699375" h="1905000">
                <a:moveTo>
                  <a:pt x="7684198" y="228600"/>
                </a:moveTo>
                <a:lnTo>
                  <a:pt x="7643291" y="228600"/>
                </a:lnTo>
                <a:lnTo>
                  <a:pt x="7640586" y="215900"/>
                </a:lnTo>
                <a:lnTo>
                  <a:pt x="7681683" y="215900"/>
                </a:lnTo>
                <a:lnTo>
                  <a:pt x="7684198" y="228600"/>
                </a:lnTo>
                <a:close/>
              </a:path>
              <a:path w="7699375" h="1905000">
                <a:moveTo>
                  <a:pt x="47269" y="254000"/>
                </a:moveTo>
                <a:lnTo>
                  <a:pt x="8483" y="254000"/>
                </a:lnTo>
                <a:lnTo>
                  <a:pt x="10426" y="241300"/>
                </a:lnTo>
                <a:lnTo>
                  <a:pt x="12560" y="228600"/>
                </a:lnTo>
                <a:lnTo>
                  <a:pt x="53568" y="228600"/>
                </a:lnTo>
                <a:lnTo>
                  <a:pt x="51193" y="241300"/>
                </a:lnTo>
                <a:lnTo>
                  <a:pt x="49275" y="241300"/>
                </a:lnTo>
                <a:lnTo>
                  <a:pt x="47269" y="254000"/>
                </a:lnTo>
                <a:close/>
              </a:path>
              <a:path w="7699375" h="1905000">
                <a:moveTo>
                  <a:pt x="7690599" y="254000"/>
                </a:moveTo>
                <a:lnTo>
                  <a:pt x="7651813" y="254000"/>
                </a:lnTo>
                <a:lnTo>
                  <a:pt x="7649806" y="241300"/>
                </a:lnTo>
                <a:lnTo>
                  <a:pt x="7647889" y="241300"/>
                </a:lnTo>
                <a:lnTo>
                  <a:pt x="7645513" y="228600"/>
                </a:lnTo>
                <a:lnTo>
                  <a:pt x="7686522" y="228600"/>
                </a:lnTo>
                <a:lnTo>
                  <a:pt x="7688656" y="241300"/>
                </a:lnTo>
                <a:lnTo>
                  <a:pt x="7690599" y="254000"/>
                </a:lnTo>
                <a:close/>
              </a:path>
              <a:path w="7699375" h="1905000">
                <a:moveTo>
                  <a:pt x="41440" y="279400"/>
                </a:moveTo>
                <a:lnTo>
                  <a:pt x="3810" y="279400"/>
                </a:lnTo>
                <a:lnTo>
                  <a:pt x="5168" y="266700"/>
                </a:lnTo>
                <a:lnTo>
                  <a:pt x="6731" y="254000"/>
                </a:lnTo>
                <a:lnTo>
                  <a:pt x="45656" y="254000"/>
                </a:lnTo>
                <a:lnTo>
                  <a:pt x="44005" y="266700"/>
                </a:lnTo>
                <a:lnTo>
                  <a:pt x="42722" y="266700"/>
                </a:lnTo>
                <a:lnTo>
                  <a:pt x="41440" y="279400"/>
                </a:lnTo>
                <a:close/>
              </a:path>
              <a:path w="7699375" h="1905000">
                <a:moveTo>
                  <a:pt x="7695260" y="279400"/>
                </a:moveTo>
                <a:lnTo>
                  <a:pt x="7657642" y="279400"/>
                </a:lnTo>
                <a:lnTo>
                  <a:pt x="7656360" y="266700"/>
                </a:lnTo>
                <a:lnTo>
                  <a:pt x="7655077" y="266700"/>
                </a:lnTo>
                <a:lnTo>
                  <a:pt x="7653427" y="254000"/>
                </a:lnTo>
                <a:lnTo>
                  <a:pt x="7692351" y="254000"/>
                </a:lnTo>
                <a:lnTo>
                  <a:pt x="7693913" y="266700"/>
                </a:lnTo>
                <a:lnTo>
                  <a:pt x="7695260" y="279400"/>
                </a:lnTo>
                <a:close/>
              </a:path>
              <a:path w="7699375" h="1905000">
                <a:moveTo>
                  <a:pt x="38938" y="304800"/>
                </a:moveTo>
                <a:lnTo>
                  <a:pt x="965" y="304800"/>
                </a:lnTo>
                <a:lnTo>
                  <a:pt x="1714" y="292100"/>
                </a:lnTo>
                <a:lnTo>
                  <a:pt x="2667" y="279400"/>
                </a:lnTo>
                <a:lnTo>
                  <a:pt x="41516" y="279400"/>
                </a:lnTo>
                <a:lnTo>
                  <a:pt x="40424" y="292100"/>
                </a:lnTo>
                <a:lnTo>
                  <a:pt x="39636" y="292100"/>
                </a:lnTo>
                <a:lnTo>
                  <a:pt x="38938" y="304800"/>
                </a:lnTo>
                <a:close/>
              </a:path>
              <a:path w="7699375" h="1905000">
                <a:moveTo>
                  <a:pt x="7698117" y="304800"/>
                </a:moveTo>
                <a:lnTo>
                  <a:pt x="7660144" y="304800"/>
                </a:lnTo>
                <a:lnTo>
                  <a:pt x="7659446" y="292100"/>
                </a:lnTo>
                <a:lnTo>
                  <a:pt x="7658658" y="292100"/>
                </a:lnTo>
                <a:lnTo>
                  <a:pt x="7657566" y="279400"/>
                </a:lnTo>
                <a:lnTo>
                  <a:pt x="7696415" y="279400"/>
                </a:lnTo>
                <a:lnTo>
                  <a:pt x="7697368" y="292100"/>
                </a:lnTo>
                <a:lnTo>
                  <a:pt x="7698117" y="304800"/>
                </a:lnTo>
                <a:close/>
              </a:path>
              <a:path w="7699375" h="1905000">
                <a:moveTo>
                  <a:pt x="38100" y="1574800"/>
                </a:moveTo>
                <a:lnTo>
                  <a:pt x="0" y="1574800"/>
                </a:lnTo>
                <a:lnTo>
                  <a:pt x="114" y="317500"/>
                </a:lnTo>
                <a:lnTo>
                  <a:pt x="431" y="304800"/>
                </a:lnTo>
                <a:lnTo>
                  <a:pt x="38493" y="304800"/>
                </a:lnTo>
                <a:lnTo>
                  <a:pt x="38188" y="317500"/>
                </a:lnTo>
                <a:lnTo>
                  <a:pt x="38100" y="1574800"/>
                </a:lnTo>
                <a:close/>
              </a:path>
              <a:path w="7699375" h="1905000">
                <a:moveTo>
                  <a:pt x="7699070" y="1574800"/>
                </a:moveTo>
                <a:lnTo>
                  <a:pt x="7660970" y="1574800"/>
                </a:lnTo>
                <a:lnTo>
                  <a:pt x="7660970" y="330200"/>
                </a:lnTo>
                <a:lnTo>
                  <a:pt x="7660881" y="317500"/>
                </a:lnTo>
                <a:lnTo>
                  <a:pt x="7660589" y="304800"/>
                </a:lnTo>
                <a:lnTo>
                  <a:pt x="7698651" y="304800"/>
                </a:lnTo>
                <a:lnTo>
                  <a:pt x="7698968" y="317500"/>
                </a:lnTo>
                <a:lnTo>
                  <a:pt x="7699070" y="1574800"/>
                </a:lnTo>
                <a:close/>
              </a:path>
              <a:path w="7699375" h="1905000">
                <a:moveTo>
                  <a:pt x="38976" y="1600200"/>
                </a:moveTo>
                <a:lnTo>
                  <a:pt x="965" y="1600200"/>
                </a:lnTo>
                <a:lnTo>
                  <a:pt x="431" y="1587500"/>
                </a:lnTo>
                <a:lnTo>
                  <a:pt x="114" y="1574800"/>
                </a:lnTo>
                <a:lnTo>
                  <a:pt x="38188" y="1574800"/>
                </a:lnTo>
                <a:lnTo>
                  <a:pt x="38493" y="1587500"/>
                </a:lnTo>
                <a:lnTo>
                  <a:pt x="38976" y="1600200"/>
                </a:lnTo>
                <a:close/>
              </a:path>
              <a:path w="7699375" h="1905000">
                <a:moveTo>
                  <a:pt x="7698117" y="1600200"/>
                </a:moveTo>
                <a:lnTo>
                  <a:pt x="7660106" y="1600200"/>
                </a:lnTo>
                <a:lnTo>
                  <a:pt x="7660614" y="1587500"/>
                </a:lnTo>
                <a:lnTo>
                  <a:pt x="7660894" y="1574800"/>
                </a:lnTo>
                <a:lnTo>
                  <a:pt x="7698968" y="1574800"/>
                </a:lnTo>
                <a:lnTo>
                  <a:pt x="7698651" y="1587500"/>
                </a:lnTo>
                <a:lnTo>
                  <a:pt x="7698117" y="1600200"/>
                </a:lnTo>
                <a:close/>
              </a:path>
              <a:path w="7699375" h="1905000">
                <a:moveTo>
                  <a:pt x="42722" y="1625600"/>
                </a:moveTo>
                <a:lnTo>
                  <a:pt x="3810" y="1625600"/>
                </a:lnTo>
                <a:lnTo>
                  <a:pt x="2667" y="1612900"/>
                </a:lnTo>
                <a:lnTo>
                  <a:pt x="1714" y="1600200"/>
                </a:lnTo>
                <a:lnTo>
                  <a:pt x="39585" y="1600200"/>
                </a:lnTo>
                <a:lnTo>
                  <a:pt x="40487" y="1612900"/>
                </a:lnTo>
                <a:lnTo>
                  <a:pt x="41440" y="1612900"/>
                </a:lnTo>
                <a:lnTo>
                  <a:pt x="42722" y="1625600"/>
                </a:lnTo>
                <a:close/>
              </a:path>
              <a:path w="7699375" h="1905000">
                <a:moveTo>
                  <a:pt x="7695260" y="1625600"/>
                </a:moveTo>
                <a:lnTo>
                  <a:pt x="7656360" y="1625600"/>
                </a:lnTo>
                <a:lnTo>
                  <a:pt x="7657642" y="1612900"/>
                </a:lnTo>
                <a:lnTo>
                  <a:pt x="7658595" y="1612900"/>
                </a:lnTo>
                <a:lnTo>
                  <a:pt x="7659484" y="1600200"/>
                </a:lnTo>
                <a:lnTo>
                  <a:pt x="7697368" y="1600200"/>
                </a:lnTo>
                <a:lnTo>
                  <a:pt x="7696415" y="1612900"/>
                </a:lnTo>
                <a:lnTo>
                  <a:pt x="7695260" y="1625600"/>
                </a:lnTo>
                <a:close/>
              </a:path>
              <a:path w="7699375" h="1905000">
                <a:moveTo>
                  <a:pt x="47383" y="1651000"/>
                </a:moveTo>
                <a:lnTo>
                  <a:pt x="8483" y="1651000"/>
                </a:lnTo>
                <a:lnTo>
                  <a:pt x="6731" y="1638300"/>
                </a:lnTo>
                <a:lnTo>
                  <a:pt x="5168" y="1625600"/>
                </a:lnTo>
                <a:lnTo>
                  <a:pt x="44005" y="1625600"/>
                </a:lnTo>
                <a:lnTo>
                  <a:pt x="45656" y="1638300"/>
                </a:lnTo>
                <a:lnTo>
                  <a:pt x="47383" y="1651000"/>
                </a:lnTo>
                <a:close/>
              </a:path>
              <a:path w="7699375" h="1905000">
                <a:moveTo>
                  <a:pt x="7690599" y="1651000"/>
                </a:moveTo>
                <a:lnTo>
                  <a:pt x="7651697" y="1651000"/>
                </a:lnTo>
                <a:lnTo>
                  <a:pt x="7653529" y="1638300"/>
                </a:lnTo>
                <a:lnTo>
                  <a:pt x="7655077" y="1625600"/>
                </a:lnTo>
                <a:lnTo>
                  <a:pt x="7693913" y="1625600"/>
                </a:lnTo>
                <a:lnTo>
                  <a:pt x="7692351" y="1638300"/>
                </a:lnTo>
                <a:lnTo>
                  <a:pt x="7690599" y="1651000"/>
                </a:lnTo>
                <a:close/>
              </a:path>
              <a:path w="7699375" h="1905000">
                <a:moveTo>
                  <a:pt x="55956" y="1676400"/>
                </a:moveTo>
                <a:lnTo>
                  <a:pt x="14884" y="1676400"/>
                </a:lnTo>
                <a:lnTo>
                  <a:pt x="12560" y="1663700"/>
                </a:lnTo>
                <a:lnTo>
                  <a:pt x="10426" y="1651000"/>
                </a:lnTo>
                <a:lnTo>
                  <a:pt x="49149" y="1651000"/>
                </a:lnTo>
                <a:lnTo>
                  <a:pt x="51333" y="1663700"/>
                </a:lnTo>
                <a:lnTo>
                  <a:pt x="53416" y="1663700"/>
                </a:lnTo>
                <a:lnTo>
                  <a:pt x="55956" y="1676400"/>
                </a:lnTo>
                <a:close/>
              </a:path>
              <a:path w="7699375" h="1905000">
                <a:moveTo>
                  <a:pt x="7684198" y="1676400"/>
                </a:moveTo>
                <a:lnTo>
                  <a:pt x="7643126" y="1676400"/>
                </a:lnTo>
                <a:lnTo>
                  <a:pt x="7645666" y="1663700"/>
                </a:lnTo>
                <a:lnTo>
                  <a:pt x="7647749" y="1663700"/>
                </a:lnTo>
                <a:lnTo>
                  <a:pt x="7649933" y="1651000"/>
                </a:lnTo>
                <a:lnTo>
                  <a:pt x="7688656" y="1651000"/>
                </a:lnTo>
                <a:lnTo>
                  <a:pt x="7686522" y="1663700"/>
                </a:lnTo>
                <a:lnTo>
                  <a:pt x="7684198" y="1676400"/>
                </a:lnTo>
                <a:close/>
              </a:path>
              <a:path w="7699375" h="1905000">
                <a:moveTo>
                  <a:pt x="61201" y="1689100"/>
                </a:moveTo>
                <a:lnTo>
                  <a:pt x="20091" y="1689100"/>
                </a:lnTo>
                <a:lnTo>
                  <a:pt x="17399" y="1676400"/>
                </a:lnTo>
                <a:lnTo>
                  <a:pt x="58331" y="1676400"/>
                </a:lnTo>
                <a:lnTo>
                  <a:pt x="61201" y="1689100"/>
                </a:lnTo>
                <a:close/>
              </a:path>
              <a:path w="7699375" h="1905000">
                <a:moveTo>
                  <a:pt x="7678992" y="1689100"/>
                </a:moveTo>
                <a:lnTo>
                  <a:pt x="7637881" y="1689100"/>
                </a:lnTo>
                <a:lnTo>
                  <a:pt x="7640753" y="1676400"/>
                </a:lnTo>
                <a:lnTo>
                  <a:pt x="7681683" y="1676400"/>
                </a:lnTo>
                <a:lnTo>
                  <a:pt x="7678992" y="1689100"/>
                </a:lnTo>
                <a:close/>
              </a:path>
              <a:path w="7699375" h="1905000">
                <a:moveTo>
                  <a:pt x="73545" y="1714500"/>
                </a:moveTo>
                <a:lnTo>
                  <a:pt x="29248" y="1714500"/>
                </a:lnTo>
                <a:lnTo>
                  <a:pt x="26022" y="1701800"/>
                </a:lnTo>
                <a:lnTo>
                  <a:pt x="22974" y="1689100"/>
                </a:lnTo>
                <a:lnTo>
                  <a:pt x="63868" y="1689100"/>
                </a:lnTo>
                <a:lnTo>
                  <a:pt x="67081" y="1701800"/>
                </a:lnTo>
                <a:lnTo>
                  <a:pt x="70027" y="1701800"/>
                </a:lnTo>
                <a:lnTo>
                  <a:pt x="73545" y="1714500"/>
                </a:lnTo>
                <a:close/>
              </a:path>
              <a:path w="7699375" h="1905000">
                <a:moveTo>
                  <a:pt x="7669834" y="1714500"/>
                </a:moveTo>
                <a:lnTo>
                  <a:pt x="7625524" y="1714500"/>
                </a:lnTo>
                <a:lnTo>
                  <a:pt x="7629055" y="1701800"/>
                </a:lnTo>
                <a:lnTo>
                  <a:pt x="7632001" y="1701800"/>
                </a:lnTo>
                <a:lnTo>
                  <a:pt x="7635214" y="1689100"/>
                </a:lnTo>
                <a:lnTo>
                  <a:pt x="7676108" y="1689100"/>
                </a:lnTo>
                <a:lnTo>
                  <a:pt x="7673060" y="1701800"/>
                </a:lnTo>
                <a:lnTo>
                  <a:pt x="7669834" y="1714500"/>
                </a:lnTo>
                <a:close/>
              </a:path>
              <a:path w="7699375" h="1905000">
                <a:moveTo>
                  <a:pt x="80606" y="1727200"/>
                </a:moveTo>
                <a:lnTo>
                  <a:pt x="36220" y="1727200"/>
                </a:lnTo>
                <a:lnTo>
                  <a:pt x="32651" y="1714500"/>
                </a:lnTo>
                <a:lnTo>
                  <a:pt x="76784" y="1714500"/>
                </a:lnTo>
                <a:lnTo>
                  <a:pt x="80606" y="1727200"/>
                </a:lnTo>
                <a:close/>
              </a:path>
              <a:path w="7699375" h="1905000">
                <a:moveTo>
                  <a:pt x="7662862" y="1727200"/>
                </a:moveTo>
                <a:lnTo>
                  <a:pt x="7618463" y="1727200"/>
                </a:lnTo>
                <a:lnTo>
                  <a:pt x="7622298" y="1714500"/>
                </a:lnTo>
                <a:lnTo>
                  <a:pt x="7666431" y="1714500"/>
                </a:lnTo>
                <a:lnTo>
                  <a:pt x="7662862" y="1727200"/>
                </a:lnTo>
                <a:close/>
              </a:path>
              <a:path w="7699375" h="1905000">
                <a:moveTo>
                  <a:pt x="88239" y="1739900"/>
                </a:moveTo>
                <a:lnTo>
                  <a:pt x="43865" y="1739900"/>
                </a:lnTo>
                <a:lnTo>
                  <a:pt x="39966" y="1727200"/>
                </a:lnTo>
                <a:lnTo>
                  <a:pt x="84112" y="1727200"/>
                </a:lnTo>
                <a:lnTo>
                  <a:pt x="88239" y="1739900"/>
                </a:lnTo>
                <a:close/>
              </a:path>
              <a:path w="7699375" h="1905000">
                <a:moveTo>
                  <a:pt x="7655217" y="1739900"/>
                </a:moveTo>
                <a:lnTo>
                  <a:pt x="7610843" y="1739900"/>
                </a:lnTo>
                <a:lnTo>
                  <a:pt x="7614970" y="1727200"/>
                </a:lnTo>
                <a:lnTo>
                  <a:pt x="7659117" y="1727200"/>
                </a:lnTo>
                <a:lnTo>
                  <a:pt x="7655217" y="1739900"/>
                </a:lnTo>
                <a:close/>
              </a:path>
              <a:path w="7699375" h="1905000">
                <a:moveTo>
                  <a:pt x="96418" y="1752600"/>
                </a:moveTo>
                <a:lnTo>
                  <a:pt x="52158" y="1752600"/>
                </a:lnTo>
                <a:lnTo>
                  <a:pt x="47929" y="1739900"/>
                </a:lnTo>
                <a:lnTo>
                  <a:pt x="91998" y="1739900"/>
                </a:lnTo>
                <a:lnTo>
                  <a:pt x="96418" y="1752600"/>
                </a:lnTo>
                <a:close/>
              </a:path>
              <a:path w="7699375" h="1905000">
                <a:moveTo>
                  <a:pt x="7646924" y="1752600"/>
                </a:moveTo>
                <a:lnTo>
                  <a:pt x="7602664" y="1752600"/>
                </a:lnTo>
                <a:lnTo>
                  <a:pt x="7607084" y="1739900"/>
                </a:lnTo>
                <a:lnTo>
                  <a:pt x="7651153" y="1739900"/>
                </a:lnTo>
                <a:lnTo>
                  <a:pt x="7646924" y="1752600"/>
                </a:lnTo>
                <a:close/>
              </a:path>
              <a:path w="7699375" h="1905000">
                <a:moveTo>
                  <a:pt x="109664" y="1765300"/>
                </a:moveTo>
                <a:lnTo>
                  <a:pt x="61074" y="1765300"/>
                </a:lnTo>
                <a:lnTo>
                  <a:pt x="56540" y="1752600"/>
                </a:lnTo>
                <a:lnTo>
                  <a:pt x="104825" y="1752600"/>
                </a:lnTo>
                <a:lnTo>
                  <a:pt x="109664" y="1765300"/>
                </a:lnTo>
                <a:close/>
              </a:path>
              <a:path w="7699375" h="1905000">
                <a:moveTo>
                  <a:pt x="7638008" y="1765300"/>
                </a:moveTo>
                <a:lnTo>
                  <a:pt x="7589418" y="1765300"/>
                </a:lnTo>
                <a:lnTo>
                  <a:pt x="7594257" y="1752600"/>
                </a:lnTo>
                <a:lnTo>
                  <a:pt x="7642542" y="1752600"/>
                </a:lnTo>
                <a:lnTo>
                  <a:pt x="7638008" y="1765300"/>
                </a:lnTo>
                <a:close/>
              </a:path>
              <a:path w="7699375" h="1905000">
                <a:moveTo>
                  <a:pt x="119125" y="1778000"/>
                </a:moveTo>
                <a:lnTo>
                  <a:pt x="70612" y="1778000"/>
                </a:lnTo>
                <a:lnTo>
                  <a:pt x="65773" y="1765300"/>
                </a:lnTo>
                <a:lnTo>
                  <a:pt x="114033" y="1765300"/>
                </a:lnTo>
                <a:lnTo>
                  <a:pt x="119125" y="1778000"/>
                </a:lnTo>
                <a:close/>
              </a:path>
              <a:path w="7699375" h="1905000">
                <a:moveTo>
                  <a:pt x="7628470" y="1778000"/>
                </a:moveTo>
                <a:lnTo>
                  <a:pt x="7579944" y="1778000"/>
                </a:lnTo>
                <a:lnTo>
                  <a:pt x="7585049" y="1765300"/>
                </a:lnTo>
                <a:lnTo>
                  <a:pt x="7633309" y="1765300"/>
                </a:lnTo>
                <a:lnTo>
                  <a:pt x="7628470" y="1778000"/>
                </a:lnTo>
                <a:close/>
              </a:path>
              <a:path w="7699375" h="1905000">
                <a:moveTo>
                  <a:pt x="129082" y="1790700"/>
                </a:moveTo>
                <a:lnTo>
                  <a:pt x="80721" y="1790700"/>
                </a:lnTo>
                <a:lnTo>
                  <a:pt x="75590" y="1778000"/>
                </a:lnTo>
                <a:lnTo>
                  <a:pt x="123723" y="1778000"/>
                </a:lnTo>
                <a:lnTo>
                  <a:pt x="129082" y="1790700"/>
                </a:lnTo>
                <a:close/>
              </a:path>
              <a:path w="7699375" h="1905000">
                <a:moveTo>
                  <a:pt x="134226" y="1790700"/>
                </a:moveTo>
                <a:lnTo>
                  <a:pt x="129082" y="1790700"/>
                </a:lnTo>
                <a:lnTo>
                  <a:pt x="128752" y="1778000"/>
                </a:lnTo>
                <a:lnTo>
                  <a:pt x="134226" y="1790700"/>
                </a:lnTo>
                <a:close/>
              </a:path>
              <a:path w="7699375" h="1905000">
                <a:moveTo>
                  <a:pt x="7570000" y="1790700"/>
                </a:moveTo>
                <a:lnTo>
                  <a:pt x="7564856" y="1790700"/>
                </a:lnTo>
                <a:lnTo>
                  <a:pt x="7570330" y="1778000"/>
                </a:lnTo>
                <a:lnTo>
                  <a:pt x="7570000" y="1790700"/>
                </a:lnTo>
                <a:close/>
              </a:path>
              <a:path w="7699375" h="1905000">
                <a:moveTo>
                  <a:pt x="7618361" y="1790700"/>
                </a:moveTo>
                <a:lnTo>
                  <a:pt x="7570000" y="1790700"/>
                </a:lnTo>
                <a:lnTo>
                  <a:pt x="7575359" y="1778000"/>
                </a:lnTo>
                <a:lnTo>
                  <a:pt x="7623492" y="1778000"/>
                </a:lnTo>
                <a:lnTo>
                  <a:pt x="7618361" y="1790700"/>
                </a:lnTo>
                <a:close/>
              </a:path>
              <a:path w="7699375" h="1905000">
                <a:moveTo>
                  <a:pt x="144868" y="1803400"/>
                </a:moveTo>
                <a:lnTo>
                  <a:pt x="91401" y="1803400"/>
                </a:lnTo>
                <a:lnTo>
                  <a:pt x="85991" y="1790700"/>
                </a:lnTo>
                <a:lnTo>
                  <a:pt x="139153" y="1790700"/>
                </a:lnTo>
                <a:lnTo>
                  <a:pt x="144868" y="1803400"/>
                </a:lnTo>
                <a:close/>
              </a:path>
              <a:path w="7699375" h="1905000">
                <a:moveTo>
                  <a:pt x="7607681" y="1803400"/>
                </a:moveTo>
                <a:lnTo>
                  <a:pt x="7554213" y="1803400"/>
                </a:lnTo>
                <a:lnTo>
                  <a:pt x="7559929" y="1790700"/>
                </a:lnTo>
                <a:lnTo>
                  <a:pt x="7613091" y="1790700"/>
                </a:lnTo>
                <a:lnTo>
                  <a:pt x="7607681" y="1803400"/>
                </a:lnTo>
                <a:close/>
              </a:path>
              <a:path w="7699375" h="1905000">
                <a:moveTo>
                  <a:pt x="161632" y="1816100"/>
                </a:moveTo>
                <a:lnTo>
                  <a:pt x="102628" y="1816100"/>
                </a:lnTo>
                <a:lnTo>
                  <a:pt x="96951" y="1803400"/>
                </a:lnTo>
                <a:lnTo>
                  <a:pt x="155575" y="1803400"/>
                </a:lnTo>
                <a:lnTo>
                  <a:pt x="161632" y="1816100"/>
                </a:lnTo>
                <a:close/>
              </a:path>
              <a:path w="7699375" h="1905000">
                <a:moveTo>
                  <a:pt x="7596454" y="1816100"/>
                </a:moveTo>
                <a:lnTo>
                  <a:pt x="7537450" y="1816100"/>
                </a:lnTo>
                <a:lnTo>
                  <a:pt x="7543507" y="1803400"/>
                </a:lnTo>
                <a:lnTo>
                  <a:pt x="7602131" y="1803400"/>
                </a:lnTo>
                <a:lnTo>
                  <a:pt x="7596454" y="1816100"/>
                </a:lnTo>
                <a:close/>
              </a:path>
              <a:path w="7699375" h="1905000">
                <a:moveTo>
                  <a:pt x="179324" y="1828800"/>
                </a:moveTo>
                <a:lnTo>
                  <a:pt x="114376" y="1828800"/>
                </a:lnTo>
                <a:lnTo>
                  <a:pt x="108432" y="1816100"/>
                </a:lnTo>
                <a:lnTo>
                  <a:pt x="172948" y="1816100"/>
                </a:lnTo>
                <a:lnTo>
                  <a:pt x="179324" y="1828800"/>
                </a:lnTo>
                <a:close/>
              </a:path>
              <a:path w="7699375" h="1905000">
                <a:moveTo>
                  <a:pt x="7584706" y="1828800"/>
                </a:moveTo>
                <a:lnTo>
                  <a:pt x="7519758" y="1828800"/>
                </a:lnTo>
                <a:lnTo>
                  <a:pt x="7526134" y="1816100"/>
                </a:lnTo>
                <a:lnTo>
                  <a:pt x="7590650" y="1816100"/>
                </a:lnTo>
                <a:lnTo>
                  <a:pt x="7584706" y="1828800"/>
                </a:lnTo>
                <a:close/>
              </a:path>
              <a:path w="7699375" h="1905000">
                <a:moveTo>
                  <a:pt x="204228" y="1841500"/>
                </a:moveTo>
                <a:lnTo>
                  <a:pt x="132943" y="1841500"/>
                </a:lnTo>
                <a:lnTo>
                  <a:pt x="126631" y="1828800"/>
                </a:lnTo>
                <a:lnTo>
                  <a:pt x="197459" y="1828800"/>
                </a:lnTo>
                <a:lnTo>
                  <a:pt x="204228" y="1841500"/>
                </a:lnTo>
                <a:close/>
              </a:path>
              <a:path w="7699375" h="1905000">
                <a:moveTo>
                  <a:pt x="7566138" y="1841500"/>
                </a:moveTo>
                <a:lnTo>
                  <a:pt x="7494854" y="1841500"/>
                </a:lnTo>
                <a:lnTo>
                  <a:pt x="7501623" y="1828800"/>
                </a:lnTo>
                <a:lnTo>
                  <a:pt x="7572451" y="1828800"/>
                </a:lnTo>
                <a:lnTo>
                  <a:pt x="7566138" y="1841500"/>
                </a:lnTo>
                <a:close/>
              </a:path>
              <a:path w="7699375" h="1905000">
                <a:moveTo>
                  <a:pt x="237274" y="1854200"/>
                </a:moveTo>
                <a:lnTo>
                  <a:pt x="152577" y="1854200"/>
                </a:lnTo>
                <a:lnTo>
                  <a:pt x="145923" y="1841500"/>
                </a:lnTo>
                <a:lnTo>
                  <a:pt x="230060" y="1841500"/>
                </a:lnTo>
                <a:lnTo>
                  <a:pt x="237274" y="1854200"/>
                </a:lnTo>
                <a:close/>
              </a:path>
              <a:path w="7699375" h="1905000">
                <a:moveTo>
                  <a:pt x="7546505" y="1854200"/>
                </a:moveTo>
                <a:lnTo>
                  <a:pt x="7461808" y="1854200"/>
                </a:lnTo>
                <a:lnTo>
                  <a:pt x="7469022" y="1841500"/>
                </a:lnTo>
                <a:lnTo>
                  <a:pt x="7553159" y="1841500"/>
                </a:lnTo>
                <a:lnTo>
                  <a:pt x="7546505" y="1854200"/>
                </a:lnTo>
                <a:close/>
              </a:path>
              <a:path w="7699375" h="1905000">
                <a:moveTo>
                  <a:pt x="279349" y="1866900"/>
                </a:moveTo>
                <a:lnTo>
                  <a:pt x="173202" y="1866900"/>
                </a:lnTo>
                <a:lnTo>
                  <a:pt x="166217" y="1854200"/>
                </a:lnTo>
                <a:lnTo>
                  <a:pt x="271703" y="1854200"/>
                </a:lnTo>
                <a:lnTo>
                  <a:pt x="279349" y="1866900"/>
                </a:lnTo>
                <a:close/>
              </a:path>
              <a:path w="7699375" h="1905000">
                <a:moveTo>
                  <a:pt x="7525880" y="1866900"/>
                </a:moveTo>
                <a:lnTo>
                  <a:pt x="7419733" y="1866900"/>
                </a:lnTo>
                <a:lnTo>
                  <a:pt x="7427379" y="1854200"/>
                </a:lnTo>
                <a:lnTo>
                  <a:pt x="7532865" y="1854200"/>
                </a:lnTo>
                <a:lnTo>
                  <a:pt x="7525880" y="1866900"/>
                </a:lnTo>
                <a:close/>
              </a:path>
              <a:path w="7699375" h="1905000">
                <a:moveTo>
                  <a:pt x="7504315" y="1879600"/>
                </a:moveTo>
                <a:lnTo>
                  <a:pt x="194767" y="1879600"/>
                </a:lnTo>
                <a:lnTo>
                  <a:pt x="187477" y="1866900"/>
                </a:lnTo>
                <a:lnTo>
                  <a:pt x="7511605" y="1866900"/>
                </a:lnTo>
                <a:lnTo>
                  <a:pt x="7504315" y="1879600"/>
                </a:lnTo>
                <a:close/>
              </a:path>
              <a:path w="7699375" h="1905000">
                <a:moveTo>
                  <a:pt x="7466507" y="1892300"/>
                </a:moveTo>
                <a:lnTo>
                  <a:pt x="232562" y="1892300"/>
                </a:lnTo>
                <a:lnTo>
                  <a:pt x="224828" y="1879600"/>
                </a:lnTo>
                <a:lnTo>
                  <a:pt x="7474254" y="1879600"/>
                </a:lnTo>
                <a:lnTo>
                  <a:pt x="7466507" y="1892300"/>
                </a:lnTo>
                <a:close/>
              </a:path>
              <a:path w="7699375" h="1905000">
                <a:moveTo>
                  <a:pt x="7418477" y="1905000"/>
                </a:moveTo>
                <a:lnTo>
                  <a:pt x="280606" y="1905000"/>
                </a:lnTo>
                <a:lnTo>
                  <a:pt x="272415" y="1892300"/>
                </a:lnTo>
                <a:lnTo>
                  <a:pt x="7426667" y="1892300"/>
                </a:lnTo>
                <a:lnTo>
                  <a:pt x="7418477" y="19050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3455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2.1拉镜头（多拍食物全家福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1317777" y="2558783"/>
            <a:ext cx="4090035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从某一特色菜品特写，取景范围拉到 整桌菜品全景展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可以赋予画面充分的动感，侧面展示 食物种类的多样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1239011" y="2708998"/>
            <a:ext cx="46355" cy="720090"/>
          </a:xfrm>
          <a:custGeom>
            <a:avLst/>
            <a:gdLst/>
            <a:ahLst/>
            <a:cxnLst/>
            <a:rect l="l" t="t" r="r" b="b"/>
            <a:pathLst>
              <a:path w="46355" h="720089">
                <a:moveTo>
                  <a:pt x="42341" y="720001"/>
                </a:moveTo>
                <a:lnTo>
                  <a:pt x="3441" y="720001"/>
                </a:lnTo>
                <a:lnTo>
                  <a:pt x="25" y="716584"/>
                </a:lnTo>
                <a:lnTo>
                  <a:pt x="0" y="8293"/>
                </a:lnTo>
                <a:lnTo>
                  <a:pt x="25" y="3416"/>
                </a:lnTo>
                <a:lnTo>
                  <a:pt x="3441" y="0"/>
                </a:lnTo>
                <a:lnTo>
                  <a:pt x="7619" y="673"/>
                </a:lnTo>
                <a:lnTo>
                  <a:pt x="38100" y="673"/>
                </a:lnTo>
                <a:lnTo>
                  <a:pt x="42341" y="0"/>
                </a:lnTo>
                <a:lnTo>
                  <a:pt x="45745" y="3416"/>
                </a:lnTo>
                <a:lnTo>
                  <a:pt x="45745" y="716584"/>
                </a:lnTo>
                <a:lnTo>
                  <a:pt x="42341" y="72000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6"/>
            </p:custDataLst>
          </p:nvPr>
        </p:nvSpPr>
        <p:spPr>
          <a:xfrm>
            <a:off x="1239011" y="3950208"/>
            <a:ext cx="46355" cy="721360"/>
          </a:xfrm>
          <a:custGeom>
            <a:avLst/>
            <a:gdLst/>
            <a:ahLst/>
            <a:cxnLst/>
            <a:rect l="l" t="t" r="r" b="b"/>
            <a:pathLst>
              <a:path w="46355" h="721360">
                <a:moveTo>
                  <a:pt x="38100" y="720851"/>
                </a:moveTo>
                <a:lnTo>
                  <a:pt x="7619" y="720851"/>
                </a:lnTo>
                <a:lnTo>
                  <a:pt x="3441" y="720483"/>
                </a:lnTo>
                <a:lnTo>
                  <a:pt x="25" y="717067"/>
                </a:lnTo>
                <a:lnTo>
                  <a:pt x="0" y="7619"/>
                </a:lnTo>
                <a:lnTo>
                  <a:pt x="25" y="3898"/>
                </a:lnTo>
                <a:lnTo>
                  <a:pt x="3441" y="482"/>
                </a:lnTo>
                <a:lnTo>
                  <a:pt x="7619" y="0"/>
                </a:lnTo>
                <a:lnTo>
                  <a:pt x="38100" y="0"/>
                </a:lnTo>
                <a:lnTo>
                  <a:pt x="42341" y="482"/>
                </a:lnTo>
                <a:lnTo>
                  <a:pt x="45745" y="3898"/>
                </a:lnTo>
                <a:lnTo>
                  <a:pt x="45745" y="717067"/>
                </a:lnTo>
                <a:lnTo>
                  <a:pt x="42341" y="720483"/>
                </a:lnTo>
                <a:lnTo>
                  <a:pt x="38100" y="720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7"/>
          <a:stretch>
            <a:fillRect/>
          </a:stretch>
        </p:blipFill>
        <p:spPr>
          <a:xfrm>
            <a:off x="5760720" y="1988819"/>
            <a:ext cx="5844540" cy="3311652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414743" y="351409"/>
            <a:ext cx="2947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2.2摇镜头（多拍摄环境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1350734" y="2558783"/>
            <a:ext cx="4090035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从一处特色环境，像摇头一样把摄影 机转动到另一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注意起幅落幅</a:t>
            </a: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，角度控制在90°以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 比较合适，便于更全面展示环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境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1129283" y="2721864"/>
            <a:ext cx="73660" cy="791210"/>
          </a:xfrm>
          <a:custGeom>
            <a:avLst/>
            <a:gdLst/>
            <a:ahLst/>
            <a:cxnLst/>
            <a:rect l="l" t="t" r="r" b="b"/>
            <a:pathLst>
              <a:path w="73659" h="791210">
                <a:moveTo>
                  <a:pt x="73152" y="790956"/>
                </a:moveTo>
                <a:lnTo>
                  <a:pt x="0" y="790956"/>
                </a:lnTo>
                <a:lnTo>
                  <a:pt x="0" y="0"/>
                </a:lnTo>
                <a:lnTo>
                  <a:pt x="73152" y="0"/>
                </a:lnTo>
                <a:lnTo>
                  <a:pt x="73152" y="79095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6"/>
            </p:custDataLst>
          </p:nvPr>
        </p:nvSpPr>
        <p:spPr>
          <a:xfrm>
            <a:off x="1155191" y="3965447"/>
            <a:ext cx="71755" cy="792480"/>
          </a:xfrm>
          <a:custGeom>
            <a:avLst/>
            <a:gdLst/>
            <a:ahLst/>
            <a:cxnLst/>
            <a:rect l="l" t="t" r="r" b="b"/>
            <a:pathLst>
              <a:path w="71755" h="792479">
                <a:moveTo>
                  <a:pt x="71628" y="792479"/>
                </a:moveTo>
                <a:lnTo>
                  <a:pt x="0" y="792479"/>
                </a:lnTo>
                <a:lnTo>
                  <a:pt x="0" y="0"/>
                </a:lnTo>
                <a:lnTo>
                  <a:pt x="71628" y="0"/>
                </a:lnTo>
                <a:lnTo>
                  <a:pt x="71628" y="7924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7"/>
          <a:stretch>
            <a:fillRect/>
          </a:stretch>
        </p:blipFill>
        <p:spPr>
          <a:xfrm>
            <a:off x="5794248" y="1882140"/>
            <a:ext cx="5759195" cy="3262883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3455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2.3移镜头（多拍摄食物特写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1350734" y="3062782"/>
            <a:ext cx="3836035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从一处特色环境，平移摄影机到另 一处，注意起幅落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幅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1199388" y="3221037"/>
            <a:ext cx="73660" cy="751840"/>
          </a:xfrm>
          <a:custGeom>
            <a:avLst/>
            <a:gdLst/>
            <a:ahLst/>
            <a:cxnLst/>
            <a:rect l="l" t="t" r="r" b="b"/>
            <a:pathLst>
              <a:path w="73659" h="751839">
                <a:moveTo>
                  <a:pt x="67233" y="751268"/>
                </a:moveTo>
                <a:lnTo>
                  <a:pt x="60959" y="750506"/>
                </a:lnTo>
                <a:lnTo>
                  <a:pt x="12192" y="750506"/>
                </a:lnTo>
                <a:lnTo>
                  <a:pt x="5981" y="751268"/>
                </a:lnTo>
                <a:lnTo>
                  <a:pt x="609" y="745896"/>
                </a:lnTo>
                <a:lnTo>
                  <a:pt x="0" y="739838"/>
                </a:lnTo>
                <a:lnTo>
                  <a:pt x="0" y="11366"/>
                </a:lnTo>
                <a:lnTo>
                  <a:pt x="609" y="5372"/>
                </a:lnTo>
                <a:lnTo>
                  <a:pt x="5981" y="0"/>
                </a:lnTo>
                <a:lnTo>
                  <a:pt x="12192" y="698"/>
                </a:lnTo>
                <a:lnTo>
                  <a:pt x="60959" y="698"/>
                </a:lnTo>
                <a:lnTo>
                  <a:pt x="67233" y="0"/>
                </a:lnTo>
                <a:lnTo>
                  <a:pt x="72605" y="5372"/>
                </a:lnTo>
                <a:lnTo>
                  <a:pt x="73152" y="11366"/>
                </a:lnTo>
                <a:lnTo>
                  <a:pt x="73152" y="739838"/>
                </a:lnTo>
                <a:lnTo>
                  <a:pt x="72605" y="745896"/>
                </a:lnTo>
                <a:lnTo>
                  <a:pt x="67233" y="75126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6"/>
          <a:stretch>
            <a:fillRect/>
          </a:stretch>
        </p:blipFill>
        <p:spPr>
          <a:xfrm>
            <a:off x="5591555" y="1917191"/>
            <a:ext cx="5829300" cy="3302508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351409"/>
            <a:ext cx="2693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2.3移镜头（拍摄环境</a:t>
            </a:r>
            <a:r>
              <a:rPr sz="2000" kern="1200" spc="-5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sz="2000" kern="1200" spc="-5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4"/>
            </p:custDataLst>
          </p:nvPr>
        </p:nvSpPr>
        <p:spPr>
          <a:xfrm>
            <a:off x="797877" y="3025889"/>
            <a:ext cx="48520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充分利用景深，光线等元素，可以把环境拍 的更漂亮。利用前景虚焦遮挡可以使画面更 有立体感，光线可以使层次更加丰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5"/>
            </p:custDataLst>
          </p:nvPr>
        </p:nvSpPr>
        <p:spPr>
          <a:xfrm>
            <a:off x="684212" y="3186366"/>
            <a:ext cx="45720" cy="1224280"/>
          </a:xfrm>
          <a:custGeom>
            <a:avLst/>
            <a:gdLst/>
            <a:ahLst/>
            <a:cxnLst/>
            <a:rect l="l" t="t" r="r" b="b"/>
            <a:pathLst>
              <a:path w="45720" h="1224279">
                <a:moveTo>
                  <a:pt x="42303" y="1224000"/>
                </a:moveTo>
                <a:lnTo>
                  <a:pt x="3416" y="1224000"/>
                </a:lnTo>
                <a:lnTo>
                  <a:pt x="0" y="1220584"/>
                </a:lnTo>
                <a:lnTo>
                  <a:pt x="63" y="7937"/>
                </a:lnTo>
                <a:lnTo>
                  <a:pt x="0" y="3403"/>
                </a:lnTo>
                <a:lnTo>
                  <a:pt x="3416" y="0"/>
                </a:lnTo>
                <a:lnTo>
                  <a:pt x="7683" y="317"/>
                </a:lnTo>
                <a:lnTo>
                  <a:pt x="38163" y="317"/>
                </a:lnTo>
                <a:lnTo>
                  <a:pt x="42303" y="0"/>
                </a:lnTo>
                <a:lnTo>
                  <a:pt x="45720" y="3403"/>
                </a:lnTo>
                <a:lnTo>
                  <a:pt x="45720" y="1220584"/>
                </a:lnTo>
                <a:lnTo>
                  <a:pt x="42303" y="1224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6"/>
          <a:stretch>
            <a:fillRect/>
          </a:stretch>
        </p:blipFill>
        <p:spPr>
          <a:xfrm>
            <a:off x="6096000" y="2060448"/>
            <a:ext cx="5634228" cy="3192779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探店视频创意剪辑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9359" y="390728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导入素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材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2051977" y="2842082"/>
            <a:ext cx="368300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导入所有素材，使用剪映自 带的录音功能开始录音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1865236" y="2855976"/>
            <a:ext cx="72390" cy="1143000"/>
          </a:xfrm>
          <a:custGeom>
            <a:avLst/>
            <a:gdLst/>
            <a:ahLst/>
            <a:cxnLst/>
            <a:rect l="l" t="t" r="r" b="b"/>
            <a:pathLst>
              <a:path w="72389" h="1143000">
                <a:moveTo>
                  <a:pt x="59575" y="1143000"/>
                </a:moveTo>
                <a:lnTo>
                  <a:pt x="12331" y="1143000"/>
                </a:lnTo>
                <a:lnTo>
                  <a:pt x="5372" y="1142377"/>
                </a:lnTo>
                <a:lnTo>
                  <a:pt x="0" y="1137005"/>
                </a:lnTo>
                <a:lnTo>
                  <a:pt x="139" y="1130808"/>
                </a:lnTo>
                <a:lnTo>
                  <a:pt x="139" y="12192"/>
                </a:lnTo>
                <a:lnTo>
                  <a:pt x="0" y="6083"/>
                </a:lnTo>
                <a:lnTo>
                  <a:pt x="5372" y="711"/>
                </a:lnTo>
                <a:lnTo>
                  <a:pt x="12331" y="0"/>
                </a:lnTo>
                <a:lnTo>
                  <a:pt x="59575" y="0"/>
                </a:lnTo>
                <a:lnTo>
                  <a:pt x="66624" y="711"/>
                </a:lnTo>
                <a:lnTo>
                  <a:pt x="71996" y="6083"/>
                </a:lnTo>
                <a:lnTo>
                  <a:pt x="71767" y="12192"/>
                </a:lnTo>
                <a:lnTo>
                  <a:pt x="71767" y="1130808"/>
                </a:lnTo>
                <a:lnTo>
                  <a:pt x="71996" y="1137005"/>
                </a:lnTo>
                <a:lnTo>
                  <a:pt x="66624" y="1142377"/>
                </a:lnTo>
                <a:lnTo>
                  <a:pt x="59575" y="1143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6725285" y="603250"/>
            <a:ext cx="2719070" cy="5890260"/>
          </a:xfrm>
          <a:prstGeom prst="rect">
            <a:avLst/>
          </a:prstGeom>
        </p:spPr>
      </p:pic>
      <p:sp>
        <p:nvSpPr>
          <p:cNvPr id="7" name="object 7"/>
          <p:cNvSpPr/>
          <p:nvPr>
            <p:custDataLst>
              <p:tags r:id="rId6"/>
            </p:custDataLst>
          </p:nvPr>
        </p:nvSpPr>
        <p:spPr>
          <a:xfrm>
            <a:off x="6445885" y="360680"/>
            <a:ext cx="3262630" cy="6375400"/>
          </a:xfrm>
          <a:custGeom>
            <a:avLst/>
            <a:gdLst/>
            <a:ahLst/>
            <a:cxnLst/>
            <a:rect l="l" t="t" r="r" b="b"/>
            <a:pathLst>
              <a:path w="3262629" h="6375400">
                <a:moveTo>
                  <a:pt x="3062351" y="12700"/>
                </a:moveTo>
                <a:lnTo>
                  <a:pt x="199859" y="12700"/>
                </a:lnTo>
                <a:lnTo>
                  <a:pt x="206590" y="0"/>
                </a:lnTo>
                <a:lnTo>
                  <a:pt x="3055632" y="0"/>
                </a:lnTo>
                <a:lnTo>
                  <a:pt x="3062351" y="12700"/>
                </a:lnTo>
                <a:close/>
              </a:path>
              <a:path w="3262629" h="6375400">
                <a:moveTo>
                  <a:pt x="3101226" y="25400"/>
                </a:moveTo>
                <a:lnTo>
                  <a:pt x="160997" y="25400"/>
                </a:lnTo>
                <a:lnTo>
                  <a:pt x="167361" y="12700"/>
                </a:lnTo>
                <a:lnTo>
                  <a:pt x="3094863" y="12700"/>
                </a:lnTo>
                <a:lnTo>
                  <a:pt x="3101226" y="25400"/>
                </a:lnTo>
                <a:close/>
              </a:path>
              <a:path w="3262629" h="6375400">
                <a:moveTo>
                  <a:pt x="3125317" y="38100"/>
                </a:moveTo>
                <a:lnTo>
                  <a:pt x="136906" y="38100"/>
                </a:lnTo>
                <a:lnTo>
                  <a:pt x="148818" y="25400"/>
                </a:lnTo>
                <a:lnTo>
                  <a:pt x="3113392" y="25400"/>
                </a:lnTo>
                <a:lnTo>
                  <a:pt x="3125317" y="38100"/>
                </a:lnTo>
                <a:close/>
              </a:path>
              <a:path w="3262629" h="6375400">
                <a:moveTo>
                  <a:pt x="166598" y="63500"/>
                </a:moveTo>
                <a:lnTo>
                  <a:pt x="103454" y="63500"/>
                </a:lnTo>
                <a:lnTo>
                  <a:pt x="114198" y="50800"/>
                </a:lnTo>
                <a:lnTo>
                  <a:pt x="125361" y="38100"/>
                </a:lnTo>
                <a:lnTo>
                  <a:pt x="211404" y="38100"/>
                </a:lnTo>
                <a:lnTo>
                  <a:pt x="205206" y="50800"/>
                </a:lnTo>
                <a:lnTo>
                  <a:pt x="178054" y="50800"/>
                </a:lnTo>
                <a:lnTo>
                  <a:pt x="166598" y="63500"/>
                </a:lnTo>
                <a:close/>
              </a:path>
              <a:path w="3262629" h="6375400">
                <a:moveTo>
                  <a:pt x="3158769" y="63500"/>
                </a:moveTo>
                <a:lnTo>
                  <a:pt x="3095612" y="63500"/>
                </a:lnTo>
                <a:lnTo>
                  <a:pt x="3084169" y="50800"/>
                </a:lnTo>
                <a:lnTo>
                  <a:pt x="3057016" y="50800"/>
                </a:lnTo>
                <a:lnTo>
                  <a:pt x="3050819" y="38100"/>
                </a:lnTo>
                <a:lnTo>
                  <a:pt x="3136861" y="38100"/>
                </a:lnTo>
                <a:lnTo>
                  <a:pt x="3148012" y="50800"/>
                </a:lnTo>
                <a:lnTo>
                  <a:pt x="3158769" y="63500"/>
                </a:lnTo>
                <a:close/>
              </a:path>
              <a:path w="3262629" h="6375400">
                <a:moveTo>
                  <a:pt x="118427" y="101600"/>
                </a:moveTo>
                <a:lnTo>
                  <a:pt x="64895" y="101600"/>
                </a:lnTo>
                <a:lnTo>
                  <a:pt x="73837" y="88900"/>
                </a:lnTo>
                <a:lnTo>
                  <a:pt x="83261" y="76200"/>
                </a:lnTo>
                <a:lnTo>
                  <a:pt x="93129" y="63500"/>
                </a:lnTo>
                <a:lnTo>
                  <a:pt x="157086" y="63500"/>
                </a:lnTo>
                <a:lnTo>
                  <a:pt x="146304" y="76200"/>
                </a:lnTo>
                <a:lnTo>
                  <a:pt x="137388" y="76200"/>
                </a:lnTo>
                <a:lnTo>
                  <a:pt x="127355" y="88900"/>
                </a:lnTo>
                <a:lnTo>
                  <a:pt x="128054" y="88900"/>
                </a:lnTo>
                <a:lnTo>
                  <a:pt x="118427" y="101600"/>
                </a:lnTo>
                <a:close/>
              </a:path>
              <a:path w="3262629" h="6375400">
                <a:moveTo>
                  <a:pt x="3197327" y="101600"/>
                </a:moveTo>
                <a:lnTo>
                  <a:pt x="3143796" y="101600"/>
                </a:lnTo>
                <a:lnTo>
                  <a:pt x="3134156" y="88900"/>
                </a:lnTo>
                <a:lnTo>
                  <a:pt x="3134867" y="88900"/>
                </a:lnTo>
                <a:lnTo>
                  <a:pt x="3124835" y="76200"/>
                </a:lnTo>
                <a:lnTo>
                  <a:pt x="3115906" y="76200"/>
                </a:lnTo>
                <a:lnTo>
                  <a:pt x="3105137" y="63500"/>
                </a:lnTo>
                <a:lnTo>
                  <a:pt x="3169081" y="63500"/>
                </a:lnTo>
                <a:lnTo>
                  <a:pt x="3178962" y="76200"/>
                </a:lnTo>
                <a:lnTo>
                  <a:pt x="3188385" y="88900"/>
                </a:lnTo>
                <a:lnTo>
                  <a:pt x="3197327" y="101600"/>
                </a:lnTo>
                <a:close/>
              </a:path>
              <a:path w="3262629" h="6375400">
                <a:moveTo>
                  <a:pt x="67525" y="165100"/>
                </a:moveTo>
                <a:lnTo>
                  <a:pt x="25057" y="165100"/>
                </a:lnTo>
                <a:lnTo>
                  <a:pt x="28028" y="152400"/>
                </a:lnTo>
                <a:lnTo>
                  <a:pt x="34264" y="139700"/>
                </a:lnTo>
                <a:lnTo>
                  <a:pt x="41109" y="127000"/>
                </a:lnTo>
                <a:lnTo>
                  <a:pt x="48513" y="114300"/>
                </a:lnTo>
                <a:lnTo>
                  <a:pt x="56451" y="101600"/>
                </a:lnTo>
                <a:lnTo>
                  <a:pt x="110515" y="101600"/>
                </a:lnTo>
                <a:lnTo>
                  <a:pt x="101727" y="114300"/>
                </a:lnTo>
                <a:lnTo>
                  <a:pt x="102337" y="114300"/>
                </a:lnTo>
                <a:lnTo>
                  <a:pt x="93993" y="127000"/>
                </a:lnTo>
                <a:lnTo>
                  <a:pt x="87236" y="127000"/>
                </a:lnTo>
                <a:lnTo>
                  <a:pt x="79832" y="139700"/>
                </a:lnTo>
                <a:lnTo>
                  <a:pt x="80340" y="139700"/>
                </a:lnTo>
                <a:lnTo>
                  <a:pt x="73444" y="152400"/>
                </a:lnTo>
                <a:lnTo>
                  <a:pt x="73913" y="152400"/>
                </a:lnTo>
                <a:lnTo>
                  <a:pt x="67525" y="165100"/>
                </a:lnTo>
                <a:close/>
              </a:path>
              <a:path w="3262629" h="6375400">
                <a:moveTo>
                  <a:pt x="3237166" y="165100"/>
                </a:moveTo>
                <a:lnTo>
                  <a:pt x="3194697" y="165100"/>
                </a:lnTo>
                <a:lnTo>
                  <a:pt x="3188309" y="152400"/>
                </a:lnTo>
                <a:lnTo>
                  <a:pt x="3188779" y="152400"/>
                </a:lnTo>
                <a:lnTo>
                  <a:pt x="3181870" y="139700"/>
                </a:lnTo>
                <a:lnTo>
                  <a:pt x="3182391" y="139700"/>
                </a:lnTo>
                <a:lnTo>
                  <a:pt x="3174987" y="127000"/>
                </a:lnTo>
                <a:lnTo>
                  <a:pt x="3168230" y="127000"/>
                </a:lnTo>
                <a:lnTo>
                  <a:pt x="3159885" y="114300"/>
                </a:lnTo>
                <a:lnTo>
                  <a:pt x="3160496" y="114300"/>
                </a:lnTo>
                <a:lnTo>
                  <a:pt x="3151708" y="101600"/>
                </a:lnTo>
                <a:lnTo>
                  <a:pt x="3205772" y="101600"/>
                </a:lnTo>
                <a:lnTo>
                  <a:pt x="3213709" y="114300"/>
                </a:lnTo>
                <a:lnTo>
                  <a:pt x="3221101" y="127000"/>
                </a:lnTo>
                <a:lnTo>
                  <a:pt x="3227959" y="139700"/>
                </a:lnTo>
                <a:lnTo>
                  <a:pt x="3234194" y="152400"/>
                </a:lnTo>
                <a:lnTo>
                  <a:pt x="3237166" y="165100"/>
                </a:lnTo>
                <a:close/>
              </a:path>
              <a:path w="3262629" h="6375400">
                <a:moveTo>
                  <a:pt x="59677" y="177800"/>
                </a:moveTo>
                <a:lnTo>
                  <a:pt x="19659" y="177800"/>
                </a:lnTo>
                <a:lnTo>
                  <a:pt x="22275" y="165100"/>
                </a:lnTo>
                <a:lnTo>
                  <a:pt x="62407" y="165100"/>
                </a:lnTo>
                <a:lnTo>
                  <a:pt x="59677" y="177800"/>
                </a:lnTo>
                <a:close/>
              </a:path>
              <a:path w="3262629" h="6375400">
                <a:moveTo>
                  <a:pt x="62103" y="177800"/>
                </a:moveTo>
                <a:lnTo>
                  <a:pt x="62407" y="165100"/>
                </a:lnTo>
                <a:lnTo>
                  <a:pt x="67957" y="165100"/>
                </a:lnTo>
                <a:lnTo>
                  <a:pt x="62103" y="177800"/>
                </a:lnTo>
                <a:close/>
              </a:path>
              <a:path w="3262629" h="6375400">
                <a:moveTo>
                  <a:pt x="3200120" y="177800"/>
                </a:moveTo>
                <a:lnTo>
                  <a:pt x="3194253" y="165100"/>
                </a:lnTo>
                <a:lnTo>
                  <a:pt x="3199817" y="165100"/>
                </a:lnTo>
                <a:lnTo>
                  <a:pt x="3200120" y="177800"/>
                </a:lnTo>
                <a:close/>
              </a:path>
              <a:path w="3262629" h="6375400">
                <a:moveTo>
                  <a:pt x="3242564" y="177800"/>
                </a:moveTo>
                <a:lnTo>
                  <a:pt x="3202546" y="177800"/>
                </a:lnTo>
                <a:lnTo>
                  <a:pt x="3199817" y="165100"/>
                </a:lnTo>
                <a:lnTo>
                  <a:pt x="3239933" y="165100"/>
                </a:lnTo>
                <a:lnTo>
                  <a:pt x="3242564" y="177800"/>
                </a:lnTo>
                <a:close/>
              </a:path>
              <a:path w="3262629" h="6375400">
                <a:moveTo>
                  <a:pt x="55016" y="190500"/>
                </a:moveTo>
                <a:lnTo>
                  <a:pt x="14871" y="190500"/>
                </a:lnTo>
                <a:lnTo>
                  <a:pt x="17183" y="177800"/>
                </a:lnTo>
                <a:lnTo>
                  <a:pt x="57467" y="177800"/>
                </a:lnTo>
                <a:lnTo>
                  <a:pt x="55016" y="190500"/>
                </a:lnTo>
                <a:close/>
              </a:path>
              <a:path w="3262629" h="6375400">
                <a:moveTo>
                  <a:pt x="3247351" y="190500"/>
                </a:moveTo>
                <a:lnTo>
                  <a:pt x="3207207" y="190500"/>
                </a:lnTo>
                <a:lnTo>
                  <a:pt x="3204756" y="177800"/>
                </a:lnTo>
                <a:lnTo>
                  <a:pt x="3245040" y="177800"/>
                </a:lnTo>
                <a:lnTo>
                  <a:pt x="3247351" y="190500"/>
                </a:lnTo>
                <a:close/>
              </a:path>
              <a:path w="3262629" h="6375400">
                <a:moveTo>
                  <a:pt x="50876" y="203200"/>
                </a:moveTo>
                <a:lnTo>
                  <a:pt x="10706" y="203200"/>
                </a:lnTo>
                <a:lnTo>
                  <a:pt x="12700" y="190500"/>
                </a:lnTo>
                <a:lnTo>
                  <a:pt x="53035" y="190500"/>
                </a:lnTo>
                <a:lnTo>
                  <a:pt x="50876" y="203200"/>
                </a:lnTo>
                <a:close/>
              </a:path>
              <a:path w="3262629" h="6375400">
                <a:moveTo>
                  <a:pt x="3251517" y="203200"/>
                </a:moveTo>
                <a:lnTo>
                  <a:pt x="3211347" y="203200"/>
                </a:lnTo>
                <a:lnTo>
                  <a:pt x="3209176" y="190500"/>
                </a:lnTo>
                <a:lnTo>
                  <a:pt x="3249510" y="190500"/>
                </a:lnTo>
                <a:lnTo>
                  <a:pt x="3251517" y="203200"/>
                </a:lnTo>
                <a:close/>
              </a:path>
              <a:path w="3262629" h="6375400">
                <a:moveTo>
                  <a:pt x="47294" y="215900"/>
                </a:moveTo>
                <a:lnTo>
                  <a:pt x="7200" y="215900"/>
                </a:lnTo>
                <a:lnTo>
                  <a:pt x="8864" y="203200"/>
                </a:lnTo>
                <a:lnTo>
                  <a:pt x="49161" y="203200"/>
                </a:lnTo>
                <a:lnTo>
                  <a:pt x="47294" y="215900"/>
                </a:lnTo>
                <a:close/>
              </a:path>
              <a:path w="3262629" h="6375400">
                <a:moveTo>
                  <a:pt x="3255022" y="215900"/>
                </a:moveTo>
                <a:lnTo>
                  <a:pt x="3214928" y="215900"/>
                </a:lnTo>
                <a:lnTo>
                  <a:pt x="3213061" y="203200"/>
                </a:lnTo>
                <a:lnTo>
                  <a:pt x="3253346" y="203200"/>
                </a:lnTo>
                <a:lnTo>
                  <a:pt x="3255022" y="215900"/>
                </a:lnTo>
                <a:close/>
              </a:path>
              <a:path w="3262629" h="6375400">
                <a:moveTo>
                  <a:pt x="44272" y="228600"/>
                </a:moveTo>
                <a:lnTo>
                  <a:pt x="4356" y="228600"/>
                </a:lnTo>
                <a:lnTo>
                  <a:pt x="5689" y="215900"/>
                </a:lnTo>
                <a:lnTo>
                  <a:pt x="45821" y="215900"/>
                </a:lnTo>
                <a:lnTo>
                  <a:pt x="44272" y="228600"/>
                </a:lnTo>
                <a:close/>
              </a:path>
              <a:path w="3262629" h="6375400">
                <a:moveTo>
                  <a:pt x="3257867" y="228600"/>
                </a:moveTo>
                <a:lnTo>
                  <a:pt x="3217951" y="228600"/>
                </a:lnTo>
                <a:lnTo>
                  <a:pt x="3216389" y="215900"/>
                </a:lnTo>
                <a:lnTo>
                  <a:pt x="3256534" y="215900"/>
                </a:lnTo>
                <a:lnTo>
                  <a:pt x="3257867" y="228600"/>
                </a:lnTo>
                <a:close/>
              </a:path>
              <a:path w="3262629" h="6375400">
                <a:moveTo>
                  <a:pt x="39255" y="254000"/>
                </a:moveTo>
                <a:lnTo>
                  <a:pt x="1371" y="254000"/>
                </a:lnTo>
                <a:lnTo>
                  <a:pt x="2197" y="241300"/>
                </a:lnTo>
                <a:lnTo>
                  <a:pt x="3187" y="228600"/>
                </a:lnTo>
                <a:lnTo>
                  <a:pt x="41897" y="228600"/>
                </a:lnTo>
                <a:lnTo>
                  <a:pt x="40817" y="241300"/>
                </a:lnTo>
                <a:lnTo>
                  <a:pt x="40017" y="241300"/>
                </a:lnTo>
                <a:lnTo>
                  <a:pt x="39255" y="254000"/>
                </a:lnTo>
                <a:close/>
              </a:path>
              <a:path w="3262629" h="6375400">
                <a:moveTo>
                  <a:pt x="3260839" y="254000"/>
                </a:moveTo>
                <a:lnTo>
                  <a:pt x="3222967" y="254000"/>
                </a:lnTo>
                <a:lnTo>
                  <a:pt x="3222205" y="241300"/>
                </a:lnTo>
                <a:lnTo>
                  <a:pt x="3221405" y="241300"/>
                </a:lnTo>
                <a:lnTo>
                  <a:pt x="3220313" y="228600"/>
                </a:lnTo>
                <a:lnTo>
                  <a:pt x="3259035" y="228600"/>
                </a:lnTo>
                <a:lnTo>
                  <a:pt x="3260026" y="241300"/>
                </a:lnTo>
                <a:lnTo>
                  <a:pt x="3260839" y="254000"/>
                </a:lnTo>
                <a:close/>
              </a:path>
              <a:path w="3262629" h="6375400">
                <a:moveTo>
                  <a:pt x="38315" y="266700"/>
                </a:moveTo>
                <a:lnTo>
                  <a:pt x="279" y="266700"/>
                </a:lnTo>
                <a:lnTo>
                  <a:pt x="736" y="254000"/>
                </a:lnTo>
                <a:lnTo>
                  <a:pt x="38747" y="254000"/>
                </a:lnTo>
                <a:lnTo>
                  <a:pt x="38315" y="266700"/>
                </a:lnTo>
                <a:close/>
              </a:path>
              <a:path w="3262629" h="6375400">
                <a:moveTo>
                  <a:pt x="3261944" y="266700"/>
                </a:moveTo>
                <a:lnTo>
                  <a:pt x="3223907" y="266700"/>
                </a:lnTo>
                <a:lnTo>
                  <a:pt x="3223475" y="254000"/>
                </a:lnTo>
                <a:lnTo>
                  <a:pt x="3261485" y="254000"/>
                </a:lnTo>
                <a:lnTo>
                  <a:pt x="3261944" y="266700"/>
                </a:lnTo>
                <a:close/>
              </a:path>
              <a:path w="3262629" h="6375400">
                <a:moveTo>
                  <a:pt x="38100" y="6096000"/>
                </a:moveTo>
                <a:lnTo>
                  <a:pt x="0" y="6096000"/>
                </a:lnTo>
                <a:lnTo>
                  <a:pt x="0" y="266700"/>
                </a:lnTo>
                <a:lnTo>
                  <a:pt x="38100" y="266700"/>
                </a:lnTo>
                <a:lnTo>
                  <a:pt x="38100" y="6096000"/>
                </a:lnTo>
                <a:close/>
              </a:path>
              <a:path w="3262629" h="6375400">
                <a:moveTo>
                  <a:pt x="3262224" y="6096000"/>
                </a:moveTo>
                <a:lnTo>
                  <a:pt x="3224124" y="6096000"/>
                </a:lnTo>
                <a:lnTo>
                  <a:pt x="3224124" y="266700"/>
                </a:lnTo>
                <a:lnTo>
                  <a:pt x="3262224" y="266700"/>
                </a:lnTo>
                <a:lnTo>
                  <a:pt x="3262224" y="6096000"/>
                </a:lnTo>
                <a:close/>
              </a:path>
              <a:path w="3262629" h="6375400">
                <a:moveTo>
                  <a:pt x="38747" y="6108700"/>
                </a:moveTo>
                <a:lnTo>
                  <a:pt x="736" y="6108700"/>
                </a:lnTo>
                <a:lnTo>
                  <a:pt x="279" y="6096000"/>
                </a:lnTo>
                <a:lnTo>
                  <a:pt x="38315" y="6096000"/>
                </a:lnTo>
                <a:lnTo>
                  <a:pt x="38747" y="6108700"/>
                </a:lnTo>
                <a:close/>
              </a:path>
              <a:path w="3262629" h="6375400">
                <a:moveTo>
                  <a:pt x="3261485" y="6108700"/>
                </a:moveTo>
                <a:lnTo>
                  <a:pt x="3223475" y="6108700"/>
                </a:lnTo>
                <a:lnTo>
                  <a:pt x="3223907" y="6096000"/>
                </a:lnTo>
                <a:lnTo>
                  <a:pt x="3261944" y="6096000"/>
                </a:lnTo>
                <a:lnTo>
                  <a:pt x="3261485" y="6108700"/>
                </a:lnTo>
                <a:close/>
              </a:path>
              <a:path w="3262629" h="6375400">
                <a:moveTo>
                  <a:pt x="41897" y="6134100"/>
                </a:moveTo>
                <a:lnTo>
                  <a:pt x="3187" y="6134100"/>
                </a:lnTo>
                <a:lnTo>
                  <a:pt x="2197" y="6121400"/>
                </a:lnTo>
                <a:lnTo>
                  <a:pt x="1371" y="6108700"/>
                </a:lnTo>
                <a:lnTo>
                  <a:pt x="39255" y="6108700"/>
                </a:lnTo>
                <a:lnTo>
                  <a:pt x="40017" y="6121400"/>
                </a:lnTo>
                <a:lnTo>
                  <a:pt x="40817" y="6121400"/>
                </a:lnTo>
                <a:lnTo>
                  <a:pt x="41897" y="6134100"/>
                </a:lnTo>
                <a:close/>
              </a:path>
              <a:path w="3262629" h="6375400">
                <a:moveTo>
                  <a:pt x="3259035" y="6134100"/>
                </a:moveTo>
                <a:lnTo>
                  <a:pt x="3220313" y="6134100"/>
                </a:lnTo>
                <a:lnTo>
                  <a:pt x="3221405" y="6121400"/>
                </a:lnTo>
                <a:lnTo>
                  <a:pt x="3222205" y="6121400"/>
                </a:lnTo>
                <a:lnTo>
                  <a:pt x="3222967" y="6108700"/>
                </a:lnTo>
                <a:lnTo>
                  <a:pt x="3260839" y="6108700"/>
                </a:lnTo>
                <a:lnTo>
                  <a:pt x="3260026" y="6121400"/>
                </a:lnTo>
                <a:lnTo>
                  <a:pt x="3259035" y="6134100"/>
                </a:lnTo>
                <a:close/>
              </a:path>
              <a:path w="3262629" h="6375400">
                <a:moveTo>
                  <a:pt x="44373" y="6146800"/>
                </a:moveTo>
                <a:lnTo>
                  <a:pt x="5689" y="6146800"/>
                </a:lnTo>
                <a:lnTo>
                  <a:pt x="4356" y="6134100"/>
                </a:lnTo>
                <a:lnTo>
                  <a:pt x="42964" y="6134100"/>
                </a:lnTo>
                <a:lnTo>
                  <a:pt x="44373" y="6146800"/>
                </a:lnTo>
                <a:close/>
              </a:path>
              <a:path w="3262629" h="6375400">
                <a:moveTo>
                  <a:pt x="3256534" y="6146800"/>
                </a:moveTo>
                <a:lnTo>
                  <a:pt x="3217849" y="6146800"/>
                </a:lnTo>
                <a:lnTo>
                  <a:pt x="3219246" y="6134100"/>
                </a:lnTo>
                <a:lnTo>
                  <a:pt x="3257867" y="6134100"/>
                </a:lnTo>
                <a:lnTo>
                  <a:pt x="3256534" y="6146800"/>
                </a:lnTo>
                <a:close/>
              </a:path>
              <a:path w="3262629" h="6375400">
                <a:moveTo>
                  <a:pt x="49161" y="6159500"/>
                </a:moveTo>
                <a:lnTo>
                  <a:pt x="8864" y="6159500"/>
                </a:lnTo>
                <a:lnTo>
                  <a:pt x="7200" y="6146800"/>
                </a:lnTo>
                <a:lnTo>
                  <a:pt x="47294" y="6146800"/>
                </a:lnTo>
                <a:lnTo>
                  <a:pt x="49161" y="6159500"/>
                </a:lnTo>
                <a:close/>
              </a:path>
              <a:path w="3262629" h="6375400">
                <a:moveTo>
                  <a:pt x="3253346" y="6159500"/>
                </a:moveTo>
                <a:lnTo>
                  <a:pt x="3213061" y="6159500"/>
                </a:lnTo>
                <a:lnTo>
                  <a:pt x="3214928" y="6146800"/>
                </a:lnTo>
                <a:lnTo>
                  <a:pt x="3255022" y="6146800"/>
                </a:lnTo>
                <a:lnTo>
                  <a:pt x="3253346" y="6159500"/>
                </a:lnTo>
                <a:close/>
              </a:path>
              <a:path w="3262629" h="6375400">
                <a:moveTo>
                  <a:pt x="53035" y="6172200"/>
                </a:moveTo>
                <a:lnTo>
                  <a:pt x="12700" y="6172200"/>
                </a:lnTo>
                <a:lnTo>
                  <a:pt x="10706" y="6159500"/>
                </a:lnTo>
                <a:lnTo>
                  <a:pt x="50876" y="6159500"/>
                </a:lnTo>
                <a:lnTo>
                  <a:pt x="53035" y="6172200"/>
                </a:lnTo>
                <a:close/>
              </a:path>
              <a:path w="3262629" h="6375400">
                <a:moveTo>
                  <a:pt x="3249510" y="6172200"/>
                </a:moveTo>
                <a:lnTo>
                  <a:pt x="3209176" y="6172200"/>
                </a:lnTo>
                <a:lnTo>
                  <a:pt x="3211347" y="6159500"/>
                </a:lnTo>
                <a:lnTo>
                  <a:pt x="3251517" y="6159500"/>
                </a:lnTo>
                <a:lnTo>
                  <a:pt x="3249510" y="6172200"/>
                </a:lnTo>
                <a:close/>
              </a:path>
              <a:path w="3262629" h="6375400">
                <a:moveTo>
                  <a:pt x="57467" y="6184900"/>
                </a:moveTo>
                <a:lnTo>
                  <a:pt x="17183" y="6184900"/>
                </a:lnTo>
                <a:lnTo>
                  <a:pt x="14871" y="6172200"/>
                </a:lnTo>
                <a:lnTo>
                  <a:pt x="55016" y="6172200"/>
                </a:lnTo>
                <a:lnTo>
                  <a:pt x="57467" y="6184900"/>
                </a:lnTo>
                <a:close/>
              </a:path>
              <a:path w="3262629" h="6375400">
                <a:moveTo>
                  <a:pt x="3245040" y="6184900"/>
                </a:moveTo>
                <a:lnTo>
                  <a:pt x="3204756" y="6184900"/>
                </a:lnTo>
                <a:lnTo>
                  <a:pt x="3207207" y="6172200"/>
                </a:lnTo>
                <a:lnTo>
                  <a:pt x="3247351" y="6172200"/>
                </a:lnTo>
                <a:lnTo>
                  <a:pt x="3245040" y="6184900"/>
                </a:lnTo>
                <a:close/>
              </a:path>
              <a:path w="3262629" h="6375400">
                <a:moveTo>
                  <a:pt x="62407" y="6197600"/>
                </a:moveTo>
                <a:lnTo>
                  <a:pt x="22275" y="6197600"/>
                </a:lnTo>
                <a:lnTo>
                  <a:pt x="19659" y="6184900"/>
                </a:lnTo>
                <a:lnTo>
                  <a:pt x="59677" y="6184900"/>
                </a:lnTo>
                <a:lnTo>
                  <a:pt x="62407" y="6197600"/>
                </a:lnTo>
                <a:close/>
              </a:path>
              <a:path w="3262629" h="6375400">
                <a:moveTo>
                  <a:pt x="3239933" y="6197600"/>
                </a:moveTo>
                <a:lnTo>
                  <a:pt x="3199817" y="6197600"/>
                </a:lnTo>
                <a:lnTo>
                  <a:pt x="3202546" y="6184900"/>
                </a:lnTo>
                <a:lnTo>
                  <a:pt x="3242564" y="6184900"/>
                </a:lnTo>
                <a:lnTo>
                  <a:pt x="3239933" y="6197600"/>
                </a:lnTo>
                <a:close/>
              </a:path>
              <a:path w="3262629" h="6375400">
                <a:moveTo>
                  <a:pt x="110515" y="6261100"/>
                </a:moveTo>
                <a:lnTo>
                  <a:pt x="56451" y="6261100"/>
                </a:lnTo>
                <a:lnTo>
                  <a:pt x="48513" y="6248400"/>
                </a:lnTo>
                <a:lnTo>
                  <a:pt x="41109" y="6235700"/>
                </a:lnTo>
                <a:lnTo>
                  <a:pt x="34264" y="6223000"/>
                </a:lnTo>
                <a:lnTo>
                  <a:pt x="28028" y="6210300"/>
                </a:lnTo>
                <a:lnTo>
                  <a:pt x="25057" y="6197600"/>
                </a:lnTo>
                <a:lnTo>
                  <a:pt x="67525" y="6197600"/>
                </a:lnTo>
                <a:lnTo>
                  <a:pt x="73913" y="6210300"/>
                </a:lnTo>
                <a:lnTo>
                  <a:pt x="73444" y="6210300"/>
                </a:lnTo>
                <a:lnTo>
                  <a:pt x="80340" y="6223000"/>
                </a:lnTo>
                <a:lnTo>
                  <a:pt x="79832" y="6223000"/>
                </a:lnTo>
                <a:lnTo>
                  <a:pt x="87236" y="6235700"/>
                </a:lnTo>
                <a:lnTo>
                  <a:pt x="86690" y="6235700"/>
                </a:lnTo>
                <a:lnTo>
                  <a:pt x="94576" y="6248400"/>
                </a:lnTo>
                <a:lnTo>
                  <a:pt x="101727" y="6248400"/>
                </a:lnTo>
                <a:lnTo>
                  <a:pt x="110515" y="6261100"/>
                </a:lnTo>
                <a:close/>
              </a:path>
              <a:path w="3262629" h="6375400">
                <a:moveTo>
                  <a:pt x="3205772" y="6261100"/>
                </a:moveTo>
                <a:lnTo>
                  <a:pt x="3151708" y="6261100"/>
                </a:lnTo>
                <a:lnTo>
                  <a:pt x="3160496" y="6248400"/>
                </a:lnTo>
                <a:lnTo>
                  <a:pt x="3167646" y="6248400"/>
                </a:lnTo>
                <a:lnTo>
                  <a:pt x="3175533" y="6235700"/>
                </a:lnTo>
                <a:lnTo>
                  <a:pt x="3174987" y="6235700"/>
                </a:lnTo>
                <a:lnTo>
                  <a:pt x="3182391" y="6223000"/>
                </a:lnTo>
                <a:lnTo>
                  <a:pt x="3181870" y="6223000"/>
                </a:lnTo>
                <a:lnTo>
                  <a:pt x="3188779" y="6210300"/>
                </a:lnTo>
                <a:lnTo>
                  <a:pt x="3188309" y="6210300"/>
                </a:lnTo>
                <a:lnTo>
                  <a:pt x="3194697" y="6197600"/>
                </a:lnTo>
                <a:lnTo>
                  <a:pt x="3237166" y="6197600"/>
                </a:lnTo>
                <a:lnTo>
                  <a:pt x="3234194" y="6210300"/>
                </a:lnTo>
                <a:lnTo>
                  <a:pt x="3227959" y="6223000"/>
                </a:lnTo>
                <a:lnTo>
                  <a:pt x="3221101" y="6235700"/>
                </a:lnTo>
                <a:lnTo>
                  <a:pt x="3213709" y="6248400"/>
                </a:lnTo>
                <a:lnTo>
                  <a:pt x="3205772" y="6261100"/>
                </a:lnTo>
                <a:close/>
              </a:path>
              <a:path w="3262629" h="6375400">
                <a:moveTo>
                  <a:pt x="102337" y="6248400"/>
                </a:moveTo>
                <a:lnTo>
                  <a:pt x="94576" y="6248400"/>
                </a:lnTo>
                <a:lnTo>
                  <a:pt x="93993" y="6235700"/>
                </a:lnTo>
                <a:lnTo>
                  <a:pt x="102337" y="6248400"/>
                </a:lnTo>
                <a:close/>
              </a:path>
              <a:path w="3262629" h="6375400">
                <a:moveTo>
                  <a:pt x="3167646" y="6248400"/>
                </a:moveTo>
                <a:lnTo>
                  <a:pt x="3159885" y="6248400"/>
                </a:lnTo>
                <a:lnTo>
                  <a:pt x="3168230" y="6235700"/>
                </a:lnTo>
                <a:lnTo>
                  <a:pt x="3167646" y="6248400"/>
                </a:lnTo>
                <a:close/>
              </a:path>
              <a:path w="3262629" h="6375400">
                <a:moveTo>
                  <a:pt x="157086" y="6299200"/>
                </a:moveTo>
                <a:lnTo>
                  <a:pt x="93129" y="6299200"/>
                </a:lnTo>
                <a:lnTo>
                  <a:pt x="83261" y="6286500"/>
                </a:lnTo>
                <a:lnTo>
                  <a:pt x="73837" y="6273800"/>
                </a:lnTo>
                <a:lnTo>
                  <a:pt x="64895" y="6261100"/>
                </a:lnTo>
                <a:lnTo>
                  <a:pt x="109880" y="6261100"/>
                </a:lnTo>
                <a:lnTo>
                  <a:pt x="119101" y="6273800"/>
                </a:lnTo>
                <a:lnTo>
                  <a:pt x="127355" y="6273800"/>
                </a:lnTo>
                <a:lnTo>
                  <a:pt x="137388" y="6286500"/>
                </a:lnTo>
                <a:lnTo>
                  <a:pt x="146304" y="6286500"/>
                </a:lnTo>
                <a:lnTo>
                  <a:pt x="157086" y="6299200"/>
                </a:lnTo>
                <a:close/>
              </a:path>
              <a:path w="3262629" h="6375400">
                <a:moveTo>
                  <a:pt x="128054" y="6273800"/>
                </a:moveTo>
                <a:lnTo>
                  <a:pt x="119101" y="6273800"/>
                </a:lnTo>
                <a:lnTo>
                  <a:pt x="118427" y="6261100"/>
                </a:lnTo>
                <a:lnTo>
                  <a:pt x="128054" y="6273800"/>
                </a:lnTo>
                <a:close/>
              </a:path>
              <a:path w="3262629" h="6375400">
                <a:moveTo>
                  <a:pt x="3143122" y="6273800"/>
                </a:moveTo>
                <a:lnTo>
                  <a:pt x="3134156" y="6273800"/>
                </a:lnTo>
                <a:lnTo>
                  <a:pt x="3143796" y="6261100"/>
                </a:lnTo>
                <a:lnTo>
                  <a:pt x="3143122" y="6273800"/>
                </a:lnTo>
                <a:close/>
              </a:path>
              <a:path w="3262629" h="6375400">
                <a:moveTo>
                  <a:pt x="3169081" y="6299200"/>
                </a:moveTo>
                <a:lnTo>
                  <a:pt x="3105137" y="6299200"/>
                </a:lnTo>
                <a:lnTo>
                  <a:pt x="3115906" y="6286500"/>
                </a:lnTo>
                <a:lnTo>
                  <a:pt x="3124835" y="6286500"/>
                </a:lnTo>
                <a:lnTo>
                  <a:pt x="3134867" y="6273800"/>
                </a:lnTo>
                <a:lnTo>
                  <a:pt x="3143122" y="6273800"/>
                </a:lnTo>
                <a:lnTo>
                  <a:pt x="3152343" y="6261100"/>
                </a:lnTo>
                <a:lnTo>
                  <a:pt x="3197327" y="6261100"/>
                </a:lnTo>
                <a:lnTo>
                  <a:pt x="3188385" y="6273800"/>
                </a:lnTo>
                <a:lnTo>
                  <a:pt x="3178962" y="6286500"/>
                </a:lnTo>
                <a:lnTo>
                  <a:pt x="3169081" y="6299200"/>
                </a:lnTo>
                <a:close/>
              </a:path>
              <a:path w="3262629" h="6375400">
                <a:moveTo>
                  <a:pt x="205651" y="6324600"/>
                </a:moveTo>
                <a:lnTo>
                  <a:pt x="125361" y="6324600"/>
                </a:lnTo>
                <a:lnTo>
                  <a:pt x="114198" y="6311900"/>
                </a:lnTo>
                <a:lnTo>
                  <a:pt x="103454" y="6299200"/>
                </a:lnTo>
                <a:lnTo>
                  <a:pt x="166598" y="6299200"/>
                </a:lnTo>
                <a:lnTo>
                  <a:pt x="178054" y="6311900"/>
                </a:lnTo>
                <a:lnTo>
                  <a:pt x="199516" y="6311900"/>
                </a:lnTo>
                <a:lnTo>
                  <a:pt x="205651" y="6324600"/>
                </a:lnTo>
                <a:close/>
              </a:path>
              <a:path w="3262629" h="6375400">
                <a:moveTo>
                  <a:pt x="3136861" y="6324600"/>
                </a:moveTo>
                <a:lnTo>
                  <a:pt x="3056572" y="6324600"/>
                </a:lnTo>
                <a:lnTo>
                  <a:pt x="3062706" y="6311900"/>
                </a:lnTo>
                <a:lnTo>
                  <a:pt x="3084169" y="6311900"/>
                </a:lnTo>
                <a:lnTo>
                  <a:pt x="3095612" y="6299200"/>
                </a:lnTo>
                <a:lnTo>
                  <a:pt x="3158769" y="6299200"/>
                </a:lnTo>
                <a:lnTo>
                  <a:pt x="3148012" y="6311900"/>
                </a:lnTo>
                <a:lnTo>
                  <a:pt x="3136861" y="6324600"/>
                </a:lnTo>
                <a:close/>
              </a:path>
              <a:path w="3262629" h="6375400">
                <a:moveTo>
                  <a:pt x="272021" y="6337300"/>
                </a:moveTo>
                <a:lnTo>
                  <a:pt x="148818" y="6337300"/>
                </a:lnTo>
                <a:lnTo>
                  <a:pt x="136906" y="6324600"/>
                </a:lnTo>
                <a:lnTo>
                  <a:pt x="265253" y="6324600"/>
                </a:lnTo>
                <a:lnTo>
                  <a:pt x="272021" y="6337300"/>
                </a:lnTo>
                <a:close/>
              </a:path>
              <a:path w="3262629" h="6375400">
                <a:moveTo>
                  <a:pt x="3113392" y="6337300"/>
                </a:moveTo>
                <a:lnTo>
                  <a:pt x="2990202" y="6337300"/>
                </a:lnTo>
                <a:lnTo>
                  <a:pt x="2996958" y="6324600"/>
                </a:lnTo>
                <a:lnTo>
                  <a:pt x="3125317" y="6324600"/>
                </a:lnTo>
                <a:lnTo>
                  <a:pt x="3113392" y="6337300"/>
                </a:lnTo>
                <a:close/>
              </a:path>
              <a:path w="3262629" h="6375400">
                <a:moveTo>
                  <a:pt x="3094863" y="6350000"/>
                </a:moveTo>
                <a:lnTo>
                  <a:pt x="167361" y="6350000"/>
                </a:lnTo>
                <a:lnTo>
                  <a:pt x="160997" y="6337300"/>
                </a:lnTo>
                <a:lnTo>
                  <a:pt x="3101226" y="6337300"/>
                </a:lnTo>
                <a:lnTo>
                  <a:pt x="3094863" y="6350000"/>
                </a:lnTo>
                <a:close/>
              </a:path>
              <a:path w="3262629" h="6375400">
                <a:moveTo>
                  <a:pt x="3062351" y="6362700"/>
                </a:moveTo>
                <a:lnTo>
                  <a:pt x="199859" y="6362700"/>
                </a:lnTo>
                <a:lnTo>
                  <a:pt x="193217" y="6350000"/>
                </a:lnTo>
                <a:lnTo>
                  <a:pt x="3069005" y="6350000"/>
                </a:lnTo>
                <a:lnTo>
                  <a:pt x="3062351" y="6362700"/>
                </a:lnTo>
                <a:close/>
              </a:path>
              <a:path w="3262629" h="6375400">
                <a:moveTo>
                  <a:pt x="2992361" y="6375400"/>
                </a:moveTo>
                <a:lnTo>
                  <a:pt x="269850" y="6375400"/>
                </a:lnTo>
                <a:lnTo>
                  <a:pt x="262611" y="6362700"/>
                </a:lnTo>
                <a:lnTo>
                  <a:pt x="2999613" y="6362700"/>
                </a:lnTo>
                <a:lnTo>
                  <a:pt x="2992361" y="63754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8459" y="407644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调整比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例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1856562" y="2694394"/>
            <a:ext cx="398780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调整比例，剪掉气口和录制错 误的部分，让音频听起来尽可 能的紧凑连贯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1705355" y="2820657"/>
            <a:ext cx="73660" cy="1584325"/>
          </a:xfrm>
          <a:custGeom>
            <a:avLst/>
            <a:gdLst/>
            <a:ahLst/>
            <a:cxnLst/>
            <a:rect l="l" t="t" r="r" b="b"/>
            <a:pathLst>
              <a:path w="73660" h="1584325">
                <a:moveTo>
                  <a:pt x="67094" y="1583994"/>
                </a:moveTo>
                <a:lnTo>
                  <a:pt x="60960" y="1583702"/>
                </a:lnTo>
                <a:lnTo>
                  <a:pt x="12192" y="1583702"/>
                </a:lnTo>
                <a:lnTo>
                  <a:pt x="5842" y="1583994"/>
                </a:lnTo>
                <a:lnTo>
                  <a:pt x="469" y="1578622"/>
                </a:lnTo>
                <a:lnTo>
                  <a:pt x="0" y="1571510"/>
                </a:lnTo>
                <a:lnTo>
                  <a:pt x="0" y="12458"/>
                </a:lnTo>
                <a:lnTo>
                  <a:pt x="469" y="5372"/>
                </a:lnTo>
                <a:lnTo>
                  <a:pt x="5842" y="0"/>
                </a:lnTo>
                <a:lnTo>
                  <a:pt x="12192" y="266"/>
                </a:lnTo>
                <a:lnTo>
                  <a:pt x="60960" y="266"/>
                </a:lnTo>
                <a:lnTo>
                  <a:pt x="67094" y="0"/>
                </a:lnTo>
                <a:lnTo>
                  <a:pt x="72466" y="5372"/>
                </a:lnTo>
                <a:lnTo>
                  <a:pt x="73151" y="12458"/>
                </a:lnTo>
                <a:lnTo>
                  <a:pt x="73151" y="1571510"/>
                </a:lnTo>
                <a:lnTo>
                  <a:pt x="72466" y="1578622"/>
                </a:lnTo>
                <a:lnTo>
                  <a:pt x="67094" y="158399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6527165" y="567055"/>
            <a:ext cx="2712720" cy="5876290"/>
          </a:xfrm>
          <a:prstGeom prst="rect">
            <a:avLst/>
          </a:prstGeom>
        </p:spPr>
      </p:pic>
      <p:sp>
        <p:nvSpPr>
          <p:cNvPr id="7" name="object 7"/>
          <p:cNvSpPr/>
          <p:nvPr>
            <p:custDataLst>
              <p:tags r:id="rId6"/>
            </p:custDataLst>
          </p:nvPr>
        </p:nvSpPr>
        <p:spPr>
          <a:xfrm>
            <a:off x="6252845" y="351790"/>
            <a:ext cx="3262630" cy="6273800"/>
          </a:xfrm>
          <a:custGeom>
            <a:avLst/>
            <a:gdLst/>
            <a:ahLst/>
            <a:cxnLst/>
            <a:rect l="l" t="t" r="r" b="b"/>
            <a:pathLst>
              <a:path w="3262629" h="6273800">
                <a:moveTo>
                  <a:pt x="3062439" y="12700"/>
                </a:moveTo>
                <a:lnTo>
                  <a:pt x="199948" y="12700"/>
                </a:lnTo>
                <a:lnTo>
                  <a:pt x="206679" y="0"/>
                </a:lnTo>
                <a:lnTo>
                  <a:pt x="3055721" y="0"/>
                </a:lnTo>
                <a:lnTo>
                  <a:pt x="3062439" y="12700"/>
                </a:lnTo>
                <a:close/>
              </a:path>
              <a:path w="3262629" h="6273800">
                <a:moveTo>
                  <a:pt x="3101314" y="25400"/>
                </a:moveTo>
                <a:lnTo>
                  <a:pt x="161074" y="25400"/>
                </a:lnTo>
                <a:lnTo>
                  <a:pt x="167449" y="12700"/>
                </a:lnTo>
                <a:lnTo>
                  <a:pt x="3094951" y="12700"/>
                </a:lnTo>
                <a:lnTo>
                  <a:pt x="3101314" y="25400"/>
                </a:lnTo>
                <a:close/>
              </a:path>
              <a:path w="3262629" h="6273800">
                <a:moveTo>
                  <a:pt x="3125406" y="38100"/>
                </a:moveTo>
                <a:lnTo>
                  <a:pt x="136994" y="38100"/>
                </a:lnTo>
                <a:lnTo>
                  <a:pt x="148907" y="25400"/>
                </a:lnTo>
                <a:lnTo>
                  <a:pt x="3113481" y="25400"/>
                </a:lnTo>
                <a:lnTo>
                  <a:pt x="3125406" y="38100"/>
                </a:lnTo>
                <a:close/>
              </a:path>
              <a:path w="3262629" h="6273800">
                <a:moveTo>
                  <a:pt x="166687" y="63500"/>
                </a:moveTo>
                <a:lnTo>
                  <a:pt x="103543" y="63500"/>
                </a:lnTo>
                <a:lnTo>
                  <a:pt x="114287" y="50800"/>
                </a:lnTo>
                <a:lnTo>
                  <a:pt x="125450" y="38100"/>
                </a:lnTo>
                <a:lnTo>
                  <a:pt x="211493" y="38100"/>
                </a:lnTo>
                <a:lnTo>
                  <a:pt x="205295" y="50800"/>
                </a:lnTo>
                <a:lnTo>
                  <a:pt x="178142" y="50800"/>
                </a:lnTo>
                <a:lnTo>
                  <a:pt x="166687" y="63500"/>
                </a:lnTo>
                <a:close/>
              </a:path>
              <a:path w="3262629" h="6273800">
                <a:moveTo>
                  <a:pt x="3158845" y="63500"/>
                </a:moveTo>
                <a:lnTo>
                  <a:pt x="3095701" y="63500"/>
                </a:lnTo>
                <a:lnTo>
                  <a:pt x="3084258" y="50800"/>
                </a:lnTo>
                <a:lnTo>
                  <a:pt x="3057105" y="50800"/>
                </a:lnTo>
                <a:lnTo>
                  <a:pt x="3050908" y="38100"/>
                </a:lnTo>
                <a:lnTo>
                  <a:pt x="3136950" y="38100"/>
                </a:lnTo>
                <a:lnTo>
                  <a:pt x="3148101" y="50800"/>
                </a:lnTo>
                <a:lnTo>
                  <a:pt x="3158845" y="63500"/>
                </a:lnTo>
                <a:close/>
              </a:path>
              <a:path w="3262629" h="6273800">
                <a:moveTo>
                  <a:pt x="118516" y="101600"/>
                </a:moveTo>
                <a:lnTo>
                  <a:pt x="64985" y="101600"/>
                </a:lnTo>
                <a:lnTo>
                  <a:pt x="73926" y="88900"/>
                </a:lnTo>
                <a:lnTo>
                  <a:pt x="83337" y="76200"/>
                </a:lnTo>
                <a:lnTo>
                  <a:pt x="93218" y="63500"/>
                </a:lnTo>
                <a:lnTo>
                  <a:pt x="157162" y="63500"/>
                </a:lnTo>
                <a:lnTo>
                  <a:pt x="146392" y="76200"/>
                </a:lnTo>
                <a:lnTo>
                  <a:pt x="137477" y="76200"/>
                </a:lnTo>
                <a:lnTo>
                  <a:pt x="127444" y="88900"/>
                </a:lnTo>
                <a:lnTo>
                  <a:pt x="128143" y="88900"/>
                </a:lnTo>
                <a:lnTo>
                  <a:pt x="118516" y="101600"/>
                </a:lnTo>
                <a:close/>
              </a:path>
              <a:path w="3262629" h="6273800">
                <a:moveTo>
                  <a:pt x="3197415" y="101600"/>
                </a:moveTo>
                <a:lnTo>
                  <a:pt x="3143885" y="101600"/>
                </a:lnTo>
                <a:lnTo>
                  <a:pt x="3134245" y="88900"/>
                </a:lnTo>
                <a:lnTo>
                  <a:pt x="3134956" y="88900"/>
                </a:lnTo>
                <a:lnTo>
                  <a:pt x="3124925" y="76200"/>
                </a:lnTo>
                <a:lnTo>
                  <a:pt x="3115997" y="76200"/>
                </a:lnTo>
                <a:lnTo>
                  <a:pt x="3105226" y="63500"/>
                </a:lnTo>
                <a:lnTo>
                  <a:pt x="3169171" y="63500"/>
                </a:lnTo>
                <a:lnTo>
                  <a:pt x="3179051" y="76200"/>
                </a:lnTo>
                <a:lnTo>
                  <a:pt x="3188475" y="88900"/>
                </a:lnTo>
                <a:lnTo>
                  <a:pt x="3197415" y="101600"/>
                </a:lnTo>
                <a:close/>
              </a:path>
              <a:path w="3262629" h="6273800">
                <a:moveTo>
                  <a:pt x="67614" y="165100"/>
                </a:moveTo>
                <a:lnTo>
                  <a:pt x="25146" y="165100"/>
                </a:lnTo>
                <a:lnTo>
                  <a:pt x="28117" y="152400"/>
                </a:lnTo>
                <a:lnTo>
                  <a:pt x="34353" y="139700"/>
                </a:lnTo>
                <a:lnTo>
                  <a:pt x="41198" y="127000"/>
                </a:lnTo>
                <a:lnTo>
                  <a:pt x="48602" y="114300"/>
                </a:lnTo>
                <a:lnTo>
                  <a:pt x="56540" y="101600"/>
                </a:lnTo>
                <a:lnTo>
                  <a:pt x="110604" y="101600"/>
                </a:lnTo>
                <a:lnTo>
                  <a:pt x="101815" y="114300"/>
                </a:lnTo>
                <a:lnTo>
                  <a:pt x="102425" y="114300"/>
                </a:lnTo>
                <a:lnTo>
                  <a:pt x="94081" y="127000"/>
                </a:lnTo>
                <a:lnTo>
                  <a:pt x="87325" y="127000"/>
                </a:lnTo>
                <a:lnTo>
                  <a:pt x="79921" y="139700"/>
                </a:lnTo>
                <a:lnTo>
                  <a:pt x="80429" y="139700"/>
                </a:lnTo>
                <a:lnTo>
                  <a:pt x="73520" y="152400"/>
                </a:lnTo>
                <a:lnTo>
                  <a:pt x="74002" y="152400"/>
                </a:lnTo>
                <a:lnTo>
                  <a:pt x="67614" y="165100"/>
                </a:lnTo>
                <a:close/>
              </a:path>
              <a:path w="3262629" h="6273800">
                <a:moveTo>
                  <a:pt x="3237255" y="165100"/>
                </a:moveTo>
                <a:lnTo>
                  <a:pt x="3194786" y="165100"/>
                </a:lnTo>
                <a:lnTo>
                  <a:pt x="3188398" y="152400"/>
                </a:lnTo>
                <a:lnTo>
                  <a:pt x="3188868" y="152400"/>
                </a:lnTo>
                <a:lnTo>
                  <a:pt x="3181959" y="139700"/>
                </a:lnTo>
                <a:lnTo>
                  <a:pt x="3182480" y="139700"/>
                </a:lnTo>
                <a:lnTo>
                  <a:pt x="3175076" y="127000"/>
                </a:lnTo>
                <a:lnTo>
                  <a:pt x="3168319" y="127000"/>
                </a:lnTo>
                <a:lnTo>
                  <a:pt x="3159975" y="114300"/>
                </a:lnTo>
                <a:lnTo>
                  <a:pt x="3160585" y="114300"/>
                </a:lnTo>
                <a:lnTo>
                  <a:pt x="3151784" y="101600"/>
                </a:lnTo>
                <a:lnTo>
                  <a:pt x="3205861" y="101600"/>
                </a:lnTo>
                <a:lnTo>
                  <a:pt x="3213787" y="114300"/>
                </a:lnTo>
                <a:lnTo>
                  <a:pt x="3221189" y="127000"/>
                </a:lnTo>
                <a:lnTo>
                  <a:pt x="3228047" y="139700"/>
                </a:lnTo>
                <a:lnTo>
                  <a:pt x="3234283" y="152400"/>
                </a:lnTo>
                <a:lnTo>
                  <a:pt x="3237255" y="165100"/>
                </a:lnTo>
                <a:close/>
              </a:path>
              <a:path w="3262629" h="6273800">
                <a:moveTo>
                  <a:pt x="59766" y="177800"/>
                </a:moveTo>
                <a:lnTo>
                  <a:pt x="19735" y="177800"/>
                </a:lnTo>
                <a:lnTo>
                  <a:pt x="22364" y="165100"/>
                </a:lnTo>
                <a:lnTo>
                  <a:pt x="62496" y="165100"/>
                </a:lnTo>
                <a:lnTo>
                  <a:pt x="59766" y="177800"/>
                </a:lnTo>
                <a:close/>
              </a:path>
              <a:path w="3262629" h="6273800">
                <a:moveTo>
                  <a:pt x="62191" y="177800"/>
                </a:moveTo>
                <a:lnTo>
                  <a:pt x="62496" y="165100"/>
                </a:lnTo>
                <a:lnTo>
                  <a:pt x="68046" y="165100"/>
                </a:lnTo>
                <a:lnTo>
                  <a:pt x="62191" y="177800"/>
                </a:lnTo>
                <a:close/>
              </a:path>
              <a:path w="3262629" h="6273800">
                <a:moveTo>
                  <a:pt x="3200209" y="177800"/>
                </a:moveTo>
                <a:lnTo>
                  <a:pt x="3194342" y="165100"/>
                </a:lnTo>
                <a:lnTo>
                  <a:pt x="3199904" y="165100"/>
                </a:lnTo>
                <a:lnTo>
                  <a:pt x="3200209" y="177800"/>
                </a:lnTo>
                <a:close/>
              </a:path>
              <a:path w="3262629" h="6273800">
                <a:moveTo>
                  <a:pt x="3242652" y="177800"/>
                </a:moveTo>
                <a:lnTo>
                  <a:pt x="3202635" y="177800"/>
                </a:lnTo>
                <a:lnTo>
                  <a:pt x="3199904" y="165100"/>
                </a:lnTo>
                <a:lnTo>
                  <a:pt x="3240024" y="165100"/>
                </a:lnTo>
                <a:lnTo>
                  <a:pt x="3242652" y="177800"/>
                </a:lnTo>
                <a:close/>
              </a:path>
              <a:path w="3262629" h="6273800">
                <a:moveTo>
                  <a:pt x="55105" y="190500"/>
                </a:moveTo>
                <a:lnTo>
                  <a:pt x="14947" y="190500"/>
                </a:lnTo>
                <a:lnTo>
                  <a:pt x="17272" y="177800"/>
                </a:lnTo>
                <a:lnTo>
                  <a:pt x="57543" y="177800"/>
                </a:lnTo>
                <a:lnTo>
                  <a:pt x="55105" y="190500"/>
                </a:lnTo>
                <a:close/>
              </a:path>
              <a:path w="3262629" h="6273800">
                <a:moveTo>
                  <a:pt x="3247440" y="190500"/>
                </a:moveTo>
                <a:lnTo>
                  <a:pt x="3207296" y="190500"/>
                </a:lnTo>
                <a:lnTo>
                  <a:pt x="3204844" y="177800"/>
                </a:lnTo>
                <a:lnTo>
                  <a:pt x="3245129" y="177800"/>
                </a:lnTo>
                <a:lnTo>
                  <a:pt x="3247440" y="190500"/>
                </a:lnTo>
                <a:close/>
              </a:path>
              <a:path w="3262629" h="6273800">
                <a:moveTo>
                  <a:pt x="50965" y="203200"/>
                </a:moveTo>
                <a:lnTo>
                  <a:pt x="10795" y="203200"/>
                </a:lnTo>
                <a:lnTo>
                  <a:pt x="12788" y="190500"/>
                </a:lnTo>
                <a:lnTo>
                  <a:pt x="53124" y="190500"/>
                </a:lnTo>
                <a:lnTo>
                  <a:pt x="50965" y="203200"/>
                </a:lnTo>
                <a:close/>
              </a:path>
              <a:path w="3262629" h="6273800">
                <a:moveTo>
                  <a:pt x="3251606" y="203200"/>
                </a:moveTo>
                <a:lnTo>
                  <a:pt x="3211423" y="203200"/>
                </a:lnTo>
                <a:lnTo>
                  <a:pt x="3209264" y="190500"/>
                </a:lnTo>
                <a:lnTo>
                  <a:pt x="3249599" y="190500"/>
                </a:lnTo>
                <a:lnTo>
                  <a:pt x="3251606" y="203200"/>
                </a:lnTo>
                <a:close/>
              </a:path>
              <a:path w="3262629" h="6273800">
                <a:moveTo>
                  <a:pt x="47383" y="215900"/>
                </a:moveTo>
                <a:lnTo>
                  <a:pt x="7289" y="215900"/>
                </a:lnTo>
                <a:lnTo>
                  <a:pt x="8953" y="203200"/>
                </a:lnTo>
                <a:lnTo>
                  <a:pt x="49250" y="203200"/>
                </a:lnTo>
                <a:lnTo>
                  <a:pt x="47383" y="215900"/>
                </a:lnTo>
                <a:close/>
              </a:path>
              <a:path w="3262629" h="6273800">
                <a:moveTo>
                  <a:pt x="3255111" y="215900"/>
                </a:moveTo>
                <a:lnTo>
                  <a:pt x="3215017" y="215900"/>
                </a:lnTo>
                <a:lnTo>
                  <a:pt x="3213150" y="203200"/>
                </a:lnTo>
                <a:lnTo>
                  <a:pt x="3253435" y="203200"/>
                </a:lnTo>
                <a:lnTo>
                  <a:pt x="3255111" y="215900"/>
                </a:lnTo>
                <a:close/>
              </a:path>
              <a:path w="3262629" h="6273800">
                <a:moveTo>
                  <a:pt x="44348" y="228600"/>
                </a:moveTo>
                <a:lnTo>
                  <a:pt x="4445" y="228600"/>
                </a:lnTo>
                <a:lnTo>
                  <a:pt x="5778" y="215900"/>
                </a:lnTo>
                <a:lnTo>
                  <a:pt x="45910" y="215900"/>
                </a:lnTo>
                <a:lnTo>
                  <a:pt x="44348" y="228600"/>
                </a:lnTo>
                <a:close/>
              </a:path>
              <a:path w="3262629" h="6273800">
                <a:moveTo>
                  <a:pt x="3257956" y="228600"/>
                </a:moveTo>
                <a:lnTo>
                  <a:pt x="3218040" y="228600"/>
                </a:lnTo>
                <a:lnTo>
                  <a:pt x="3216478" y="215900"/>
                </a:lnTo>
                <a:lnTo>
                  <a:pt x="3256622" y="215900"/>
                </a:lnTo>
                <a:lnTo>
                  <a:pt x="3257956" y="228600"/>
                </a:lnTo>
                <a:close/>
              </a:path>
              <a:path w="3262629" h="6273800">
                <a:moveTo>
                  <a:pt x="39344" y="254000"/>
                </a:moveTo>
                <a:lnTo>
                  <a:pt x="1460" y="254000"/>
                </a:lnTo>
                <a:lnTo>
                  <a:pt x="2286" y="241300"/>
                </a:lnTo>
                <a:lnTo>
                  <a:pt x="3276" y="228600"/>
                </a:lnTo>
                <a:lnTo>
                  <a:pt x="41986" y="228600"/>
                </a:lnTo>
                <a:lnTo>
                  <a:pt x="40906" y="241300"/>
                </a:lnTo>
                <a:lnTo>
                  <a:pt x="40106" y="241300"/>
                </a:lnTo>
                <a:lnTo>
                  <a:pt x="39344" y="254000"/>
                </a:lnTo>
                <a:close/>
              </a:path>
              <a:path w="3262629" h="6273800">
                <a:moveTo>
                  <a:pt x="3260928" y="254000"/>
                </a:moveTo>
                <a:lnTo>
                  <a:pt x="3223042" y="254000"/>
                </a:lnTo>
                <a:lnTo>
                  <a:pt x="3222282" y="241300"/>
                </a:lnTo>
                <a:lnTo>
                  <a:pt x="3221495" y="241300"/>
                </a:lnTo>
                <a:lnTo>
                  <a:pt x="3220402" y="228600"/>
                </a:lnTo>
                <a:lnTo>
                  <a:pt x="3259126" y="228600"/>
                </a:lnTo>
                <a:lnTo>
                  <a:pt x="3260115" y="241300"/>
                </a:lnTo>
                <a:lnTo>
                  <a:pt x="3260928" y="254000"/>
                </a:lnTo>
                <a:close/>
              </a:path>
              <a:path w="3262629" h="6273800">
                <a:moveTo>
                  <a:pt x="38404" y="266700"/>
                </a:moveTo>
                <a:lnTo>
                  <a:pt x="368" y="266700"/>
                </a:lnTo>
                <a:lnTo>
                  <a:pt x="825" y="254000"/>
                </a:lnTo>
                <a:lnTo>
                  <a:pt x="38836" y="254000"/>
                </a:lnTo>
                <a:lnTo>
                  <a:pt x="38404" y="266700"/>
                </a:lnTo>
                <a:close/>
              </a:path>
              <a:path w="3262629" h="6273800">
                <a:moveTo>
                  <a:pt x="3262033" y="266700"/>
                </a:moveTo>
                <a:lnTo>
                  <a:pt x="3223996" y="266700"/>
                </a:lnTo>
                <a:lnTo>
                  <a:pt x="3223564" y="254000"/>
                </a:lnTo>
                <a:lnTo>
                  <a:pt x="3261575" y="254000"/>
                </a:lnTo>
                <a:lnTo>
                  <a:pt x="3262033" y="266700"/>
                </a:lnTo>
                <a:close/>
              </a:path>
              <a:path w="3262629" h="6273800">
                <a:moveTo>
                  <a:pt x="38100" y="5994400"/>
                </a:moveTo>
                <a:lnTo>
                  <a:pt x="0" y="5994400"/>
                </a:lnTo>
                <a:lnTo>
                  <a:pt x="88" y="266700"/>
                </a:lnTo>
                <a:lnTo>
                  <a:pt x="38188" y="266700"/>
                </a:lnTo>
                <a:lnTo>
                  <a:pt x="38100" y="5994400"/>
                </a:lnTo>
                <a:close/>
              </a:path>
              <a:path w="3262629" h="6273800">
                <a:moveTo>
                  <a:pt x="3262401" y="5994400"/>
                </a:moveTo>
                <a:lnTo>
                  <a:pt x="3224301" y="5994400"/>
                </a:lnTo>
                <a:lnTo>
                  <a:pt x="3224212" y="266700"/>
                </a:lnTo>
                <a:lnTo>
                  <a:pt x="3262299" y="266700"/>
                </a:lnTo>
                <a:lnTo>
                  <a:pt x="3262401" y="5994400"/>
                </a:lnTo>
                <a:close/>
              </a:path>
              <a:path w="3262629" h="6273800">
                <a:moveTo>
                  <a:pt x="39395" y="6019800"/>
                </a:moveTo>
                <a:lnTo>
                  <a:pt x="825" y="6019800"/>
                </a:lnTo>
                <a:lnTo>
                  <a:pt x="368" y="6007100"/>
                </a:lnTo>
                <a:lnTo>
                  <a:pt x="88" y="5994400"/>
                </a:lnTo>
                <a:lnTo>
                  <a:pt x="38176" y="5994400"/>
                </a:lnTo>
                <a:lnTo>
                  <a:pt x="38430" y="6007100"/>
                </a:lnTo>
                <a:lnTo>
                  <a:pt x="38798" y="6007100"/>
                </a:lnTo>
                <a:lnTo>
                  <a:pt x="39395" y="6019800"/>
                </a:lnTo>
                <a:close/>
              </a:path>
              <a:path w="3262629" h="6273800">
                <a:moveTo>
                  <a:pt x="3261575" y="6019800"/>
                </a:moveTo>
                <a:lnTo>
                  <a:pt x="3223006" y="6019800"/>
                </a:lnTo>
                <a:lnTo>
                  <a:pt x="3223602" y="6007100"/>
                </a:lnTo>
                <a:lnTo>
                  <a:pt x="3223971" y="6007100"/>
                </a:lnTo>
                <a:lnTo>
                  <a:pt x="3224225" y="5994400"/>
                </a:lnTo>
                <a:lnTo>
                  <a:pt x="3262299" y="5994400"/>
                </a:lnTo>
                <a:lnTo>
                  <a:pt x="3262033" y="6007100"/>
                </a:lnTo>
                <a:lnTo>
                  <a:pt x="3261575" y="6019800"/>
                </a:lnTo>
                <a:close/>
              </a:path>
              <a:path w="3262629" h="6273800">
                <a:moveTo>
                  <a:pt x="40970" y="6032500"/>
                </a:moveTo>
                <a:lnTo>
                  <a:pt x="2286" y="6032500"/>
                </a:lnTo>
                <a:lnTo>
                  <a:pt x="1460" y="6019800"/>
                </a:lnTo>
                <a:lnTo>
                  <a:pt x="40043" y="6019800"/>
                </a:lnTo>
                <a:lnTo>
                  <a:pt x="40970" y="6032500"/>
                </a:lnTo>
                <a:close/>
              </a:path>
              <a:path w="3262629" h="6273800">
                <a:moveTo>
                  <a:pt x="3260115" y="6032500"/>
                </a:moveTo>
                <a:lnTo>
                  <a:pt x="3221418" y="6032500"/>
                </a:lnTo>
                <a:lnTo>
                  <a:pt x="3222345" y="6019800"/>
                </a:lnTo>
                <a:lnTo>
                  <a:pt x="3260928" y="6019800"/>
                </a:lnTo>
                <a:lnTo>
                  <a:pt x="3260115" y="6032500"/>
                </a:lnTo>
                <a:close/>
              </a:path>
              <a:path w="3262629" h="6273800">
                <a:moveTo>
                  <a:pt x="43154" y="6045200"/>
                </a:moveTo>
                <a:lnTo>
                  <a:pt x="4445" y="6045200"/>
                </a:lnTo>
                <a:lnTo>
                  <a:pt x="3276" y="6032500"/>
                </a:lnTo>
                <a:lnTo>
                  <a:pt x="41910" y="6032500"/>
                </a:lnTo>
                <a:lnTo>
                  <a:pt x="43154" y="6045200"/>
                </a:lnTo>
                <a:close/>
              </a:path>
              <a:path w="3262629" h="6273800">
                <a:moveTo>
                  <a:pt x="3257956" y="6045200"/>
                </a:moveTo>
                <a:lnTo>
                  <a:pt x="3219246" y="6045200"/>
                </a:lnTo>
                <a:lnTo>
                  <a:pt x="3220491" y="6032500"/>
                </a:lnTo>
                <a:lnTo>
                  <a:pt x="3259126" y="6032500"/>
                </a:lnTo>
                <a:lnTo>
                  <a:pt x="3257956" y="6045200"/>
                </a:lnTo>
                <a:close/>
              </a:path>
              <a:path w="3262629" h="6273800">
                <a:moveTo>
                  <a:pt x="45910" y="6057900"/>
                </a:moveTo>
                <a:lnTo>
                  <a:pt x="7289" y="6057900"/>
                </a:lnTo>
                <a:lnTo>
                  <a:pt x="5778" y="6045200"/>
                </a:lnTo>
                <a:lnTo>
                  <a:pt x="44348" y="6045200"/>
                </a:lnTo>
                <a:lnTo>
                  <a:pt x="45910" y="6057900"/>
                </a:lnTo>
                <a:close/>
              </a:path>
              <a:path w="3262629" h="6273800">
                <a:moveTo>
                  <a:pt x="3255111" y="6057900"/>
                </a:moveTo>
                <a:lnTo>
                  <a:pt x="3216478" y="6057900"/>
                </a:lnTo>
                <a:lnTo>
                  <a:pt x="3218040" y="6045200"/>
                </a:lnTo>
                <a:lnTo>
                  <a:pt x="3256622" y="6045200"/>
                </a:lnTo>
                <a:lnTo>
                  <a:pt x="3255111" y="6057900"/>
                </a:lnTo>
                <a:close/>
              </a:path>
              <a:path w="3262629" h="6273800">
                <a:moveTo>
                  <a:pt x="53124" y="6083300"/>
                </a:moveTo>
                <a:lnTo>
                  <a:pt x="12788" y="6083300"/>
                </a:lnTo>
                <a:lnTo>
                  <a:pt x="10795" y="6070600"/>
                </a:lnTo>
                <a:lnTo>
                  <a:pt x="8953" y="6057900"/>
                </a:lnTo>
                <a:lnTo>
                  <a:pt x="47383" y="6057900"/>
                </a:lnTo>
                <a:lnTo>
                  <a:pt x="49250" y="6070600"/>
                </a:lnTo>
                <a:lnTo>
                  <a:pt x="50965" y="6070600"/>
                </a:lnTo>
                <a:lnTo>
                  <a:pt x="53124" y="6083300"/>
                </a:lnTo>
                <a:close/>
              </a:path>
              <a:path w="3262629" h="6273800">
                <a:moveTo>
                  <a:pt x="3249599" y="6083300"/>
                </a:moveTo>
                <a:lnTo>
                  <a:pt x="3209264" y="6083300"/>
                </a:lnTo>
                <a:lnTo>
                  <a:pt x="3211423" y="6070600"/>
                </a:lnTo>
                <a:lnTo>
                  <a:pt x="3213150" y="6070600"/>
                </a:lnTo>
                <a:lnTo>
                  <a:pt x="3215017" y="6057900"/>
                </a:lnTo>
                <a:lnTo>
                  <a:pt x="3253435" y="6057900"/>
                </a:lnTo>
                <a:lnTo>
                  <a:pt x="3251606" y="6070600"/>
                </a:lnTo>
                <a:lnTo>
                  <a:pt x="3249599" y="6083300"/>
                </a:lnTo>
                <a:close/>
              </a:path>
              <a:path w="3262629" h="6273800">
                <a:moveTo>
                  <a:pt x="59956" y="6096000"/>
                </a:moveTo>
                <a:lnTo>
                  <a:pt x="17272" y="6096000"/>
                </a:lnTo>
                <a:lnTo>
                  <a:pt x="14947" y="6083300"/>
                </a:lnTo>
                <a:lnTo>
                  <a:pt x="57365" y="6083300"/>
                </a:lnTo>
                <a:lnTo>
                  <a:pt x="59956" y="6096000"/>
                </a:lnTo>
                <a:close/>
              </a:path>
              <a:path w="3262629" h="6273800">
                <a:moveTo>
                  <a:pt x="3245129" y="6096000"/>
                </a:moveTo>
                <a:lnTo>
                  <a:pt x="3202445" y="6096000"/>
                </a:lnTo>
                <a:lnTo>
                  <a:pt x="3205024" y="6083300"/>
                </a:lnTo>
                <a:lnTo>
                  <a:pt x="3247440" y="6083300"/>
                </a:lnTo>
                <a:lnTo>
                  <a:pt x="3245129" y="6096000"/>
                </a:lnTo>
                <a:close/>
              </a:path>
              <a:path w="3262629" h="6273800">
                <a:moveTo>
                  <a:pt x="68046" y="6108700"/>
                </a:moveTo>
                <a:lnTo>
                  <a:pt x="22364" y="6108700"/>
                </a:lnTo>
                <a:lnTo>
                  <a:pt x="19735" y="6096000"/>
                </a:lnTo>
                <a:lnTo>
                  <a:pt x="62191" y="6096000"/>
                </a:lnTo>
                <a:lnTo>
                  <a:pt x="68046" y="6108700"/>
                </a:lnTo>
                <a:close/>
              </a:path>
              <a:path w="3262629" h="6273800">
                <a:moveTo>
                  <a:pt x="3240024" y="6108700"/>
                </a:moveTo>
                <a:lnTo>
                  <a:pt x="3194342" y="6108700"/>
                </a:lnTo>
                <a:lnTo>
                  <a:pt x="3200209" y="6096000"/>
                </a:lnTo>
                <a:lnTo>
                  <a:pt x="3242652" y="6096000"/>
                </a:lnTo>
                <a:lnTo>
                  <a:pt x="3240024" y="6108700"/>
                </a:lnTo>
                <a:close/>
              </a:path>
              <a:path w="3262629" h="6273800">
                <a:moveTo>
                  <a:pt x="87325" y="6146800"/>
                </a:moveTo>
                <a:lnTo>
                  <a:pt x="41198" y="6146800"/>
                </a:lnTo>
                <a:lnTo>
                  <a:pt x="34353" y="6134100"/>
                </a:lnTo>
                <a:lnTo>
                  <a:pt x="28117" y="6121400"/>
                </a:lnTo>
                <a:lnTo>
                  <a:pt x="25146" y="6108700"/>
                </a:lnTo>
                <a:lnTo>
                  <a:pt x="67614" y="6108700"/>
                </a:lnTo>
                <a:lnTo>
                  <a:pt x="74002" y="6121400"/>
                </a:lnTo>
                <a:lnTo>
                  <a:pt x="73520" y="6121400"/>
                </a:lnTo>
                <a:lnTo>
                  <a:pt x="80429" y="6134100"/>
                </a:lnTo>
                <a:lnTo>
                  <a:pt x="79921" y="6134100"/>
                </a:lnTo>
                <a:lnTo>
                  <a:pt x="87325" y="6146800"/>
                </a:lnTo>
                <a:close/>
              </a:path>
              <a:path w="3262629" h="6273800">
                <a:moveTo>
                  <a:pt x="3221189" y="6146800"/>
                </a:moveTo>
                <a:lnTo>
                  <a:pt x="3175076" y="6146800"/>
                </a:lnTo>
                <a:lnTo>
                  <a:pt x="3182480" y="6134100"/>
                </a:lnTo>
                <a:lnTo>
                  <a:pt x="3181959" y="6134100"/>
                </a:lnTo>
                <a:lnTo>
                  <a:pt x="3188868" y="6121400"/>
                </a:lnTo>
                <a:lnTo>
                  <a:pt x="3188398" y="6121400"/>
                </a:lnTo>
                <a:lnTo>
                  <a:pt x="3194786" y="6108700"/>
                </a:lnTo>
                <a:lnTo>
                  <a:pt x="3237255" y="6108700"/>
                </a:lnTo>
                <a:lnTo>
                  <a:pt x="3234283" y="6121400"/>
                </a:lnTo>
                <a:lnTo>
                  <a:pt x="3228047" y="6134100"/>
                </a:lnTo>
                <a:lnTo>
                  <a:pt x="3221189" y="6146800"/>
                </a:lnTo>
                <a:close/>
              </a:path>
              <a:path w="3262629" h="6273800">
                <a:moveTo>
                  <a:pt x="94653" y="6146800"/>
                </a:moveTo>
                <a:lnTo>
                  <a:pt x="87325" y="6146800"/>
                </a:lnTo>
                <a:lnTo>
                  <a:pt x="86779" y="6134100"/>
                </a:lnTo>
                <a:lnTo>
                  <a:pt x="94653" y="6146800"/>
                </a:lnTo>
                <a:close/>
              </a:path>
              <a:path w="3262629" h="6273800">
                <a:moveTo>
                  <a:pt x="3175076" y="6146800"/>
                </a:moveTo>
                <a:lnTo>
                  <a:pt x="3167735" y="6146800"/>
                </a:lnTo>
                <a:lnTo>
                  <a:pt x="3175623" y="6134100"/>
                </a:lnTo>
                <a:lnTo>
                  <a:pt x="3175076" y="6146800"/>
                </a:lnTo>
                <a:close/>
              </a:path>
              <a:path w="3262629" h="6273800">
                <a:moveTo>
                  <a:pt x="147154" y="6197600"/>
                </a:moveTo>
                <a:lnTo>
                  <a:pt x="83337" y="6197600"/>
                </a:lnTo>
                <a:lnTo>
                  <a:pt x="73926" y="6184900"/>
                </a:lnTo>
                <a:lnTo>
                  <a:pt x="64985" y="6172200"/>
                </a:lnTo>
                <a:lnTo>
                  <a:pt x="56540" y="6159500"/>
                </a:lnTo>
                <a:lnTo>
                  <a:pt x="48602" y="6146800"/>
                </a:lnTo>
                <a:lnTo>
                  <a:pt x="94081" y="6146800"/>
                </a:lnTo>
                <a:lnTo>
                  <a:pt x="102425" y="6159500"/>
                </a:lnTo>
                <a:lnTo>
                  <a:pt x="101815" y="6159500"/>
                </a:lnTo>
                <a:lnTo>
                  <a:pt x="110604" y="6172200"/>
                </a:lnTo>
                <a:lnTo>
                  <a:pt x="118516" y="6172200"/>
                </a:lnTo>
                <a:lnTo>
                  <a:pt x="128143" y="6184900"/>
                </a:lnTo>
                <a:lnTo>
                  <a:pt x="136740" y="6184900"/>
                </a:lnTo>
                <a:lnTo>
                  <a:pt x="147154" y="6197600"/>
                </a:lnTo>
                <a:close/>
              </a:path>
              <a:path w="3262629" h="6273800">
                <a:moveTo>
                  <a:pt x="3179051" y="6197600"/>
                </a:moveTo>
                <a:lnTo>
                  <a:pt x="3115246" y="6197600"/>
                </a:lnTo>
                <a:lnTo>
                  <a:pt x="3125649" y="6184900"/>
                </a:lnTo>
                <a:lnTo>
                  <a:pt x="3134245" y="6184900"/>
                </a:lnTo>
                <a:lnTo>
                  <a:pt x="3143885" y="6172200"/>
                </a:lnTo>
                <a:lnTo>
                  <a:pt x="3151784" y="6172200"/>
                </a:lnTo>
                <a:lnTo>
                  <a:pt x="3160585" y="6159500"/>
                </a:lnTo>
                <a:lnTo>
                  <a:pt x="3159975" y="6159500"/>
                </a:lnTo>
                <a:lnTo>
                  <a:pt x="3168319" y="6146800"/>
                </a:lnTo>
                <a:lnTo>
                  <a:pt x="3213787" y="6146800"/>
                </a:lnTo>
                <a:lnTo>
                  <a:pt x="3205861" y="6159500"/>
                </a:lnTo>
                <a:lnTo>
                  <a:pt x="3197415" y="6172200"/>
                </a:lnTo>
                <a:lnTo>
                  <a:pt x="3188475" y="6184900"/>
                </a:lnTo>
                <a:lnTo>
                  <a:pt x="3179051" y="6197600"/>
                </a:lnTo>
                <a:close/>
              </a:path>
              <a:path w="3262629" h="6273800">
                <a:moveTo>
                  <a:pt x="183362" y="6223000"/>
                </a:moveTo>
                <a:lnTo>
                  <a:pt x="114287" y="6223000"/>
                </a:lnTo>
                <a:lnTo>
                  <a:pt x="103543" y="6210300"/>
                </a:lnTo>
                <a:lnTo>
                  <a:pt x="93218" y="6197600"/>
                </a:lnTo>
                <a:lnTo>
                  <a:pt x="146392" y="6197600"/>
                </a:lnTo>
                <a:lnTo>
                  <a:pt x="157162" y="6210300"/>
                </a:lnTo>
                <a:lnTo>
                  <a:pt x="177507" y="6210300"/>
                </a:lnTo>
                <a:lnTo>
                  <a:pt x="183362" y="6223000"/>
                </a:lnTo>
                <a:close/>
              </a:path>
              <a:path w="3262629" h="6273800">
                <a:moveTo>
                  <a:pt x="167500" y="6210300"/>
                </a:moveTo>
                <a:lnTo>
                  <a:pt x="157162" y="6210300"/>
                </a:lnTo>
                <a:lnTo>
                  <a:pt x="156387" y="6197600"/>
                </a:lnTo>
                <a:lnTo>
                  <a:pt x="167500" y="6210300"/>
                </a:lnTo>
                <a:close/>
              </a:path>
              <a:path w="3262629" h="6273800">
                <a:moveTo>
                  <a:pt x="3105226" y="6210300"/>
                </a:moveTo>
                <a:lnTo>
                  <a:pt x="3094888" y="6210300"/>
                </a:lnTo>
                <a:lnTo>
                  <a:pt x="3106013" y="6197600"/>
                </a:lnTo>
                <a:lnTo>
                  <a:pt x="3105226" y="6210300"/>
                </a:lnTo>
                <a:close/>
              </a:path>
              <a:path w="3262629" h="6273800">
                <a:moveTo>
                  <a:pt x="3148101" y="6223000"/>
                </a:moveTo>
                <a:lnTo>
                  <a:pt x="3079038" y="6223000"/>
                </a:lnTo>
                <a:lnTo>
                  <a:pt x="3084880" y="6210300"/>
                </a:lnTo>
                <a:lnTo>
                  <a:pt x="3105226" y="6210300"/>
                </a:lnTo>
                <a:lnTo>
                  <a:pt x="3115997" y="6197600"/>
                </a:lnTo>
                <a:lnTo>
                  <a:pt x="3169171" y="6197600"/>
                </a:lnTo>
                <a:lnTo>
                  <a:pt x="3158845" y="6210300"/>
                </a:lnTo>
                <a:lnTo>
                  <a:pt x="3148101" y="6223000"/>
                </a:lnTo>
                <a:close/>
              </a:path>
              <a:path w="3262629" h="6273800">
                <a:moveTo>
                  <a:pt x="3113481" y="6248400"/>
                </a:moveTo>
                <a:lnTo>
                  <a:pt x="148907" y="6248400"/>
                </a:lnTo>
                <a:lnTo>
                  <a:pt x="136994" y="6235700"/>
                </a:lnTo>
                <a:lnTo>
                  <a:pt x="125450" y="6223000"/>
                </a:lnTo>
                <a:lnTo>
                  <a:pt x="211048" y="6223000"/>
                </a:lnTo>
                <a:lnTo>
                  <a:pt x="217309" y="6235700"/>
                </a:lnTo>
                <a:lnTo>
                  <a:pt x="3125406" y="6235700"/>
                </a:lnTo>
                <a:lnTo>
                  <a:pt x="3113481" y="6248400"/>
                </a:lnTo>
                <a:close/>
              </a:path>
              <a:path w="3262629" h="6273800">
                <a:moveTo>
                  <a:pt x="3125406" y="6235700"/>
                </a:moveTo>
                <a:lnTo>
                  <a:pt x="3045077" y="6235700"/>
                </a:lnTo>
                <a:lnTo>
                  <a:pt x="3051352" y="6223000"/>
                </a:lnTo>
                <a:lnTo>
                  <a:pt x="3136950" y="6223000"/>
                </a:lnTo>
                <a:lnTo>
                  <a:pt x="3125406" y="6235700"/>
                </a:lnTo>
                <a:close/>
              </a:path>
              <a:path w="3262629" h="6273800">
                <a:moveTo>
                  <a:pt x="3088601" y="6261100"/>
                </a:moveTo>
                <a:lnTo>
                  <a:pt x="173799" y="6261100"/>
                </a:lnTo>
                <a:lnTo>
                  <a:pt x="167449" y="6248400"/>
                </a:lnTo>
                <a:lnTo>
                  <a:pt x="3094951" y="6248400"/>
                </a:lnTo>
                <a:lnTo>
                  <a:pt x="3088601" y="6261100"/>
                </a:lnTo>
                <a:close/>
              </a:path>
              <a:path w="3262629" h="6273800">
                <a:moveTo>
                  <a:pt x="3048927" y="6273800"/>
                </a:moveTo>
                <a:lnTo>
                  <a:pt x="213461" y="6273800"/>
                </a:lnTo>
                <a:lnTo>
                  <a:pt x="206679" y="6261100"/>
                </a:lnTo>
                <a:lnTo>
                  <a:pt x="3055721" y="6261100"/>
                </a:lnTo>
                <a:lnTo>
                  <a:pt x="3048927" y="62738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8459" y="382841"/>
            <a:ext cx="1550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匹配视频素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材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2103297" y="2982392"/>
            <a:ext cx="307340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按照配音脚本中的顺序 匹配视频素材</a:t>
            </a:r>
            <a:endParaRPr sz="24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1822704" y="3140964"/>
            <a:ext cx="143510" cy="1141730"/>
          </a:xfrm>
          <a:custGeom>
            <a:avLst/>
            <a:gdLst/>
            <a:ahLst/>
            <a:cxnLst/>
            <a:rect l="l" t="t" r="r" b="b"/>
            <a:pathLst>
              <a:path w="143510" h="1141729">
                <a:moveTo>
                  <a:pt x="120395" y="1141476"/>
                </a:moveTo>
                <a:lnTo>
                  <a:pt x="24383" y="1141476"/>
                </a:lnTo>
                <a:lnTo>
                  <a:pt x="14769" y="1139705"/>
                </a:lnTo>
                <a:lnTo>
                  <a:pt x="7010" y="1134560"/>
                </a:lnTo>
                <a:lnTo>
                  <a:pt x="1841" y="1126777"/>
                </a:lnTo>
                <a:lnTo>
                  <a:pt x="0" y="1117091"/>
                </a:lnTo>
                <a:lnTo>
                  <a:pt x="0" y="24384"/>
                </a:lnTo>
                <a:lnTo>
                  <a:pt x="1841" y="14841"/>
                </a:lnTo>
                <a:lnTo>
                  <a:pt x="7010" y="7105"/>
                </a:lnTo>
                <a:lnTo>
                  <a:pt x="14769" y="1913"/>
                </a:lnTo>
                <a:lnTo>
                  <a:pt x="24383" y="0"/>
                </a:lnTo>
                <a:lnTo>
                  <a:pt x="120395" y="0"/>
                </a:lnTo>
                <a:lnTo>
                  <a:pt x="129450" y="1913"/>
                </a:lnTo>
                <a:lnTo>
                  <a:pt x="136864" y="7105"/>
                </a:lnTo>
                <a:lnTo>
                  <a:pt x="141759" y="14841"/>
                </a:lnTo>
                <a:lnTo>
                  <a:pt x="143256" y="24384"/>
                </a:lnTo>
                <a:lnTo>
                  <a:pt x="143256" y="1117091"/>
                </a:lnTo>
                <a:lnTo>
                  <a:pt x="141759" y="1126777"/>
                </a:lnTo>
                <a:lnTo>
                  <a:pt x="136864" y="1134560"/>
                </a:lnTo>
                <a:lnTo>
                  <a:pt x="129450" y="1139705"/>
                </a:lnTo>
                <a:lnTo>
                  <a:pt x="120395" y="114147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6384290" y="563880"/>
            <a:ext cx="2746375" cy="5949950"/>
          </a:xfrm>
          <a:prstGeom prst="rect">
            <a:avLst/>
          </a:prstGeom>
        </p:spPr>
      </p:pic>
      <p:sp>
        <p:nvSpPr>
          <p:cNvPr id="7" name="object 7"/>
          <p:cNvSpPr/>
          <p:nvPr>
            <p:custDataLst>
              <p:tags r:id="rId6"/>
            </p:custDataLst>
          </p:nvPr>
        </p:nvSpPr>
        <p:spPr>
          <a:xfrm>
            <a:off x="6125845" y="384175"/>
            <a:ext cx="3262630" cy="6375400"/>
          </a:xfrm>
          <a:custGeom>
            <a:avLst/>
            <a:gdLst/>
            <a:ahLst/>
            <a:cxnLst/>
            <a:rect l="l" t="t" r="r" b="b"/>
            <a:pathLst>
              <a:path w="3262629" h="6375400">
                <a:moveTo>
                  <a:pt x="3062351" y="12700"/>
                </a:moveTo>
                <a:lnTo>
                  <a:pt x="199859" y="12700"/>
                </a:lnTo>
                <a:lnTo>
                  <a:pt x="206578" y="0"/>
                </a:lnTo>
                <a:lnTo>
                  <a:pt x="3055632" y="0"/>
                </a:lnTo>
                <a:lnTo>
                  <a:pt x="3062351" y="12700"/>
                </a:lnTo>
                <a:close/>
              </a:path>
              <a:path w="3262629" h="6375400">
                <a:moveTo>
                  <a:pt x="3101225" y="25400"/>
                </a:moveTo>
                <a:lnTo>
                  <a:pt x="160985" y="25400"/>
                </a:lnTo>
                <a:lnTo>
                  <a:pt x="167360" y="12700"/>
                </a:lnTo>
                <a:lnTo>
                  <a:pt x="3094850" y="12700"/>
                </a:lnTo>
                <a:lnTo>
                  <a:pt x="3101225" y="25400"/>
                </a:lnTo>
                <a:close/>
              </a:path>
              <a:path w="3262629" h="6375400">
                <a:moveTo>
                  <a:pt x="277863" y="38100"/>
                </a:moveTo>
                <a:lnTo>
                  <a:pt x="136905" y="38100"/>
                </a:lnTo>
                <a:lnTo>
                  <a:pt x="148818" y="25400"/>
                </a:lnTo>
                <a:lnTo>
                  <a:pt x="284721" y="25400"/>
                </a:lnTo>
                <a:lnTo>
                  <a:pt x="277863" y="38100"/>
                </a:lnTo>
                <a:close/>
              </a:path>
              <a:path w="3262629" h="6375400">
                <a:moveTo>
                  <a:pt x="3125317" y="38100"/>
                </a:moveTo>
                <a:lnTo>
                  <a:pt x="2984347" y="38100"/>
                </a:lnTo>
                <a:lnTo>
                  <a:pt x="2977489" y="25400"/>
                </a:lnTo>
                <a:lnTo>
                  <a:pt x="3113392" y="25400"/>
                </a:lnTo>
                <a:lnTo>
                  <a:pt x="3125317" y="38100"/>
                </a:lnTo>
                <a:close/>
              </a:path>
              <a:path w="3262629" h="6375400">
                <a:moveTo>
                  <a:pt x="166598" y="63500"/>
                </a:moveTo>
                <a:lnTo>
                  <a:pt x="103454" y="63500"/>
                </a:lnTo>
                <a:lnTo>
                  <a:pt x="114198" y="50800"/>
                </a:lnTo>
                <a:lnTo>
                  <a:pt x="125361" y="38100"/>
                </a:lnTo>
                <a:lnTo>
                  <a:pt x="211404" y="38100"/>
                </a:lnTo>
                <a:lnTo>
                  <a:pt x="205193" y="50800"/>
                </a:lnTo>
                <a:lnTo>
                  <a:pt x="178041" y="50800"/>
                </a:lnTo>
                <a:lnTo>
                  <a:pt x="166598" y="63500"/>
                </a:lnTo>
                <a:close/>
              </a:path>
              <a:path w="3262629" h="6375400">
                <a:moveTo>
                  <a:pt x="3158756" y="63500"/>
                </a:moveTo>
                <a:lnTo>
                  <a:pt x="3095612" y="63500"/>
                </a:lnTo>
                <a:lnTo>
                  <a:pt x="3084169" y="50800"/>
                </a:lnTo>
                <a:lnTo>
                  <a:pt x="3057016" y="50800"/>
                </a:lnTo>
                <a:lnTo>
                  <a:pt x="3050806" y="38100"/>
                </a:lnTo>
                <a:lnTo>
                  <a:pt x="3136861" y="38100"/>
                </a:lnTo>
                <a:lnTo>
                  <a:pt x="3148012" y="50800"/>
                </a:lnTo>
                <a:lnTo>
                  <a:pt x="3158756" y="63500"/>
                </a:lnTo>
                <a:close/>
              </a:path>
              <a:path w="3262629" h="6375400">
                <a:moveTo>
                  <a:pt x="118414" y="101600"/>
                </a:moveTo>
                <a:lnTo>
                  <a:pt x="64896" y="101600"/>
                </a:lnTo>
                <a:lnTo>
                  <a:pt x="73837" y="88900"/>
                </a:lnTo>
                <a:lnTo>
                  <a:pt x="83248" y="76200"/>
                </a:lnTo>
                <a:lnTo>
                  <a:pt x="93129" y="63500"/>
                </a:lnTo>
                <a:lnTo>
                  <a:pt x="157073" y="63500"/>
                </a:lnTo>
                <a:lnTo>
                  <a:pt x="146303" y="76200"/>
                </a:lnTo>
                <a:lnTo>
                  <a:pt x="137388" y="76200"/>
                </a:lnTo>
                <a:lnTo>
                  <a:pt x="127355" y="88900"/>
                </a:lnTo>
                <a:lnTo>
                  <a:pt x="128054" y="88900"/>
                </a:lnTo>
                <a:lnTo>
                  <a:pt x="118414" y="101600"/>
                </a:lnTo>
                <a:close/>
              </a:path>
              <a:path w="3262629" h="6375400">
                <a:moveTo>
                  <a:pt x="3197326" y="101600"/>
                </a:moveTo>
                <a:lnTo>
                  <a:pt x="3143796" y="101600"/>
                </a:lnTo>
                <a:lnTo>
                  <a:pt x="3134156" y="88900"/>
                </a:lnTo>
                <a:lnTo>
                  <a:pt x="3134855" y="88900"/>
                </a:lnTo>
                <a:lnTo>
                  <a:pt x="3124834" y="76200"/>
                </a:lnTo>
                <a:lnTo>
                  <a:pt x="3115906" y="76200"/>
                </a:lnTo>
                <a:lnTo>
                  <a:pt x="3105136" y="63500"/>
                </a:lnTo>
                <a:lnTo>
                  <a:pt x="3169081" y="63500"/>
                </a:lnTo>
                <a:lnTo>
                  <a:pt x="3178962" y="76200"/>
                </a:lnTo>
                <a:lnTo>
                  <a:pt x="3188387" y="88900"/>
                </a:lnTo>
                <a:lnTo>
                  <a:pt x="3197326" y="101600"/>
                </a:lnTo>
                <a:close/>
              </a:path>
              <a:path w="3262629" h="6375400">
                <a:moveTo>
                  <a:pt x="67513" y="165100"/>
                </a:moveTo>
                <a:lnTo>
                  <a:pt x="25057" y="165100"/>
                </a:lnTo>
                <a:lnTo>
                  <a:pt x="28028" y="152400"/>
                </a:lnTo>
                <a:lnTo>
                  <a:pt x="34264" y="139700"/>
                </a:lnTo>
                <a:lnTo>
                  <a:pt x="41109" y="127000"/>
                </a:lnTo>
                <a:lnTo>
                  <a:pt x="48513" y="114300"/>
                </a:lnTo>
                <a:lnTo>
                  <a:pt x="56451" y="101600"/>
                </a:lnTo>
                <a:lnTo>
                  <a:pt x="110515" y="101600"/>
                </a:lnTo>
                <a:lnTo>
                  <a:pt x="101726" y="114300"/>
                </a:lnTo>
                <a:lnTo>
                  <a:pt x="102336" y="114300"/>
                </a:lnTo>
                <a:lnTo>
                  <a:pt x="93992" y="127000"/>
                </a:lnTo>
                <a:lnTo>
                  <a:pt x="87236" y="127000"/>
                </a:lnTo>
                <a:lnTo>
                  <a:pt x="79832" y="139700"/>
                </a:lnTo>
                <a:lnTo>
                  <a:pt x="80340" y="139700"/>
                </a:lnTo>
                <a:lnTo>
                  <a:pt x="73431" y="152400"/>
                </a:lnTo>
                <a:lnTo>
                  <a:pt x="73913" y="152400"/>
                </a:lnTo>
                <a:lnTo>
                  <a:pt x="67513" y="165100"/>
                </a:lnTo>
                <a:close/>
              </a:path>
              <a:path w="3262629" h="6375400">
                <a:moveTo>
                  <a:pt x="3237166" y="165100"/>
                </a:moveTo>
                <a:lnTo>
                  <a:pt x="3194697" y="165100"/>
                </a:lnTo>
                <a:lnTo>
                  <a:pt x="3188296" y="152400"/>
                </a:lnTo>
                <a:lnTo>
                  <a:pt x="3188780" y="152400"/>
                </a:lnTo>
                <a:lnTo>
                  <a:pt x="3181870" y="139700"/>
                </a:lnTo>
                <a:lnTo>
                  <a:pt x="3182378" y="139700"/>
                </a:lnTo>
                <a:lnTo>
                  <a:pt x="3174986" y="127000"/>
                </a:lnTo>
                <a:lnTo>
                  <a:pt x="3168230" y="127000"/>
                </a:lnTo>
                <a:lnTo>
                  <a:pt x="3159873" y="114300"/>
                </a:lnTo>
                <a:lnTo>
                  <a:pt x="3160496" y="114300"/>
                </a:lnTo>
                <a:lnTo>
                  <a:pt x="3151695" y="101600"/>
                </a:lnTo>
                <a:lnTo>
                  <a:pt x="3205772" y="101600"/>
                </a:lnTo>
                <a:lnTo>
                  <a:pt x="3213696" y="114300"/>
                </a:lnTo>
                <a:lnTo>
                  <a:pt x="3221101" y="127000"/>
                </a:lnTo>
                <a:lnTo>
                  <a:pt x="3227958" y="139700"/>
                </a:lnTo>
                <a:lnTo>
                  <a:pt x="3234181" y="152400"/>
                </a:lnTo>
                <a:lnTo>
                  <a:pt x="3237166" y="165100"/>
                </a:lnTo>
                <a:close/>
              </a:path>
              <a:path w="3262629" h="6375400">
                <a:moveTo>
                  <a:pt x="59677" y="177800"/>
                </a:moveTo>
                <a:lnTo>
                  <a:pt x="19646" y="177800"/>
                </a:lnTo>
                <a:lnTo>
                  <a:pt x="22275" y="165100"/>
                </a:lnTo>
                <a:lnTo>
                  <a:pt x="62395" y="165100"/>
                </a:lnTo>
                <a:lnTo>
                  <a:pt x="59677" y="177800"/>
                </a:lnTo>
                <a:close/>
              </a:path>
              <a:path w="3262629" h="6375400">
                <a:moveTo>
                  <a:pt x="62090" y="177800"/>
                </a:moveTo>
                <a:lnTo>
                  <a:pt x="62395" y="165100"/>
                </a:lnTo>
                <a:lnTo>
                  <a:pt x="67957" y="165100"/>
                </a:lnTo>
                <a:lnTo>
                  <a:pt x="62090" y="177800"/>
                </a:lnTo>
                <a:close/>
              </a:path>
              <a:path w="3262629" h="6375400">
                <a:moveTo>
                  <a:pt x="3200120" y="177800"/>
                </a:moveTo>
                <a:lnTo>
                  <a:pt x="3194253" y="165100"/>
                </a:lnTo>
                <a:lnTo>
                  <a:pt x="3199815" y="165100"/>
                </a:lnTo>
                <a:lnTo>
                  <a:pt x="3200120" y="177800"/>
                </a:lnTo>
                <a:close/>
              </a:path>
              <a:path w="3262629" h="6375400">
                <a:moveTo>
                  <a:pt x="3242563" y="177800"/>
                </a:moveTo>
                <a:lnTo>
                  <a:pt x="3202533" y="177800"/>
                </a:lnTo>
                <a:lnTo>
                  <a:pt x="3199815" y="165100"/>
                </a:lnTo>
                <a:lnTo>
                  <a:pt x="3239935" y="165100"/>
                </a:lnTo>
                <a:lnTo>
                  <a:pt x="3242563" y="177800"/>
                </a:lnTo>
                <a:close/>
              </a:path>
              <a:path w="3262629" h="6375400">
                <a:moveTo>
                  <a:pt x="55003" y="190500"/>
                </a:moveTo>
                <a:lnTo>
                  <a:pt x="14858" y="190500"/>
                </a:lnTo>
                <a:lnTo>
                  <a:pt x="17183" y="177800"/>
                </a:lnTo>
                <a:lnTo>
                  <a:pt x="57454" y="177800"/>
                </a:lnTo>
                <a:lnTo>
                  <a:pt x="55003" y="190500"/>
                </a:lnTo>
                <a:close/>
              </a:path>
              <a:path w="3262629" h="6375400">
                <a:moveTo>
                  <a:pt x="3247351" y="190500"/>
                </a:moveTo>
                <a:lnTo>
                  <a:pt x="3207207" y="190500"/>
                </a:lnTo>
                <a:lnTo>
                  <a:pt x="3204756" y="177800"/>
                </a:lnTo>
                <a:lnTo>
                  <a:pt x="3245040" y="177800"/>
                </a:lnTo>
                <a:lnTo>
                  <a:pt x="3247351" y="190500"/>
                </a:lnTo>
                <a:close/>
              </a:path>
              <a:path w="3262629" h="6375400">
                <a:moveTo>
                  <a:pt x="50876" y="203200"/>
                </a:moveTo>
                <a:lnTo>
                  <a:pt x="10706" y="203200"/>
                </a:lnTo>
                <a:lnTo>
                  <a:pt x="12700" y="190500"/>
                </a:lnTo>
                <a:lnTo>
                  <a:pt x="53035" y="190500"/>
                </a:lnTo>
                <a:lnTo>
                  <a:pt x="50876" y="203200"/>
                </a:lnTo>
                <a:close/>
              </a:path>
              <a:path w="3262629" h="6375400">
                <a:moveTo>
                  <a:pt x="3251504" y="203200"/>
                </a:moveTo>
                <a:lnTo>
                  <a:pt x="3211334" y="203200"/>
                </a:lnTo>
                <a:lnTo>
                  <a:pt x="3209175" y="190500"/>
                </a:lnTo>
                <a:lnTo>
                  <a:pt x="3249510" y="190500"/>
                </a:lnTo>
                <a:lnTo>
                  <a:pt x="3251504" y="203200"/>
                </a:lnTo>
                <a:close/>
              </a:path>
              <a:path w="3262629" h="6375400">
                <a:moveTo>
                  <a:pt x="47294" y="215900"/>
                </a:moveTo>
                <a:lnTo>
                  <a:pt x="7188" y="215900"/>
                </a:lnTo>
                <a:lnTo>
                  <a:pt x="8864" y="203200"/>
                </a:lnTo>
                <a:lnTo>
                  <a:pt x="49149" y="203200"/>
                </a:lnTo>
                <a:lnTo>
                  <a:pt x="47294" y="215900"/>
                </a:lnTo>
                <a:close/>
              </a:path>
              <a:path w="3262629" h="6375400">
                <a:moveTo>
                  <a:pt x="3255021" y="215900"/>
                </a:moveTo>
                <a:lnTo>
                  <a:pt x="3214930" y="215900"/>
                </a:lnTo>
                <a:lnTo>
                  <a:pt x="3213061" y="203200"/>
                </a:lnTo>
                <a:lnTo>
                  <a:pt x="3253346" y="203200"/>
                </a:lnTo>
                <a:lnTo>
                  <a:pt x="3255021" y="215900"/>
                </a:lnTo>
                <a:close/>
              </a:path>
              <a:path w="3262629" h="6375400">
                <a:moveTo>
                  <a:pt x="44259" y="228600"/>
                </a:moveTo>
                <a:lnTo>
                  <a:pt x="4343" y="228600"/>
                </a:lnTo>
                <a:lnTo>
                  <a:pt x="5689" y="215900"/>
                </a:lnTo>
                <a:lnTo>
                  <a:pt x="45821" y="215900"/>
                </a:lnTo>
                <a:lnTo>
                  <a:pt x="44259" y="228600"/>
                </a:lnTo>
                <a:close/>
              </a:path>
              <a:path w="3262629" h="6375400">
                <a:moveTo>
                  <a:pt x="3257867" y="228600"/>
                </a:moveTo>
                <a:lnTo>
                  <a:pt x="3217952" y="228600"/>
                </a:lnTo>
                <a:lnTo>
                  <a:pt x="3216388" y="215900"/>
                </a:lnTo>
                <a:lnTo>
                  <a:pt x="3256521" y="215900"/>
                </a:lnTo>
                <a:lnTo>
                  <a:pt x="3257867" y="228600"/>
                </a:lnTo>
                <a:close/>
              </a:path>
              <a:path w="3262629" h="6375400">
                <a:moveTo>
                  <a:pt x="39255" y="254000"/>
                </a:moveTo>
                <a:lnTo>
                  <a:pt x="1371" y="254000"/>
                </a:lnTo>
                <a:lnTo>
                  <a:pt x="2184" y="241300"/>
                </a:lnTo>
                <a:lnTo>
                  <a:pt x="3187" y="228600"/>
                </a:lnTo>
                <a:lnTo>
                  <a:pt x="41897" y="228600"/>
                </a:lnTo>
                <a:lnTo>
                  <a:pt x="40805" y="241300"/>
                </a:lnTo>
                <a:lnTo>
                  <a:pt x="40017" y="241300"/>
                </a:lnTo>
                <a:lnTo>
                  <a:pt x="39255" y="254000"/>
                </a:lnTo>
                <a:close/>
              </a:path>
              <a:path w="3262629" h="6375400">
                <a:moveTo>
                  <a:pt x="3260838" y="254000"/>
                </a:moveTo>
                <a:lnTo>
                  <a:pt x="3222955" y="254000"/>
                </a:lnTo>
                <a:lnTo>
                  <a:pt x="3222193" y="241300"/>
                </a:lnTo>
                <a:lnTo>
                  <a:pt x="3221405" y="241300"/>
                </a:lnTo>
                <a:lnTo>
                  <a:pt x="3220313" y="228600"/>
                </a:lnTo>
                <a:lnTo>
                  <a:pt x="3259035" y="228600"/>
                </a:lnTo>
                <a:lnTo>
                  <a:pt x="3260026" y="241300"/>
                </a:lnTo>
                <a:lnTo>
                  <a:pt x="3260838" y="254000"/>
                </a:lnTo>
                <a:close/>
              </a:path>
              <a:path w="3262629" h="6375400">
                <a:moveTo>
                  <a:pt x="38315" y="266700"/>
                </a:moveTo>
                <a:lnTo>
                  <a:pt x="279" y="266700"/>
                </a:lnTo>
                <a:lnTo>
                  <a:pt x="736" y="254000"/>
                </a:lnTo>
                <a:lnTo>
                  <a:pt x="38747" y="254000"/>
                </a:lnTo>
                <a:lnTo>
                  <a:pt x="38315" y="266700"/>
                </a:lnTo>
                <a:close/>
              </a:path>
              <a:path w="3262629" h="6375400">
                <a:moveTo>
                  <a:pt x="3261931" y="266700"/>
                </a:moveTo>
                <a:lnTo>
                  <a:pt x="3223895" y="266700"/>
                </a:lnTo>
                <a:lnTo>
                  <a:pt x="3223475" y="254000"/>
                </a:lnTo>
                <a:lnTo>
                  <a:pt x="3261473" y="254000"/>
                </a:lnTo>
                <a:lnTo>
                  <a:pt x="3261931" y="266700"/>
                </a:lnTo>
                <a:close/>
              </a:path>
              <a:path w="3262629" h="6375400">
                <a:moveTo>
                  <a:pt x="38087" y="6096000"/>
                </a:moveTo>
                <a:lnTo>
                  <a:pt x="0" y="6096000"/>
                </a:lnTo>
                <a:lnTo>
                  <a:pt x="0" y="266700"/>
                </a:lnTo>
                <a:lnTo>
                  <a:pt x="38087" y="266700"/>
                </a:lnTo>
                <a:lnTo>
                  <a:pt x="38087" y="6096000"/>
                </a:lnTo>
                <a:close/>
              </a:path>
              <a:path w="3262629" h="6375400">
                <a:moveTo>
                  <a:pt x="3262210" y="6096000"/>
                </a:moveTo>
                <a:lnTo>
                  <a:pt x="3224123" y="6096000"/>
                </a:lnTo>
                <a:lnTo>
                  <a:pt x="3224123" y="266700"/>
                </a:lnTo>
                <a:lnTo>
                  <a:pt x="3262210" y="266700"/>
                </a:lnTo>
                <a:lnTo>
                  <a:pt x="3262210" y="6096000"/>
                </a:lnTo>
                <a:close/>
              </a:path>
              <a:path w="3262629" h="6375400">
                <a:moveTo>
                  <a:pt x="38747" y="6108700"/>
                </a:moveTo>
                <a:lnTo>
                  <a:pt x="736" y="6108700"/>
                </a:lnTo>
                <a:lnTo>
                  <a:pt x="279" y="6096000"/>
                </a:lnTo>
                <a:lnTo>
                  <a:pt x="38315" y="6096000"/>
                </a:lnTo>
                <a:lnTo>
                  <a:pt x="38747" y="6108700"/>
                </a:lnTo>
                <a:close/>
              </a:path>
              <a:path w="3262629" h="6375400">
                <a:moveTo>
                  <a:pt x="3261473" y="6108700"/>
                </a:moveTo>
                <a:lnTo>
                  <a:pt x="3223475" y="6108700"/>
                </a:lnTo>
                <a:lnTo>
                  <a:pt x="3223895" y="6096000"/>
                </a:lnTo>
                <a:lnTo>
                  <a:pt x="3261931" y="6096000"/>
                </a:lnTo>
                <a:lnTo>
                  <a:pt x="3261473" y="6108700"/>
                </a:lnTo>
                <a:close/>
              </a:path>
              <a:path w="3262629" h="6375400">
                <a:moveTo>
                  <a:pt x="41897" y="6134100"/>
                </a:moveTo>
                <a:lnTo>
                  <a:pt x="3187" y="6134100"/>
                </a:lnTo>
                <a:lnTo>
                  <a:pt x="2184" y="6121400"/>
                </a:lnTo>
                <a:lnTo>
                  <a:pt x="1371" y="6108700"/>
                </a:lnTo>
                <a:lnTo>
                  <a:pt x="39255" y="6108700"/>
                </a:lnTo>
                <a:lnTo>
                  <a:pt x="40017" y="6121400"/>
                </a:lnTo>
                <a:lnTo>
                  <a:pt x="40805" y="6121400"/>
                </a:lnTo>
                <a:lnTo>
                  <a:pt x="41897" y="6134100"/>
                </a:lnTo>
                <a:close/>
              </a:path>
              <a:path w="3262629" h="6375400">
                <a:moveTo>
                  <a:pt x="3259035" y="6134100"/>
                </a:moveTo>
                <a:lnTo>
                  <a:pt x="3220313" y="6134100"/>
                </a:lnTo>
                <a:lnTo>
                  <a:pt x="3221405" y="6121400"/>
                </a:lnTo>
                <a:lnTo>
                  <a:pt x="3222193" y="6121400"/>
                </a:lnTo>
                <a:lnTo>
                  <a:pt x="3222955" y="6108700"/>
                </a:lnTo>
                <a:lnTo>
                  <a:pt x="3260838" y="6108700"/>
                </a:lnTo>
                <a:lnTo>
                  <a:pt x="3260026" y="6121400"/>
                </a:lnTo>
                <a:lnTo>
                  <a:pt x="3259035" y="6134100"/>
                </a:lnTo>
                <a:close/>
              </a:path>
              <a:path w="3262629" h="6375400">
                <a:moveTo>
                  <a:pt x="44373" y="6146800"/>
                </a:moveTo>
                <a:lnTo>
                  <a:pt x="5689" y="6146800"/>
                </a:lnTo>
                <a:lnTo>
                  <a:pt x="4343" y="6134100"/>
                </a:lnTo>
                <a:lnTo>
                  <a:pt x="42964" y="6134100"/>
                </a:lnTo>
                <a:lnTo>
                  <a:pt x="44373" y="6146800"/>
                </a:lnTo>
                <a:close/>
              </a:path>
              <a:path w="3262629" h="6375400">
                <a:moveTo>
                  <a:pt x="3256521" y="6146800"/>
                </a:moveTo>
                <a:lnTo>
                  <a:pt x="3217851" y="6146800"/>
                </a:lnTo>
                <a:lnTo>
                  <a:pt x="3219246" y="6134100"/>
                </a:lnTo>
                <a:lnTo>
                  <a:pt x="3257867" y="6134100"/>
                </a:lnTo>
                <a:lnTo>
                  <a:pt x="3256521" y="6146800"/>
                </a:lnTo>
                <a:close/>
              </a:path>
              <a:path w="3262629" h="6375400">
                <a:moveTo>
                  <a:pt x="49149" y="6159500"/>
                </a:moveTo>
                <a:lnTo>
                  <a:pt x="8864" y="6159500"/>
                </a:lnTo>
                <a:lnTo>
                  <a:pt x="7188" y="6146800"/>
                </a:lnTo>
                <a:lnTo>
                  <a:pt x="47294" y="6146800"/>
                </a:lnTo>
                <a:lnTo>
                  <a:pt x="49149" y="6159500"/>
                </a:lnTo>
                <a:close/>
              </a:path>
              <a:path w="3262629" h="6375400">
                <a:moveTo>
                  <a:pt x="3253346" y="6159500"/>
                </a:moveTo>
                <a:lnTo>
                  <a:pt x="3213061" y="6159500"/>
                </a:lnTo>
                <a:lnTo>
                  <a:pt x="3214930" y="6146800"/>
                </a:lnTo>
                <a:lnTo>
                  <a:pt x="3255021" y="6146800"/>
                </a:lnTo>
                <a:lnTo>
                  <a:pt x="3253346" y="6159500"/>
                </a:lnTo>
                <a:close/>
              </a:path>
              <a:path w="3262629" h="6375400">
                <a:moveTo>
                  <a:pt x="53035" y="6172200"/>
                </a:moveTo>
                <a:lnTo>
                  <a:pt x="12700" y="6172200"/>
                </a:lnTo>
                <a:lnTo>
                  <a:pt x="10706" y="6159500"/>
                </a:lnTo>
                <a:lnTo>
                  <a:pt x="50876" y="6159500"/>
                </a:lnTo>
                <a:lnTo>
                  <a:pt x="53035" y="6172200"/>
                </a:lnTo>
                <a:close/>
              </a:path>
              <a:path w="3262629" h="6375400">
                <a:moveTo>
                  <a:pt x="3249510" y="6172200"/>
                </a:moveTo>
                <a:lnTo>
                  <a:pt x="3209175" y="6172200"/>
                </a:lnTo>
                <a:lnTo>
                  <a:pt x="3211334" y="6159500"/>
                </a:lnTo>
                <a:lnTo>
                  <a:pt x="3251504" y="6159500"/>
                </a:lnTo>
                <a:lnTo>
                  <a:pt x="3249510" y="6172200"/>
                </a:lnTo>
                <a:close/>
              </a:path>
              <a:path w="3262629" h="6375400">
                <a:moveTo>
                  <a:pt x="57454" y="6184900"/>
                </a:moveTo>
                <a:lnTo>
                  <a:pt x="17183" y="6184900"/>
                </a:lnTo>
                <a:lnTo>
                  <a:pt x="14858" y="6172200"/>
                </a:lnTo>
                <a:lnTo>
                  <a:pt x="55003" y="6172200"/>
                </a:lnTo>
                <a:lnTo>
                  <a:pt x="57454" y="6184900"/>
                </a:lnTo>
                <a:close/>
              </a:path>
              <a:path w="3262629" h="6375400">
                <a:moveTo>
                  <a:pt x="3245040" y="6184900"/>
                </a:moveTo>
                <a:lnTo>
                  <a:pt x="3204756" y="6184900"/>
                </a:lnTo>
                <a:lnTo>
                  <a:pt x="3207207" y="6172200"/>
                </a:lnTo>
                <a:lnTo>
                  <a:pt x="3247351" y="6172200"/>
                </a:lnTo>
                <a:lnTo>
                  <a:pt x="3245040" y="6184900"/>
                </a:lnTo>
                <a:close/>
              </a:path>
              <a:path w="3262629" h="6375400">
                <a:moveTo>
                  <a:pt x="62395" y="6197600"/>
                </a:moveTo>
                <a:lnTo>
                  <a:pt x="22275" y="6197600"/>
                </a:lnTo>
                <a:lnTo>
                  <a:pt x="19646" y="6184900"/>
                </a:lnTo>
                <a:lnTo>
                  <a:pt x="59677" y="6184900"/>
                </a:lnTo>
                <a:lnTo>
                  <a:pt x="62395" y="6197600"/>
                </a:lnTo>
                <a:close/>
              </a:path>
              <a:path w="3262629" h="6375400">
                <a:moveTo>
                  <a:pt x="3239935" y="6197600"/>
                </a:moveTo>
                <a:lnTo>
                  <a:pt x="3199815" y="6197600"/>
                </a:lnTo>
                <a:lnTo>
                  <a:pt x="3202533" y="6184900"/>
                </a:lnTo>
                <a:lnTo>
                  <a:pt x="3242563" y="6184900"/>
                </a:lnTo>
                <a:lnTo>
                  <a:pt x="3239935" y="6197600"/>
                </a:lnTo>
                <a:close/>
              </a:path>
              <a:path w="3262629" h="6375400">
                <a:moveTo>
                  <a:pt x="110515" y="6261100"/>
                </a:moveTo>
                <a:lnTo>
                  <a:pt x="56451" y="6261100"/>
                </a:lnTo>
                <a:lnTo>
                  <a:pt x="48513" y="6248400"/>
                </a:lnTo>
                <a:lnTo>
                  <a:pt x="41109" y="6235700"/>
                </a:lnTo>
                <a:lnTo>
                  <a:pt x="34264" y="6223000"/>
                </a:lnTo>
                <a:lnTo>
                  <a:pt x="28028" y="6210300"/>
                </a:lnTo>
                <a:lnTo>
                  <a:pt x="25057" y="6197600"/>
                </a:lnTo>
                <a:lnTo>
                  <a:pt x="67513" y="6197600"/>
                </a:lnTo>
                <a:lnTo>
                  <a:pt x="73913" y="6210300"/>
                </a:lnTo>
                <a:lnTo>
                  <a:pt x="73431" y="6210300"/>
                </a:lnTo>
                <a:lnTo>
                  <a:pt x="80340" y="6223000"/>
                </a:lnTo>
                <a:lnTo>
                  <a:pt x="79832" y="6223000"/>
                </a:lnTo>
                <a:lnTo>
                  <a:pt x="87236" y="6235700"/>
                </a:lnTo>
                <a:lnTo>
                  <a:pt x="86690" y="6235700"/>
                </a:lnTo>
                <a:lnTo>
                  <a:pt x="94564" y="6248400"/>
                </a:lnTo>
                <a:lnTo>
                  <a:pt x="101726" y="6248400"/>
                </a:lnTo>
                <a:lnTo>
                  <a:pt x="110515" y="6261100"/>
                </a:lnTo>
                <a:close/>
              </a:path>
              <a:path w="3262629" h="6375400">
                <a:moveTo>
                  <a:pt x="3205772" y="6261100"/>
                </a:moveTo>
                <a:lnTo>
                  <a:pt x="3151695" y="6261100"/>
                </a:lnTo>
                <a:lnTo>
                  <a:pt x="3160496" y="6248400"/>
                </a:lnTo>
                <a:lnTo>
                  <a:pt x="3167646" y="6248400"/>
                </a:lnTo>
                <a:lnTo>
                  <a:pt x="3175533" y="6235700"/>
                </a:lnTo>
                <a:lnTo>
                  <a:pt x="3174986" y="6235700"/>
                </a:lnTo>
                <a:lnTo>
                  <a:pt x="3182378" y="6223000"/>
                </a:lnTo>
                <a:lnTo>
                  <a:pt x="3181870" y="6223000"/>
                </a:lnTo>
                <a:lnTo>
                  <a:pt x="3188780" y="6210300"/>
                </a:lnTo>
                <a:lnTo>
                  <a:pt x="3188296" y="6210300"/>
                </a:lnTo>
                <a:lnTo>
                  <a:pt x="3194697" y="6197600"/>
                </a:lnTo>
                <a:lnTo>
                  <a:pt x="3237166" y="6197600"/>
                </a:lnTo>
                <a:lnTo>
                  <a:pt x="3234181" y="6210300"/>
                </a:lnTo>
                <a:lnTo>
                  <a:pt x="3227958" y="6223000"/>
                </a:lnTo>
                <a:lnTo>
                  <a:pt x="3221101" y="6235700"/>
                </a:lnTo>
                <a:lnTo>
                  <a:pt x="3213696" y="6248400"/>
                </a:lnTo>
                <a:lnTo>
                  <a:pt x="3205772" y="6261100"/>
                </a:lnTo>
                <a:close/>
              </a:path>
              <a:path w="3262629" h="6375400">
                <a:moveTo>
                  <a:pt x="102336" y="6248400"/>
                </a:moveTo>
                <a:lnTo>
                  <a:pt x="94564" y="6248400"/>
                </a:lnTo>
                <a:lnTo>
                  <a:pt x="93992" y="6235700"/>
                </a:lnTo>
                <a:lnTo>
                  <a:pt x="102336" y="6248400"/>
                </a:lnTo>
                <a:close/>
              </a:path>
              <a:path w="3262629" h="6375400">
                <a:moveTo>
                  <a:pt x="3167646" y="6248400"/>
                </a:moveTo>
                <a:lnTo>
                  <a:pt x="3159873" y="6248400"/>
                </a:lnTo>
                <a:lnTo>
                  <a:pt x="3168230" y="6235700"/>
                </a:lnTo>
                <a:lnTo>
                  <a:pt x="3167646" y="6248400"/>
                </a:lnTo>
                <a:close/>
              </a:path>
              <a:path w="3262629" h="6375400">
                <a:moveTo>
                  <a:pt x="157073" y="6299200"/>
                </a:moveTo>
                <a:lnTo>
                  <a:pt x="93129" y="6299200"/>
                </a:lnTo>
                <a:lnTo>
                  <a:pt x="83248" y="6286500"/>
                </a:lnTo>
                <a:lnTo>
                  <a:pt x="73837" y="6273800"/>
                </a:lnTo>
                <a:lnTo>
                  <a:pt x="64896" y="6261100"/>
                </a:lnTo>
                <a:lnTo>
                  <a:pt x="109867" y="6261100"/>
                </a:lnTo>
                <a:lnTo>
                  <a:pt x="119087" y="6273800"/>
                </a:lnTo>
                <a:lnTo>
                  <a:pt x="127355" y="6273800"/>
                </a:lnTo>
                <a:lnTo>
                  <a:pt x="137388" y="6286500"/>
                </a:lnTo>
                <a:lnTo>
                  <a:pt x="146303" y="6286500"/>
                </a:lnTo>
                <a:lnTo>
                  <a:pt x="157073" y="6299200"/>
                </a:lnTo>
                <a:close/>
              </a:path>
              <a:path w="3262629" h="6375400">
                <a:moveTo>
                  <a:pt x="128054" y="6273800"/>
                </a:moveTo>
                <a:lnTo>
                  <a:pt x="119087" y="6273800"/>
                </a:lnTo>
                <a:lnTo>
                  <a:pt x="118414" y="6261100"/>
                </a:lnTo>
                <a:lnTo>
                  <a:pt x="128054" y="6273800"/>
                </a:lnTo>
                <a:close/>
              </a:path>
              <a:path w="3262629" h="6375400">
                <a:moveTo>
                  <a:pt x="3143123" y="6273800"/>
                </a:moveTo>
                <a:lnTo>
                  <a:pt x="3134156" y="6273800"/>
                </a:lnTo>
                <a:lnTo>
                  <a:pt x="3143796" y="6261100"/>
                </a:lnTo>
                <a:lnTo>
                  <a:pt x="3143123" y="6273800"/>
                </a:lnTo>
                <a:close/>
              </a:path>
              <a:path w="3262629" h="6375400">
                <a:moveTo>
                  <a:pt x="3169081" y="6299200"/>
                </a:moveTo>
                <a:lnTo>
                  <a:pt x="3105136" y="6299200"/>
                </a:lnTo>
                <a:lnTo>
                  <a:pt x="3115906" y="6286500"/>
                </a:lnTo>
                <a:lnTo>
                  <a:pt x="3124834" y="6286500"/>
                </a:lnTo>
                <a:lnTo>
                  <a:pt x="3134855" y="6273800"/>
                </a:lnTo>
                <a:lnTo>
                  <a:pt x="3143123" y="6273800"/>
                </a:lnTo>
                <a:lnTo>
                  <a:pt x="3152343" y="6261100"/>
                </a:lnTo>
                <a:lnTo>
                  <a:pt x="3197326" y="6261100"/>
                </a:lnTo>
                <a:lnTo>
                  <a:pt x="3188387" y="6273800"/>
                </a:lnTo>
                <a:lnTo>
                  <a:pt x="3178962" y="6286500"/>
                </a:lnTo>
                <a:lnTo>
                  <a:pt x="3169081" y="6299200"/>
                </a:lnTo>
                <a:close/>
              </a:path>
              <a:path w="3262629" h="6375400">
                <a:moveTo>
                  <a:pt x="205651" y="6324600"/>
                </a:moveTo>
                <a:lnTo>
                  <a:pt x="125361" y="6324600"/>
                </a:lnTo>
                <a:lnTo>
                  <a:pt x="114198" y="6311900"/>
                </a:lnTo>
                <a:lnTo>
                  <a:pt x="103454" y="6299200"/>
                </a:lnTo>
                <a:lnTo>
                  <a:pt x="166598" y="6299200"/>
                </a:lnTo>
                <a:lnTo>
                  <a:pt x="178041" y="6311900"/>
                </a:lnTo>
                <a:lnTo>
                  <a:pt x="199516" y="6311900"/>
                </a:lnTo>
                <a:lnTo>
                  <a:pt x="205651" y="6324600"/>
                </a:lnTo>
                <a:close/>
              </a:path>
              <a:path w="3262629" h="6375400">
                <a:moveTo>
                  <a:pt x="3136861" y="6324600"/>
                </a:moveTo>
                <a:lnTo>
                  <a:pt x="3056572" y="6324600"/>
                </a:lnTo>
                <a:lnTo>
                  <a:pt x="3062706" y="6311900"/>
                </a:lnTo>
                <a:lnTo>
                  <a:pt x="3084169" y="6311900"/>
                </a:lnTo>
                <a:lnTo>
                  <a:pt x="3095612" y="6299200"/>
                </a:lnTo>
                <a:lnTo>
                  <a:pt x="3158756" y="6299200"/>
                </a:lnTo>
                <a:lnTo>
                  <a:pt x="3148012" y="6311900"/>
                </a:lnTo>
                <a:lnTo>
                  <a:pt x="3136861" y="6324600"/>
                </a:lnTo>
                <a:close/>
              </a:path>
              <a:path w="3262629" h="6375400">
                <a:moveTo>
                  <a:pt x="272021" y="6337300"/>
                </a:moveTo>
                <a:lnTo>
                  <a:pt x="148818" y="6337300"/>
                </a:lnTo>
                <a:lnTo>
                  <a:pt x="136905" y="6324600"/>
                </a:lnTo>
                <a:lnTo>
                  <a:pt x="265252" y="6324600"/>
                </a:lnTo>
                <a:lnTo>
                  <a:pt x="272021" y="6337300"/>
                </a:lnTo>
                <a:close/>
              </a:path>
              <a:path w="3262629" h="6375400">
                <a:moveTo>
                  <a:pt x="3113392" y="6337300"/>
                </a:moveTo>
                <a:lnTo>
                  <a:pt x="2990189" y="6337300"/>
                </a:lnTo>
                <a:lnTo>
                  <a:pt x="2996958" y="6324600"/>
                </a:lnTo>
                <a:lnTo>
                  <a:pt x="3125317" y="6324600"/>
                </a:lnTo>
                <a:lnTo>
                  <a:pt x="3113392" y="6337300"/>
                </a:lnTo>
                <a:close/>
              </a:path>
              <a:path w="3262629" h="6375400">
                <a:moveTo>
                  <a:pt x="3094850" y="6350000"/>
                </a:moveTo>
                <a:lnTo>
                  <a:pt x="167360" y="6350000"/>
                </a:lnTo>
                <a:lnTo>
                  <a:pt x="160985" y="6337300"/>
                </a:lnTo>
                <a:lnTo>
                  <a:pt x="3101225" y="6337300"/>
                </a:lnTo>
                <a:lnTo>
                  <a:pt x="3094850" y="6350000"/>
                </a:lnTo>
                <a:close/>
              </a:path>
              <a:path w="3262629" h="6375400">
                <a:moveTo>
                  <a:pt x="3062351" y="6362700"/>
                </a:moveTo>
                <a:lnTo>
                  <a:pt x="199859" y="6362700"/>
                </a:lnTo>
                <a:lnTo>
                  <a:pt x="193205" y="6350000"/>
                </a:lnTo>
                <a:lnTo>
                  <a:pt x="3069005" y="6350000"/>
                </a:lnTo>
                <a:lnTo>
                  <a:pt x="3062351" y="6362700"/>
                </a:lnTo>
                <a:close/>
              </a:path>
              <a:path w="3262629" h="6375400">
                <a:moveTo>
                  <a:pt x="2992361" y="6375400"/>
                </a:moveTo>
                <a:lnTo>
                  <a:pt x="269849" y="6375400"/>
                </a:lnTo>
                <a:lnTo>
                  <a:pt x="262597" y="6362700"/>
                </a:lnTo>
                <a:lnTo>
                  <a:pt x="2999612" y="6362700"/>
                </a:lnTo>
                <a:lnTo>
                  <a:pt x="2992361" y="63754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50734" y="2838399"/>
            <a:ext cx="459740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如何处理画面素材？截取最满意的 部分，删掉多余的部分，并调整素 材长度和音频内容对齐</a:t>
            </a:r>
            <a:endParaRPr sz="24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1091" y="367665"/>
            <a:ext cx="1550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处理画面素</a:t>
            </a:r>
            <a:r>
              <a:rPr sz="2000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材</a:t>
            </a:r>
            <a:endParaRPr sz="2000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>
            <p:custDataLst>
              <p:tags r:id="rId3"/>
            </p:custDataLst>
          </p:nvPr>
        </p:nvSpPr>
        <p:spPr>
          <a:xfrm>
            <a:off x="1185672" y="2997707"/>
            <a:ext cx="117475" cy="1438910"/>
          </a:xfrm>
          <a:custGeom>
            <a:avLst/>
            <a:gdLst/>
            <a:ahLst/>
            <a:cxnLst/>
            <a:rect l="l" t="t" r="r" b="b"/>
            <a:pathLst>
              <a:path w="117475" h="1438910">
                <a:moveTo>
                  <a:pt x="99059" y="1438656"/>
                </a:moveTo>
                <a:lnTo>
                  <a:pt x="19812" y="1438656"/>
                </a:lnTo>
                <a:lnTo>
                  <a:pt x="12281" y="1437491"/>
                </a:lnTo>
                <a:lnTo>
                  <a:pt x="6062" y="1433550"/>
                </a:lnTo>
                <a:lnTo>
                  <a:pt x="1765" y="1427590"/>
                </a:lnTo>
                <a:lnTo>
                  <a:pt x="0" y="1420368"/>
                </a:lnTo>
                <a:lnTo>
                  <a:pt x="0" y="18288"/>
                </a:lnTo>
                <a:lnTo>
                  <a:pt x="1765" y="11022"/>
                </a:lnTo>
                <a:lnTo>
                  <a:pt x="6062" y="5048"/>
                </a:lnTo>
                <a:lnTo>
                  <a:pt x="12281" y="1121"/>
                </a:lnTo>
                <a:lnTo>
                  <a:pt x="19812" y="0"/>
                </a:lnTo>
                <a:lnTo>
                  <a:pt x="99059" y="0"/>
                </a:lnTo>
                <a:lnTo>
                  <a:pt x="106353" y="1121"/>
                </a:lnTo>
                <a:lnTo>
                  <a:pt x="112337" y="5048"/>
                </a:lnTo>
                <a:lnTo>
                  <a:pt x="116255" y="11022"/>
                </a:lnTo>
                <a:lnTo>
                  <a:pt x="117347" y="18288"/>
                </a:lnTo>
                <a:lnTo>
                  <a:pt x="117347" y="1420368"/>
                </a:lnTo>
                <a:lnTo>
                  <a:pt x="116255" y="1427590"/>
                </a:lnTo>
                <a:lnTo>
                  <a:pt x="112337" y="1433550"/>
                </a:lnTo>
                <a:lnTo>
                  <a:pt x="106353" y="1437491"/>
                </a:lnTo>
                <a:lnTo>
                  <a:pt x="99059" y="143865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6562090" y="737870"/>
            <a:ext cx="2662555" cy="5767070"/>
          </a:xfrm>
          <a:prstGeom prst="rect">
            <a:avLst/>
          </a:prstGeom>
        </p:spPr>
      </p:pic>
      <p:sp>
        <p:nvSpPr>
          <p:cNvPr id="7" name="object 7"/>
          <p:cNvSpPr/>
          <p:nvPr>
            <p:custDataLst>
              <p:tags r:id="rId5"/>
            </p:custDataLst>
          </p:nvPr>
        </p:nvSpPr>
        <p:spPr>
          <a:xfrm>
            <a:off x="6365240" y="530225"/>
            <a:ext cx="3134360" cy="6223000"/>
          </a:xfrm>
          <a:custGeom>
            <a:avLst/>
            <a:gdLst/>
            <a:ahLst/>
            <a:cxnLst/>
            <a:rect l="l" t="t" r="r" b="b"/>
            <a:pathLst>
              <a:path w="3134359" h="6223000">
                <a:moveTo>
                  <a:pt x="2947974" y="12699"/>
                </a:moveTo>
                <a:lnTo>
                  <a:pt x="186131" y="12699"/>
                </a:lnTo>
                <a:lnTo>
                  <a:pt x="192531" y="0"/>
                </a:lnTo>
                <a:lnTo>
                  <a:pt x="2941575" y="0"/>
                </a:lnTo>
                <a:lnTo>
                  <a:pt x="2947974" y="12699"/>
                </a:lnTo>
                <a:close/>
              </a:path>
              <a:path w="3134359" h="6223000">
                <a:moveTo>
                  <a:pt x="2978899" y="25399"/>
                </a:moveTo>
                <a:lnTo>
                  <a:pt x="155206" y="25399"/>
                </a:lnTo>
                <a:lnTo>
                  <a:pt x="167347" y="12699"/>
                </a:lnTo>
                <a:lnTo>
                  <a:pt x="2966758" y="12699"/>
                </a:lnTo>
                <a:lnTo>
                  <a:pt x="2978899" y="25399"/>
                </a:lnTo>
                <a:close/>
              </a:path>
              <a:path w="3134359" h="6223000">
                <a:moveTo>
                  <a:pt x="3002191" y="38099"/>
                </a:moveTo>
                <a:lnTo>
                  <a:pt x="131914" y="38099"/>
                </a:lnTo>
                <a:lnTo>
                  <a:pt x="143382" y="25399"/>
                </a:lnTo>
                <a:lnTo>
                  <a:pt x="2990723" y="25399"/>
                </a:lnTo>
                <a:lnTo>
                  <a:pt x="3002191" y="38099"/>
                </a:lnTo>
                <a:close/>
              </a:path>
              <a:path w="3134359" h="6223000">
                <a:moveTo>
                  <a:pt x="192671" y="50799"/>
                </a:moveTo>
                <a:lnTo>
                  <a:pt x="110058" y="50799"/>
                </a:lnTo>
                <a:lnTo>
                  <a:pt x="120789" y="38099"/>
                </a:lnTo>
                <a:lnTo>
                  <a:pt x="198564" y="38099"/>
                </a:lnTo>
                <a:lnTo>
                  <a:pt x="192671" y="50799"/>
                </a:lnTo>
                <a:close/>
              </a:path>
              <a:path w="3134359" h="6223000">
                <a:moveTo>
                  <a:pt x="3024047" y="50799"/>
                </a:moveTo>
                <a:lnTo>
                  <a:pt x="2941434" y="50799"/>
                </a:lnTo>
                <a:lnTo>
                  <a:pt x="2935541" y="38099"/>
                </a:lnTo>
                <a:lnTo>
                  <a:pt x="3013316" y="38099"/>
                </a:lnTo>
                <a:lnTo>
                  <a:pt x="3024047" y="50799"/>
                </a:lnTo>
                <a:close/>
              </a:path>
              <a:path w="3134359" h="6223000">
                <a:moveTo>
                  <a:pt x="123609" y="88899"/>
                </a:moveTo>
                <a:lnTo>
                  <a:pt x="71183" y="88899"/>
                </a:lnTo>
                <a:lnTo>
                  <a:pt x="80251" y="76199"/>
                </a:lnTo>
                <a:lnTo>
                  <a:pt x="89763" y="63499"/>
                </a:lnTo>
                <a:lnTo>
                  <a:pt x="99707" y="50799"/>
                </a:lnTo>
                <a:lnTo>
                  <a:pt x="172161" y="50799"/>
                </a:lnTo>
                <a:lnTo>
                  <a:pt x="161162" y="63499"/>
                </a:lnTo>
                <a:lnTo>
                  <a:pt x="152082" y="63499"/>
                </a:lnTo>
                <a:lnTo>
                  <a:pt x="141744" y="76199"/>
                </a:lnTo>
                <a:lnTo>
                  <a:pt x="133235" y="76199"/>
                </a:lnTo>
                <a:lnTo>
                  <a:pt x="123609" y="88899"/>
                </a:lnTo>
                <a:close/>
              </a:path>
              <a:path w="3134359" h="6223000">
                <a:moveTo>
                  <a:pt x="3062922" y="88899"/>
                </a:moveTo>
                <a:lnTo>
                  <a:pt x="3010498" y="88899"/>
                </a:lnTo>
                <a:lnTo>
                  <a:pt x="3000870" y="76199"/>
                </a:lnTo>
                <a:lnTo>
                  <a:pt x="2992361" y="76199"/>
                </a:lnTo>
                <a:lnTo>
                  <a:pt x="2982024" y="63499"/>
                </a:lnTo>
                <a:lnTo>
                  <a:pt x="2972943" y="63499"/>
                </a:lnTo>
                <a:lnTo>
                  <a:pt x="2961944" y="50799"/>
                </a:lnTo>
                <a:lnTo>
                  <a:pt x="3034398" y="50799"/>
                </a:lnTo>
                <a:lnTo>
                  <a:pt x="3044342" y="63499"/>
                </a:lnTo>
                <a:lnTo>
                  <a:pt x="3053854" y="76199"/>
                </a:lnTo>
                <a:lnTo>
                  <a:pt x="3062922" y="88899"/>
                </a:lnTo>
                <a:close/>
              </a:path>
              <a:path w="3134359" h="6223000">
                <a:moveTo>
                  <a:pt x="56451" y="177799"/>
                </a:moveTo>
                <a:lnTo>
                  <a:pt x="16675" y="177799"/>
                </a:lnTo>
                <a:lnTo>
                  <a:pt x="21539" y="165099"/>
                </a:lnTo>
                <a:lnTo>
                  <a:pt x="39674" y="126999"/>
                </a:lnTo>
                <a:lnTo>
                  <a:pt x="62572" y="88899"/>
                </a:lnTo>
                <a:lnTo>
                  <a:pt x="115722" y="88899"/>
                </a:lnTo>
                <a:lnTo>
                  <a:pt x="106870" y="101599"/>
                </a:lnTo>
                <a:lnTo>
                  <a:pt x="107518" y="101599"/>
                </a:lnTo>
                <a:lnTo>
                  <a:pt x="99072" y="114299"/>
                </a:lnTo>
                <a:lnTo>
                  <a:pt x="92252" y="114299"/>
                </a:lnTo>
                <a:lnTo>
                  <a:pt x="84683" y="126999"/>
                </a:lnTo>
                <a:lnTo>
                  <a:pt x="85229" y="126999"/>
                </a:lnTo>
                <a:lnTo>
                  <a:pt x="78117" y="139699"/>
                </a:lnTo>
                <a:lnTo>
                  <a:pt x="72478" y="139699"/>
                </a:lnTo>
                <a:lnTo>
                  <a:pt x="66344" y="152399"/>
                </a:lnTo>
                <a:lnTo>
                  <a:pt x="66776" y="152399"/>
                </a:lnTo>
                <a:lnTo>
                  <a:pt x="61150" y="165099"/>
                </a:lnTo>
                <a:lnTo>
                  <a:pt x="61556" y="165099"/>
                </a:lnTo>
                <a:lnTo>
                  <a:pt x="56451" y="177799"/>
                </a:lnTo>
                <a:close/>
              </a:path>
              <a:path w="3134359" h="6223000">
                <a:moveTo>
                  <a:pt x="3117430" y="177799"/>
                </a:moveTo>
                <a:lnTo>
                  <a:pt x="3077654" y="177799"/>
                </a:lnTo>
                <a:lnTo>
                  <a:pt x="3072549" y="165099"/>
                </a:lnTo>
                <a:lnTo>
                  <a:pt x="3072955" y="165099"/>
                </a:lnTo>
                <a:lnTo>
                  <a:pt x="3067329" y="152399"/>
                </a:lnTo>
                <a:lnTo>
                  <a:pt x="3067761" y="152399"/>
                </a:lnTo>
                <a:lnTo>
                  <a:pt x="3061627" y="139699"/>
                </a:lnTo>
                <a:lnTo>
                  <a:pt x="3055988" y="139699"/>
                </a:lnTo>
                <a:lnTo>
                  <a:pt x="3048876" y="126999"/>
                </a:lnTo>
                <a:lnTo>
                  <a:pt x="3049422" y="126999"/>
                </a:lnTo>
                <a:lnTo>
                  <a:pt x="3041853" y="114299"/>
                </a:lnTo>
                <a:lnTo>
                  <a:pt x="3035032" y="114299"/>
                </a:lnTo>
                <a:lnTo>
                  <a:pt x="3026587" y="101599"/>
                </a:lnTo>
                <a:lnTo>
                  <a:pt x="3027235" y="101599"/>
                </a:lnTo>
                <a:lnTo>
                  <a:pt x="3018383" y="88899"/>
                </a:lnTo>
                <a:lnTo>
                  <a:pt x="3071533" y="88899"/>
                </a:lnTo>
                <a:lnTo>
                  <a:pt x="3094431" y="126999"/>
                </a:lnTo>
                <a:lnTo>
                  <a:pt x="3112566" y="165099"/>
                </a:lnTo>
                <a:lnTo>
                  <a:pt x="3117430" y="177799"/>
                </a:lnTo>
                <a:close/>
              </a:path>
              <a:path w="3134359" h="6223000">
                <a:moveTo>
                  <a:pt x="52247" y="190499"/>
                </a:moveTo>
                <a:lnTo>
                  <a:pt x="12318" y="190499"/>
                </a:lnTo>
                <a:lnTo>
                  <a:pt x="14401" y="177799"/>
                </a:lnTo>
                <a:lnTo>
                  <a:pt x="56807" y="177799"/>
                </a:lnTo>
                <a:lnTo>
                  <a:pt x="52247" y="190499"/>
                </a:lnTo>
                <a:close/>
              </a:path>
              <a:path w="3134359" h="6223000">
                <a:moveTo>
                  <a:pt x="3121788" y="190499"/>
                </a:moveTo>
                <a:lnTo>
                  <a:pt x="3081858" y="190499"/>
                </a:lnTo>
                <a:lnTo>
                  <a:pt x="3077300" y="177799"/>
                </a:lnTo>
                <a:lnTo>
                  <a:pt x="3119704" y="177799"/>
                </a:lnTo>
                <a:lnTo>
                  <a:pt x="3121788" y="190499"/>
                </a:lnTo>
                <a:close/>
              </a:path>
              <a:path w="3134359" h="6223000">
                <a:moveTo>
                  <a:pt x="48628" y="203199"/>
                </a:moveTo>
                <a:lnTo>
                  <a:pt x="8623" y="203199"/>
                </a:lnTo>
                <a:lnTo>
                  <a:pt x="10401" y="190499"/>
                </a:lnTo>
                <a:lnTo>
                  <a:pt x="50571" y="190499"/>
                </a:lnTo>
                <a:lnTo>
                  <a:pt x="48628" y="203199"/>
                </a:lnTo>
                <a:close/>
              </a:path>
              <a:path w="3134359" h="6223000">
                <a:moveTo>
                  <a:pt x="3125470" y="203199"/>
                </a:moveTo>
                <a:lnTo>
                  <a:pt x="3085464" y="203199"/>
                </a:lnTo>
                <a:lnTo>
                  <a:pt x="3083534" y="190499"/>
                </a:lnTo>
                <a:lnTo>
                  <a:pt x="3123704" y="190499"/>
                </a:lnTo>
                <a:lnTo>
                  <a:pt x="3125470" y="203199"/>
                </a:lnTo>
                <a:close/>
              </a:path>
              <a:path w="3134359" h="6223000">
                <a:moveTo>
                  <a:pt x="44081" y="215899"/>
                </a:moveTo>
                <a:lnTo>
                  <a:pt x="5562" y="215899"/>
                </a:lnTo>
                <a:lnTo>
                  <a:pt x="7023" y="203199"/>
                </a:lnTo>
                <a:lnTo>
                  <a:pt x="45580" y="203199"/>
                </a:lnTo>
                <a:lnTo>
                  <a:pt x="44081" y="215899"/>
                </a:lnTo>
                <a:close/>
              </a:path>
              <a:path w="3134359" h="6223000">
                <a:moveTo>
                  <a:pt x="3128530" y="215899"/>
                </a:moveTo>
                <a:lnTo>
                  <a:pt x="3090011" y="215899"/>
                </a:lnTo>
                <a:lnTo>
                  <a:pt x="3088512" y="203199"/>
                </a:lnTo>
                <a:lnTo>
                  <a:pt x="3127084" y="203199"/>
                </a:lnTo>
                <a:lnTo>
                  <a:pt x="3128530" y="215899"/>
                </a:lnTo>
                <a:close/>
              </a:path>
              <a:path w="3134359" h="6223000">
                <a:moveTo>
                  <a:pt x="41744" y="228599"/>
                </a:moveTo>
                <a:lnTo>
                  <a:pt x="3162" y="228599"/>
                </a:lnTo>
                <a:lnTo>
                  <a:pt x="4279" y="215899"/>
                </a:lnTo>
                <a:lnTo>
                  <a:pt x="42938" y="215899"/>
                </a:lnTo>
                <a:lnTo>
                  <a:pt x="41744" y="228599"/>
                </a:lnTo>
                <a:close/>
              </a:path>
              <a:path w="3134359" h="6223000">
                <a:moveTo>
                  <a:pt x="3130943" y="228599"/>
                </a:moveTo>
                <a:lnTo>
                  <a:pt x="3092361" y="228599"/>
                </a:lnTo>
                <a:lnTo>
                  <a:pt x="3091167" y="215899"/>
                </a:lnTo>
                <a:lnTo>
                  <a:pt x="3129826" y="215899"/>
                </a:lnTo>
                <a:lnTo>
                  <a:pt x="3130943" y="228599"/>
                </a:lnTo>
                <a:close/>
              </a:path>
              <a:path w="3134359" h="6223000">
                <a:moveTo>
                  <a:pt x="39966" y="241299"/>
                </a:moveTo>
                <a:lnTo>
                  <a:pt x="1409" y="241299"/>
                </a:lnTo>
                <a:lnTo>
                  <a:pt x="2197" y="228599"/>
                </a:lnTo>
                <a:lnTo>
                  <a:pt x="40855" y="228599"/>
                </a:lnTo>
                <a:lnTo>
                  <a:pt x="39966" y="241299"/>
                </a:lnTo>
                <a:close/>
              </a:path>
              <a:path w="3134359" h="6223000">
                <a:moveTo>
                  <a:pt x="3132695" y="241299"/>
                </a:moveTo>
                <a:lnTo>
                  <a:pt x="3094139" y="241299"/>
                </a:lnTo>
                <a:lnTo>
                  <a:pt x="3093250" y="228599"/>
                </a:lnTo>
                <a:lnTo>
                  <a:pt x="3131910" y="228599"/>
                </a:lnTo>
                <a:lnTo>
                  <a:pt x="3132695" y="241299"/>
                </a:lnTo>
                <a:close/>
              </a:path>
              <a:path w="3134359" h="6223000">
                <a:moveTo>
                  <a:pt x="38176" y="266699"/>
                </a:moveTo>
                <a:lnTo>
                  <a:pt x="88" y="266699"/>
                </a:lnTo>
                <a:lnTo>
                  <a:pt x="355" y="253999"/>
                </a:lnTo>
                <a:lnTo>
                  <a:pt x="800" y="241299"/>
                </a:lnTo>
                <a:lnTo>
                  <a:pt x="39344" y="241299"/>
                </a:lnTo>
                <a:lnTo>
                  <a:pt x="38773" y="253999"/>
                </a:lnTo>
                <a:lnTo>
                  <a:pt x="38417" y="253999"/>
                </a:lnTo>
                <a:lnTo>
                  <a:pt x="38176" y="266699"/>
                </a:lnTo>
                <a:close/>
              </a:path>
              <a:path w="3134359" h="6223000">
                <a:moveTo>
                  <a:pt x="3134017" y="266699"/>
                </a:moveTo>
                <a:lnTo>
                  <a:pt x="3095929" y="266699"/>
                </a:lnTo>
                <a:lnTo>
                  <a:pt x="3095689" y="253999"/>
                </a:lnTo>
                <a:lnTo>
                  <a:pt x="3095334" y="253999"/>
                </a:lnTo>
                <a:lnTo>
                  <a:pt x="3094760" y="241299"/>
                </a:lnTo>
                <a:lnTo>
                  <a:pt x="3133305" y="241299"/>
                </a:lnTo>
                <a:lnTo>
                  <a:pt x="3133750" y="253999"/>
                </a:lnTo>
                <a:lnTo>
                  <a:pt x="3134017" y="266699"/>
                </a:lnTo>
                <a:close/>
              </a:path>
              <a:path w="3134359" h="6223000">
                <a:moveTo>
                  <a:pt x="38811" y="5969000"/>
                </a:moveTo>
                <a:lnTo>
                  <a:pt x="355" y="5969000"/>
                </a:lnTo>
                <a:lnTo>
                  <a:pt x="88" y="5956300"/>
                </a:lnTo>
                <a:lnTo>
                  <a:pt x="0" y="266700"/>
                </a:lnTo>
                <a:lnTo>
                  <a:pt x="38100" y="266699"/>
                </a:lnTo>
                <a:lnTo>
                  <a:pt x="38188" y="5956300"/>
                </a:lnTo>
                <a:lnTo>
                  <a:pt x="38392" y="5956300"/>
                </a:lnTo>
                <a:lnTo>
                  <a:pt x="38811" y="5969000"/>
                </a:lnTo>
                <a:close/>
              </a:path>
              <a:path w="3134359" h="6223000">
                <a:moveTo>
                  <a:pt x="3133750" y="5969000"/>
                </a:moveTo>
                <a:lnTo>
                  <a:pt x="3095294" y="5969000"/>
                </a:lnTo>
                <a:lnTo>
                  <a:pt x="3095715" y="5956300"/>
                </a:lnTo>
                <a:lnTo>
                  <a:pt x="3095917" y="5956300"/>
                </a:lnTo>
                <a:lnTo>
                  <a:pt x="3096005" y="266700"/>
                </a:lnTo>
                <a:lnTo>
                  <a:pt x="3134105" y="266699"/>
                </a:lnTo>
                <a:lnTo>
                  <a:pt x="3134017" y="5956300"/>
                </a:lnTo>
                <a:lnTo>
                  <a:pt x="3133750" y="5969000"/>
                </a:lnTo>
                <a:close/>
              </a:path>
              <a:path w="3134359" h="6223000">
                <a:moveTo>
                  <a:pt x="40030" y="5981699"/>
                </a:moveTo>
                <a:lnTo>
                  <a:pt x="1409" y="5981699"/>
                </a:lnTo>
                <a:lnTo>
                  <a:pt x="800" y="5969000"/>
                </a:lnTo>
                <a:lnTo>
                  <a:pt x="39293" y="5969000"/>
                </a:lnTo>
                <a:lnTo>
                  <a:pt x="40030" y="5981699"/>
                </a:lnTo>
                <a:close/>
              </a:path>
              <a:path w="3134359" h="6223000">
                <a:moveTo>
                  <a:pt x="3132695" y="5981699"/>
                </a:moveTo>
                <a:lnTo>
                  <a:pt x="3094075" y="5981699"/>
                </a:lnTo>
                <a:lnTo>
                  <a:pt x="3094812" y="5969000"/>
                </a:lnTo>
                <a:lnTo>
                  <a:pt x="3133305" y="5969000"/>
                </a:lnTo>
                <a:lnTo>
                  <a:pt x="3132695" y="5981699"/>
                </a:lnTo>
                <a:close/>
              </a:path>
              <a:path w="3134359" h="6223000">
                <a:moveTo>
                  <a:pt x="41833" y="5994399"/>
                </a:moveTo>
                <a:lnTo>
                  <a:pt x="3162" y="5994399"/>
                </a:lnTo>
                <a:lnTo>
                  <a:pt x="2197" y="5981699"/>
                </a:lnTo>
                <a:lnTo>
                  <a:pt x="40779" y="5981699"/>
                </a:lnTo>
                <a:lnTo>
                  <a:pt x="41833" y="5994399"/>
                </a:lnTo>
                <a:close/>
              </a:path>
              <a:path w="3134359" h="6223000">
                <a:moveTo>
                  <a:pt x="3130943" y="5994399"/>
                </a:moveTo>
                <a:lnTo>
                  <a:pt x="3092272" y="5994399"/>
                </a:lnTo>
                <a:lnTo>
                  <a:pt x="3093326" y="5981699"/>
                </a:lnTo>
                <a:lnTo>
                  <a:pt x="3131910" y="5981699"/>
                </a:lnTo>
                <a:lnTo>
                  <a:pt x="3130943" y="5994399"/>
                </a:lnTo>
                <a:close/>
              </a:path>
              <a:path w="3134359" h="6223000">
                <a:moveTo>
                  <a:pt x="44195" y="6007099"/>
                </a:moveTo>
                <a:lnTo>
                  <a:pt x="5562" y="6007099"/>
                </a:lnTo>
                <a:lnTo>
                  <a:pt x="4279" y="5994399"/>
                </a:lnTo>
                <a:lnTo>
                  <a:pt x="42849" y="5994399"/>
                </a:lnTo>
                <a:lnTo>
                  <a:pt x="44195" y="6007099"/>
                </a:lnTo>
                <a:close/>
              </a:path>
              <a:path w="3134359" h="6223000">
                <a:moveTo>
                  <a:pt x="3128530" y="6007099"/>
                </a:moveTo>
                <a:lnTo>
                  <a:pt x="3089911" y="6007099"/>
                </a:lnTo>
                <a:lnTo>
                  <a:pt x="3091256" y="5994399"/>
                </a:lnTo>
                <a:lnTo>
                  <a:pt x="3129826" y="5994399"/>
                </a:lnTo>
                <a:lnTo>
                  <a:pt x="3128530" y="6007099"/>
                </a:lnTo>
                <a:close/>
              </a:path>
              <a:path w="3134359" h="6223000">
                <a:moveTo>
                  <a:pt x="47116" y="6019799"/>
                </a:moveTo>
                <a:lnTo>
                  <a:pt x="8623" y="6019799"/>
                </a:lnTo>
                <a:lnTo>
                  <a:pt x="7023" y="6007099"/>
                </a:lnTo>
                <a:lnTo>
                  <a:pt x="45465" y="6007099"/>
                </a:lnTo>
                <a:lnTo>
                  <a:pt x="47116" y="6019799"/>
                </a:lnTo>
                <a:close/>
              </a:path>
              <a:path w="3134359" h="6223000">
                <a:moveTo>
                  <a:pt x="3125470" y="6019799"/>
                </a:moveTo>
                <a:lnTo>
                  <a:pt x="3086988" y="6019799"/>
                </a:lnTo>
                <a:lnTo>
                  <a:pt x="3088639" y="6007099"/>
                </a:lnTo>
                <a:lnTo>
                  <a:pt x="3127084" y="6007099"/>
                </a:lnTo>
                <a:lnTo>
                  <a:pt x="3125470" y="6019799"/>
                </a:lnTo>
                <a:close/>
              </a:path>
              <a:path w="3134359" h="6223000">
                <a:moveTo>
                  <a:pt x="52489" y="6032499"/>
                </a:moveTo>
                <a:lnTo>
                  <a:pt x="12318" y="6032499"/>
                </a:lnTo>
                <a:lnTo>
                  <a:pt x="10401" y="6019799"/>
                </a:lnTo>
                <a:lnTo>
                  <a:pt x="50418" y="6019799"/>
                </a:lnTo>
                <a:lnTo>
                  <a:pt x="52489" y="6032499"/>
                </a:lnTo>
                <a:close/>
              </a:path>
              <a:path w="3134359" h="6223000">
                <a:moveTo>
                  <a:pt x="3121788" y="6032499"/>
                </a:moveTo>
                <a:lnTo>
                  <a:pt x="3081616" y="6032499"/>
                </a:lnTo>
                <a:lnTo>
                  <a:pt x="3083688" y="6019799"/>
                </a:lnTo>
                <a:lnTo>
                  <a:pt x="3123704" y="6019799"/>
                </a:lnTo>
                <a:lnTo>
                  <a:pt x="3121788" y="6032499"/>
                </a:lnTo>
                <a:close/>
              </a:path>
              <a:path w="3134359" h="6223000">
                <a:moveTo>
                  <a:pt x="99682" y="6108699"/>
                </a:moveTo>
                <a:lnTo>
                  <a:pt x="46799" y="6108699"/>
                </a:lnTo>
                <a:lnTo>
                  <a:pt x="39674" y="6095999"/>
                </a:lnTo>
                <a:lnTo>
                  <a:pt x="21539" y="6057899"/>
                </a:lnTo>
                <a:lnTo>
                  <a:pt x="14401" y="6032499"/>
                </a:lnTo>
                <a:lnTo>
                  <a:pt x="52247" y="6032499"/>
                </a:lnTo>
                <a:lnTo>
                  <a:pt x="56807" y="6045199"/>
                </a:lnTo>
                <a:lnTo>
                  <a:pt x="56451" y="6045199"/>
                </a:lnTo>
                <a:lnTo>
                  <a:pt x="61556" y="6057899"/>
                </a:lnTo>
                <a:lnTo>
                  <a:pt x="66344" y="6057899"/>
                </a:lnTo>
                <a:lnTo>
                  <a:pt x="72478" y="6070599"/>
                </a:lnTo>
                <a:lnTo>
                  <a:pt x="71996" y="6070599"/>
                </a:lnTo>
                <a:lnTo>
                  <a:pt x="78625" y="6083299"/>
                </a:lnTo>
                <a:lnTo>
                  <a:pt x="78117" y="6083299"/>
                </a:lnTo>
                <a:lnTo>
                  <a:pt x="85229" y="6095999"/>
                </a:lnTo>
                <a:lnTo>
                  <a:pt x="91668" y="6095999"/>
                </a:lnTo>
                <a:lnTo>
                  <a:pt x="99682" y="6108699"/>
                </a:lnTo>
                <a:close/>
              </a:path>
              <a:path w="3134359" h="6223000">
                <a:moveTo>
                  <a:pt x="3087293" y="6108699"/>
                </a:moveTo>
                <a:lnTo>
                  <a:pt x="3034423" y="6108699"/>
                </a:lnTo>
                <a:lnTo>
                  <a:pt x="3042437" y="6095999"/>
                </a:lnTo>
                <a:lnTo>
                  <a:pt x="3048876" y="6095999"/>
                </a:lnTo>
                <a:lnTo>
                  <a:pt x="3055988" y="6083299"/>
                </a:lnTo>
                <a:lnTo>
                  <a:pt x="3055467" y="6083299"/>
                </a:lnTo>
                <a:lnTo>
                  <a:pt x="3062109" y="6070599"/>
                </a:lnTo>
                <a:lnTo>
                  <a:pt x="3061627" y="6070599"/>
                </a:lnTo>
                <a:lnTo>
                  <a:pt x="3067761" y="6057899"/>
                </a:lnTo>
                <a:lnTo>
                  <a:pt x="3072549" y="6057899"/>
                </a:lnTo>
                <a:lnTo>
                  <a:pt x="3077654" y="6045199"/>
                </a:lnTo>
                <a:lnTo>
                  <a:pt x="3077300" y="6045199"/>
                </a:lnTo>
                <a:lnTo>
                  <a:pt x="3081858" y="6032499"/>
                </a:lnTo>
                <a:lnTo>
                  <a:pt x="3119704" y="6032499"/>
                </a:lnTo>
                <a:lnTo>
                  <a:pt x="3107080" y="6070599"/>
                </a:lnTo>
                <a:lnTo>
                  <a:pt x="3094431" y="6095999"/>
                </a:lnTo>
                <a:lnTo>
                  <a:pt x="3087293" y="6108699"/>
                </a:lnTo>
                <a:close/>
              </a:path>
              <a:path w="3134359" h="6223000">
                <a:moveTo>
                  <a:pt x="66776" y="6057899"/>
                </a:moveTo>
                <a:lnTo>
                  <a:pt x="61556" y="6057899"/>
                </a:lnTo>
                <a:lnTo>
                  <a:pt x="61150" y="6045199"/>
                </a:lnTo>
                <a:lnTo>
                  <a:pt x="66776" y="6057899"/>
                </a:lnTo>
                <a:close/>
              </a:path>
              <a:path w="3134359" h="6223000">
                <a:moveTo>
                  <a:pt x="3072549" y="6057899"/>
                </a:moveTo>
                <a:lnTo>
                  <a:pt x="3067329" y="6057899"/>
                </a:lnTo>
                <a:lnTo>
                  <a:pt x="3072955" y="6045199"/>
                </a:lnTo>
                <a:lnTo>
                  <a:pt x="3072549" y="6057899"/>
                </a:lnTo>
                <a:close/>
              </a:path>
              <a:path w="3134359" h="6223000">
                <a:moveTo>
                  <a:pt x="142494" y="6146799"/>
                </a:moveTo>
                <a:lnTo>
                  <a:pt x="80251" y="6146799"/>
                </a:lnTo>
                <a:lnTo>
                  <a:pt x="71183" y="6134099"/>
                </a:lnTo>
                <a:lnTo>
                  <a:pt x="62572" y="6121399"/>
                </a:lnTo>
                <a:lnTo>
                  <a:pt x="54444" y="6108699"/>
                </a:lnTo>
                <a:lnTo>
                  <a:pt x="99072" y="6108699"/>
                </a:lnTo>
                <a:lnTo>
                  <a:pt x="107518" y="6121399"/>
                </a:lnTo>
                <a:lnTo>
                  <a:pt x="115049" y="6121399"/>
                </a:lnTo>
                <a:lnTo>
                  <a:pt x="124307" y="6134099"/>
                </a:lnTo>
                <a:lnTo>
                  <a:pt x="132499" y="6134099"/>
                </a:lnTo>
                <a:lnTo>
                  <a:pt x="142494" y="6146799"/>
                </a:lnTo>
                <a:close/>
              </a:path>
              <a:path w="3134359" h="6223000">
                <a:moveTo>
                  <a:pt x="3053854" y="6146799"/>
                </a:moveTo>
                <a:lnTo>
                  <a:pt x="2991599" y="6146799"/>
                </a:lnTo>
                <a:lnTo>
                  <a:pt x="3001594" y="6134099"/>
                </a:lnTo>
                <a:lnTo>
                  <a:pt x="3009797" y="6134099"/>
                </a:lnTo>
                <a:lnTo>
                  <a:pt x="3019044" y="6121399"/>
                </a:lnTo>
                <a:lnTo>
                  <a:pt x="3026587" y="6121399"/>
                </a:lnTo>
                <a:lnTo>
                  <a:pt x="3035032" y="6108699"/>
                </a:lnTo>
                <a:lnTo>
                  <a:pt x="3079661" y="6108699"/>
                </a:lnTo>
                <a:lnTo>
                  <a:pt x="3071533" y="6121399"/>
                </a:lnTo>
                <a:lnTo>
                  <a:pt x="3062922" y="6134099"/>
                </a:lnTo>
                <a:lnTo>
                  <a:pt x="3053854" y="6146799"/>
                </a:lnTo>
                <a:close/>
              </a:path>
              <a:path w="3134359" h="6223000">
                <a:moveTo>
                  <a:pt x="182613" y="6172199"/>
                </a:moveTo>
                <a:lnTo>
                  <a:pt x="110058" y="6172199"/>
                </a:lnTo>
                <a:lnTo>
                  <a:pt x="99707" y="6159499"/>
                </a:lnTo>
                <a:lnTo>
                  <a:pt x="89763" y="6146799"/>
                </a:lnTo>
                <a:lnTo>
                  <a:pt x="151295" y="6146799"/>
                </a:lnTo>
                <a:lnTo>
                  <a:pt x="161975" y="6159499"/>
                </a:lnTo>
                <a:lnTo>
                  <a:pt x="171323" y="6159499"/>
                </a:lnTo>
                <a:lnTo>
                  <a:pt x="182613" y="6172199"/>
                </a:lnTo>
                <a:close/>
              </a:path>
              <a:path w="3134359" h="6223000">
                <a:moveTo>
                  <a:pt x="3024047" y="6172199"/>
                </a:moveTo>
                <a:lnTo>
                  <a:pt x="2951492" y="6172199"/>
                </a:lnTo>
                <a:lnTo>
                  <a:pt x="2962782" y="6159499"/>
                </a:lnTo>
                <a:lnTo>
                  <a:pt x="2972130" y="6159499"/>
                </a:lnTo>
                <a:lnTo>
                  <a:pt x="2982810" y="6146799"/>
                </a:lnTo>
                <a:lnTo>
                  <a:pt x="3044342" y="6146799"/>
                </a:lnTo>
                <a:lnTo>
                  <a:pt x="3034398" y="6159499"/>
                </a:lnTo>
                <a:lnTo>
                  <a:pt x="3024047" y="6172199"/>
                </a:lnTo>
                <a:close/>
              </a:path>
              <a:path w="3134359" h="6223000">
                <a:moveTo>
                  <a:pt x="220941" y="6184899"/>
                </a:moveTo>
                <a:lnTo>
                  <a:pt x="131914" y="6184899"/>
                </a:lnTo>
                <a:lnTo>
                  <a:pt x="120789" y="6172199"/>
                </a:lnTo>
                <a:lnTo>
                  <a:pt x="214807" y="6172199"/>
                </a:lnTo>
                <a:lnTo>
                  <a:pt x="220941" y="6184899"/>
                </a:lnTo>
                <a:close/>
              </a:path>
              <a:path w="3134359" h="6223000">
                <a:moveTo>
                  <a:pt x="3002191" y="6184899"/>
                </a:moveTo>
                <a:lnTo>
                  <a:pt x="2913164" y="6184899"/>
                </a:lnTo>
                <a:lnTo>
                  <a:pt x="2919298" y="6172199"/>
                </a:lnTo>
                <a:lnTo>
                  <a:pt x="3013316" y="6172199"/>
                </a:lnTo>
                <a:lnTo>
                  <a:pt x="3002191" y="6184899"/>
                </a:lnTo>
                <a:close/>
              </a:path>
              <a:path w="3134359" h="6223000">
                <a:moveTo>
                  <a:pt x="2978899" y="6197599"/>
                </a:moveTo>
                <a:lnTo>
                  <a:pt x="155206" y="6197599"/>
                </a:lnTo>
                <a:lnTo>
                  <a:pt x="143382" y="6184899"/>
                </a:lnTo>
                <a:lnTo>
                  <a:pt x="2990723" y="6184899"/>
                </a:lnTo>
                <a:lnTo>
                  <a:pt x="2978899" y="6197599"/>
                </a:lnTo>
                <a:close/>
              </a:path>
              <a:path w="3134359" h="6223000">
                <a:moveTo>
                  <a:pt x="2954413" y="6210299"/>
                </a:moveTo>
                <a:lnTo>
                  <a:pt x="179679" y="6210299"/>
                </a:lnTo>
                <a:lnTo>
                  <a:pt x="167347" y="6197599"/>
                </a:lnTo>
                <a:lnTo>
                  <a:pt x="2966758" y="6197599"/>
                </a:lnTo>
                <a:lnTo>
                  <a:pt x="2954413" y="6210299"/>
                </a:lnTo>
                <a:close/>
              </a:path>
              <a:path w="3134359" h="6223000">
                <a:moveTo>
                  <a:pt x="2915297" y="6222999"/>
                </a:moveTo>
                <a:lnTo>
                  <a:pt x="218808" y="6222999"/>
                </a:lnTo>
                <a:lnTo>
                  <a:pt x="212140" y="6210299"/>
                </a:lnTo>
                <a:lnTo>
                  <a:pt x="2921965" y="6210299"/>
                </a:lnTo>
                <a:lnTo>
                  <a:pt x="2915297" y="6222999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/>
          <a:stretch>
            <a:fillRect/>
          </a:stretch>
        </p:blipFill>
        <p:spPr>
          <a:xfrm>
            <a:off x="7775447" y="1269491"/>
            <a:ext cx="2353055" cy="50977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/>
          <a:stretch>
            <a:fillRect/>
          </a:stretch>
        </p:blipFill>
        <p:spPr>
          <a:xfrm>
            <a:off x="4800600" y="1269491"/>
            <a:ext cx="2353055" cy="50977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/>
          <a:stretch>
            <a:fillRect/>
          </a:stretch>
        </p:blipFill>
        <p:spPr>
          <a:xfrm>
            <a:off x="1787651" y="1269491"/>
            <a:ext cx="2353055" cy="50977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 idx="4294967295"/>
            <p:custDataLst>
              <p:tags r:id="rId6"/>
            </p:custDataLst>
          </p:nvPr>
        </p:nvSpPr>
        <p:spPr>
          <a:xfrm>
            <a:off x="403542" y="405130"/>
            <a:ext cx="104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整体调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色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 rot="19680000">
            <a:off x="2441571" y="4108194"/>
            <a:ext cx="945006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食物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</a:t>
            </a:r>
            <a:r>
              <a:rPr sz="2700" b="1" spc="-7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endParaRPr sz="2700" b="1" spc="-7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 rot="19680000">
            <a:off x="5578344" y="3930827"/>
            <a:ext cx="945006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人物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</a:t>
            </a:r>
            <a:r>
              <a:rPr sz="2700" b="1" spc="-7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</a:t>
            </a:r>
            <a:endParaRPr sz="2700" b="1" spc="-7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 rot="19680000">
            <a:off x="8193043" y="3992891"/>
            <a:ext cx="1392398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前期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不足</a:t>
            </a:r>
            <a:r>
              <a:rPr sz="2700" b="1" spc="-60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</a:t>
            </a:r>
            <a:r>
              <a:rPr sz="2700" b="1" spc="-7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</a:t>
            </a:r>
            <a:endParaRPr sz="2700" b="1" spc="-7" baseline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1605076" y="1064298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03" y="12700"/>
                </a:moveTo>
                <a:lnTo>
                  <a:pt x="154952" y="12700"/>
                </a:lnTo>
                <a:lnTo>
                  <a:pt x="165938" y="0"/>
                </a:lnTo>
                <a:lnTo>
                  <a:pt x="2508618" y="0"/>
                </a:lnTo>
                <a:lnTo>
                  <a:pt x="2519603" y="12700"/>
                </a:lnTo>
                <a:close/>
              </a:path>
              <a:path w="2674620" h="5511800">
                <a:moveTo>
                  <a:pt x="2550985" y="25400"/>
                </a:moveTo>
                <a:lnTo>
                  <a:pt x="123571" y="25400"/>
                </a:lnTo>
                <a:lnTo>
                  <a:pt x="133756" y="12700"/>
                </a:lnTo>
                <a:lnTo>
                  <a:pt x="2540800" y="12700"/>
                </a:lnTo>
                <a:lnTo>
                  <a:pt x="2550985" y="25400"/>
                </a:lnTo>
                <a:close/>
              </a:path>
              <a:path w="2674620" h="5511800">
                <a:moveTo>
                  <a:pt x="2570454" y="38100"/>
                </a:moveTo>
                <a:lnTo>
                  <a:pt x="104101" y="38100"/>
                </a:lnTo>
                <a:lnTo>
                  <a:pt x="113677" y="25400"/>
                </a:lnTo>
                <a:lnTo>
                  <a:pt x="2560878" y="25400"/>
                </a:lnTo>
                <a:lnTo>
                  <a:pt x="2570454" y="38100"/>
                </a:lnTo>
                <a:close/>
              </a:path>
              <a:path w="2674620" h="5511800">
                <a:moveTo>
                  <a:pt x="158635" y="50800"/>
                </a:moveTo>
                <a:lnTo>
                  <a:pt x="85928" y="50800"/>
                </a:lnTo>
                <a:lnTo>
                  <a:pt x="94843" y="38100"/>
                </a:lnTo>
                <a:lnTo>
                  <a:pt x="168490" y="38100"/>
                </a:lnTo>
                <a:lnTo>
                  <a:pt x="158635" y="50800"/>
                </a:lnTo>
                <a:close/>
              </a:path>
              <a:path w="2674620" h="5511800">
                <a:moveTo>
                  <a:pt x="2588628" y="50800"/>
                </a:moveTo>
                <a:lnTo>
                  <a:pt x="2515920" y="50800"/>
                </a:lnTo>
                <a:lnTo>
                  <a:pt x="2506065" y="38100"/>
                </a:lnTo>
                <a:lnTo>
                  <a:pt x="2579712" y="38100"/>
                </a:lnTo>
                <a:lnTo>
                  <a:pt x="2588628" y="50800"/>
                </a:lnTo>
                <a:close/>
              </a:path>
              <a:path w="2674620" h="5511800">
                <a:moveTo>
                  <a:pt x="117297" y="76200"/>
                </a:moveTo>
                <a:lnTo>
                  <a:pt x="61340" y="76200"/>
                </a:lnTo>
                <a:lnTo>
                  <a:pt x="69164" y="63500"/>
                </a:lnTo>
                <a:lnTo>
                  <a:pt x="77355" y="50800"/>
                </a:lnTo>
                <a:lnTo>
                  <a:pt x="142163" y="50800"/>
                </a:lnTo>
                <a:lnTo>
                  <a:pt x="133070" y="63500"/>
                </a:lnTo>
                <a:lnTo>
                  <a:pt x="125806" y="63500"/>
                </a:lnTo>
                <a:lnTo>
                  <a:pt x="117297" y="76200"/>
                </a:lnTo>
                <a:close/>
              </a:path>
              <a:path w="2674620" h="5511800">
                <a:moveTo>
                  <a:pt x="2613215" y="76200"/>
                </a:moveTo>
                <a:lnTo>
                  <a:pt x="2557259" y="76200"/>
                </a:lnTo>
                <a:lnTo>
                  <a:pt x="2548750" y="63500"/>
                </a:lnTo>
                <a:lnTo>
                  <a:pt x="2541485" y="63500"/>
                </a:lnTo>
                <a:lnTo>
                  <a:pt x="2532392" y="50800"/>
                </a:lnTo>
                <a:lnTo>
                  <a:pt x="2597200" y="50800"/>
                </a:lnTo>
                <a:lnTo>
                  <a:pt x="2605392" y="63500"/>
                </a:lnTo>
                <a:lnTo>
                  <a:pt x="2613215" y="76200"/>
                </a:lnTo>
                <a:close/>
              </a:path>
              <a:path w="2674620" h="5511800">
                <a:moveTo>
                  <a:pt x="89230" y="101600"/>
                </a:moveTo>
                <a:lnTo>
                  <a:pt x="40335" y="101600"/>
                </a:lnTo>
                <a:lnTo>
                  <a:pt x="46913" y="88900"/>
                </a:lnTo>
                <a:lnTo>
                  <a:pt x="53924" y="76200"/>
                </a:lnTo>
                <a:lnTo>
                  <a:pt x="110528" y="76200"/>
                </a:lnTo>
                <a:lnTo>
                  <a:pt x="102654" y="88900"/>
                </a:lnTo>
                <a:lnTo>
                  <a:pt x="96418" y="88900"/>
                </a:lnTo>
                <a:lnTo>
                  <a:pt x="89230" y="101600"/>
                </a:lnTo>
                <a:close/>
              </a:path>
              <a:path w="2674620" h="5511800">
                <a:moveTo>
                  <a:pt x="2634221" y="101600"/>
                </a:moveTo>
                <a:lnTo>
                  <a:pt x="2585326" y="101600"/>
                </a:lnTo>
                <a:lnTo>
                  <a:pt x="2578138" y="88900"/>
                </a:lnTo>
                <a:lnTo>
                  <a:pt x="2571915" y="88900"/>
                </a:lnTo>
                <a:lnTo>
                  <a:pt x="2564028" y="76200"/>
                </a:lnTo>
                <a:lnTo>
                  <a:pt x="2620632" y="76200"/>
                </a:lnTo>
                <a:lnTo>
                  <a:pt x="2627642" y="88900"/>
                </a:lnTo>
                <a:lnTo>
                  <a:pt x="2634221" y="101600"/>
                </a:lnTo>
                <a:close/>
              </a:path>
              <a:path w="2674620" h="5511800">
                <a:moveTo>
                  <a:pt x="49936" y="165100"/>
                </a:moveTo>
                <a:lnTo>
                  <a:pt x="10604" y="165100"/>
                </a:lnTo>
                <a:lnTo>
                  <a:pt x="14325" y="152400"/>
                </a:lnTo>
                <a:lnTo>
                  <a:pt x="18554" y="139700"/>
                </a:lnTo>
                <a:lnTo>
                  <a:pt x="23291" y="127000"/>
                </a:lnTo>
                <a:lnTo>
                  <a:pt x="28498" y="114300"/>
                </a:lnTo>
                <a:lnTo>
                  <a:pt x="34188" y="101600"/>
                </a:lnTo>
                <a:lnTo>
                  <a:pt x="83604" y="101600"/>
                </a:lnTo>
                <a:lnTo>
                  <a:pt x="77152" y="114300"/>
                </a:lnTo>
                <a:lnTo>
                  <a:pt x="72161" y="114300"/>
                </a:lnTo>
                <a:lnTo>
                  <a:pt x="66509" y="127000"/>
                </a:lnTo>
                <a:lnTo>
                  <a:pt x="66992" y="127000"/>
                </a:lnTo>
                <a:lnTo>
                  <a:pt x="61760" y="139700"/>
                </a:lnTo>
                <a:lnTo>
                  <a:pt x="57810" y="139700"/>
                </a:lnTo>
                <a:lnTo>
                  <a:pt x="53466" y="152400"/>
                </a:lnTo>
                <a:lnTo>
                  <a:pt x="53835" y="152400"/>
                </a:lnTo>
                <a:lnTo>
                  <a:pt x="49936" y="165100"/>
                </a:lnTo>
                <a:close/>
              </a:path>
              <a:path w="2674620" h="5511800">
                <a:moveTo>
                  <a:pt x="2663952" y="165100"/>
                </a:moveTo>
                <a:lnTo>
                  <a:pt x="2624620" y="165100"/>
                </a:lnTo>
                <a:lnTo>
                  <a:pt x="2620733" y="152400"/>
                </a:lnTo>
                <a:lnTo>
                  <a:pt x="2621089" y="152400"/>
                </a:lnTo>
                <a:lnTo>
                  <a:pt x="2616746" y="139700"/>
                </a:lnTo>
                <a:lnTo>
                  <a:pt x="2612796" y="139700"/>
                </a:lnTo>
                <a:lnTo>
                  <a:pt x="2607564" y="127000"/>
                </a:lnTo>
                <a:lnTo>
                  <a:pt x="2608046" y="127000"/>
                </a:lnTo>
                <a:lnTo>
                  <a:pt x="2602395" y="114300"/>
                </a:lnTo>
                <a:lnTo>
                  <a:pt x="2597404" y="114300"/>
                </a:lnTo>
                <a:lnTo>
                  <a:pt x="2590952" y="101600"/>
                </a:lnTo>
                <a:lnTo>
                  <a:pt x="2640368" y="101600"/>
                </a:lnTo>
                <a:lnTo>
                  <a:pt x="2646057" y="114300"/>
                </a:lnTo>
                <a:lnTo>
                  <a:pt x="2651277" y="127000"/>
                </a:lnTo>
                <a:lnTo>
                  <a:pt x="2656001" y="139700"/>
                </a:lnTo>
                <a:lnTo>
                  <a:pt x="2660230" y="152400"/>
                </a:lnTo>
                <a:lnTo>
                  <a:pt x="2663952" y="165100"/>
                </a:lnTo>
                <a:close/>
              </a:path>
              <a:path w="2674620" h="5511800">
                <a:moveTo>
                  <a:pt x="40297" y="203200"/>
                </a:moveTo>
                <a:lnTo>
                  <a:pt x="1892" y="203200"/>
                </a:lnTo>
                <a:lnTo>
                  <a:pt x="2730" y="190500"/>
                </a:lnTo>
                <a:lnTo>
                  <a:pt x="4787" y="177800"/>
                </a:lnTo>
                <a:lnTo>
                  <a:pt x="7429" y="165100"/>
                </a:lnTo>
                <a:lnTo>
                  <a:pt x="47129" y="165100"/>
                </a:lnTo>
                <a:lnTo>
                  <a:pt x="44208" y="177800"/>
                </a:lnTo>
                <a:lnTo>
                  <a:pt x="44437" y="177800"/>
                </a:lnTo>
                <a:lnTo>
                  <a:pt x="42024" y="190500"/>
                </a:lnTo>
                <a:lnTo>
                  <a:pt x="42214" y="190500"/>
                </a:lnTo>
                <a:lnTo>
                  <a:pt x="40297" y="203200"/>
                </a:lnTo>
                <a:close/>
              </a:path>
              <a:path w="2674620" h="5511800">
                <a:moveTo>
                  <a:pt x="2672664" y="203200"/>
                </a:moveTo>
                <a:lnTo>
                  <a:pt x="2634259" y="203200"/>
                </a:lnTo>
                <a:lnTo>
                  <a:pt x="2632354" y="190500"/>
                </a:lnTo>
                <a:lnTo>
                  <a:pt x="2632544" y="190500"/>
                </a:lnTo>
                <a:lnTo>
                  <a:pt x="2630119" y="177800"/>
                </a:lnTo>
                <a:lnTo>
                  <a:pt x="2630347" y="177800"/>
                </a:lnTo>
                <a:lnTo>
                  <a:pt x="2627426" y="165100"/>
                </a:lnTo>
                <a:lnTo>
                  <a:pt x="2667139" y="165100"/>
                </a:lnTo>
                <a:lnTo>
                  <a:pt x="2669768" y="177800"/>
                </a:lnTo>
                <a:lnTo>
                  <a:pt x="2671826" y="190500"/>
                </a:lnTo>
                <a:lnTo>
                  <a:pt x="2672664" y="203200"/>
                </a:lnTo>
                <a:close/>
              </a:path>
              <a:path w="2674620" h="5511800">
                <a:moveTo>
                  <a:pt x="38658" y="215900"/>
                </a:moveTo>
                <a:lnTo>
                  <a:pt x="685" y="215900"/>
                </a:lnTo>
                <a:lnTo>
                  <a:pt x="1206" y="203200"/>
                </a:lnTo>
                <a:lnTo>
                  <a:pt x="39141" y="203200"/>
                </a:lnTo>
                <a:lnTo>
                  <a:pt x="38658" y="215900"/>
                </a:lnTo>
                <a:close/>
              </a:path>
              <a:path w="2674620" h="5511800">
                <a:moveTo>
                  <a:pt x="39090" y="215900"/>
                </a:moveTo>
                <a:lnTo>
                  <a:pt x="39141" y="203200"/>
                </a:lnTo>
                <a:lnTo>
                  <a:pt x="39712" y="203200"/>
                </a:lnTo>
                <a:lnTo>
                  <a:pt x="39090" y="215900"/>
                </a:lnTo>
                <a:close/>
              </a:path>
              <a:path w="2674620" h="5511800">
                <a:moveTo>
                  <a:pt x="2635465" y="215900"/>
                </a:moveTo>
                <a:lnTo>
                  <a:pt x="2634843" y="203200"/>
                </a:lnTo>
                <a:lnTo>
                  <a:pt x="2635415" y="203200"/>
                </a:lnTo>
                <a:lnTo>
                  <a:pt x="2635465" y="215900"/>
                </a:lnTo>
                <a:close/>
              </a:path>
              <a:path w="2674620" h="5511800">
                <a:moveTo>
                  <a:pt x="2673883" y="215900"/>
                </a:moveTo>
                <a:lnTo>
                  <a:pt x="2635910" y="215900"/>
                </a:lnTo>
                <a:lnTo>
                  <a:pt x="2635415" y="203200"/>
                </a:lnTo>
                <a:lnTo>
                  <a:pt x="2673350" y="203200"/>
                </a:lnTo>
                <a:lnTo>
                  <a:pt x="2673883" y="215900"/>
                </a:lnTo>
                <a:close/>
              </a:path>
              <a:path w="2674620" h="5511800">
                <a:moveTo>
                  <a:pt x="38150" y="228600"/>
                </a:moveTo>
                <a:lnTo>
                  <a:pt x="76" y="228600"/>
                </a:lnTo>
                <a:lnTo>
                  <a:pt x="304" y="215900"/>
                </a:lnTo>
                <a:lnTo>
                  <a:pt x="38366" y="215900"/>
                </a:lnTo>
                <a:lnTo>
                  <a:pt x="38150" y="228600"/>
                </a:lnTo>
                <a:close/>
              </a:path>
              <a:path w="2674620" h="5511800">
                <a:moveTo>
                  <a:pt x="2674492" y="228600"/>
                </a:moveTo>
                <a:lnTo>
                  <a:pt x="2636405" y="228600"/>
                </a:lnTo>
                <a:lnTo>
                  <a:pt x="2636189" y="215900"/>
                </a:lnTo>
                <a:lnTo>
                  <a:pt x="2674264" y="215900"/>
                </a:lnTo>
                <a:lnTo>
                  <a:pt x="2674492" y="228600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099" y="228600"/>
                </a:lnTo>
                <a:lnTo>
                  <a:pt x="38150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2" y="5283200"/>
                </a:moveTo>
                <a:lnTo>
                  <a:pt x="2636189" y="5283200"/>
                </a:lnTo>
                <a:lnTo>
                  <a:pt x="2636405" y="5270500"/>
                </a:lnTo>
                <a:lnTo>
                  <a:pt x="2636469" y="228600"/>
                </a:lnTo>
                <a:lnTo>
                  <a:pt x="2674569" y="228600"/>
                </a:lnTo>
                <a:lnTo>
                  <a:pt x="2674492" y="5283200"/>
                </a:lnTo>
                <a:close/>
              </a:path>
              <a:path w="2674620" h="5511800">
                <a:moveTo>
                  <a:pt x="39141" y="5295900"/>
                </a:moveTo>
                <a:lnTo>
                  <a:pt x="685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41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15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04" y="5346700"/>
                </a:lnTo>
                <a:lnTo>
                  <a:pt x="7429" y="5334000"/>
                </a:lnTo>
                <a:lnTo>
                  <a:pt x="4787" y="5321300"/>
                </a:lnTo>
                <a:lnTo>
                  <a:pt x="2730" y="5308600"/>
                </a:lnTo>
                <a:lnTo>
                  <a:pt x="1892" y="5295900"/>
                </a:lnTo>
                <a:lnTo>
                  <a:pt x="40297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37" y="5321300"/>
                </a:lnTo>
                <a:lnTo>
                  <a:pt x="44208" y="5321300"/>
                </a:lnTo>
                <a:lnTo>
                  <a:pt x="47129" y="5334000"/>
                </a:lnTo>
                <a:lnTo>
                  <a:pt x="49936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2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26" y="5334000"/>
                </a:lnTo>
                <a:lnTo>
                  <a:pt x="2630347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4" y="5308600"/>
                </a:lnTo>
                <a:lnTo>
                  <a:pt x="2634259" y="5295900"/>
                </a:lnTo>
                <a:lnTo>
                  <a:pt x="2672664" y="5295900"/>
                </a:lnTo>
                <a:lnTo>
                  <a:pt x="2671826" y="5308600"/>
                </a:lnTo>
                <a:lnTo>
                  <a:pt x="2669768" y="5321300"/>
                </a:lnTo>
                <a:lnTo>
                  <a:pt x="2667139" y="5334000"/>
                </a:lnTo>
                <a:lnTo>
                  <a:pt x="2663952" y="5346700"/>
                </a:lnTo>
                <a:close/>
              </a:path>
              <a:path w="2674620" h="5511800">
                <a:moveTo>
                  <a:pt x="83604" y="5397500"/>
                </a:moveTo>
                <a:lnTo>
                  <a:pt x="34188" y="5397500"/>
                </a:lnTo>
                <a:lnTo>
                  <a:pt x="28498" y="5384800"/>
                </a:lnTo>
                <a:lnTo>
                  <a:pt x="23291" y="5372100"/>
                </a:lnTo>
                <a:lnTo>
                  <a:pt x="18554" y="5359400"/>
                </a:lnTo>
                <a:lnTo>
                  <a:pt x="14325" y="5346700"/>
                </a:lnTo>
                <a:lnTo>
                  <a:pt x="53466" y="5346700"/>
                </a:lnTo>
                <a:lnTo>
                  <a:pt x="57810" y="5359400"/>
                </a:lnTo>
                <a:lnTo>
                  <a:pt x="57416" y="5359400"/>
                </a:lnTo>
                <a:lnTo>
                  <a:pt x="62204" y="5372100"/>
                </a:lnTo>
                <a:lnTo>
                  <a:pt x="66509" y="5372100"/>
                </a:lnTo>
                <a:lnTo>
                  <a:pt x="72161" y="5384800"/>
                </a:lnTo>
                <a:lnTo>
                  <a:pt x="77152" y="5384800"/>
                </a:lnTo>
                <a:lnTo>
                  <a:pt x="83604" y="5397500"/>
                </a:lnTo>
                <a:close/>
              </a:path>
              <a:path w="2674620" h="5511800">
                <a:moveTo>
                  <a:pt x="2640368" y="5397500"/>
                </a:moveTo>
                <a:lnTo>
                  <a:pt x="2590952" y="5397500"/>
                </a:lnTo>
                <a:lnTo>
                  <a:pt x="2597404" y="5384800"/>
                </a:lnTo>
                <a:lnTo>
                  <a:pt x="2602395" y="5384800"/>
                </a:lnTo>
                <a:lnTo>
                  <a:pt x="2608046" y="5372100"/>
                </a:lnTo>
                <a:lnTo>
                  <a:pt x="2612351" y="5372100"/>
                </a:lnTo>
                <a:lnTo>
                  <a:pt x="2617152" y="5359400"/>
                </a:lnTo>
                <a:lnTo>
                  <a:pt x="2616746" y="5359400"/>
                </a:lnTo>
                <a:lnTo>
                  <a:pt x="2621089" y="5346700"/>
                </a:lnTo>
                <a:lnTo>
                  <a:pt x="2660230" y="5346700"/>
                </a:lnTo>
                <a:lnTo>
                  <a:pt x="2656001" y="5359400"/>
                </a:lnTo>
                <a:lnTo>
                  <a:pt x="2651277" y="5372100"/>
                </a:lnTo>
                <a:lnTo>
                  <a:pt x="2646057" y="5384800"/>
                </a:lnTo>
                <a:lnTo>
                  <a:pt x="2640368" y="5397500"/>
                </a:lnTo>
                <a:close/>
              </a:path>
              <a:path w="2674620" h="5511800">
                <a:moveTo>
                  <a:pt x="66992" y="5372100"/>
                </a:moveTo>
                <a:lnTo>
                  <a:pt x="62204" y="5372100"/>
                </a:lnTo>
                <a:lnTo>
                  <a:pt x="61760" y="5359400"/>
                </a:lnTo>
                <a:lnTo>
                  <a:pt x="66992" y="5372100"/>
                </a:lnTo>
                <a:close/>
              </a:path>
              <a:path w="2674620" h="5511800">
                <a:moveTo>
                  <a:pt x="2612351" y="5372100"/>
                </a:moveTo>
                <a:lnTo>
                  <a:pt x="2607564" y="5372100"/>
                </a:lnTo>
                <a:lnTo>
                  <a:pt x="2612796" y="5359400"/>
                </a:lnTo>
                <a:lnTo>
                  <a:pt x="2612351" y="5372100"/>
                </a:lnTo>
                <a:close/>
              </a:path>
              <a:path w="2674620" h="5511800">
                <a:moveTo>
                  <a:pt x="118021" y="5435600"/>
                </a:moveTo>
                <a:lnTo>
                  <a:pt x="61340" y="5435600"/>
                </a:lnTo>
                <a:lnTo>
                  <a:pt x="53924" y="5422900"/>
                </a:lnTo>
                <a:lnTo>
                  <a:pt x="46913" y="5410200"/>
                </a:lnTo>
                <a:lnTo>
                  <a:pt x="40335" y="5397500"/>
                </a:lnTo>
                <a:lnTo>
                  <a:pt x="83019" y="5397500"/>
                </a:lnTo>
                <a:lnTo>
                  <a:pt x="89852" y="5410200"/>
                </a:lnTo>
                <a:lnTo>
                  <a:pt x="95783" y="5410200"/>
                </a:lnTo>
                <a:lnTo>
                  <a:pt x="103327" y="5422900"/>
                </a:lnTo>
                <a:lnTo>
                  <a:pt x="109829" y="5422900"/>
                </a:lnTo>
                <a:lnTo>
                  <a:pt x="118021" y="5435600"/>
                </a:lnTo>
                <a:close/>
              </a:path>
              <a:path w="2674620" h="5511800">
                <a:moveTo>
                  <a:pt x="2613215" y="5435600"/>
                </a:moveTo>
                <a:lnTo>
                  <a:pt x="2556535" y="5435600"/>
                </a:lnTo>
                <a:lnTo>
                  <a:pt x="2564739" y="5422900"/>
                </a:lnTo>
                <a:lnTo>
                  <a:pt x="2571241" y="5422900"/>
                </a:lnTo>
                <a:lnTo>
                  <a:pt x="2578773" y="5410200"/>
                </a:lnTo>
                <a:lnTo>
                  <a:pt x="2584716" y="5410200"/>
                </a:lnTo>
                <a:lnTo>
                  <a:pt x="2591536" y="5397500"/>
                </a:lnTo>
                <a:lnTo>
                  <a:pt x="2634221" y="5397500"/>
                </a:lnTo>
                <a:lnTo>
                  <a:pt x="2627642" y="5410200"/>
                </a:lnTo>
                <a:lnTo>
                  <a:pt x="2620632" y="5422900"/>
                </a:lnTo>
                <a:lnTo>
                  <a:pt x="2613215" y="5435600"/>
                </a:lnTo>
                <a:close/>
              </a:path>
              <a:path w="2674620" h="5511800">
                <a:moveTo>
                  <a:pt x="142163" y="5448300"/>
                </a:moveTo>
                <a:lnTo>
                  <a:pt x="77355" y="5448300"/>
                </a:lnTo>
                <a:lnTo>
                  <a:pt x="69164" y="5435600"/>
                </a:lnTo>
                <a:lnTo>
                  <a:pt x="133070" y="5435600"/>
                </a:lnTo>
                <a:lnTo>
                  <a:pt x="142163" y="5448300"/>
                </a:lnTo>
                <a:close/>
              </a:path>
              <a:path w="2674620" h="5511800">
                <a:moveTo>
                  <a:pt x="2597200" y="5448300"/>
                </a:moveTo>
                <a:lnTo>
                  <a:pt x="2532392" y="5448300"/>
                </a:lnTo>
                <a:lnTo>
                  <a:pt x="2541485" y="5435600"/>
                </a:lnTo>
                <a:lnTo>
                  <a:pt x="2605392" y="5435600"/>
                </a:lnTo>
                <a:lnTo>
                  <a:pt x="2597200" y="5448300"/>
                </a:lnTo>
                <a:close/>
              </a:path>
              <a:path w="2674620" h="5511800">
                <a:moveTo>
                  <a:pt x="168490" y="5461000"/>
                </a:moveTo>
                <a:lnTo>
                  <a:pt x="94843" y="5461000"/>
                </a:lnTo>
                <a:lnTo>
                  <a:pt x="85928" y="5448300"/>
                </a:lnTo>
                <a:lnTo>
                  <a:pt x="158635" y="5448300"/>
                </a:lnTo>
                <a:lnTo>
                  <a:pt x="168490" y="5461000"/>
                </a:lnTo>
                <a:close/>
              </a:path>
              <a:path w="2674620" h="5511800">
                <a:moveTo>
                  <a:pt x="2579712" y="5461000"/>
                </a:moveTo>
                <a:lnTo>
                  <a:pt x="2506065" y="5461000"/>
                </a:lnTo>
                <a:lnTo>
                  <a:pt x="2515920" y="5448300"/>
                </a:lnTo>
                <a:lnTo>
                  <a:pt x="2588628" y="5448300"/>
                </a:lnTo>
                <a:lnTo>
                  <a:pt x="2579712" y="5461000"/>
                </a:lnTo>
                <a:close/>
              </a:path>
              <a:path w="2674620" h="5511800">
                <a:moveTo>
                  <a:pt x="211150" y="5473700"/>
                </a:moveTo>
                <a:lnTo>
                  <a:pt x="113677" y="5473700"/>
                </a:lnTo>
                <a:lnTo>
                  <a:pt x="104101" y="5461000"/>
                </a:lnTo>
                <a:lnTo>
                  <a:pt x="205740" y="5461000"/>
                </a:lnTo>
                <a:lnTo>
                  <a:pt x="211150" y="5473700"/>
                </a:lnTo>
                <a:close/>
              </a:path>
              <a:path w="2674620" h="5511800">
                <a:moveTo>
                  <a:pt x="2560878" y="5473700"/>
                </a:moveTo>
                <a:lnTo>
                  <a:pt x="2463418" y="5473700"/>
                </a:lnTo>
                <a:lnTo>
                  <a:pt x="2468829" y="5461000"/>
                </a:lnTo>
                <a:lnTo>
                  <a:pt x="2570454" y="5461000"/>
                </a:lnTo>
                <a:lnTo>
                  <a:pt x="2560878" y="5473700"/>
                </a:lnTo>
                <a:close/>
              </a:path>
              <a:path w="2674620" h="5511800">
                <a:moveTo>
                  <a:pt x="2540800" y="5486400"/>
                </a:moveTo>
                <a:lnTo>
                  <a:pt x="133756" y="5486400"/>
                </a:lnTo>
                <a:lnTo>
                  <a:pt x="123571" y="5473700"/>
                </a:lnTo>
                <a:lnTo>
                  <a:pt x="2550985" y="5473700"/>
                </a:lnTo>
                <a:lnTo>
                  <a:pt x="2540800" y="5486400"/>
                </a:lnTo>
                <a:close/>
              </a:path>
              <a:path w="2674620" h="5511800">
                <a:moveTo>
                  <a:pt x="2519603" y="5499100"/>
                </a:moveTo>
                <a:lnTo>
                  <a:pt x="154952" y="5499100"/>
                </a:lnTo>
                <a:lnTo>
                  <a:pt x="144221" y="5486400"/>
                </a:lnTo>
                <a:lnTo>
                  <a:pt x="2530335" y="5486400"/>
                </a:lnTo>
                <a:lnTo>
                  <a:pt x="2519603" y="5499100"/>
                </a:lnTo>
                <a:close/>
              </a:path>
              <a:path w="2674620" h="5511800">
                <a:moveTo>
                  <a:pt x="2468460" y="5511800"/>
                </a:moveTo>
                <a:lnTo>
                  <a:pt x="206108" y="5511800"/>
                </a:lnTo>
                <a:lnTo>
                  <a:pt x="200101" y="5499100"/>
                </a:lnTo>
                <a:lnTo>
                  <a:pt x="2474455" y="5499100"/>
                </a:lnTo>
                <a:lnTo>
                  <a:pt x="2468460" y="55118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8"/>
            </p:custDataLst>
          </p:nvPr>
        </p:nvSpPr>
        <p:spPr>
          <a:xfrm>
            <a:off x="4634852" y="1060780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16" y="12699"/>
                </a:moveTo>
                <a:lnTo>
                  <a:pt x="154965" y="12699"/>
                </a:lnTo>
                <a:lnTo>
                  <a:pt x="165950" y="0"/>
                </a:lnTo>
                <a:lnTo>
                  <a:pt x="2508631" y="0"/>
                </a:lnTo>
                <a:lnTo>
                  <a:pt x="2519616" y="12699"/>
                </a:lnTo>
                <a:close/>
              </a:path>
              <a:path w="2674620" h="5511800">
                <a:moveTo>
                  <a:pt x="2550998" y="25399"/>
                </a:moveTo>
                <a:lnTo>
                  <a:pt x="123583" y="25399"/>
                </a:lnTo>
                <a:lnTo>
                  <a:pt x="133769" y="12699"/>
                </a:lnTo>
                <a:lnTo>
                  <a:pt x="2540812" y="12699"/>
                </a:lnTo>
                <a:lnTo>
                  <a:pt x="2550998" y="25399"/>
                </a:lnTo>
                <a:close/>
              </a:path>
              <a:path w="2674620" h="5511800">
                <a:moveTo>
                  <a:pt x="2570467" y="38099"/>
                </a:moveTo>
                <a:lnTo>
                  <a:pt x="104114" y="38099"/>
                </a:lnTo>
                <a:lnTo>
                  <a:pt x="113690" y="25399"/>
                </a:lnTo>
                <a:lnTo>
                  <a:pt x="2560878" y="25399"/>
                </a:lnTo>
                <a:lnTo>
                  <a:pt x="2570467" y="38099"/>
                </a:lnTo>
                <a:close/>
              </a:path>
              <a:path w="2674620" h="5511800">
                <a:moveTo>
                  <a:pt x="158648" y="50799"/>
                </a:moveTo>
                <a:lnTo>
                  <a:pt x="85928" y="50799"/>
                </a:lnTo>
                <a:lnTo>
                  <a:pt x="94856" y="38099"/>
                </a:lnTo>
                <a:lnTo>
                  <a:pt x="168503" y="38099"/>
                </a:lnTo>
                <a:lnTo>
                  <a:pt x="158648" y="50799"/>
                </a:lnTo>
                <a:close/>
              </a:path>
              <a:path w="2674620" h="5511800">
                <a:moveTo>
                  <a:pt x="2588641" y="50799"/>
                </a:moveTo>
                <a:lnTo>
                  <a:pt x="2515933" y="50799"/>
                </a:lnTo>
                <a:lnTo>
                  <a:pt x="2506078" y="38099"/>
                </a:lnTo>
                <a:lnTo>
                  <a:pt x="2579725" y="38099"/>
                </a:lnTo>
                <a:lnTo>
                  <a:pt x="2588641" y="50799"/>
                </a:lnTo>
                <a:close/>
              </a:path>
              <a:path w="2674620" h="5511800">
                <a:moveTo>
                  <a:pt x="117309" y="76199"/>
                </a:moveTo>
                <a:lnTo>
                  <a:pt x="61353" y="76199"/>
                </a:lnTo>
                <a:lnTo>
                  <a:pt x="69164" y="63499"/>
                </a:lnTo>
                <a:lnTo>
                  <a:pt x="77368" y="50799"/>
                </a:lnTo>
                <a:lnTo>
                  <a:pt x="142176" y="50799"/>
                </a:lnTo>
                <a:lnTo>
                  <a:pt x="133083" y="63499"/>
                </a:lnTo>
                <a:lnTo>
                  <a:pt x="125818" y="63499"/>
                </a:lnTo>
                <a:lnTo>
                  <a:pt x="117309" y="76199"/>
                </a:lnTo>
                <a:close/>
              </a:path>
              <a:path w="2674620" h="5511800">
                <a:moveTo>
                  <a:pt x="2613216" y="76199"/>
                </a:moveTo>
                <a:lnTo>
                  <a:pt x="2557271" y="76199"/>
                </a:lnTo>
                <a:lnTo>
                  <a:pt x="2548763" y="63499"/>
                </a:lnTo>
                <a:lnTo>
                  <a:pt x="2541498" y="63499"/>
                </a:lnTo>
                <a:lnTo>
                  <a:pt x="2532405" y="50799"/>
                </a:lnTo>
                <a:lnTo>
                  <a:pt x="2597213" y="50799"/>
                </a:lnTo>
                <a:lnTo>
                  <a:pt x="2605405" y="63499"/>
                </a:lnTo>
                <a:lnTo>
                  <a:pt x="2613216" y="76199"/>
                </a:lnTo>
                <a:close/>
              </a:path>
              <a:path w="2674620" h="5511800">
                <a:moveTo>
                  <a:pt x="89242" y="101599"/>
                </a:moveTo>
                <a:lnTo>
                  <a:pt x="40347" y="101599"/>
                </a:lnTo>
                <a:lnTo>
                  <a:pt x="46926" y="88899"/>
                </a:lnTo>
                <a:lnTo>
                  <a:pt x="53936" y="76199"/>
                </a:lnTo>
                <a:lnTo>
                  <a:pt x="110540" y="76199"/>
                </a:lnTo>
                <a:lnTo>
                  <a:pt x="102654" y="88899"/>
                </a:lnTo>
                <a:lnTo>
                  <a:pt x="96431" y="88899"/>
                </a:lnTo>
                <a:lnTo>
                  <a:pt x="89242" y="101599"/>
                </a:lnTo>
                <a:close/>
              </a:path>
              <a:path w="2674620" h="5511800">
                <a:moveTo>
                  <a:pt x="2634234" y="101599"/>
                </a:moveTo>
                <a:lnTo>
                  <a:pt x="2585326" y="101599"/>
                </a:lnTo>
                <a:lnTo>
                  <a:pt x="2578138" y="88899"/>
                </a:lnTo>
                <a:lnTo>
                  <a:pt x="2571915" y="88899"/>
                </a:lnTo>
                <a:lnTo>
                  <a:pt x="2564041" y="76199"/>
                </a:lnTo>
                <a:lnTo>
                  <a:pt x="2620644" y="76199"/>
                </a:lnTo>
                <a:lnTo>
                  <a:pt x="2627655" y="88899"/>
                </a:lnTo>
                <a:lnTo>
                  <a:pt x="2634234" y="101599"/>
                </a:lnTo>
                <a:close/>
              </a:path>
              <a:path w="2674620" h="5511800">
                <a:moveTo>
                  <a:pt x="49949" y="165099"/>
                </a:moveTo>
                <a:lnTo>
                  <a:pt x="10617" y="165099"/>
                </a:lnTo>
                <a:lnTo>
                  <a:pt x="14338" y="152399"/>
                </a:lnTo>
                <a:lnTo>
                  <a:pt x="18567" y="139699"/>
                </a:lnTo>
                <a:lnTo>
                  <a:pt x="23291" y="126999"/>
                </a:lnTo>
                <a:lnTo>
                  <a:pt x="28511" y="114299"/>
                </a:lnTo>
                <a:lnTo>
                  <a:pt x="34201" y="101599"/>
                </a:lnTo>
                <a:lnTo>
                  <a:pt x="83604" y="101599"/>
                </a:lnTo>
                <a:lnTo>
                  <a:pt x="77165" y="114299"/>
                </a:lnTo>
                <a:lnTo>
                  <a:pt x="72174" y="114299"/>
                </a:lnTo>
                <a:lnTo>
                  <a:pt x="66522" y="126999"/>
                </a:lnTo>
                <a:lnTo>
                  <a:pt x="67005" y="126999"/>
                </a:lnTo>
                <a:lnTo>
                  <a:pt x="61772" y="139699"/>
                </a:lnTo>
                <a:lnTo>
                  <a:pt x="57823" y="139699"/>
                </a:lnTo>
                <a:lnTo>
                  <a:pt x="53479" y="152399"/>
                </a:lnTo>
                <a:lnTo>
                  <a:pt x="53835" y="152399"/>
                </a:lnTo>
                <a:lnTo>
                  <a:pt x="49949" y="165099"/>
                </a:lnTo>
                <a:close/>
              </a:path>
              <a:path w="2674620" h="5511800">
                <a:moveTo>
                  <a:pt x="2663951" y="165099"/>
                </a:moveTo>
                <a:lnTo>
                  <a:pt x="2624620" y="165099"/>
                </a:lnTo>
                <a:lnTo>
                  <a:pt x="2620733" y="152399"/>
                </a:lnTo>
                <a:lnTo>
                  <a:pt x="2621102" y="152399"/>
                </a:lnTo>
                <a:lnTo>
                  <a:pt x="2616758" y="139699"/>
                </a:lnTo>
                <a:lnTo>
                  <a:pt x="2612809" y="139699"/>
                </a:lnTo>
                <a:lnTo>
                  <a:pt x="2607576" y="126999"/>
                </a:lnTo>
                <a:lnTo>
                  <a:pt x="2608046" y="126999"/>
                </a:lnTo>
                <a:lnTo>
                  <a:pt x="2602407" y="114299"/>
                </a:lnTo>
                <a:lnTo>
                  <a:pt x="2597416" y="114299"/>
                </a:lnTo>
                <a:lnTo>
                  <a:pt x="2590965" y="101599"/>
                </a:lnTo>
                <a:lnTo>
                  <a:pt x="2640380" y="101599"/>
                </a:lnTo>
                <a:lnTo>
                  <a:pt x="2646057" y="114299"/>
                </a:lnTo>
                <a:lnTo>
                  <a:pt x="2651277" y="126999"/>
                </a:lnTo>
                <a:lnTo>
                  <a:pt x="2656014" y="139699"/>
                </a:lnTo>
                <a:lnTo>
                  <a:pt x="2660244" y="152399"/>
                </a:lnTo>
                <a:lnTo>
                  <a:pt x="2663951" y="165099"/>
                </a:lnTo>
                <a:close/>
              </a:path>
              <a:path w="2674620" h="5511800">
                <a:moveTo>
                  <a:pt x="40309" y="203199"/>
                </a:moveTo>
                <a:lnTo>
                  <a:pt x="1892" y="203199"/>
                </a:lnTo>
                <a:lnTo>
                  <a:pt x="2743" y="190499"/>
                </a:lnTo>
                <a:lnTo>
                  <a:pt x="4800" y="177799"/>
                </a:lnTo>
                <a:lnTo>
                  <a:pt x="7429" y="165099"/>
                </a:lnTo>
                <a:lnTo>
                  <a:pt x="47142" y="165099"/>
                </a:lnTo>
                <a:lnTo>
                  <a:pt x="44208" y="177799"/>
                </a:lnTo>
                <a:lnTo>
                  <a:pt x="44450" y="177799"/>
                </a:lnTo>
                <a:lnTo>
                  <a:pt x="42024" y="190499"/>
                </a:lnTo>
                <a:lnTo>
                  <a:pt x="42214" y="190499"/>
                </a:lnTo>
                <a:lnTo>
                  <a:pt x="40309" y="203199"/>
                </a:lnTo>
                <a:close/>
              </a:path>
              <a:path w="2674620" h="5511800">
                <a:moveTo>
                  <a:pt x="2672676" y="203199"/>
                </a:moveTo>
                <a:lnTo>
                  <a:pt x="2634272" y="203199"/>
                </a:lnTo>
                <a:lnTo>
                  <a:pt x="2632354" y="190499"/>
                </a:lnTo>
                <a:lnTo>
                  <a:pt x="2632544" y="190499"/>
                </a:lnTo>
                <a:lnTo>
                  <a:pt x="2630119" y="177799"/>
                </a:lnTo>
                <a:lnTo>
                  <a:pt x="2630360" y="177799"/>
                </a:lnTo>
                <a:lnTo>
                  <a:pt x="2627439" y="165099"/>
                </a:lnTo>
                <a:lnTo>
                  <a:pt x="2667139" y="165099"/>
                </a:lnTo>
                <a:lnTo>
                  <a:pt x="2669781" y="177799"/>
                </a:lnTo>
                <a:lnTo>
                  <a:pt x="2671838" y="190499"/>
                </a:lnTo>
                <a:lnTo>
                  <a:pt x="2672676" y="203199"/>
                </a:lnTo>
                <a:close/>
              </a:path>
              <a:path w="2674620" h="5511800">
                <a:moveTo>
                  <a:pt x="38658" y="215899"/>
                </a:moveTo>
                <a:lnTo>
                  <a:pt x="685" y="215899"/>
                </a:lnTo>
                <a:lnTo>
                  <a:pt x="1219" y="203199"/>
                </a:lnTo>
                <a:lnTo>
                  <a:pt x="39154" y="203199"/>
                </a:lnTo>
                <a:lnTo>
                  <a:pt x="38658" y="215899"/>
                </a:lnTo>
                <a:close/>
              </a:path>
              <a:path w="2674620" h="5511800">
                <a:moveTo>
                  <a:pt x="39103" y="215899"/>
                </a:moveTo>
                <a:lnTo>
                  <a:pt x="39154" y="203199"/>
                </a:lnTo>
                <a:lnTo>
                  <a:pt x="39725" y="203199"/>
                </a:lnTo>
                <a:lnTo>
                  <a:pt x="39103" y="215899"/>
                </a:lnTo>
                <a:close/>
              </a:path>
              <a:path w="2674620" h="5511800">
                <a:moveTo>
                  <a:pt x="2635478" y="215899"/>
                </a:moveTo>
                <a:lnTo>
                  <a:pt x="2634856" y="203199"/>
                </a:lnTo>
                <a:lnTo>
                  <a:pt x="2635427" y="203199"/>
                </a:lnTo>
                <a:lnTo>
                  <a:pt x="2635478" y="215899"/>
                </a:lnTo>
                <a:close/>
              </a:path>
              <a:path w="2674620" h="5511800">
                <a:moveTo>
                  <a:pt x="2673883" y="215899"/>
                </a:moveTo>
                <a:lnTo>
                  <a:pt x="2635910" y="215899"/>
                </a:lnTo>
                <a:lnTo>
                  <a:pt x="2635427" y="203199"/>
                </a:lnTo>
                <a:lnTo>
                  <a:pt x="2673349" y="203199"/>
                </a:lnTo>
                <a:lnTo>
                  <a:pt x="2673883" y="215899"/>
                </a:lnTo>
                <a:close/>
              </a:path>
              <a:path w="2674620" h="5511800">
                <a:moveTo>
                  <a:pt x="38163" y="228599"/>
                </a:moveTo>
                <a:lnTo>
                  <a:pt x="76" y="228599"/>
                </a:lnTo>
                <a:lnTo>
                  <a:pt x="304" y="215899"/>
                </a:lnTo>
                <a:lnTo>
                  <a:pt x="38366" y="215899"/>
                </a:lnTo>
                <a:lnTo>
                  <a:pt x="38163" y="228599"/>
                </a:lnTo>
                <a:close/>
              </a:path>
              <a:path w="2674620" h="5511800">
                <a:moveTo>
                  <a:pt x="2674492" y="228599"/>
                </a:moveTo>
                <a:lnTo>
                  <a:pt x="2636418" y="228599"/>
                </a:lnTo>
                <a:lnTo>
                  <a:pt x="2636202" y="215899"/>
                </a:lnTo>
                <a:lnTo>
                  <a:pt x="2674264" y="215899"/>
                </a:lnTo>
                <a:lnTo>
                  <a:pt x="2674492" y="228599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100" y="228599"/>
                </a:lnTo>
                <a:lnTo>
                  <a:pt x="38163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2" y="5283200"/>
                </a:moveTo>
                <a:lnTo>
                  <a:pt x="2636202" y="5283200"/>
                </a:lnTo>
                <a:lnTo>
                  <a:pt x="2636418" y="5270500"/>
                </a:lnTo>
                <a:lnTo>
                  <a:pt x="2636469" y="228600"/>
                </a:lnTo>
                <a:lnTo>
                  <a:pt x="2674569" y="228599"/>
                </a:lnTo>
                <a:lnTo>
                  <a:pt x="2674492" y="5283200"/>
                </a:lnTo>
                <a:close/>
              </a:path>
              <a:path w="2674620" h="5511800">
                <a:moveTo>
                  <a:pt x="39154" y="5295900"/>
                </a:moveTo>
                <a:lnTo>
                  <a:pt x="685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54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27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17" y="5346700"/>
                </a:lnTo>
                <a:lnTo>
                  <a:pt x="7429" y="5334000"/>
                </a:lnTo>
                <a:lnTo>
                  <a:pt x="4800" y="5321300"/>
                </a:lnTo>
                <a:lnTo>
                  <a:pt x="2743" y="5308600"/>
                </a:lnTo>
                <a:lnTo>
                  <a:pt x="1892" y="5295900"/>
                </a:lnTo>
                <a:lnTo>
                  <a:pt x="40309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50" y="5321300"/>
                </a:lnTo>
                <a:lnTo>
                  <a:pt x="44208" y="5321300"/>
                </a:lnTo>
                <a:lnTo>
                  <a:pt x="47142" y="5334000"/>
                </a:lnTo>
                <a:lnTo>
                  <a:pt x="49949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1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39" y="5334000"/>
                </a:lnTo>
                <a:lnTo>
                  <a:pt x="2630360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4" y="5308600"/>
                </a:lnTo>
                <a:lnTo>
                  <a:pt x="2634272" y="5295900"/>
                </a:lnTo>
                <a:lnTo>
                  <a:pt x="2672676" y="5295900"/>
                </a:lnTo>
                <a:lnTo>
                  <a:pt x="2671838" y="5308600"/>
                </a:lnTo>
                <a:lnTo>
                  <a:pt x="2669781" y="5321300"/>
                </a:lnTo>
                <a:lnTo>
                  <a:pt x="2667139" y="5334000"/>
                </a:lnTo>
                <a:lnTo>
                  <a:pt x="2663951" y="5346700"/>
                </a:lnTo>
                <a:close/>
              </a:path>
              <a:path w="2674620" h="5511800">
                <a:moveTo>
                  <a:pt x="83604" y="5397500"/>
                </a:moveTo>
                <a:lnTo>
                  <a:pt x="34201" y="5397500"/>
                </a:lnTo>
                <a:lnTo>
                  <a:pt x="28511" y="5384800"/>
                </a:lnTo>
                <a:lnTo>
                  <a:pt x="23291" y="5372100"/>
                </a:lnTo>
                <a:lnTo>
                  <a:pt x="18567" y="5359400"/>
                </a:lnTo>
                <a:lnTo>
                  <a:pt x="14338" y="5346700"/>
                </a:lnTo>
                <a:lnTo>
                  <a:pt x="53479" y="5346700"/>
                </a:lnTo>
                <a:lnTo>
                  <a:pt x="57823" y="5359400"/>
                </a:lnTo>
                <a:lnTo>
                  <a:pt x="57416" y="5359400"/>
                </a:lnTo>
                <a:lnTo>
                  <a:pt x="62217" y="5372100"/>
                </a:lnTo>
                <a:lnTo>
                  <a:pt x="66522" y="5372100"/>
                </a:lnTo>
                <a:lnTo>
                  <a:pt x="72174" y="5384800"/>
                </a:lnTo>
                <a:lnTo>
                  <a:pt x="77165" y="5384800"/>
                </a:lnTo>
                <a:lnTo>
                  <a:pt x="83604" y="5397500"/>
                </a:lnTo>
                <a:close/>
              </a:path>
              <a:path w="2674620" h="5511800">
                <a:moveTo>
                  <a:pt x="2640380" y="5397500"/>
                </a:moveTo>
                <a:lnTo>
                  <a:pt x="2590965" y="5397500"/>
                </a:lnTo>
                <a:lnTo>
                  <a:pt x="2597416" y="5384800"/>
                </a:lnTo>
                <a:lnTo>
                  <a:pt x="2602407" y="5384800"/>
                </a:lnTo>
                <a:lnTo>
                  <a:pt x="2608046" y="5372100"/>
                </a:lnTo>
                <a:lnTo>
                  <a:pt x="2612364" y="5372100"/>
                </a:lnTo>
                <a:lnTo>
                  <a:pt x="2617152" y="5359400"/>
                </a:lnTo>
                <a:lnTo>
                  <a:pt x="2616758" y="5359400"/>
                </a:lnTo>
                <a:lnTo>
                  <a:pt x="2621102" y="5346700"/>
                </a:lnTo>
                <a:lnTo>
                  <a:pt x="2660244" y="5346700"/>
                </a:lnTo>
                <a:lnTo>
                  <a:pt x="2656014" y="5359400"/>
                </a:lnTo>
                <a:lnTo>
                  <a:pt x="2651277" y="5372100"/>
                </a:lnTo>
                <a:lnTo>
                  <a:pt x="2646057" y="5384800"/>
                </a:lnTo>
                <a:lnTo>
                  <a:pt x="2640380" y="5397500"/>
                </a:lnTo>
                <a:close/>
              </a:path>
              <a:path w="2674620" h="5511800">
                <a:moveTo>
                  <a:pt x="67005" y="5372100"/>
                </a:moveTo>
                <a:lnTo>
                  <a:pt x="62217" y="5372100"/>
                </a:lnTo>
                <a:lnTo>
                  <a:pt x="61772" y="5359400"/>
                </a:lnTo>
                <a:lnTo>
                  <a:pt x="67005" y="5372100"/>
                </a:lnTo>
                <a:close/>
              </a:path>
              <a:path w="2674620" h="5511800">
                <a:moveTo>
                  <a:pt x="2612364" y="5372100"/>
                </a:moveTo>
                <a:lnTo>
                  <a:pt x="2607576" y="5372100"/>
                </a:lnTo>
                <a:lnTo>
                  <a:pt x="2612809" y="5359400"/>
                </a:lnTo>
                <a:lnTo>
                  <a:pt x="2612364" y="5372100"/>
                </a:lnTo>
                <a:close/>
              </a:path>
              <a:path w="2674620" h="5511800">
                <a:moveTo>
                  <a:pt x="118033" y="5435600"/>
                </a:moveTo>
                <a:lnTo>
                  <a:pt x="61353" y="5435600"/>
                </a:lnTo>
                <a:lnTo>
                  <a:pt x="53936" y="5422900"/>
                </a:lnTo>
                <a:lnTo>
                  <a:pt x="46926" y="5410200"/>
                </a:lnTo>
                <a:lnTo>
                  <a:pt x="40347" y="5397500"/>
                </a:lnTo>
                <a:lnTo>
                  <a:pt x="83032" y="5397500"/>
                </a:lnTo>
                <a:lnTo>
                  <a:pt x="89852" y="5410200"/>
                </a:lnTo>
                <a:lnTo>
                  <a:pt x="95796" y="5410200"/>
                </a:lnTo>
                <a:lnTo>
                  <a:pt x="103327" y="5422900"/>
                </a:lnTo>
                <a:lnTo>
                  <a:pt x="109829" y="5422900"/>
                </a:lnTo>
                <a:lnTo>
                  <a:pt x="118033" y="5435600"/>
                </a:lnTo>
                <a:close/>
              </a:path>
              <a:path w="2674620" h="5511800">
                <a:moveTo>
                  <a:pt x="2613216" y="5435600"/>
                </a:moveTo>
                <a:lnTo>
                  <a:pt x="2556535" y="5435600"/>
                </a:lnTo>
                <a:lnTo>
                  <a:pt x="2564739" y="5422900"/>
                </a:lnTo>
                <a:lnTo>
                  <a:pt x="2571241" y="5422900"/>
                </a:lnTo>
                <a:lnTo>
                  <a:pt x="2578785" y="5410200"/>
                </a:lnTo>
                <a:lnTo>
                  <a:pt x="2584716" y="5410200"/>
                </a:lnTo>
                <a:lnTo>
                  <a:pt x="2591549" y="5397500"/>
                </a:lnTo>
                <a:lnTo>
                  <a:pt x="2634234" y="5397500"/>
                </a:lnTo>
                <a:lnTo>
                  <a:pt x="2627655" y="5410200"/>
                </a:lnTo>
                <a:lnTo>
                  <a:pt x="2620644" y="5422900"/>
                </a:lnTo>
                <a:lnTo>
                  <a:pt x="2613216" y="5435600"/>
                </a:lnTo>
                <a:close/>
              </a:path>
              <a:path w="2674620" h="5511800">
                <a:moveTo>
                  <a:pt x="142176" y="5448299"/>
                </a:moveTo>
                <a:lnTo>
                  <a:pt x="77368" y="5448299"/>
                </a:lnTo>
                <a:lnTo>
                  <a:pt x="69164" y="5435600"/>
                </a:lnTo>
                <a:lnTo>
                  <a:pt x="133083" y="5435600"/>
                </a:lnTo>
                <a:lnTo>
                  <a:pt x="142176" y="5448299"/>
                </a:lnTo>
                <a:close/>
              </a:path>
              <a:path w="2674620" h="5511800">
                <a:moveTo>
                  <a:pt x="2597213" y="5448299"/>
                </a:moveTo>
                <a:lnTo>
                  <a:pt x="2532405" y="5448299"/>
                </a:lnTo>
                <a:lnTo>
                  <a:pt x="2541498" y="5435600"/>
                </a:lnTo>
                <a:lnTo>
                  <a:pt x="2605405" y="5435600"/>
                </a:lnTo>
                <a:lnTo>
                  <a:pt x="2597213" y="5448299"/>
                </a:lnTo>
                <a:close/>
              </a:path>
              <a:path w="2674620" h="5511800">
                <a:moveTo>
                  <a:pt x="168503" y="5460999"/>
                </a:moveTo>
                <a:lnTo>
                  <a:pt x="94856" y="5460999"/>
                </a:lnTo>
                <a:lnTo>
                  <a:pt x="85928" y="5448299"/>
                </a:lnTo>
                <a:lnTo>
                  <a:pt x="158648" y="5448299"/>
                </a:lnTo>
                <a:lnTo>
                  <a:pt x="168503" y="5460999"/>
                </a:lnTo>
                <a:close/>
              </a:path>
              <a:path w="2674620" h="5511800">
                <a:moveTo>
                  <a:pt x="2579725" y="5460999"/>
                </a:moveTo>
                <a:lnTo>
                  <a:pt x="2506078" y="5460999"/>
                </a:lnTo>
                <a:lnTo>
                  <a:pt x="2515933" y="5448299"/>
                </a:lnTo>
                <a:lnTo>
                  <a:pt x="2588641" y="5448299"/>
                </a:lnTo>
                <a:lnTo>
                  <a:pt x="2579725" y="5460999"/>
                </a:lnTo>
                <a:close/>
              </a:path>
              <a:path w="2674620" h="5511800">
                <a:moveTo>
                  <a:pt x="211150" y="5473699"/>
                </a:moveTo>
                <a:lnTo>
                  <a:pt x="113690" y="5473699"/>
                </a:lnTo>
                <a:lnTo>
                  <a:pt x="104114" y="5460999"/>
                </a:lnTo>
                <a:lnTo>
                  <a:pt x="205739" y="5460999"/>
                </a:lnTo>
                <a:lnTo>
                  <a:pt x="211150" y="5473699"/>
                </a:lnTo>
                <a:close/>
              </a:path>
              <a:path w="2674620" h="5511800">
                <a:moveTo>
                  <a:pt x="2560878" y="5473699"/>
                </a:moveTo>
                <a:lnTo>
                  <a:pt x="2463418" y="5473699"/>
                </a:lnTo>
                <a:lnTo>
                  <a:pt x="2468829" y="5460999"/>
                </a:lnTo>
                <a:lnTo>
                  <a:pt x="2570467" y="5460999"/>
                </a:lnTo>
                <a:lnTo>
                  <a:pt x="2560878" y="5473699"/>
                </a:lnTo>
                <a:close/>
              </a:path>
              <a:path w="2674620" h="5511800">
                <a:moveTo>
                  <a:pt x="2540812" y="5486399"/>
                </a:moveTo>
                <a:lnTo>
                  <a:pt x="133769" y="5486399"/>
                </a:lnTo>
                <a:lnTo>
                  <a:pt x="123583" y="5473699"/>
                </a:lnTo>
                <a:lnTo>
                  <a:pt x="2550998" y="5473699"/>
                </a:lnTo>
                <a:lnTo>
                  <a:pt x="2540812" y="5486399"/>
                </a:lnTo>
                <a:close/>
              </a:path>
              <a:path w="2674620" h="5511800">
                <a:moveTo>
                  <a:pt x="2519616" y="5499099"/>
                </a:moveTo>
                <a:lnTo>
                  <a:pt x="154965" y="5499099"/>
                </a:lnTo>
                <a:lnTo>
                  <a:pt x="144233" y="5486399"/>
                </a:lnTo>
                <a:lnTo>
                  <a:pt x="2530335" y="5486399"/>
                </a:lnTo>
                <a:lnTo>
                  <a:pt x="2519616" y="5499099"/>
                </a:lnTo>
                <a:close/>
              </a:path>
              <a:path w="2674620" h="5511800">
                <a:moveTo>
                  <a:pt x="2468460" y="5511799"/>
                </a:moveTo>
                <a:lnTo>
                  <a:pt x="206108" y="5511799"/>
                </a:lnTo>
                <a:lnTo>
                  <a:pt x="200101" y="5499099"/>
                </a:lnTo>
                <a:lnTo>
                  <a:pt x="2474467" y="5499099"/>
                </a:lnTo>
                <a:lnTo>
                  <a:pt x="2468460" y="5511799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9"/>
            </p:custDataLst>
          </p:nvPr>
        </p:nvSpPr>
        <p:spPr>
          <a:xfrm>
            <a:off x="7613878" y="1060780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03" y="12699"/>
                </a:moveTo>
                <a:lnTo>
                  <a:pt x="154952" y="12699"/>
                </a:lnTo>
                <a:lnTo>
                  <a:pt x="165938" y="0"/>
                </a:lnTo>
                <a:lnTo>
                  <a:pt x="2508618" y="0"/>
                </a:lnTo>
                <a:lnTo>
                  <a:pt x="2519603" y="12699"/>
                </a:lnTo>
                <a:close/>
              </a:path>
              <a:path w="2674620" h="5511800">
                <a:moveTo>
                  <a:pt x="2550985" y="25399"/>
                </a:moveTo>
                <a:lnTo>
                  <a:pt x="123571" y="25399"/>
                </a:lnTo>
                <a:lnTo>
                  <a:pt x="133756" y="12699"/>
                </a:lnTo>
                <a:lnTo>
                  <a:pt x="2540800" y="12699"/>
                </a:lnTo>
                <a:lnTo>
                  <a:pt x="2550985" y="25399"/>
                </a:lnTo>
                <a:close/>
              </a:path>
              <a:path w="2674620" h="5511800">
                <a:moveTo>
                  <a:pt x="2570454" y="38099"/>
                </a:moveTo>
                <a:lnTo>
                  <a:pt x="104101" y="38099"/>
                </a:lnTo>
                <a:lnTo>
                  <a:pt x="113677" y="25399"/>
                </a:lnTo>
                <a:lnTo>
                  <a:pt x="2560878" y="25399"/>
                </a:lnTo>
                <a:lnTo>
                  <a:pt x="2570454" y="38099"/>
                </a:lnTo>
                <a:close/>
              </a:path>
              <a:path w="2674620" h="5511800">
                <a:moveTo>
                  <a:pt x="158635" y="50799"/>
                </a:moveTo>
                <a:lnTo>
                  <a:pt x="85929" y="50799"/>
                </a:lnTo>
                <a:lnTo>
                  <a:pt x="94843" y="38099"/>
                </a:lnTo>
                <a:lnTo>
                  <a:pt x="168490" y="38099"/>
                </a:lnTo>
                <a:lnTo>
                  <a:pt x="158635" y="50799"/>
                </a:lnTo>
                <a:close/>
              </a:path>
              <a:path w="2674620" h="5511800">
                <a:moveTo>
                  <a:pt x="2588628" y="50799"/>
                </a:moveTo>
                <a:lnTo>
                  <a:pt x="2515920" y="50799"/>
                </a:lnTo>
                <a:lnTo>
                  <a:pt x="2506064" y="38099"/>
                </a:lnTo>
                <a:lnTo>
                  <a:pt x="2579712" y="38099"/>
                </a:lnTo>
                <a:lnTo>
                  <a:pt x="2588628" y="50799"/>
                </a:lnTo>
                <a:close/>
              </a:path>
              <a:path w="2674620" h="5511800">
                <a:moveTo>
                  <a:pt x="117297" y="76199"/>
                </a:moveTo>
                <a:lnTo>
                  <a:pt x="61340" y="76199"/>
                </a:lnTo>
                <a:lnTo>
                  <a:pt x="69165" y="63499"/>
                </a:lnTo>
                <a:lnTo>
                  <a:pt x="77354" y="50799"/>
                </a:lnTo>
                <a:lnTo>
                  <a:pt x="142163" y="50799"/>
                </a:lnTo>
                <a:lnTo>
                  <a:pt x="133070" y="63499"/>
                </a:lnTo>
                <a:lnTo>
                  <a:pt x="125807" y="63499"/>
                </a:lnTo>
                <a:lnTo>
                  <a:pt x="117297" y="76199"/>
                </a:lnTo>
                <a:close/>
              </a:path>
              <a:path w="2674620" h="5511800">
                <a:moveTo>
                  <a:pt x="2613215" y="76199"/>
                </a:moveTo>
                <a:lnTo>
                  <a:pt x="2557259" y="76199"/>
                </a:lnTo>
                <a:lnTo>
                  <a:pt x="2548750" y="63499"/>
                </a:lnTo>
                <a:lnTo>
                  <a:pt x="2541485" y="63499"/>
                </a:lnTo>
                <a:lnTo>
                  <a:pt x="2532392" y="50799"/>
                </a:lnTo>
                <a:lnTo>
                  <a:pt x="2597200" y="50799"/>
                </a:lnTo>
                <a:lnTo>
                  <a:pt x="2605392" y="63499"/>
                </a:lnTo>
                <a:lnTo>
                  <a:pt x="2613215" y="76199"/>
                </a:lnTo>
                <a:close/>
              </a:path>
              <a:path w="2674620" h="5511800">
                <a:moveTo>
                  <a:pt x="89230" y="101599"/>
                </a:moveTo>
                <a:lnTo>
                  <a:pt x="40335" y="101599"/>
                </a:lnTo>
                <a:lnTo>
                  <a:pt x="46913" y="88899"/>
                </a:lnTo>
                <a:lnTo>
                  <a:pt x="53924" y="76199"/>
                </a:lnTo>
                <a:lnTo>
                  <a:pt x="110528" y="76199"/>
                </a:lnTo>
                <a:lnTo>
                  <a:pt x="102654" y="88899"/>
                </a:lnTo>
                <a:lnTo>
                  <a:pt x="96418" y="88899"/>
                </a:lnTo>
                <a:lnTo>
                  <a:pt x="89230" y="101599"/>
                </a:lnTo>
                <a:close/>
              </a:path>
              <a:path w="2674620" h="5511800">
                <a:moveTo>
                  <a:pt x="2634222" y="101599"/>
                </a:moveTo>
                <a:lnTo>
                  <a:pt x="2585326" y="101599"/>
                </a:lnTo>
                <a:lnTo>
                  <a:pt x="2578138" y="88899"/>
                </a:lnTo>
                <a:lnTo>
                  <a:pt x="2571915" y="88899"/>
                </a:lnTo>
                <a:lnTo>
                  <a:pt x="2564028" y="76199"/>
                </a:lnTo>
                <a:lnTo>
                  <a:pt x="2620632" y="76199"/>
                </a:lnTo>
                <a:lnTo>
                  <a:pt x="2627642" y="88899"/>
                </a:lnTo>
                <a:lnTo>
                  <a:pt x="2634222" y="101599"/>
                </a:lnTo>
                <a:close/>
              </a:path>
              <a:path w="2674620" h="5511800">
                <a:moveTo>
                  <a:pt x="49936" y="165099"/>
                </a:moveTo>
                <a:lnTo>
                  <a:pt x="10604" y="165099"/>
                </a:lnTo>
                <a:lnTo>
                  <a:pt x="14324" y="152399"/>
                </a:lnTo>
                <a:lnTo>
                  <a:pt x="18554" y="139699"/>
                </a:lnTo>
                <a:lnTo>
                  <a:pt x="23291" y="126999"/>
                </a:lnTo>
                <a:lnTo>
                  <a:pt x="28498" y="114299"/>
                </a:lnTo>
                <a:lnTo>
                  <a:pt x="34188" y="101599"/>
                </a:lnTo>
                <a:lnTo>
                  <a:pt x="83604" y="101599"/>
                </a:lnTo>
                <a:lnTo>
                  <a:pt x="77152" y="114299"/>
                </a:lnTo>
                <a:lnTo>
                  <a:pt x="72161" y="114299"/>
                </a:lnTo>
                <a:lnTo>
                  <a:pt x="66509" y="126999"/>
                </a:lnTo>
                <a:lnTo>
                  <a:pt x="66992" y="126999"/>
                </a:lnTo>
                <a:lnTo>
                  <a:pt x="61760" y="139699"/>
                </a:lnTo>
                <a:lnTo>
                  <a:pt x="57810" y="139699"/>
                </a:lnTo>
                <a:lnTo>
                  <a:pt x="53466" y="152399"/>
                </a:lnTo>
                <a:lnTo>
                  <a:pt x="53835" y="152399"/>
                </a:lnTo>
                <a:lnTo>
                  <a:pt x="49936" y="165099"/>
                </a:lnTo>
                <a:close/>
              </a:path>
              <a:path w="2674620" h="5511800">
                <a:moveTo>
                  <a:pt x="2663952" y="165099"/>
                </a:moveTo>
                <a:lnTo>
                  <a:pt x="2624620" y="165099"/>
                </a:lnTo>
                <a:lnTo>
                  <a:pt x="2620733" y="152399"/>
                </a:lnTo>
                <a:lnTo>
                  <a:pt x="2621089" y="152399"/>
                </a:lnTo>
                <a:lnTo>
                  <a:pt x="2616746" y="139699"/>
                </a:lnTo>
                <a:lnTo>
                  <a:pt x="2612796" y="139699"/>
                </a:lnTo>
                <a:lnTo>
                  <a:pt x="2607563" y="126999"/>
                </a:lnTo>
                <a:lnTo>
                  <a:pt x="2608046" y="126999"/>
                </a:lnTo>
                <a:lnTo>
                  <a:pt x="2602395" y="114299"/>
                </a:lnTo>
                <a:lnTo>
                  <a:pt x="2597404" y="114299"/>
                </a:lnTo>
                <a:lnTo>
                  <a:pt x="2590952" y="101599"/>
                </a:lnTo>
                <a:lnTo>
                  <a:pt x="2640368" y="101599"/>
                </a:lnTo>
                <a:lnTo>
                  <a:pt x="2646057" y="114299"/>
                </a:lnTo>
                <a:lnTo>
                  <a:pt x="2651277" y="126999"/>
                </a:lnTo>
                <a:lnTo>
                  <a:pt x="2656001" y="139699"/>
                </a:lnTo>
                <a:lnTo>
                  <a:pt x="2660230" y="152399"/>
                </a:lnTo>
                <a:lnTo>
                  <a:pt x="2663952" y="165099"/>
                </a:lnTo>
                <a:close/>
              </a:path>
              <a:path w="2674620" h="5511800">
                <a:moveTo>
                  <a:pt x="40297" y="203199"/>
                </a:moveTo>
                <a:lnTo>
                  <a:pt x="1892" y="203199"/>
                </a:lnTo>
                <a:lnTo>
                  <a:pt x="2730" y="190499"/>
                </a:lnTo>
                <a:lnTo>
                  <a:pt x="4787" y="177799"/>
                </a:lnTo>
                <a:lnTo>
                  <a:pt x="7429" y="165099"/>
                </a:lnTo>
                <a:lnTo>
                  <a:pt x="47129" y="165099"/>
                </a:lnTo>
                <a:lnTo>
                  <a:pt x="44208" y="177799"/>
                </a:lnTo>
                <a:lnTo>
                  <a:pt x="44437" y="177799"/>
                </a:lnTo>
                <a:lnTo>
                  <a:pt x="42024" y="190499"/>
                </a:lnTo>
                <a:lnTo>
                  <a:pt x="42214" y="190499"/>
                </a:lnTo>
                <a:lnTo>
                  <a:pt x="40297" y="203199"/>
                </a:lnTo>
                <a:close/>
              </a:path>
              <a:path w="2674620" h="5511800">
                <a:moveTo>
                  <a:pt x="2672665" y="203199"/>
                </a:moveTo>
                <a:lnTo>
                  <a:pt x="2634259" y="203199"/>
                </a:lnTo>
                <a:lnTo>
                  <a:pt x="2632354" y="190499"/>
                </a:lnTo>
                <a:lnTo>
                  <a:pt x="2632544" y="190499"/>
                </a:lnTo>
                <a:lnTo>
                  <a:pt x="2630119" y="177799"/>
                </a:lnTo>
                <a:lnTo>
                  <a:pt x="2630347" y="177799"/>
                </a:lnTo>
                <a:lnTo>
                  <a:pt x="2627426" y="165099"/>
                </a:lnTo>
                <a:lnTo>
                  <a:pt x="2667139" y="165099"/>
                </a:lnTo>
                <a:lnTo>
                  <a:pt x="2669768" y="177799"/>
                </a:lnTo>
                <a:lnTo>
                  <a:pt x="2671826" y="190499"/>
                </a:lnTo>
                <a:lnTo>
                  <a:pt x="2672665" y="203199"/>
                </a:lnTo>
                <a:close/>
              </a:path>
              <a:path w="2674620" h="5511800">
                <a:moveTo>
                  <a:pt x="38658" y="215899"/>
                </a:moveTo>
                <a:lnTo>
                  <a:pt x="685" y="215899"/>
                </a:lnTo>
                <a:lnTo>
                  <a:pt x="1206" y="203199"/>
                </a:lnTo>
                <a:lnTo>
                  <a:pt x="39141" y="203199"/>
                </a:lnTo>
                <a:lnTo>
                  <a:pt x="38658" y="215899"/>
                </a:lnTo>
                <a:close/>
              </a:path>
              <a:path w="2674620" h="5511800">
                <a:moveTo>
                  <a:pt x="39090" y="215899"/>
                </a:moveTo>
                <a:lnTo>
                  <a:pt x="39141" y="203199"/>
                </a:lnTo>
                <a:lnTo>
                  <a:pt x="39712" y="203199"/>
                </a:lnTo>
                <a:lnTo>
                  <a:pt x="39090" y="215899"/>
                </a:lnTo>
                <a:close/>
              </a:path>
              <a:path w="2674620" h="5511800">
                <a:moveTo>
                  <a:pt x="2635465" y="215899"/>
                </a:moveTo>
                <a:lnTo>
                  <a:pt x="2634843" y="203199"/>
                </a:lnTo>
                <a:lnTo>
                  <a:pt x="2635415" y="203199"/>
                </a:lnTo>
                <a:lnTo>
                  <a:pt x="2635465" y="215899"/>
                </a:lnTo>
                <a:close/>
              </a:path>
              <a:path w="2674620" h="5511800">
                <a:moveTo>
                  <a:pt x="2673883" y="215899"/>
                </a:moveTo>
                <a:lnTo>
                  <a:pt x="2635910" y="215899"/>
                </a:lnTo>
                <a:lnTo>
                  <a:pt x="2635415" y="203199"/>
                </a:lnTo>
                <a:lnTo>
                  <a:pt x="2673350" y="203199"/>
                </a:lnTo>
                <a:lnTo>
                  <a:pt x="2673883" y="215899"/>
                </a:lnTo>
                <a:close/>
              </a:path>
              <a:path w="2674620" h="5511800">
                <a:moveTo>
                  <a:pt x="38150" y="228599"/>
                </a:moveTo>
                <a:lnTo>
                  <a:pt x="76" y="228599"/>
                </a:lnTo>
                <a:lnTo>
                  <a:pt x="304" y="215899"/>
                </a:lnTo>
                <a:lnTo>
                  <a:pt x="38366" y="215899"/>
                </a:lnTo>
                <a:lnTo>
                  <a:pt x="38150" y="228599"/>
                </a:lnTo>
                <a:close/>
              </a:path>
              <a:path w="2674620" h="5511800">
                <a:moveTo>
                  <a:pt x="2674492" y="228599"/>
                </a:moveTo>
                <a:lnTo>
                  <a:pt x="2636404" y="228599"/>
                </a:lnTo>
                <a:lnTo>
                  <a:pt x="2636189" y="215899"/>
                </a:lnTo>
                <a:lnTo>
                  <a:pt x="2674264" y="215899"/>
                </a:lnTo>
                <a:lnTo>
                  <a:pt x="2674492" y="228599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100" y="228599"/>
                </a:lnTo>
                <a:lnTo>
                  <a:pt x="38150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2" y="5283200"/>
                </a:moveTo>
                <a:lnTo>
                  <a:pt x="2636189" y="5283200"/>
                </a:lnTo>
                <a:lnTo>
                  <a:pt x="2636404" y="5270500"/>
                </a:lnTo>
                <a:lnTo>
                  <a:pt x="2636469" y="228600"/>
                </a:lnTo>
                <a:lnTo>
                  <a:pt x="2674569" y="228599"/>
                </a:lnTo>
                <a:lnTo>
                  <a:pt x="2674492" y="5283200"/>
                </a:lnTo>
                <a:close/>
              </a:path>
              <a:path w="2674620" h="5511800">
                <a:moveTo>
                  <a:pt x="39141" y="5295900"/>
                </a:moveTo>
                <a:lnTo>
                  <a:pt x="685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41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15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04" y="5346700"/>
                </a:lnTo>
                <a:lnTo>
                  <a:pt x="7429" y="5334000"/>
                </a:lnTo>
                <a:lnTo>
                  <a:pt x="4787" y="5321300"/>
                </a:lnTo>
                <a:lnTo>
                  <a:pt x="2730" y="5308600"/>
                </a:lnTo>
                <a:lnTo>
                  <a:pt x="1892" y="5295900"/>
                </a:lnTo>
                <a:lnTo>
                  <a:pt x="40297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37" y="5321300"/>
                </a:lnTo>
                <a:lnTo>
                  <a:pt x="44208" y="5321300"/>
                </a:lnTo>
                <a:lnTo>
                  <a:pt x="47129" y="5334000"/>
                </a:lnTo>
                <a:lnTo>
                  <a:pt x="49936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2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26" y="5334000"/>
                </a:lnTo>
                <a:lnTo>
                  <a:pt x="2630347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4" y="5308600"/>
                </a:lnTo>
                <a:lnTo>
                  <a:pt x="2634259" y="5295900"/>
                </a:lnTo>
                <a:lnTo>
                  <a:pt x="2672665" y="5295900"/>
                </a:lnTo>
                <a:lnTo>
                  <a:pt x="2671826" y="5308600"/>
                </a:lnTo>
                <a:lnTo>
                  <a:pt x="2669768" y="5321300"/>
                </a:lnTo>
                <a:lnTo>
                  <a:pt x="2667139" y="5334000"/>
                </a:lnTo>
                <a:lnTo>
                  <a:pt x="2663952" y="5346700"/>
                </a:lnTo>
                <a:close/>
              </a:path>
              <a:path w="2674620" h="5511800">
                <a:moveTo>
                  <a:pt x="83604" y="5397500"/>
                </a:moveTo>
                <a:lnTo>
                  <a:pt x="34188" y="5397500"/>
                </a:lnTo>
                <a:lnTo>
                  <a:pt x="28498" y="5384800"/>
                </a:lnTo>
                <a:lnTo>
                  <a:pt x="23291" y="5372100"/>
                </a:lnTo>
                <a:lnTo>
                  <a:pt x="18554" y="5359400"/>
                </a:lnTo>
                <a:lnTo>
                  <a:pt x="14324" y="5346700"/>
                </a:lnTo>
                <a:lnTo>
                  <a:pt x="53466" y="5346700"/>
                </a:lnTo>
                <a:lnTo>
                  <a:pt x="57810" y="5359400"/>
                </a:lnTo>
                <a:lnTo>
                  <a:pt x="57416" y="5359400"/>
                </a:lnTo>
                <a:lnTo>
                  <a:pt x="62204" y="5372100"/>
                </a:lnTo>
                <a:lnTo>
                  <a:pt x="66509" y="5372100"/>
                </a:lnTo>
                <a:lnTo>
                  <a:pt x="72161" y="5384800"/>
                </a:lnTo>
                <a:lnTo>
                  <a:pt x="77152" y="5384800"/>
                </a:lnTo>
                <a:lnTo>
                  <a:pt x="83604" y="5397500"/>
                </a:lnTo>
                <a:close/>
              </a:path>
              <a:path w="2674620" h="5511800">
                <a:moveTo>
                  <a:pt x="2640368" y="5397500"/>
                </a:moveTo>
                <a:lnTo>
                  <a:pt x="2590952" y="5397500"/>
                </a:lnTo>
                <a:lnTo>
                  <a:pt x="2597404" y="5384800"/>
                </a:lnTo>
                <a:lnTo>
                  <a:pt x="2602395" y="5384800"/>
                </a:lnTo>
                <a:lnTo>
                  <a:pt x="2608046" y="5372100"/>
                </a:lnTo>
                <a:lnTo>
                  <a:pt x="2612351" y="5372100"/>
                </a:lnTo>
                <a:lnTo>
                  <a:pt x="2617152" y="5359400"/>
                </a:lnTo>
                <a:lnTo>
                  <a:pt x="2616746" y="5359400"/>
                </a:lnTo>
                <a:lnTo>
                  <a:pt x="2621089" y="5346700"/>
                </a:lnTo>
                <a:lnTo>
                  <a:pt x="2660230" y="5346700"/>
                </a:lnTo>
                <a:lnTo>
                  <a:pt x="2656001" y="5359400"/>
                </a:lnTo>
                <a:lnTo>
                  <a:pt x="2651277" y="5372100"/>
                </a:lnTo>
                <a:lnTo>
                  <a:pt x="2646057" y="5384800"/>
                </a:lnTo>
                <a:lnTo>
                  <a:pt x="2640368" y="5397500"/>
                </a:lnTo>
                <a:close/>
              </a:path>
              <a:path w="2674620" h="5511800">
                <a:moveTo>
                  <a:pt x="66992" y="5372100"/>
                </a:moveTo>
                <a:lnTo>
                  <a:pt x="62204" y="5372100"/>
                </a:lnTo>
                <a:lnTo>
                  <a:pt x="61760" y="5359400"/>
                </a:lnTo>
                <a:lnTo>
                  <a:pt x="66992" y="5372100"/>
                </a:lnTo>
                <a:close/>
              </a:path>
              <a:path w="2674620" h="5511800">
                <a:moveTo>
                  <a:pt x="2612351" y="5372100"/>
                </a:moveTo>
                <a:lnTo>
                  <a:pt x="2607563" y="5372100"/>
                </a:lnTo>
                <a:lnTo>
                  <a:pt x="2612796" y="5359400"/>
                </a:lnTo>
                <a:lnTo>
                  <a:pt x="2612351" y="5372100"/>
                </a:lnTo>
                <a:close/>
              </a:path>
              <a:path w="2674620" h="5511800">
                <a:moveTo>
                  <a:pt x="118021" y="5435600"/>
                </a:moveTo>
                <a:lnTo>
                  <a:pt x="61340" y="5435600"/>
                </a:lnTo>
                <a:lnTo>
                  <a:pt x="53924" y="5422900"/>
                </a:lnTo>
                <a:lnTo>
                  <a:pt x="46913" y="5410200"/>
                </a:lnTo>
                <a:lnTo>
                  <a:pt x="40335" y="5397500"/>
                </a:lnTo>
                <a:lnTo>
                  <a:pt x="83019" y="5397500"/>
                </a:lnTo>
                <a:lnTo>
                  <a:pt x="89852" y="5410200"/>
                </a:lnTo>
                <a:lnTo>
                  <a:pt x="95783" y="5410200"/>
                </a:lnTo>
                <a:lnTo>
                  <a:pt x="103327" y="5422900"/>
                </a:lnTo>
                <a:lnTo>
                  <a:pt x="109829" y="5422900"/>
                </a:lnTo>
                <a:lnTo>
                  <a:pt x="118021" y="5435600"/>
                </a:lnTo>
                <a:close/>
              </a:path>
              <a:path w="2674620" h="5511800">
                <a:moveTo>
                  <a:pt x="2613215" y="5435600"/>
                </a:moveTo>
                <a:lnTo>
                  <a:pt x="2556535" y="5435600"/>
                </a:lnTo>
                <a:lnTo>
                  <a:pt x="2564739" y="5422900"/>
                </a:lnTo>
                <a:lnTo>
                  <a:pt x="2571241" y="5422900"/>
                </a:lnTo>
                <a:lnTo>
                  <a:pt x="2578773" y="5410200"/>
                </a:lnTo>
                <a:lnTo>
                  <a:pt x="2584716" y="5410200"/>
                </a:lnTo>
                <a:lnTo>
                  <a:pt x="2591536" y="5397500"/>
                </a:lnTo>
                <a:lnTo>
                  <a:pt x="2634222" y="5397500"/>
                </a:lnTo>
                <a:lnTo>
                  <a:pt x="2627642" y="5410200"/>
                </a:lnTo>
                <a:lnTo>
                  <a:pt x="2620632" y="5422900"/>
                </a:lnTo>
                <a:lnTo>
                  <a:pt x="2613215" y="5435600"/>
                </a:lnTo>
                <a:close/>
              </a:path>
              <a:path w="2674620" h="5511800">
                <a:moveTo>
                  <a:pt x="142163" y="5448299"/>
                </a:moveTo>
                <a:lnTo>
                  <a:pt x="77354" y="5448299"/>
                </a:lnTo>
                <a:lnTo>
                  <a:pt x="69165" y="5435600"/>
                </a:lnTo>
                <a:lnTo>
                  <a:pt x="133070" y="5435600"/>
                </a:lnTo>
                <a:lnTo>
                  <a:pt x="142163" y="5448299"/>
                </a:lnTo>
                <a:close/>
              </a:path>
              <a:path w="2674620" h="5511800">
                <a:moveTo>
                  <a:pt x="2597200" y="5448299"/>
                </a:moveTo>
                <a:lnTo>
                  <a:pt x="2532392" y="5448299"/>
                </a:lnTo>
                <a:lnTo>
                  <a:pt x="2541485" y="5435600"/>
                </a:lnTo>
                <a:lnTo>
                  <a:pt x="2605392" y="5435600"/>
                </a:lnTo>
                <a:lnTo>
                  <a:pt x="2597200" y="5448299"/>
                </a:lnTo>
                <a:close/>
              </a:path>
              <a:path w="2674620" h="5511800">
                <a:moveTo>
                  <a:pt x="168490" y="5460999"/>
                </a:moveTo>
                <a:lnTo>
                  <a:pt x="94843" y="5460999"/>
                </a:lnTo>
                <a:lnTo>
                  <a:pt x="85929" y="5448299"/>
                </a:lnTo>
                <a:lnTo>
                  <a:pt x="158635" y="5448299"/>
                </a:lnTo>
                <a:lnTo>
                  <a:pt x="168490" y="5460999"/>
                </a:lnTo>
                <a:close/>
              </a:path>
              <a:path w="2674620" h="5511800">
                <a:moveTo>
                  <a:pt x="2579712" y="5460999"/>
                </a:moveTo>
                <a:lnTo>
                  <a:pt x="2506064" y="5460999"/>
                </a:lnTo>
                <a:lnTo>
                  <a:pt x="2515920" y="5448299"/>
                </a:lnTo>
                <a:lnTo>
                  <a:pt x="2588628" y="5448299"/>
                </a:lnTo>
                <a:lnTo>
                  <a:pt x="2579712" y="5460999"/>
                </a:lnTo>
                <a:close/>
              </a:path>
              <a:path w="2674620" h="5511800">
                <a:moveTo>
                  <a:pt x="211150" y="5473699"/>
                </a:moveTo>
                <a:lnTo>
                  <a:pt x="113677" y="5473699"/>
                </a:lnTo>
                <a:lnTo>
                  <a:pt x="104101" y="5460999"/>
                </a:lnTo>
                <a:lnTo>
                  <a:pt x="205739" y="5460999"/>
                </a:lnTo>
                <a:lnTo>
                  <a:pt x="211150" y="5473699"/>
                </a:lnTo>
                <a:close/>
              </a:path>
              <a:path w="2674620" h="5511800">
                <a:moveTo>
                  <a:pt x="2560878" y="5473699"/>
                </a:moveTo>
                <a:lnTo>
                  <a:pt x="2463419" y="5473699"/>
                </a:lnTo>
                <a:lnTo>
                  <a:pt x="2468830" y="5460999"/>
                </a:lnTo>
                <a:lnTo>
                  <a:pt x="2570454" y="5460999"/>
                </a:lnTo>
                <a:lnTo>
                  <a:pt x="2560878" y="5473699"/>
                </a:lnTo>
                <a:close/>
              </a:path>
              <a:path w="2674620" h="5511800">
                <a:moveTo>
                  <a:pt x="2540800" y="5486399"/>
                </a:moveTo>
                <a:lnTo>
                  <a:pt x="133756" y="5486399"/>
                </a:lnTo>
                <a:lnTo>
                  <a:pt x="123571" y="5473699"/>
                </a:lnTo>
                <a:lnTo>
                  <a:pt x="2550985" y="5473699"/>
                </a:lnTo>
                <a:lnTo>
                  <a:pt x="2540800" y="5486399"/>
                </a:lnTo>
                <a:close/>
              </a:path>
              <a:path w="2674620" h="5511800">
                <a:moveTo>
                  <a:pt x="2519603" y="5499099"/>
                </a:moveTo>
                <a:lnTo>
                  <a:pt x="154952" y="5499099"/>
                </a:lnTo>
                <a:lnTo>
                  <a:pt x="144221" y="5486399"/>
                </a:lnTo>
                <a:lnTo>
                  <a:pt x="2530335" y="5486399"/>
                </a:lnTo>
                <a:lnTo>
                  <a:pt x="2519603" y="5499099"/>
                </a:lnTo>
                <a:close/>
              </a:path>
              <a:path w="2674620" h="5511800">
                <a:moveTo>
                  <a:pt x="2468460" y="5511799"/>
                </a:moveTo>
                <a:lnTo>
                  <a:pt x="206108" y="5511799"/>
                </a:lnTo>
                <a:lnTo>
                  <a:pt x="200101" y="5499099"/>
                </a:lnTo>
                <a:lnTo>
                  <a:pt x="2474455" y="5499099"/>
                </a:lnTo>
                <a:lnTo>
                  <a:pt x="2468460" y="5511799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/>
          <a:stretch>
            <a:fillRect/>
          </a:stretch>
        </p:blipFill>
        <p:spPr>
          <a:xfrm>
            <a:off x="7964423" y="1301496"/>
            <a:ext cx="2380487" cy="51572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/>
          <a:stretch>
            <a:fillRect/>
          </a:stretch>
        </p:blipFill>
        <p:spPr>
          <a:xfrm>
            <a:off x="4905755" y="1319784"/>
            <a:ext cx="2380487" cy="51572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/>
          <a:stretch>
            <a:fillRect/>
          </a:stretch>
        </p:blipFill>
        <p:spPr>
          <a:xfrm>
            <a:off x="1847087" y="1319784"/>
            <a:ext cx="2380487" cy="51572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 idx="4294967295"/>
            <p:custDataLst>
              <p:tags r:id="rId6"/>
            </p:custDataLst>
          </p:nvPr>
        </p:nvSpPr>
        <p:spPr>
          <a:xfrm>
            <a:off x="386397" y="374027"/>
            <a:ext cx="104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添加字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幕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 rot="19680000">
            <a:off x="2393629" y="4354409"/>
            <a:ext cx="945006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</a:t>
            </a:r>
            <a:r>
              <a:rPr sz="2700" b="1" spc="-7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幕</a:t>
            </a:r>
            <a:endParaRPr sz="2700" b="1" spc="-7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 rot="19680000">
            <a:off x="5621308" y="4221123"/>
            <a:ext cx="945006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样</a:t>
            </a:r>
            <a:r>
              <a:rPr sz="2700" b="1" spc="-7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式</a:t>
            </a:r>
            <a:endParaRPr sz="2700" b="1" spc="-7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 rot="19680000">
            <a:off x="8680611" y="4152911"/>
            <a:ext cx="945006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95"/>
              </a:lnSpc>
            </a:pPr>
            <a:r>
              <a:rPr sz="1800" b="1" spc="-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加小</a:t>
            </a:r>
            <a:r>
              <a:rPr sz="2700" b="1" spc="-6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</a:t>
            </a:r>
            <a:r>
              <a:rPr sz="2700" b="1" spc="-7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</a:t>
            </a:r>
            <a:endParaRPr sz="2700" b="1" spc="-7" baseline="2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1699412" y="1123314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03" y="12700"/>
                </a:moveTo>
                <a:lnTo>
                  <a:pt x="154965" y="12700"/>
                </a:lnTo>
                <a:lnTo>
                  <a:pt x="165938" y="0"/>
                </a:lnTo>
                <a:lnTo>
                  <a:pt x="2508630" y="0"/>
                </a:lnTo>
                <a:lnTo>
                  <a:pt x="2519603" y="12700"/>
                </a:lnTo>
                <a:close/>
              </a:path>
              <a:path w="2674620" h="5511800">
                <a:moveTo>
                  <a:pt x="2550985" y="25400"/>
                </a:moveTo>
                <a:lnTo>
                  <a:pt x="123583" y="25400"/>
                </a:lnTo>
                <a:lnTo>
                  <a:pt x="133769" y="12700"/>
                </a:lnTo>
                <a:lnTo>
                  <a:pt x="2540800" y="12700"/>
                </a:lnTo>
                <a:lnTo>
                  <a:pt x="2550985" y="25400"/>
                </a:lnTo>
                <a:close/>
              </a:path>
              <a:path w="2674620" h="5511800">
                <a:moveTo>
                  <a:pt x="2570467" y="38100"/>
                </a:moveTo>
                <a:lnTo>
                  <a:pt x="104101" y="38100"/>
                </a:lnTo>
                <a:lnTo>
                  <a:pt x="113690" y="25400"/>
                </a:lnTo>
                <a:lnTo>
                  <a:pt x="2560878" y="25400"/>
                </a:lnTo>
                <a:lnTo>
                  <a:pt x="2570467" y="38100"/>
                </a:lnTo>
                <a:close/>
              </a:path>
              <a:path w="2674620" h="5511800">
                <a:moveTo>
                  <a:pt x="158635" y="50800"/>
                </a:moveTo>
                <a:lnTo>
                  <a:pt x="85928" y="50800"/>
                </a:lnTo>
                <a:lnTo>
                  <a:pt x="94843" y="38100"/>
                </a:lnTo>
                <a:lnTo>
                  <a:pt x="168503" y="38100"/>
                </a:lnTo>
                <a:lnTo>
                  <a:pt x="158635" y="50800"/>
                </a:lnTo>
                <a:close/>
              </a:path>
              <a:path w="2674620" h="5511800">
                <a:moveTo>
                  <a:pt x="2588641" y="50800"/>
                </a:moveTo>
                <a:lnTo>
                  <a:pt x="2515933" y="50800"/>
                </a:lnTo>
                <a:lnTo>
                  <a:pt x="2506065" y="38100"/>
                </a:lnTo>
                <a:lnTo>
                  <a:pt x="2579725" y="38100"/>
                </a:lnTo>
                <a:lnTo>
                  <a:pt x="2588641" y="50800"/>
                </a:lnTo>
                <a:close/>
              </a:path>
              <a:path w="2674620" h="5511800">
                <a:moveTo>
                  <a:pt x="117297" y="76200"/>
                </a:moveTo>
                <a:lnTo>
                  <a:pt x="61353" y="76200"/>
                </a:lnTo>
                <a:lnTo>
                  <a:pt x="69164" y="63500"/>
                </a:lnTo>
                <a:lnTo>
                  <a:pt x="77368" y="50800"/>
                </a:lnTo>
                <a:lnTo>
                  <a:pt x="142176" y="50800"/>
                </a:lnTo>
                <a:lnTo>
                  <a:pt x="133083" y="63500"/>
                </a:lnTo>
                <a:lnTo>
                  <a:pt x="125818" y="63500"/>
                </a:lnTo>
                <a:lnTo>
                  <a:pt x="117297" y="76200"/>
                </a:lnTo>
                <a:close/>
              </a:path>
              <a:path w="2674620" h="5511800">
                <a:moveTo>
                  <a:pt x="2613215" y="76200"/>
                </a:moveTo>
                <a:lnTo>
                  <a:pt x="2557272" y="76200"/>
                </a:lnTo>
                <a:lnTo>
                  <a:pt x="2548750" y="63500"/>
                </a:lnTo>
                <a:lnTo>
                  <a:pt x="2541485" y="63500"/>
                </a:lnTo>
                <a:lnTo>
                  <a:pt x="2532405" y="50800"/>
                </a:lnTo>
                <a:lnTo>
                  <a:pt x="2597200" y="50800"/>
                </a:lnTo>
                <a:lnTo>
                  <a:pt x="2605404" y="63500"/>
                </a:lnTo>
                <a:lnTo>
                  <a:pt x="2613215" y="76200"/>
                </a:lnTo>
                <a:close/>
              </a:path>
              <a:path w="2674620" h="5511800">
                <a:moveTo>
                  <a:pt x="89242" y="101600"/>
                </a:moveTo>
                <a:lnTo>
                  <a:pt x="40335" y="101600"/>
                </a:lnTo>
                <a:lnTo>
                  <a:pt x="46926" y="88900"/>
                </a:lnTo>
                <a:lnTo>
                  <a:pt x="53936" y="76200"/>
                </a:lnTo>
                <a:lnTo>
                  <a:pt x="110528" y="76200"/>
                </a:lnTo>
                <a:lnTo>
                  <a:pt x="102654" y="88900"/>
                </a:lnTo>
                <a:lnTo>
                  <a:pt x="96431" y="88900"/>
                </a:lnTo>
                <a:lnTo>
                  <a:pt x="89242" y="101600"/>
                </a:lnTo>
                <a:close/>
              </a:path>
              <a:path w="2674620" h="5511800">
                <a:moveTo>
                  <a:pt x="2634234" y="101600"/>
                </a:moveTo>
                <a:lnTo>
                  <a:pt x="2585326" y="101600"/>
                </a:lnTo>
                <a:lnTo>
                  <a:pt x="2578138" y="88900"/>
                </a:lnTo>
                <a:lnTo>
                  <a:pt x="2571915" y="88900"/>
                </a:lnTo>
                <a:lnTo>
                  <a:pt x="2564041" y="76200"/>
                </a:lnTo>
                <a:lnTo>
                  <a:pt x="2620632" y="76200"/>
                </a:lnTo>
                <a:lnTo>
                  <a:pt x="2627642" y="88900"/>
                </a:lnTo>
                <a:lnTo>
                  <a:pt x="2634234" y="101600"/>
                </a:lnTo>
                <a:close/>
              </a:path>
              <a:path w="2674620" h="5511800">
                <a:moveTo>
                  <a:pt x="49949" y="165100"/>
                </a:moveTo>
                <a:lnTo>
                  <a:pt x="10617" y="165100"/>
                </a:lnTo>
                <a:lnTo>
                  <a:pt x="14325" y="152400"/>
                </a:lnTo>
                <a:lnTo>
                  <a:pt x="18567" y="139700"/>
                </a:lnTo>
                <a:lnTo>
                  <a:pt x="23291" y="127000"/>
                </a:lnTo>
                <a:lnTo>
                  <a:pt x="28511" y="114300"/>
                </a:lnTo>
                <a:lnTo>
                  <a:pt x="34201" y="101600"/>
                </a:lnTo>
                <a:lnTo>
                  <a:pt x="83604" y="101600"/>
                </a:lnTo>
                <a:lnTo>
                  <a:pt x="77165" y="114300"/>
                </a:lnTo>
                <a:lnTo>
                  <a:pt x="72161" y="114300"/>
                </a:lnTo>
                <a:lnTo>
                  <a:pt x="66522" y="127000"/>
                </a:lnTo>
                <a:lnTo>
                  <a:pt x="66992" y="127000"/>
                </a:lnTo>
                <a:lnTo>
                  <a:pt x="61772" y="139700"/>
                </a:lnTo>
                <a:lnTo>
                  <a:pt x="57823" y="139700"/>
                </a:lnTo>
                <a:lnTo>
                  <a:pt x="53466" y="152400"/>
                </a:lnTo>
                <a:lnTo>
                  <a:pt x="53835" y="152400"/>
                </a:lnTo>
                <a:lnTo>
                  <a:pt x="49949" y="165100"/>
                </a:lnTo>
                <a:close/>
              </a:path>
              <a:path w="2674620" h="5511800">
                <a:moveTo>
                  <a:pt x="2663952" y="165100"/>
                </a:moveTo>
                <a:lnTo>
                  <a:pt x="2624620" y="165100"/>
                </a:lnTo>
                <a:lnTo>
                  <a:pt x="2620733" y="152400"/>
                </a:lnTo>
                <a:lnTo>
                  <a:pt x="2621102" y="152400"/>
                </a:lnTo>
                <a:lnTo>
                  <a:pt x="2616746" y="139700"/>
                </a:lnTo>
                <a:lnTo>
                  <a:pt x="2612796" y="139700"/>
                </a:lnTo>
                <a:lnTo>
                  <a:pt x="2607576" y="127000"/>
                </a:lnTo>
                <a:lnTo>
                  <a:pt x="2608046" y="127000"/>
                </a:lnTo>
                <a:lnTo>
                  <a:pt x="2602407" y="114300"/>
                </a:lnTo>
                <a:lnTo>
                  <a:pt x="2597404" y="114300"/>
                </a:lnTo>
                <a:lnTo>
                  <a:pt x="2590965" y="101600"/>
                </a:lnTo>
                <a:lnTo>
                  <a:pt x="2640368" y="101600"/>
                </a:lnTo>
                <a:lnTo>
                  <a:pt x="2646057" y="114300"/>
                </a:lnTo>
                <a:lnTo>
                  <a:pt x="2651277" y="127000"/>
                </a:lnTo>
                <a:lnTo>
                  <a:pt x="2656014" y="139700"/>
                </a:lnTo>
                <a:lnTo>
                  <a:pt x="2660243" y="152400"/>
                </a:lnTo>
                <a:lnTo>
                  <a:pt x="2663952" y="165100"/>
                </a:lnTo>
                <a:close/>
              </a:path>
              <a:path w="2674620" h="5511800">
                <a:moveTo>
                  <a:pt x="40309" y="203200"/>
                </a:moveTo>
                <a:lnTo>
                  <a:pt x="1892" y="203200"/>
                </a:lnTo>
                <a:lnTo>
                  <a:pt x="2730" y="190500"/>
                </a:lnTo>
                <a:lnTo>
                  <a:pt x="4787" y="177800"/>
                </a:lnTo>
                <a:lnTo>
                  <a:pt x="7429" y="165100"/>
                </a:lnTo>
                <a:lnTo>
                  <a:pt x="47142" y="165100"/>
                </a:lnTo>
                <a:lnTo>
                  <a:pt x="44208" y="177800"/>
                </a:lnTo>
                <a:lnTo>
                  <a:pt x="44450" y="177800"/>
                </a:lnTo>
                <a:lnTo>
                  <a:pt x="42024" y="190500"/>
                </a:lnTo>
                <a:lnTo>
                  <a:pt x="42214" y="190500"/>
                </a:lnTo>
                <a:lnTo>
                  <a:pt x="40309" y="203200"/>
                </a:lnTo>
                <a:close/>
              </a:path>
              <a:path w="2674620" h="5511800">
                <a:moveTo>
                  <a:pt x="2672676" y="203200"/>
                </a:moveTo>
                <a:lnTo>
                  <a:pt x="2634259" y="203200"/>
                </a:lnTo>
                <a:lnTo>
                  <a:pt x="2632354" y="190500"/>
                </a:lnTo>
                <a:lnTo>
                  <a:pt x="2632544" y="190500"/>
                </a:lnTo>
                <a:lnTo>
                  <a:pt x="2630119" y="177800"/>
                </a:lnTo>
                <a:lnTo>
                  <a:pt x="2630360" y="177800"/>
                </a:lnTo>
                <a:lnTo>
                  <a:pt x="2627426" y="165100"/>
                </a:lnTo>
                <a:lnTo>
                  <a:pt x="2667139" y="165100"/>
                </a:lnTo>
                <a:lnTo>
                  <a:pt x="2669781" y="177800"/>
                </a:lnTo>
                <a:lnTo>
                  <a:pt x="2671838" y="190500"/>
                </a:lnTo>
                <a:lnTo>
                  <a:pt x="2672676" y="203200"/>
                </a:lnTo>
                <a:close/>
              </a:path>
              <a:path w="2674620" h="5511800">
                <a:moveTo>
                  <a:pt x="38658" y="215900"/>
                </a:moveTo>
                <a:lnTo>
                  <a:pt x="685" y="215900"/>
                </a:lnTo>
                <a:lnTo>
                  <a:pt x="1219" y="203200"/>
                </a:lnTo>
                <a:lnTo>
                  <a:pt x="39141" y="203200"/>
                </a:lnTo>
                <a:lnTo>
                  <a:pt x="38658" y="215900"/>
                </a:lnTo>
                <a:close/>
              </a:path>
              <a:path w="2674620" h="5511800">
                <a:moveTo>
                  <a:pt x="39103" y="215900"/>
                </a:moveTo>
                <a:lnTo>
                  <a:pt x="39141" y="203200"/>
                </a:lnTo>
                <a:lnTo>
                  <a:pt x="39725" y="203200"/>
                </a:lnTo>
                <a:lnTo>
                  <a:pt x="39103" y="215900"/>
                </a:lnTo>
                <a:close/>
              </a:path>
              <a:path w="2674620" h="5511800">
                <a:moveTo>
                  <a:pt x="2635465" y="215900"/>
                </a:moveTo>
                <a:lnTo>
                  <a:pt x="2634843" y="203200"/>
                </a:lnTo>
                <a:lnTo>
                  <a:pt x="2635427" y="203200"/>
                </a:lnTo>
                <a:lnTo>
                  <a:pt x="2635465" y="215900"/>
                </a:lnTo>
                <a:close/>
              </a:path>
              <a:path w="2674620" h="5511800">
                <a:moveTo>
                  <a:pt x="2673883" y="215900"/>
                </a:moveTo>
                <a:lnTo>
                  <a:pt x="2635910" y="215900"/>
                </a:lnTo>
                <a:lnTo>
                  <a:pt x="2635427" y="203200"/>
                </a:lnTo>
                <a:lnTo>
                  <a:pt x="2673350" y="203200"/>
                </a:lnTo>
                <a:lnTo>
                  <a:pt x="2673883" y="215900"/>
                </a:lnTo>
                <a:close/>
              </a:path>
              <a:path w="2674620" h="5511800">
                <a:moveTo>
                  <a:pt x="38163" y="228600"/>
                </a:moveTo>
                <a:lnTo>
                  <a:pt x="76" y="228600"/>
                </a:lnTo>
                <a:lnTo>
                  <a:pt x="304" y="215900"/>
                </a:lnTo>
                <a:lnTo>
                  <a:pt x="38366" y="215900"/>
                </a:lnTo>
                <a:lnTo>
                  <a:pt x="38163" y="228600"/>
                </a:lnTo>
                <a:close/>
              </a:path>
              <a:path w="2674620" h="5511800">
                <a:moveTo>
                  <a:pt x="2674492" y="228600"/>
                </a:moveTo>
                <a:lnTo>
                  <a:pt x="2636418" y="228600"/>
                </a:lnTo>
                <a:lnTo>
                  <a:pt x="2636202" y="215900"/>
                </a:lnTo>
                <a:lnTo>
                  <a:pt x="2674264" y="215900"/>
                </a:lnTo>
                <a:lnTo>
                  <a:pt x="2674492" y="228600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100" y="228600"/>
                </a:lnTo>
                <a:lnTo>
                  <a:pt x="38163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2" y="5283200"/>
                </a:moveTo>
                <a:lnTo>
                  <a:pt x="2636202" y="5283200"/>
                </a:lnTo>
                <a:lnTo>
                  <a:pt x="2636418" y="5270500"/>
                </a:lnTo>
                <a:lnTo>
                  <a:pt x="2636469" y="228600"/>
                </a:lnTo>
                <a:lnTo>
                  <a:pt x="2674569" y="228600"/>
                </a:lnTo>
                <a:lnTo>
                  <a:pt x="2674492" y="5283200"/>
                </a:lnTo>
                <a:close/>
              </a:path>
              <a:path w="2674620" h="5511800">
                <a:moveTo>
                  <a:pt x="39141" y="5295900"/>
                </a:moveTo>
                <a:lnTo>
                  <a:pt x="685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41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27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17" y="5346700"/>
                </a:lnTo>
                <a:lnTo>
                  <a:pt x="7429" y="5334000"/>
                </a:lnTo>
                <a:lnTo>
                  <a:pt x="4787" y="5321300"/>
                </a:lnTo>
                <a:lnTo>
                  <a:pt x="2730" y="5308600"/>
                </a:lnTo>
                <a:lnTo>
                  <a:pt x="1892" y="5295900"/>
                </a:lnTo>
                <a:lnTo>
                  <a:pt x="40309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50" y="5321300"/>
                </a:lnTo>
                <a:lnTo>
                  <a:pt x="44208" y="5321300"/>
                </a:lnTo>
                <a:lnTo>
                  <a:pt x="47142" y="5334000"/>
                </a:lnTo>
                <a:lnTo>
                  <a:pt x="49949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2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26" y="5334000"/>
                </a:lnTo>
                <a:lnTo>
                  <a:pt x="2630360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4" y="5308600"/>
                </a:lnTo>
                <a:lnTo>
                  <a:pt x="2634259" y="5295900"/>
                </a:lnTo>
                <a:lnTo>
                  <a:pt x="2672676" y="5295900"/>
                </a:lnTo>
                <a:lnTo>
                  <a:pt x="2671838" y="5308600"/>
                </a:lnTo>
                <a:lnTo>
                  <a:pt x="2669781" y="5321300"/>
                </a:lnTo>
                <a:lnTo>
                  <a:pt x="2667139" y="5334000"/>
                </a:lnTo>
                <a:lnTo>
                  <a:pt x="2663952" y="5346700"/>
                </a:lnTo>
                <a:close/>
              </a:path>
              <a:path w="2674620" h="5511800">
                <a:moveTo>
                  <a:pt x="83604" y="5397500"/>
                </a:moveTo>
                <a:lnTo>
                  <a:pt x="34201" y="5397500"/>
                </a:lnTo>
                <a:lnTo>
                  <a:pt x="28511" y="5384800"/>
                </a:lnTo>
                <a:lnTo>
                  <a:pt x="23291" y="5372100"/>
                </a:lnTo>
                <a:lnTo>
                  <a:pt x="18567" y="5359400"/>
                </a:lnTo>
                <a:lnTo>
                  <a:pt x="14325" y="5346700"/>
                </a:lnTo>
                <a:lnTo>
                  <a:pt x="53466" y="5346700"/>
                </a:lnTo>
                <a:lnTo>
                  <a:pt x="57823" y="5359400"/>
                </a:lnTo>
                <a:lnTo>
                  <a:pt x="57416" y="5359400"/>
                </a:lnTo>
                <a:lnTo>
                  <a:pt x="62204" y="5372100"/>
                </a:lnTo>
                <a:lnTo>
                  <a:pt x="66522" y="5372100"/>
                </a:lnTo>
                <a:lnTo>
                  <a:pt x="72161" y="5384800"/>
                </a:lnTo>
                <a:lnTo>
                  <a:pt x="77165" y="5384800"/>
                </a:lnTo>
                <a:lnTo>
                  <a:pt x="83604" y="5397500"/>
                </a:lnTo>
                <a:close/>
              </a:path>
              <a:path w="2674620" h="5511800">
                <a:moveTo>
                  <a:pt x="2640368" y="5397500"/>
                </a:moveTo>
                <a:lnTo>
                  <a:pt x="2590965" y="5397500"/>
                </a:lnTo>
                <a:lnTo>
                  <a:pt x="2597404" y="5384800"/>
                </a:lnTo>
                <a:lnTo>
                  <a:pt x="2602407" y="5384800"/>
                </a:lnTo>
                <a:lnTo>
                  <a:pt x="2608046" y="5372100"/>
                </a:lnTo>
                <a:lnTo>
                  <a:pt x="2612364" y="5372100"/>
                </a:lnTo>
                <a:lnTo>
                  <a:pt x="2617152" y="5359400"/>
                </a:lnTo>
                <a:lnTo>
                  <a:pt x="2616746" y="5359400"/>
                </a:lnTo>
                <a:lnTo>
                  <a:pt x="2621102" y="5346700"/>
                </a:lnTo>
                <a:lnTo>
                  <a:pt x="2660243" y="5346700"/>
                </a:lnTo>
                <a:lnTo>
                  <a:pt x="2656014" y="5359400"/>
                </a:lnTo>
                <a:lnTo>
                  <a:pt x="2651277" y="5372100"/>
                </a:lnTo>
                <a:lnTo>
                  <a:pt x="2646057" y="5384800"/>
                </a:lnTo>
                <a:lnTo>
                  <a:pt x="2640368" y="5397500"/>
                </a:lnTo>
                <a:close/>
              </a:path>
              <a:path w="2674620" h="5511800">
                <a:moveTo>
                  <a:pt x="66992" y="5372100"/>
                </a:moveTo>
                <a:lnTo>
                  <a:pt x="62204" y="5372100"/>
                </a:lnTo>
                <a:lnTo>
                  <a:pt x="61772" y="5359400"/>
                </a:lnTo>
                <a:lnTo>
                  <a:pt x="66992" y="5372100"/>
                </a:lnTo>
                <a:close/>
              </a:path>
              <a:path w="2674620" h="5511800">
                <a:moveTo>
                  <a:pt x="2612364" y="5372100"/>
                </a:moveTo>
                <a:lnTo>
                  <a:pt x="2607576" y="5372100"/>
                </a:lnTo>
                <a:lnTo>
                  <a:pt x="2612796" y="5359400"/>
                </a:lnTo>
                <a:lnTo>
                  <a:pt x="2612364" y="5372100"/>
                </a:lnTo>
                <a:close/>
              </a:path>
              <a:path w="2674620" h="5511800">
                <a:moveTo>
                  <a:pt x="118033" y="5435600"/>
                </a:moveTo>
                <a:lnTo>
                  <a:pt x="61353" y="5435600"/>
                </a:lnTo>
                <a:lnTo>
                  <a:pt x="53936" y="5422900"/>
                </a:lnTo>
                <a:lnTo>
                  <a:pt x="46926" y="5410200"/>
                </a:lnTo>
                <a:lnTo>
                  <a:pt x="40335" y="5397500"/>
                </a:lnTo>
                <a:lnTo>
                  <a:pt x="83032" y="5397500"/>
                </a:lnTo>
                <a:lnTo>
                  <a:pt x="89852" y="5410200"/>
                </a:lnTo>
                <a:lnTo>
                  <a:pt x="95783" y="5410200"/>
                </a:lnTo>
                <a:lnTo>
                  <a:pt x="103327" y="5422900"/>
                </a:lnTo>
                <a:lnTo>
                  <a:pt x="109829" y="5422900"/>
                </a:lnTo>
                <a:lnTo>
                  <a:pt x="118033" y="5435600"/>
                </a:lnTo>
                <a:close/>
              </a:path>
              <a:path w="2674620" h="5511800">
                <a:moveTo>
                  <a:pt x="2613215" y="5435600"/>
                </a:moveTo>
                <a:lnTo>
                  <a:pt x="2556535" y="5435600"/>
                </a:lnTo>
                <a:lnTo>
                  <a:pt x="2564739" y="5422900"/>
                </a:lnTo>
                <a:lnTo>
                  <a:pt x="2571241" y="5422900"/>
                </a:lnTo>
                <a:lnTo>
                  <a:pt x="2578785" y="5410200"/>
                </a:lnTo>
                <a:lnTo>
                  <a:pt x="2584716" y="5410200"/>
                </a:lnTo>
                <a:lnTo>
                  <a:pt x="2591536" y="5397500"/>
                </a:lnTo>
                <a:lnTo>
                  <a:pt x="2634234" y="5397500"/>
                </a:lnTo>
                <a:lnTo>
                  <a:pt x="2627642" y="5410200"/>
                </a:lnTo>
                <a:lnTo>
                  <a:pt x="2620632" y="5422900"/>
                </a:lnTo>
                <a:lnTo>
                  <a:pt x="2613215" y="5435600"/>
                </a:lnTo>
                <a:close/>
              </a:path>
              <a:path w="2674620" h="5511800">
                <a:moveTo>
                  <a:pt x="142176" y="5448300"/>
                </a:moveTo>
                <a:lnTo>
                  <a:pt x="77368" y="5448300"/>
                </a:lnTo>
                <a:lnTo>
                  <a:pt x="69164" y="5435600"/>
                </a:lnTo>
                <a:lnTo>
                  <a:pt x="133083" y="5435600"/>
                </a:lnTo>
                <a:lnTo>
                  <a:pt x="142176" y="5448300"/>
                </a:lnTo>
                <a:close/>
              </a:path>
              <a:path w="2674620" h="5511800">
                <a:moveTo>
                  <a:pt x="2597200" y="5448300"/>
                </a:moveTo>
                <a:lnTo>
                  <a:pt x="2532405" y="5448300"/>
                </a:lnTo>
                <a:lnTo>
                  <a:pt x="2541485" y="5435600"/>
                </a:lnTo>
                <a:lnTo>
                  <a:pt x="2605404" y="5435600"/>
                </a:lnTo>
                <a:lnTo>
                  <a:pt x="2597200" y="5448300"/>
                </a:lnTo>
                <a:close/>
              </a:path>
              <a:path w="2674620" h="5511800">
                <a:moveTo>
                  <a:pt x="168503" y="5461000"/>
                </a:moveTo>
                <a:lnTo>
                  <a:pt x="94843" y="5461000"/>
                </a:lnTo>
                <a:lnTo>
                  <a:pt x="85928" y="5448300"/>
                </a:lnTo>
                <a:lnTo>
                  <a:pt x="158635" y="5448300"/>
                </a:lnTo>
                <a:lnTo>
                  <a:pt x="168503" y="5461000"/>
                </a:lnTo>
                <a:close/>
              </a:path>
              <a:path w="2674620" h="5511800">
                <a:moveTo>
                  <a:pt x="2579725" y="5461000"/>
                </a:moveTo>
                <a:lnTo>
                  <a:pt x="2506065" y="5461000"/>
                </a:lnTo>
                <a:lnTo>
                  <a:pt x="2515933" y="5448300"/>
                </a:lnTo>
                <a:lnTo>
                  <a:pt x="2588641" y="5448300"/>
                </a:lnTo>
                <a:lnTo>
                  <a:pt x="2579725" y="5461000"/>
                </a:lnTo>
                <a:close/>
              </a:path>
              <a:path w="2674620" h="5511800">
                <a:moveTo>
                  <a:pt x="211150" y="5473700"/>
                </a:moveTo>
                <a:lnTo>
                  <a:pt x="113690" y="5473700"/>
                </a:lnTo>
                <a:lnTo>
                  <a:pt x="104101" y="5461000"/>
                </a:lnTo>
                <a:lnTo>
                  <a:pt x="205739" y="5461000"/>
                </a:lnTo>
                <a:lnTo>
                  <a:pt x="211150" y="5473700"/>
                </a:lnTo>
                <a:close/>
              </a:path>
              <a:path w="2674620" h="5511800">
                <a:moveTo>
                  <a:pt x="2560878" y="5473700"/>
                </a:moveTo>
                <a:lnTo>
                  <a:pt x="2463418" y="5473700"/>
                </a:lnTo>
                <a:lnTo>
                  <a:pt x="2468829" y="5461000"/>
                </a:lnTo>
                <a:lnTo>
                  <a:pt x="2570467" y="5461000"/>
                </a:lnTo>
                <a:lnTo>
                  <a:pt x="2560878" y="5473700"/>
                </a:lnTo>
                <a:close/>
              </a:path>
              <a:path w="2674620" h="5511800">
                <a:moveTo>
                  <a:pt x="2540800" y="5486400"/>
                </a:moveTo>
                <a:lnTo>
                  <a:pt x="133769" y="5486400"/>
                </a:lnTo>
                <a:lnTo>
                  <a:pt x="123583" y="5473700"/>
                </a:lnTo>
                <a:lnTo>
                  <a:pt x="2550985" y="5473700"/>
                </a:lnTo>
                <a:lnTo>
                  <a:pt x="2540800" y="5486400"/>
                </a:lnTo>
                <a:close/>
              </a:path>
              <a:path w="2674620" h="5511800">
                <a:moveTo>
                  <a:pt x="2519603" y="5499100"/>
                </a:moveTo>
                <a:lnTo>
                  <a:pt x="154965" y="5499100"/>
                </a:lnTo>
                <a:lnTo>
                  <a:pt x="144233" y="5486400"/>
                </a:lnTo>
                <a:lnTo>
                  <a:pt x="2530335" y="5486400"/>
                </a:lnTo>
                <a:lnTo>
                  <a:pt x="2519603" y="5499100"/>
                </a:lnTo>
                <a:close/>
              </a:path>
              <a:path w="2674620" h="5511800">
                <a:moveTo>
                  <a:pt x="2468460" y="5511800"/>
                </a:moveTo>
                <a:lnTo>
                  <a:pt x="206108" y="5511800"/>
                </a:lnTo>
                <a:lnTo>
                  <a:pt x="200101" y="5499100"/>
                </a:lnTo>
                <a:lnTo>
                  <a:pt x="2474467" y="5499100"/>
                </a:lnTo>
                <a:lnTo>
                  <a:pt x="2468460" y="55118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8"/>
            </p:custDataLst>
          </p:nvPr>
        </p:nvSpPr>
        <p:spPr>
          <a:xfrm>
            <a:off x="4758715" y="1122680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03" y="12700"/>
                </a:moveTo>
                <a:lnTo>
                  <a:pt x="154965" y="12700"/>
                </a:lnTo>
                <a:lnTo>
                  <a:pt x="165938" y="0"/>
                </a:lnTo>
                <a:lnTo>
                  <a:pt x="2508632" y="0"/>
                </a:lnTo>
                <a:lnTo>
                  <a:pt x="2519603" y="12700"/>
                </a:lnTo>
                <a:close/>
              </a:path>
              <a:path w="2674620" h="5511800">
                <a:moveTo>
                  <a:pt x="2550985" y="25400"/>
                </a:moveTo>
                <a:lnTo>
                  <a:pt x="123583" y="25400"/>
                </a:lnTo>
                <a:lnTo>
                  <a:pt x="133769" y="12700"/>
                </a:lnTo>
                <a:lnTo>
                  <a:pt x="2540800" y="12700"/>
                </a:lnTo>
                <a:lnTo>
                  <a:pt x="2550985" y="25400"/>
                </a:lnTo>
                <a:close/>
              </a:path>
              <a:path w="2674620" h="5511800">
                <a:moveTo>
                  <a:pt x="2570467" y="38100"/>
                </a:moveTo>
                <a:lnTo>
                  <a:pt x="104101" y="38100"/>
                </a:lnTo>
                <a:lnTo>
                  <a:pt x="113690" y="25400"/>
                </a:lnTo>
                <a:lnTo>
                  <a:pt x="2560877" y="25400"/>
                </a:lnTo>
                <a:lnTo>
                  <a:pt x="2570467" y="38100"/>
                </a:lnTo>
                <a:close/>
              </a:path>
              <a:path w="2674620" h="5511800">
                <a:moveTo>
                  <a:pt x="158635" y="50800"/>
                </a:moveTo>
                <a:lnTo>
                  <a:pt x="85928" y="50800"/>
                </a:lnTo>
                <a:lnTo>
                  <a:pt x="94843" y="38100"/>
                </a:lnTo>
                <a:lnTo>
                  <a:pt x="168503" y="38100"/>
                </a:lnTo>
                <a:lnTo>
                  <a:pt x="158635" y="50800"/>
                </a:lnTo>
                <a:close/>
              </a:path>
              <a:path w="2674620" h="5511800">
                <a:moveTo>
                  <a:pt x="2588641" y="50800"/>
                </a:moveTo>
                <a:lnTo>
                  <a:pt x="2515933" y="50800"/>
                </a:lnTo>
                <a:lnTo>
                  <a:pt x="2506065" y="38100"/>
                </a:lnTo>
                <a:lnTo>
                  <a:pt x="2579725" y="38100"/>
                </a:lnTo>
                <a:lnTo>
                  <a:pt x="2588641" y="50800"/>
                </a:lnTo>
                <a:close/>
              </a:path>
              <a:path w="2674620" h="5511800">
                <a:moveTo>
                  <a:pt x="117297" y="76200"/>
                </a:moveTo>
                <a:lnTo>
                  <a:pt x="61353" y="76200"/>
                </a:lnTo>
                <a:lnTo>
                  <a:pt x="69164" y="63500"/>
                </a:lnTo>
                <a:lnTo>
                  <a:pt x="77368" y="50800"/>
                </a:lnTo>
                <a:lnTo>
                  <a:pt x="142163" y="50800"/>
                </a:lnTo>
                <a:lnTo>
                  <a:pt x="133083" y="63500"/>
                </a:lnTo>
                <a:lnTo>
                  <a:pt x="125818" y="63500"/>
                </a:lnTo>
                <a:lnTo>
                  <a:pt x="117297" y="76200"/>
                </a:lnTo>
                <a:close/>
              </a:path>
              <a:path w="2674620" h="5511800">
                <a:moveTo>
                  <a:pt x="2613215" y="76200"/>
                </a:moveTo>
                <a:lnTo>
                  <a:pt x="2557272" y="76200"/>
                </a:lnTo>
                <a:lnTo>
                  <a:pt x="2548750" y="63500"/>
                </a:lnTo>
                <a:lnTo>
                  <a:pt x="2541485" y="63500"/>
                </a:lnTo>
                <a:lnTo>
                  <a:pt x="2532392" y="50800"/>
                </a:lnTo>
                <a:lnTo>
                  <a:pt x="2597200" y="50800"/>
                </a:lnTo>
                <a:lnTo>
                  <a:pt x="2605404" y="63500"/>
                </a:lnTo>
                <a:lnTo>
                  <a:pt x="2613215" y="76200"/>
                </a:lnTo>
                <a:close/>
              </a:path>
              <a:path w="2674620" h="5511800">
                <a:moveTo>
                  <a:pt x="89242" y="101600"/>
                </a:moveTo>
                <a:lnTo>
                  <a:pt x="40335" y="101600"/>
                </a:lnTo>
                <a:lnTo>
                  <a:pt x="46926" y="88900"/>
                </a:lnTo>
                <a:lnTo>
                  <a:pt x="53924" y="76200"/>
                </a:lnTo>
                <a:lnTo>
                  <a:pt x="110528" y="76200"/>
                </a:lnTo>
                <a:lnTo>
                  <a:pt x="102654" y="88900"/>
                </a:lnTo>
                <a:lnTo>
                  <a:pt x="96431" y="88900"/>
                </a:lnTo>
                <a:lnTo>
                  <a:pt x="89242" y="101600"/>
                </a:lnTo>
                <a:close/>
              </a:path>
              <a:path w="2674620" h="5511800">
                <a:moveTo>
                  <a:pt x="2634233" y="101600"/>
                </a:moveTo>
                <a:lnTo>
                  <a:pt x="2585326" y="101600"/>
                </a:lnTo>
                <a:lnTo>
                  <a:pt x="2578138" y="88900"/>
                </a:lnTo>
                <a:lnTo>
                  <a:pt x="2571915" y="88900"/>
                </a:lnTo>
                <a:lnTo>
                  <a:pt x="2564041" y="76200"/>
                </a:lnTo>
                <a:lnTo>
                  <a:pt x="2620632" y="76200"/>
                </a:lnTo>
                <a:lnTo>
                  <a:pt x="2627642" y="88900"/>
                </a:lnTo>
                <a:lnTo>
                  <a:pt x="2634233" y="101600"/>
                </a:lnTo>
                <a:close/>
              </a:path>
              <a:path w="2674620" h="5511800">
                <a:moveTo>
                  <a:pt x="49949" y="165100"/>
                </a:moveTo>
                <a:lnTo>
                  <a:pt x="10617" y="165100"/>
                </a:lnTo>
                <a:lnTo>
                  <a:pt x="14325" y="152400"/>
                </a:lnTo>
                <a:lnTo>
                  <a:pt x="18554" y="139700"/>
                </a:lnTo>
                <a:lnTo>
                  <a:pt x="23291" y="127000"/>
                </a:lnTo>
                <a:lnTo>
                  <a:pt x="28511" y="114300"/>
                </a:lnTo>
                <a:lnTo>
                  <a:pt x="34201" y="101600"/>
                </a:lnTo>
                <a:lnTo>
                  <a:pt x="83604" y="101600"/>
                </a:lnTo>
                <a:lnTo>
                  <a:pt x="77165" y="114300"/>
                </a:lnTo>
                <a:lnTo>
                  <a:pt x="72161" y="114300"/>
                </a:lnTo>
                <a:lnTo>
                  <a:pt x="66522" y="127000"/>
                </a:lnTo>
                <a:lnTo>
                  <a:pt x="66992" y="127000"/>
                </a:lnTo>
                <a:lnTo>
                  <a:pt x="61772" y="139700"/>
                </a:lnTo>
                <a:lnTo>
                  <a:pt x="57823" y="139700"/>
                </a:lnTo>
                <a:lnTo>
                  <a:pt x="53466" y="152400"/>
                </a:lnTo>
                <a:lnTo>
                  <a:pt x="53835" y="152400"/>
                </a:lnTo>
                <a:lnTo>
                  <a:pt x="49949" y="165100"/>
                </a:lnTo>
                <a:close/>
              </a:path>
              <a:path w="2674620" h="5511800">
                <a:moveTo>
                  <a:pt x="2663952" y="165100"/>
                </a:moveTo>
                <a:lnTo>
                  <a:pt x="2624620" y="165100"/>
                </a:lnTo>
                <a:lnTo>
                  <a:pt x="2620733" y="152400"/>
                </a:lnTo>
                <a:lnTo>
                  <a:pt x="2621102" y="152400"/>
                </a:lnTo>
                <a:lnTo>
                  <a:pt x="2616746" y="139700"/>
                </a:lnTo>
                <a:lnTo>
                  <a:pt x="2612797" y="139700"/>
                </a:lnTo>
                <a:lnTo>
                  <a:pt x="2607576" y="127000"/>
                </a:lnTo>
                <a:lnTo>
                  <a:pt x="2608046" y="127000"/>
                </a:lnTo>
                <a:lnTo>
                  <a:pt x="2602395" y="114300"/>
                </a:lnTo>
                <a:lnTo>
                  <a:pt x="2597404" y="114300"/>
                </a:lnTo>
                <a:lnTo>
                  <a:pt x="2590965" y="101600"/>
                </a:lnTo>
                <a:lnTo>
                  <a:pt x="2640368" y="101600"/>
                </a:lnTo>
                <a:lnTo>
                  <a:pt x="2646057" y="114300"/>
                </a:lnTo>
                <a:lnTo>
                  <a:pt x="2651278" y="127000"/>
                </a:lnTo>
                <a:lnTo>
                  <a:pt x="2656001" y="139700"/>
                </a:lnTo>
                <a:lnTo>
                  <a:pt x="2660243" y="152400"/>
                </a:lnTo>
                <a:lnTo>
                  <a:pt x="2663952" y="165100"/>
                </a:lnTo>
                <a:close/>
              </a:path>
              <a:path w="2674620" h="5511800">
                <a:moveTo>
                  <a:pt x="40309" y="203200"/>
                </a:moveTo>
                <a:lnTo>
                  <a:pt x="1892" y="203200"/>
                </a:lnTo>
                <a:lnTo>
                  <a:pt x="2730" y="190500"/>
                </a:lnTo>
                <a:lnTo>
                  <a:pt x="4787" y="177800"/>
                </a:lnTo>
                <a:lnTo>
                  <a:pt x="7429" y="165100"/>
                </a:lnTo>
                <a:lnTo>
                  <a:pt x="47129" y="165100"/>
                </a:lnTo>
                <a:lnTo>
                  <a:pt x="44208" y="177800"/>
                </a:lnTo>
                <a:lnTo>
                  <a:pt x="44450" y="177800"/>
                </a:lnTo>
                <a:lnTo>
                  <a:pt x="42024" y="190500"/>
                </a:lnTo>
                <a:lnTo>
                  <a:pt x="42214" y="190500"/>
                </a:lnTo>
                <a:lnTo>
                  <a:pt x="40309" y="203200"/>
                </a:lnTo>
                <a:close/>
              </a:path>
              <a:path w="2674620" h="5511800">
                <a:moveTo>
                  <a:pt x="2672675" y="203200"/>
                </a:moveTo>
                <a:lnTo>
                  <a:pt x="2634259" y="203200"/>
                </a:lnTo>
                <a:lnTo>
                  <a:pt x="2632355" y="190500"/>
                </a:lnTo>
                <a:lnTo>
                  <a:pt x="2632544" y="190500"/>
                </a:lnTo>
                <a:lnTo>
                  <a:pt x="2630119" y="177800"/>
                </a:lnTo>
                <a:lnTo>
                  <a:pt x="2630360" y="177800"/>
                </a:lnTo>
                <a:lnTo>
                  <a:pt x="2627426" y="165100"/>
                </a:lnTo>
                <a:lnTo>
                  <a:pt x="2667139" y="165100"/>
                </a:lnTo>
                <a:lnTo>
                  <a:pt x="2669781" y="177800"/>
                </a:lnTo>
                <a:lnTo>
                  <a:pt x="2671838" y="190500"/>
                </a:lnTo>
                <a:lnTo>
                  <a:pt x="2672675" y="203200"/>
                </a:lnTo>
                <a:close/>
              </a:path>
              <a:path w="2674620" h="5511800">
                <a:moveTo>
                  <a:pt x="38658" y="215900"/>
                </a:moveTo>
                <a:lnTo>
                  <a:pt x="685" y="215900"/>
                </a:lnTo>
                <a:lnTo>
                  <a:pt x="1219" y="203200"/>
                </a:lnTo>
                <a:lnTo>
                  <a:pt x="39141" y="203200"/>
                </a:lnTo>
                <a:lnTo>
                  <a:pt x="38658" y="215900"/>
                </a:lnTo>
                <a:close/>
              </a:path>
              <a:path w="2674620" h="5511800">
                <a:moveTo>
                  <a:pt x="39103" y="215900"/>
                </a:moveTo>
                <a:lnTo>
                  <a:pt x="39141" y="203200"/>
                </a:lnTo>
                <a:lnTo>
                  <a:pt x="39725" y="203200"/>
                </a:lnTo>
                <a:lnTo>
                  <a:pt x="39103" y="215900"/>
                </a:lnTo>
                <a:close/>
              </a:path>
              <a:path w="2674620" h="5511800">
                <a:moveTo>
                  <a:pt x="2635465" y="215900"/>
                </a:moveTo>
                <a:lnTo>
                  <a:pt x="2634843" y="203200"/>
                </a:lnTo>
                <a:lnTo>
                  <a:pt x="2635427" y="203200"/>
                </a:lnTo>
                <a:lnTo>
                  <a:pt x="2635465" y="215900"/>
                </a:lnTo>
                <a:close/>
              </a:path>
              <a:path w="2674620" h="5511800">
                <a:moveTo>
                  <a:pt x="2673883" y="215900"/>
                </a:moveTo>
                <a:lnTo>
                  <a:pt x="2635910" y="215900"/>
                </a:lnTo>
                <a:lnTo>
                  <a:pt x="2635427" y="203200"/>
                </a:lnTo>
                <a:lnTo>
                  <a:pt x="2673350" y="203200"/>
                </a:lnTo>
                <a:lnTo>
                  <a:pt x="2673883" y="215900"/>
                </a:lnTo>
                <a:close/>
              </a:path>
              <a:path w="2674620" h="5511800">
                <a:moveTo>
                  <a:pt x="38150" y="228600"/>
                </a:moveTo>
                <a:lnTo>
                  <a:pt x="76" y="228600"/>
                </a:lnTo>
                <a:lnTo>
                  <a:pt x="304" y="215900"/>
                </a:lnTo>
                <a:lnTo>
                  <a:pt x="38366" y="215900"/>
                </a:lnTo>
                <a:lnTo>
                  <a:pt x="38150" y="228600"/>
                </a:lnTo>
                <a:close/>
              </a:path>
              <a:path w="2674620" h="5511800">
                <a:moveTo>
                  <a:pt x="2674494" y="228600"/>
                </a:moveTo>
                <a:lnTo>
                  <a:pt x="2636405" y="228600"/>
                </a:lnTo>
                <a:lnTo>
                  <a:pt x="2636202" y="215900"/>
                </a:lnTo>
                <a:lnTo>
                  <a:pt x="2674264" y="215900"/>
                </a:lnTo>
                <a:lnTo>
                  <a:pt x="2674494" y="228600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100" y="228600"/>
                </a:lnTo>
                <a:lnTo>
                  <a:pt x="38150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4" y="5283200"/>
                </a:moveTo>
                <a:lnTo>
                  <a:pt x="2636202" y="5283200"/>
                </a:lnTo>
                <a:lnTo>
                  <a:pt x="2636405" y="5270500"/>
                </a:lnTo>
                <a:lnTo>
                  <a:pt x="2636469" y="228600"/>
                </a:lnTo>
                <a:lnTo>
                  <a:pt x="2674569" y="228600"/>
                </a:lnTo>
                <a:lnTo>
                  <a:pt x="2674494" y="5283200"/>
                </a:lnTo>
                <a:close/>
              </a:path>
              <a:path w="2674620" h="5511800">
                <a:moveTo>
                  <a:pt x="39141" y="5295900"/>
                </a:moveTo>
                <a:lnTo>
                  <a:pt x="685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41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27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17" y="5346700"/>
                </a:lnTo>
                <a:lnTo>
                  <a:pt x="7429" y="5334000"/>
                </a:lnTo>
                <a:lnTo>
                  <a:pt x="4787" y="5321300"/>
                </a:lnTo>
                <a:lnTo>
                  <a:pt x="2730" y="5308600"/>
                </a:lnTo>
                <a:lnTo>
                  <a:pt x="1892" y="5295900"/>
                </a:lnTo>
                <a:lnTo>
                  <a:pt x="40309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50" y="5321300"/>
                </a:lnTo>
                <a:lnTo>
                  <a:pt x="44208" y="5321300"/>
                </a:lnTo>
                <a:lnTo>
                  <a:pt x="47129" y="5334000"/>
                </a:lnTo>
                <a:lnTo>
                  <a:pt x="49949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2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26" y="5334000"/>
                </a:lnTo>
                <a:lnTo>
                  <a:pt x="2630360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5" y="5308600"/>
                </a:lnTo>
                <a:lnTo>
                  <a:pt x="2634259" y="5295900"/>
                </a:lnTo>
                <a:lnTo>
                  <a:pt x="2672675" y="5295900"/>
                </a:lnTo>
                <a:lnTo>
                  <a:pt x="2671838" y="5308600"/>
                </a:lnTo>
                <a:lnTo>
                  <a:pt x="2669781" y="5321300"/>
                </a:lnTo>
                <a:lnTo>
                  <a:pt x="2667139" y="5334000"/>
                </a:lnTo>
                <a:lnTo>
                  <a:pt x="2663952" y="5346700"/>
                </a:lnTo>
                <a:close/>
              </a:path>
              <a:path w="2674620" h="5511800">
                <a:moveTo>
                  <a:pt x="83604" y="5397500"/>
                </a:moveTo>
                <a:lnTo>
                  <a:pt x="34201" y="5397500"/>
                </a:lnTo>
                <a:lnTo>
                  <a:pt x="28511" y="5384800"/>
                </a:lnTo>
                <a:lnTo>
                  <a:pt x="23291" y="5372100"/>
                </a:lnTo>
                <a:lnTo>
                  <a:pt x="18554" y="5359400"/>
                </a:lnTo>
                <a:lnTo>
                  <a:pt x="14325" y="5346700"/>
                </a:lnTo>
                <a:lnTo>
                  <a:pt x="53466" y="5346700"/>
                </a:lnTo>
                <a:lnTo>
                  <a:pt x="57823" y="5359400"/>
                </a:lnTo>
                <a:lnTo>
                  <a:pt x="57416" y="5359400"/>
                </a:lnTo>
                <a:lnTo>
                  <a:pt x="62204" y="5372100"/>
                </a:lnTo>
                <a:lnTo>
                  <a:pt x="66522" y="5372100"/>
                </a:lnTo>
                <a:lnTo>
                  <a:pt x="72161" y="5384800"/>
                </a:lnTo>
                <a:lnTo>
                  <a:pt x="77165" y="5384800"/>
                </a:lnTo>
                <a:lnTo>
                  <a:pt x="83604" y="5397500"/>
                </a:lnTo>
                <a:close/>
              </a:path>
              <a:path w="2674620" h="5511800">
                <a:moveTo>
                  <a:pt x="2640368" y="5397500"/>
                </a:moveTo>
                <a:lnTo>
                  <a:pt x="2590965" y="5397500"/>
                </a:lnTo>
                <a:lnTo>
                  <a:pt x="2597404" y="5384800"/>
                </a:lnTo>
                <a:lnTo>
                  <a:pt x="2602395" y="5384800"/>
                </a:lnTo>
                <a:lnTo>
                  <a:pt x="2608046" y="5372100"/>
                </a:lnTo>
                <a:lnTo>
                  <a:pt x="2612364" y="5372100"/>
                </a:lnTo>
                <a:lnTo>
                  <a:pt x="2617152" y="5359400"/>
                </a:lnTo>
                <a:lnTo>
                  <a:pt x="2616746" y="5359400"/>
                </a:lnTo>
                <a:lnTo>
                  <a:pt x="2621102" y="5346700"/>
                </a:lnTo>
                <a:lnTo>
                  <a:pt x="2660243" y="5346700"/>
                </a:lnTo>
                <a:lnTo>
                  <a:pt x="2656001" y="5359400"/>
                </a:lnTo>
                <a:lnTo>
                  <a:pt x="2651278" y="5372100"/>
                </a:lnTo>
                <a:lnTo>
                  <a:pt x="2646057" y="5384800"/>
                </a:lnTo>
                <a:lnTo>
                  <a:pt x="2640368" y="5397500"/>
                </a:lnTo>
                <a:close/>
              </a:path>
              <a:path w="2674620" h="5511800">
                <a:moveTo>
                  <a:pt x="66992" y="5372100"/>
                </a:moveTo>
                <a:lnTo>
                  <a:pt x="62204" y="5372100"/>
                </a:lnTo>
                <a:lnTo>
                  <a:pt x="61772" y="5359400"/>
                </a:lnTo>
                <a:lnTo>
                  <a:pt x="66992" y="5372100"/>
                </a:lnTo>
                <a:close/>
              </a:path>
              <a:path w="2674620" h="5511800">
                <a:moveTo>
                  <a:pt x="2612364" y="5372100"/>
                </a:moveTo>
                <a:lnTo>
                  <a:pt x="2607576" y="5372100"/>
                </a:lnTo>
                <a:lnTo>
                  <a:pt x="2612797" y="5359400"/>
                </a:lnTo>
                <a:lnTo>
                  <a:pt x="2612364" y="5372100"/>
                </a:lnTo>
                <a:close/>
              </a:path>
              <a:path w="2674620" h="5511800">
                <a:moveTo>
                  <a:pt x="118033" y="5435600"/>
                </a:moveTo>
                <a:lnTo>
                  <a:pt x="61353" y="5435600"/>
                </a:lnTo>
                <a:lnTo>
                  <a:pt x="53924" y="5422900"/>
                </a:lnTo>
                <a:lnTo>
                  <a:pt x="46926" y="5410200"/>
                </a:lnTo>
                <a:lnTo>
                  <a:pt x="40335" y="5397500"/>
                </a:lnTo>
                <a:lnTo>
                  <a:pt x="83032" y="5397500"/>
                </a:lnTo>
                <a:lnTo>
                  <a:pt x="89852" y="5410200"/>
                </a:lnTo>
                <a:lnTo>
                  <a:pt x="95783" y="5410200"/>
                </a:lnTo>
                <a:lnTo>
                  <a:pt x="103327" y="5422900"/>
                </a:lnTo>
                <a:lnTo>
                  <a:pt x="109829" y="5422900"/>
                </a:lnTo>
                <a:lnTo>
                  <a:pt x="118033" y="5435600"/>
                </a:lnTo>
                <a:close/>
              </a:path>
              <a:path w="2674620" h="5511800">
                <a:moveTo>
                  <a:pt x="2613215" y="5435600"/>
                </a:moveTo>
                <a:lnTo>
                  <a:pt x="2556535" y="5435600"/>
                </a:lnTo>
                <a:lnTo>
                  <a:pt x="2564739" y="5422900"/>
                </a:lnTo>
                <a:lnTo>
                  <a:pt x="2571242" y="5422900"/>
                </a:lnTo>
                <a:lnTo>
                  <a:pt x="2578785" y="5410200"/>
                </a:lnTo>
                <a:lnTo>
                  <a:pt x="2584716" y="5410200"/>
                </a:lnTo>
                <a:lnTo>
                  <a:pt x="2591536" y="5397500"/>
                </a:lnTo>
                <a:lnTo>
                  <a:pt x="2634233" y="5397500"/>
                </a:lnTo>
                <a:lnTo>
                  <a:pt x="2627642" y="5410200"/>
                </a:lnTo>
                <a:lnTo>
                  <a:pt x="2620632" y="5422900"/>
                </a:lnTo>
                <a:lnTo>
                  <a:pt x="2613215" y="5435600"/>
                </a:lnTo>
                <a:close/>
              </a:path>
              <a:path w="2674620" h="5511800">
                <a:moveTo>
                  <a:pt x="142163" y="5448300"/>
                </a:moveTo>
                <a:lnTo>
                  <a:pt x="77368" y="5448300"/>
                </a:lnTo>
                <a:lnTo>
                  <a:pt x="69164" y="5435600"/>
                </a:lnTo>
                <a:lnTo>
                  <a:pt x="133083" y="5435600"/>
                </a:lnTo>
                <a:lnTo>
                  <a:pt x="142163" y="5448300"/>
                </a:lnTo>
                <a:close/>
              </a:path>
              <a:path w="2674620" h="5511800">
                <a:moveTo>
                  <a:pt x="2597200" y="5448300"/>
                </a:moveTo>
                <a:lnTo>
                  <a:pt x="2532392" y="5448300"/>
                </a:lnTo>
                <a:lnTo>
                  <a:pt x="2541485" y="5435600"/>
                </a:lnTo>
                <a:lnTo>
                  <a:pt x="2605404" y="5435600"/>
                </a:lnTo>
                <a:lnTo>
                  <a:pt x="2597200" y="5448300"/>
                </a:lnTo>
                <a:close/>
              </a:path>
              <a:path w="2674620" h="5511800">
                <a:moveTo>
                  <a:pt x="168503" y="5461000"/>
                </a:moveTo>
                <a:lnTo>
                  <a:pt x="94843" y="5461000"/>
                </a:lnTo>
                <a:lnTo>
                  <a:pt x="85928" y="5448300"/>
                </a:lnTo>
                <a:lnTo>
                  <a:pt x="158635" y="5448300"/>
                </a:lnTo>
                <a:lnTo>
                  <a:pt x="168503" y="5461000"/>
                </a:lnTo>
                <a:close/>
              </a:path>
              <a:path w="2674620" h="5511800">
                <a:moveTo>
                  <a:pt x="2579725" y="5461000"/>
                </a:moveTo>
                <a:lnTo>
                  <a:pt x="2506065" y="5461000"/>
                </a:lnTo>
                <a:lnTo>
                  <a:pt x="2515933" y="5448300"/>
                </a:lnTo>
                <a:lnTo>
                  <a:pt x="2588641" y="5448300"/>
                </a:lnTo>
                <a:lnTo>
                  <a:pt x="2579725" y="5461000"/>
                </a:lnTo>
                <a:close/>
              </a:path>
              <a:path w="2674620" h="5511800">
                <a:moveTo>
                  <a:pt x="211150" y="5473700"/>
                </a:moveTo>
                <a:lnTo>
                  <a:pt x="113690" y="5473700"/>
                </a:lnTo>
                <a:lnTo>
                  <a:pt x="104101" y="5461000"/>
                </a:lnTo>
                <a:lnTo>
                  <a:pt x="205739" y="5461000"/>
                </a:lnTo>
                <a:lnTo>
                  <a:pt x="211150" y="5473700"/>
                </a:lnTo>
                <a:close/>
              </a:path>
              <a:path w="2674620" h="5511800">
                <a:moveTo>
                  <a:pt x="2560877" y="5473700"/>
                </a:moveTo>
                <a:lnTo>
                  <a:pt x="2463419" y="5473700"/>
                </a:lnTo>
                <a:lnTo>
                  <a:pt x="2468829" y="5461000"/>
                </a:lnTo>
                <a:lnTo>
                  <a:pt x="2570467" y="5461000"/>
                </a:lnTo>
                <a:lnTo>
                  <a:pt x="2560877" y="5473700"/>
                </a:lnTo>
                <a:close/>
              </a:path>
              <a:path w="2674620" h="5511800">
                <a:moveTo>
                  <a:pt x="2540800" y="5486400"/>
                </a:moveTo>
                <a:lnTo>
                  <a:pt x="133769" y="5486400"/>
                </a:lnTo>
                <a:lnTo>
                  <a:pt x="123583" y="5473700"/>
                </a:lnTo>
                <a:lnTo>
                  <a:pt x="2550985" y="5473700"/>
                </a:lnTo>
                <a:lnTo>
                  <a:pt x="2540800" y="5486400"/>
                </a:lnTo>
                <a:close/>
              </a:path>
              <a:path w="2674620" h="5511800">
                <a:moveTo>
                  <a:pt x="2519603" y="5499100"/>
                </a:moveTo>
                <a:lnTo>
                  <a:pt x="154965" y="5499100"/>
                </a:lnTo>
                <a:lnTo>
                  <a:pt x="144233" y="5486400"/>
                </a:lnTo>
                <a:lnTo>
                  <a:pt x="2530335" y="5486400"/>
                </a:lnTo>
                <a:lnTo>
                  <a:pt x="2519603" y="5499100"/>
                </a:lnTo>
                <a:close/>
              </a:path>
              <a:path w="2674620" h="5511800">
                <a:moveTo>
                  <a:pt x="2468460" y="5511800"/>
                </a:moveTo>
                <a:lnTo>
                  <a:pt x="206108" y="5511800"/>
                </a:lnTo>
                <a:lnTo>
                  <a:pt x="200101" y="5499100"/>
                </a:lnTo>
                <a:lnTo>
                  <a:pt x="2474468" y="5499100"/>
                </a:lnTo>
                <a:lnTo>
                  <a:pt x="2468460" y="55118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9"/>
            </p:custDataLst>
          </p:nvPr>
        </p:nvSpPr>
        <p:spPr>
          <a:xfrm>
            <a:off x="7818018" y="1140713"/>
            <a:ext cx="2674620" cy="5511800"/>
          </a:xfrm>
          <a:custGeom>
            <a:avLst/>
            <a:gdLst/>
            <a:ahLst/>
            <a:cxnLst/>
            <a:rect l="l" t="t" r="r" b="b"/>
            <a:pathLst>
              <a:path w="2674620" h="5511800">
                <a:moveTo>
                  <a:pt x="2519603" y="12700"/>
                </a:moveTo>
                <a:lnTo>
                  <a:pt x="154966" y="12700"/>
                </a:lnTo>
                <a:lnTo>
                  <a:pt x="165938" y="0"/>
                </a:lnTo>
                <a:lnTo>
                  <a:pt x="2508630" y="0"/>
                </a:lnTo>
                <a:lnTo>
                  <a:pt x="2519603" y="12700"/>
                </a:lnTo>
                <a:close/>
              </a:path>
              <a:path w="2674620" h="5511800">
                <a:moveTo>
                  <a:pt x="2550985" y="25400"/>
                </a:moveTo>
                <a:lnTo>
                  <a:pt x="123583" y="25400"/>
                </a:lnTo>
                <a:lnTo>
                  <a:pt x="133769" y="12700"/>
                </a:lnTo>
                <a:lnTo>
                  <a:pt x="2540800" y="12700"/>
                </a:lnTo>
                <a:lnTo>
                  <a:pt x="2550985" y="25400"/>
                </a:lnTo>
                <a:close/>
              </a:path>
              <a:path w="2674620" h="5511800">
                <a:moveTo>
                  <a:pt x="2570467" y="38100"/>
                </a:moveTo>
                <a:lnTo>
                  <a:pt x="104101" y="38100"/>
                </a:lnTo>
                <a:lnTo>
                  <a:pt x="113690" y="25400"/>
                </a:lnTo>
                <a:lnTo>
                  <a:pt x="2560878" y="25400"/>
                </a:lnTo>
                <a:lnTo>
                  <a:pt x="2570467" y="38100"/>
                </a:lnTo>
                <a:close/>
              </a:path>
              <a:path w="2674620" h="5511800">
                <a:moveTo>
                  <a:pt x="158635" y="50800"/>
                </a:moveTo>
                <a:lnTo>
                  <a:pt x="85928" y="50800"/>
                </a:lnTo>
                <a:lnTo>
                  <a:pt x="94843" y="38100"/>
                </a:lnTo>
                <a:lnTo>
                  <a:pt x="168503" y="38100"/>
                </a:lnTo>
                <a:lnTo>
                  <a:pt x="158635" y="50800"/>
                </a:lnTo>
                <a:close/>
              </a:path>
              <a:path w="2674620" h="5511800">
                <a:moveTo>
                  <a:pt x="2588642" y="50800"/>
                </a:moveTo>
                <a:lnTo>
                  <a:pt x="2515933" y="50800"/>
                </a:lnTo>
                <a:lnTo>
                  <a:pt x="2506065" y="38100"/>
                </a:lnTo>
                <a:lnTo>
                  <a:pt x="2579725" y="38100"/>
                </a:lnTo>
                <a:lnTo>
                  <a:pt x="2588642" y="50800"/>
                </a:lnTo>
                <a:close/>
              </a:path>
              <a:path w="2674620" h="5511800">
                <a:moveTo>
                  <a:pt x="117297" y="76200"/>
                </a:moveTo>
                <a:lnTo>
                  <a:pt x="61353" y="76200"/>
                </a:lnTo>
                <a:lnTo>
                  <a:pt x="69164" y="63500"/>
                </a:lnTo>
                <a:lnTo>
                  <a:pt x="77368" y="50800"/>
                </a:lnTo>
                <a:lnTo>
                  <a:pt x="142163" y="50800"/>
                </a:lnTo>
                <a:lnTo>
                  <a:pt x="133083" y="63500"/>
                </a:lnTo>
                <a:lnTo>
                  <a:pt x="125818" y="63500"/>
                </a:lnTo>
                <a:lnTo>
                  <a:pt x="117297" y="76200"/>
                </a:lnTo>
                <a:close/>
              </a:path>
              <a:path w="2674620" h="5511800">
                <a:moveTo>
                  <a:pt x="2613215" y="76200"/>
                </a:moveTo>
                <a:lnTo>
                  <a:pt x="2557272" y="76200"/>
                </a:lnTo>
                <a:lnTo>
                  <a:pt x="2548750" y="63500"/>
                </a:lnTo>
                <a:lnTo>
                  <a:pt x="2541485" y="63500"/>
                </a:lnTo>
                <a:lnTo>
                  <a:pt x="2532392" y="50800"/>
                </a:lnTo>
                <a:lnTo>
                  <a:pt x="2597200" y="50800"/>
                </a:lnTo>
                <a:lnTo>
                  <a:pt x="2605404" y="63500"/>
                </a:lnTo>
                <a:lnTo>
                  <a:pt x="2613215" y="76200"/>
                </a:lnTo>
                <a:close/>
              </a:path>
              <a:path w="2674620" h="5511800">
                <a:moveTo>
                  <a:pt x="89242" y="101600"/>
                </a:moveTo>
                <a:lnTo>
                  <a:pt x="40335" y="101600"/>
                </a:lnTo>
                <a:lnTo>
                  <a:pt x="46926" y="88900"/>
                </a:lnTo>
                <a:lnTo>
                  <a:pt x="53936" y="76200"/>
                </a:lnTo>
                <a:lnTo>
                  <a:pt x="110528" y="76200"/>
                </a:lnTo>
                <a:lnTo>
                  <a:pt x="102654" y="88900"/>
                </a:lnTo>
                <a:lnTo>
                  <a:pt x="96431" y="88900"/>
                </a:lnTo>
                <a:lnTo>
                  <a:pt x="89242" y="101600"/>
                </a:lnTo>
                <a:close/>
              </a:path>
              <a:path w="2674620" h="5511800">
                <a:moveTo>
                  <a:pt x="2634233" y="101600"/>
                </a:moveTo>
                <a:lnTo>
                  <a:pt x="2585325" y="101600"/>
                </a:lnTo>
                <a:lnTo>
                  <a:pt x="2578138" y="88900"/>
                </a:lnTo>
                <a:lnTo>
                  <a:pt x="2571915" y="88900"/>
                </a:lnTo>
                <a:lnTo>
                  <a:pt x="2564041" y="76200"/>
                </a:lnTo>
                <a:lnTo>
                  <a:pt x="2620632" y="76200"/>
                </a:lnTo>
                <a:lnTo>
                  <a:pt x="2627642" y="88900"/>
                </a:lnTo>
                <a:lnTo>
                  <a:pt x="2634233" y="101600"/>
                </a:lnTo>
                <a:close/>
              </a:path>
              <a:path w="2674620" h="5511800">
                <a:moveTo>
                  <a:pt x="49949" y="165100"/>
                </a:moveTo>
                <a:lnTo>
                  <a:pt x="10617" y="165100"/>
                </a:lnTo>
                <a:lnTo>
                  <a:pt x="14325" y="152400"/>
                </a:lnTo>
                <a:lnTo>
                  <a:pt x="18554" y="139700"/>
                </a:lnTo>
                <a:lnTo>
                  <a:pt x="23291" y="127000"/>
                </a:lnTo>
                <a:lnTo>
                  <a:pt x="28511" y="114300"/>
                </a:lnTo>
                <a:lnTo>
                  <a:pt x="34201" y="101600"/>
                </a:lnTo>
                <a:lnTo>
                  <a:pt x="83604" y="101600"/>
                </a:lnTo>
                <a:lnTo>
                  <a:pt x="77165" y="114300"/>
                </a:lnTo>
                <a:lnTo>
                  <a:pt x="72161" y="114300"/>
                </a:lnTo>
                <a:lnTo>
                  <a:pt x="66522" y="127000"/>
                </a:lnTo>
                <a:lnTo>
                  <a:pt x="66992" y="127000"/>
                </a:lnTo>
                <a:lnTo>
                  <a:pt x="61772" y="139700"/>
                </a:lnTo>
                <a:lnTo>
                  <a:pt x="57823" y="139700"/>
                </a:lnTo>
                <a:lnTo>
                  <a:pt x="53467" y="152400"/>
                </a:lnTo>
                <a:lnTo>
                  <a:pt x="53835" y="152400"/>
                </a:lnTo>
                <a:lnTo>
                  <a:pt x="49949" y="165100"/>
                </a:lnTo>
                <a:close/>
              </a:path>
              <a:path w="2674620" h="5511800">
                <a:moveTo>
                  <a:pt x="2663952" y="165100"/>
                </a:moveTo>
                <a:lnTo>
                  <a:pt x="2624620" y="165100"/>
                </a:lnTo>
                <a:lnTo>
                  <a:pt x="2620733" y="152400"/>
                </a:lnTo>
                <a:lnTo>
                  <a:pt x="2621102" y="152400"/>
                </a:lnTo>
                <a:lnTo>
                  <a:pt x="2616746" y="139700"/>
                </a:lnTo>
                <a:lnTo>
                  <a:pt x="2612796" y="139700"/>
                </a:lnTo>
                <a:lnTo>
                  <a:pt x="2607576" y="127000"/>
                </a:lnTo>
                <a:lnTo>
                  <a:pt x="2608046" y="127000"/>
                </a:lnTo>
                <a:lnTo>
                  <a:pt x="2602395" y="114300"/>
                </a:lnTo>
                <a:lnTo>
                  <a:pt x="2597404" y="114300"/>
                </a:lnTo>
                <a:lnTo>
                  <a:pt x="2590965" y="101600"/>
                </a:lnTo>
                <a:lnTo>
                  <a:pt x="2640369" y="101600"/>
                </a:lnTo>
                <a:lnTo>
                  <a:pt x="2646057" y="114300"/>
                </a:lnTo>
                <a:lnTo>
                  <a:pt x="2651277" y="127000"/>
                </a:lnTo>
                <a:lnTo>
                  <a:pt x="2656001" y="139700"/>
                </a:lnTo>
                <a:lnTo>
                  <a:pt x="2660243" y="152400"/>
                </a:lnTo>
                <a:lnTo>
                  <a:pt x="2663952" y="165100"/>
                </a:lnTo>
                <a:close/>
              </a:path>
              <a:path w="2674620" h="5511800">
                <a:moveTo>
                  <a:pt x="40309" y="203200"/>
                </a:moveTo>
                <a:lnTo>
                  <a:pt x="1892" y="203200"/>
                </a:lnTo>
                <a:lnTo>
                  <a:pt x="2730" y="190500"/>
                </a:lnTo>
                <a:lnTo>
                  <a:pt x="4787" y="177800"/>
                </a:lnTo>
                <a:lnTo>
                  <a:pt x="7429" y="165100"/>
                </a:lnTo>
                <a:lnTo>
                  <a:pt x="47142" y="165100"/>
                </a:lnTo>
                <a:lnTo>
                  <a:pt x="44208" y="177800"/>
                </a:lnTo>
                <a:lnTo>
                  <a:pt x="44450" y="177800"/>
                </a:lnTo>
                <a:lnTo>
                  <a:pt x="42024" y="190500"/>
                </a:lnTo>
                <a:lnTo>
                  <a:pt x="42214" y="190500"/>
                </a:lnTo>
                <a:lnTo>
                  <a:pt x="40309" y="203200"/>
                </a:lnTo>
                <a:close/>
              </a:path>
              <a:path w="2674620" h="5511800">
                <a:moveTo>
                  <a:pt x="2672676" y="203200"/>
                </a:moveTo>
                <a:lnTo>
                  <a:pt x="2634259" y="203200"/>
                </a:lnTo>
                <a:lnTo>
                  <a:pt x="2632354" y="190500"/>
                </a:lnTo>
                <a:lnTo>
                  <a:pt x="2632544" y="190500"/>
                </a:lnTo>
                <a:lnTo>
                  <a:pt x="2630119" y="177800"/>
                </a:lnTo>
                <a:lnTo>
                  <a:pt x="2630360" y="177800"/>
                </a:lnTo>
                <a:lnTo>
                  <a:pt x="2627426" y="165100"/>
                </a:lnTo>
                <a:lnTo>
                  <a:pt x="2667139" y="165100"/>
                </a:lnTo>
                <a:lnTo>
                  <a:pt x="2669781" y="177800"/>
                </a:lnTo>
                <a:lnTo>
                  <a:pt x="2671838" y="190500"/>
                </a:lnTo>
                <a:lnTo>
                  <a:pt x="2672676" y="203200"/>
                </a:lnTo>
                <a:close/>
              </a:path>
              <a:path w="2674620" h="5511800">
                <a:moveTo>
                  <a:pt x="38658" y="215900"/>
                </a:moveTo>
                <a:lnTo>
                  <a:pt x="684" y="215900"/>
                </a:lnTo>
                <a:lnTo>
                  <a:pt x="1219" y="203200"/>
                </a:lnTo>
                <a:lnTo>
                  <a:pt x="39141" y="203200"/>
                </a:lnTo>
                <a:lnTo>
                  <a:pt x="38658" y="215900"/>
                </a:lnTo>
                <a:close/>
              </a:path>
              <a:path w="2674620" h="5511800">
                <a:moveTo>
                  <a:pt x="39103" y="215900"/>
                </a:moveTo>
                <a:lnTo>
                  <a:pt x="39141" y="203200"/>
                </a:lnTo>
                <a:lnTo>
                  <a:pt x="39725" y="203200"/>
                </a:lnTo>
                <a:lnTo>
                  <a:pt x="39103" y="215900"/>
                </a:lnTo>
                <a:close/>
              </a:path>
              <a:path w="2674620" h="5511800">
                <a:moveTo>
                  <a:pt x="2635464" y="215900"/>
                </a:moveTo>
                <a:lnTo>
                  <a:pt x="2634843" y="203200"/>
                </a:lnTo>
                <a:lnTo>
                  <a:pt x="2635427" y="203200"/>
                </a:lnTo>
                <a:lnTo>
                  <a:pt x="2635464" y="215900"/>
                </a:lnTo>
                <a:close/>
              </a:path>
              <a:path w="2674620" h="5511800">
                <a:moveTo>
                  <a:pt x="2673883" y="215900"/>
                </a:moveTo>
                <a:lnTo>
                  <a:pt x="2635910" y="215900"/>
                </a:lnTo>
                <a:lnTo>
                  <a:pt x="2635427" y="203200"/>
                </a:lnTo>
                <a:lnTo>
                  <a:pt x="2673350" y="203200"/>
                </a:lnTo>
                <a:lnTo>
                  <a:pt x="2673883" y="215900"/>
                </a:lnTo>
                <a:close/>
              </a:path>
              <a:path w="2674620" h="5511800">
                <a:moveTo>
                  <a:pt x="38150" y="228600"/>
                </a:moveTo>
                <a:lnTo>
                  <a:pt x="76" y="228600"/>
                </a:lnTo>
                <a:lnTo>
                  <a:pt x="304" y="215900"/>
                </a:lnTo>
                <a:lnTo>
                  <a:pt x="38366" y="215900"/>
                </a:lnTo>
                <a:lnTo>
                  <a:pt x="38150" y="228600"/>
                </a:lnTo>
                <a:close/>
              </a:path>
              <a:path w="2674620" h="5511800">
                <a:moveTo>
                  <a:pt x="2674493" y="228600"/>
                </a:moveTo>
                <a:lnTo>
                  <a:pt x="2636405" y="228600"/>
                </a:lnTo>
                <a:lnTo>
                  <a:pt x="2636202" y="215900"/>
                </a:lnTo>
                <a:lnTo>
                  <a:pt x="2674264" y="215900"/>
                </a:lnTo>
                <a:lnTo>
                  <a:pt x="2674493" y="228600"/>
                </a:lnTo>
                <a:close/>
              </a:path>
              <a:path w="2674620" h="5511800">
                <a:moveTo>
                  <a:pt x="38366" y="5283200"/>
                </a:moveTo>
                <a:lnTo>
                  <a:pt x="76" y="5283200"/>
                </a:lnTo>
                <a:lnTo>
                  <a:pt x="0" y="228600"/>
                </a:lnTo>
                <a:lnTo>
                  <a:pt x="38100" y="228600"/>
                </a:lnTo>
                <a:lnTo>
                  <a:pt x="38150" y="5270500"/>
                </a:lnTo>
                <a:lnTo>
                  <a:pt x="38366" y="5283200"/>
                </a:lnTo>
                <a:close/>
              </a:path>
              <a:path w="2674620" h="5511800">
                <a:moveTo>
                  <a:pt x="2674493" y="5283200"/>
                </a:moveTo>
                <a:lnTo>
                  <a:pt x="2636202" y="5283200"/>
                </a:lnTo>
                <a:lnTo>
                  <a:pt x="2636405" y="5270500"/>
                </a:lnTo>
                <a:lnTo>
                  <a:pt x="2636469" y="228600"/>
                </a:lnTo>
                <a:lnTo>
                  <a:pt x="2674569" y="228600"/>
                </a:lnTo>
                <a:lnTo>
                  <a:pt x="2674493" y="5283200"/>
                </a:lnTo>
                <a:close/>
              </a:path>
              <a:path w="2674620" h="5511800">
                <a:moveTo>
                  <a:pt x="39141" y="5295900"/>
                </a:moveTo>
                <a:lnTo>
                  <a:pt x="684" y="5295900"/>
                </a:lnTo>
                <a:lnTo>
                  <a:pt x="304" y="5283200"/>
                </a:lnTo>
                <a:lnTo>
                  <a:pt x="38658" y="5283200"/>
                </a:lnTo>
                <a:lnTo>
                  <a:pt x="39141" y="5295900"/>
                </a:lnTo>
                <a:close/>
              </a:path>
              <a:path w="2674620" h="5511800">
                <a:moveTo>
                  <a:pt x="2673883" y="5295900"/>
                </a:moveTo>
                <a:lnTo>
                  <a:pt x="2635427" y="5295900"/>
                </a:lnTo>
                <a:lnTo>
                  <a:pt x="2635910" y="5283200"/>
                </a:lnTo>
                <a:lnTo>
                  <a:pt x="2674264" y="5283200"/>
                </a:lnTo>
                <a:lnTo>
                  <a:pt x="2673883" y="5295900"/>
                </a:lnTo>
                <a:close/>
              </a:path>
              <a:path w="2674620" h="5511800">
                <a:moveTo>
                  <a:pt x="53835" y="5346700"/>
                </a:moveTo>
                <a:lnTo>
                  <a:pt x="10617" y="5346700"/>
                </a:lnTo>
                <a:lnTo>
                  <a:pt x="7429" y="5334000"/>
                </a:lnTo>
                <a:lnTo>
                  <a:pt x="4787" y="5321300"/>
                </a:lnTo>
                <a:lnTo>
                  <a:pt x="2730" y="5308600"/>
                </a:lnTo>
                <a:lnTo>
                  <a:pt x="1892" y="5295900"/>
                </a:lnTo>
                <a:lnTo>
                  <a:pt x="40309" y="5295900"/>
                </a:lnTo>
                <a:lnTo>
                  <a:pt x="42214" y="5308600"/>
                </a:lnTo>
                <a:lnTo>
                  <a:pt x="42024" y="5308600"/>
                </a:lnTo>
                <a:lnTo>
                  <a:pt x="44450" y="5321300"/>
                </a:lnTo>
                <a:lnTo>
                  <a:pt x="44208" y="5321300"/>
                </a:lnTo>
                <a:lnTo>
                  <a:pt x="47142" y="5334000"/>
                </a:lnTo>
                <a:lnTo>
                  <a:pt x="49949" y="5334000"/>
                </a:lnTo>
                <a:lnTo>
                  <a:pt x="53835" y="5346700"/>
                </a:lnTo>
                <a:close/>
              </a:path>
              <a:path w="2674620" h="5511800">
                <a:moveTo>
                  <a:pt x="2663952" y="5346700"/>
                </a:moveTo>
                <a:lnTo>
                  <a:pt x="2620733" y="5346700"/>
                </a:lnTo>
                <a:lnTo>
                  <a:pt x="2624620" y="5334000"/>
                </a:lnTo>
                <a:lnTo>
                  <a:pt x="2627426" y="5334000"/>
                </a:lnTo>
                <a:lnTo>
                  <a:pt x="2630360" y="5321300"/>
                </a:lnTo>
                <a:lnTo>
                  <a:pt x="2630119" y="5321300"/>
                </a:lnTo>
                <a:lnTo>
                  <a:pt x="2632544" y="5308600"/>
                </a:lnTo>
                <a:lnTo>
                  <a:pt x="2632354" y="5308600"/>
                </a:lnTo>
                <a:lnTo>
                  <a:pt x="2634259" y="5295900"/>
                </a:lnTo>
                <a:lnTo>
                  <a:pt x="2672676" y="5295900"/>
                </a:lnTo>
                <a:lnTo>
                  <a:pt x="2671838" y="5308600"/>
                </a:lnTo>
                <a:lnTo>
                  <a:pt x="2669781" y="5321300"/>
                </a:lnTo>
                <a:lnTo>
                  <a:pt x="2667139" y="5334000"/>
                </a:lnTo>
                <a:lnTo>
                  <a:pt x="2663952" y="5346700"/>
                </a:lnTo>
                <a:close/>
              </a:path>
              <a:path w="2674620" h="5511800">
                <a:moveTo>
                  <a:pt x="83604" y="5397499"/>
                </a:moveTo>
                <a:lnTo>
                  <a:pt x="34201" y="5397499"/>
                </a:lnTo>
                <a:lnTo>
                  <a:pt x="28511" y="5384799"/>
                </a:lnTo>
                <a:lnTo>
                  <a:pt x="23291" y="5372099"/>
                </a:lnTo>
                <a:lnTo>
                  <a:pt x="18554" y="5359400"/>
                </a:lnTo>
                <a:lnTo>
                  <a:pt x="14325" y="5346700"/>
                </a:lnTo>
                <a:lnTo>
                  <a:pt x="53467" y="5346700"/>
                </a:lnTo>
                <a:lnTo>
                  <a:pt x="57823" y="5359400"/>
                </a:lnTo>
                <a:lnTo>
                  <a:pt x="57416" y="5359400"/>
                </a:lnTo>
                <a:lnTo>
                  <a:pt x="62205" y="5372099"/>
                </a:lnTo>
                <a:lnTo>
                  <a:pt x="66522" y="5372099"/>
                </a:lnTo>
                <a:lnTo>
                  <a:pt x="72161" y="5384799"/>
                </a:lnTo>
                <a:lnTo>
                  <a:pt x="77165" y="5384799"/>
                </a:lnTo>
                <a:lnTo>
                  <a:pt x="83604" y="5397499"/>
                </a:lnTo>
                <a:close/>
              </a:path>
              <a:path w="2674620" h="5511800">
                <a:moveTo>
                  <a:pt x="2640369" y="5397499"/>
                </a:moveTo>
                <a:lnTo>
                  <a:pt x="2590965" y="5397499"/>
                </a:lnTo>
                <a:lnTo>
                  <a:pt x="2597404" y="5384799"/>
                </a:lnTo>
                <a:lnTo>
                  <a:pt x="2602395" y="5384799"/>
                </a:lnTo>
                <a:lnTo>
                  <a:pt x="2608046" y="5372099"/>
                </a:lnTo>
                <a:lnTo>
                  <a:pt x="2612364" y="5372099"/>
                </a:lnTo>
                <a:lnTo>
                  <a:pt x="2617152" y="5359400"/>
                </a:lnTo>
                <a:lnTo>
                  <a:pt x="2616746" y="5359400"/>
                </a:lnTo>
                <a:lnTo>
                  <a:pt x="2621102" y="5346700"/>
                </a:lnTo>
                <a:lnTo>
                  <a:pt x="2660243" y="5346700"/>
                </a:lnTo>
                <a:lnTo>
                  <a:pt x="2656001" y="5359400"/>
                </a:lnTo>
                <a:lnTo>
                  <a:pt x="2651277" y="5372099"/>
                </a:lnTo>
                <a:lnTo>
                  <a:pt x="2646057" y="5384799"/>
                </a:lnTo>
                <a:lnTo>
                  <a:pt x="2640369" y="5397499"/>
                </a:lnTo>
                <a:close/>
              </a:path>
              <a:path w="2674620" h="5511800">
                <a:moveTo>
                  <a:pt x="66992" y="5372099"/>
                </a:moveTo>
                <a:lnTo>
                  <a:pt x="62205" y="5372099"/>
                </a:lnTo>
                <a:lnTo>
                  <a:pt x="61772" y="5359400"/>
                </a:lnTo>
                <a:lnTo>
                  <a:pt x="66992" y="5372099"/>
                </a:lnTo>
                <a:close/>
              </a:path>
              <a:path w="2674620" h="5511800">
                <a:moveTo>
                  <a:pt x="2612364" y="5372099"/>
                </a:moveTo>
                <a:lnTo>
                  <a:pt x="2607576" y="5372099"/>
                </a:lnTo>
                <a:lnTo>
                  <a:pt x="2612796" y="5359400"/>
                </a:lnTo>
                <a:lnTo>
                  <a:pt x="2612364" y="5372099"/>
                </a:lnTo>
                <a:close/>
              </a:path>
              <a:path w="2674620" h="5511800">
                <a:moveTo>
                  <a:pt x="118033" y="5435599"/>
                </a:moveTo>
                <a:lnTo>
                  <a:pt x="61353" y="5435599"/>
                </a:lnTo>
                <a:lnTo>
                  <a:pt x="53936" y="5422899"/>
                </a:lnTo>
                <a:lnTo>
                  <a:pt x="46926" y="5410199"/>
                </a:lnTo>
                <a:lnTo>
                  <a:pt x="40335" y="5397499"/>
                </a:lnTo>
                <a:lnTo>
                  <a:pt x="83032" y="5397499"/>
                </a:lnTo>
                <a:lnTo>
                  <a:pt x="89852" y="5410199"/>
                </a:lnTo>
                <a:lnTo>
                  <a:pt x="95783" y="5410199"/>
                </a:lnTo>
                <a:lnTo>
                  <a:pt x="103327" y="5422899"/>
                </a:lnTo>
                <a:lnTo>
                  <a:pt x="109829" y="5422899"/>
                </a:lnTo>
                <a:lnTo>
                  <a:pt x="118033" y="5435599"/>
                </a:lnTo>
                <a:close/>
              </a:path>
              <a:path w="2674620" h="5511800">
                <a:moveTo>
                  <a:pt x="2613215" y="5435599"/>
                </a:moveTo>
                <a:lnTo>
                  <a:pt x="2556535" y="5435599"/>
                </a:lnTo>
                <a:lnTo>
                  <a:pt x="2564739" y="5422899"/>
                </a:lnTo>
                <a:lnTo>
                  <a:pt x="2571242" y="5422899"/>
                </a:lnTo>
                <a:lnTo>
                  <a:pt x="2578784" y="5410199"/>
                </a:lnTo>
                <a:lnTo>
                  <a:pt x="2584716" y="5410199"/>
                </a:lnTo>
                <a:lnTo>
                  <a:pt x="2591536" y="5397499"/>
                </a:lnTo>
                <a:lnTo>
                  <a:pt x="2634233" y="5397499"/>
                </a:lnTo>
                <a:lnTo>
                  <a:pt x="2627642" y="5410199"/>
                </a:lnTo>
                <a:lnTo>
                  <a:pt x="2620632" y="5422899"/>
                </a:lnTo>
                <a:lnTo>
                  <a:pt x="2613215" y="5435599"/>
                </a:lnTo>
                <a:close/>
              </a:path>
              <a:path w="2674620" h="5511800">
                <a:moveTo>
                  <a:pt x="142163" y="5448299"/>
                </a:moveTo>
                <a:lnTo>
                  <a:pt x="77368" y="5448299"/>
                </a:lnTo>
                <a:lnTo>
                  <a:pt x="69164" y="5435599"/>
                </a:lnTo>
                <a:lnTo>
                  <a:pt x="133083" y="5435599"/>
                </a:lnTo>
                <a:lnTo>
                  <a:pt x="142163" y="5448299"/>
                </a:lnTo>
                <a:close/>
              </a:path>
              <a:path w="2674620" h="5511800">
                <a:moveTo>
                  <a:pt x="2597200" y="5448299"/>
                </a:moveTo>
                <a:lnTo>
                  <a:pt x="2532392" y="5448299"/>
                </a:lnTo>
                <a:lnTo>
                  <a:pt x="2541485" y="5435599"/>
                </a:lnTo>
                <a:lnTo>
                  <a:pt x="2605404" y="5435599"/>
                </a:lnTo>
                <a:lnTo>
                  <a:pt x="2597200" y="5448299"/>
                </a:lnTo>
                <a:close/>
              </a:path>
              <a:path w="2674620" h="5511800">
                <a:moveTo>
                  <a:pt x="168503" y="5460999"/>
                </a:moveTo>
                <a:lnTo>
                  <a:pt x="94843" y="5460999"/>
                </a:lnTo>
                <a:lnTo>
                  <a:pt x="85928" y="5448299"/>
                </a:lnTo>
                <a:lnTo>
                  <a:pt x="158635" y="5448299"/>
                </a:lnTo>
                <a:lnTo>
                  <a:pt x="168503" y="5460999"/>
                </a:lnTo>
                <a:close/>
              </a:path>
              <a:path w="2674620" h="5511800">
                <a:moveTo>
                  <a:pt x="2579725" y="5460999"/>
                </a:moveTo>
                <a:lnTo>
                  <a:pt x="2506065" y="5460999"/>
                </a:lnTo>
                <a:lnTo>
                  <a:pt x="2515933" y="5448299"/>
                </a:lnTo>
                <a:lnTo>
                  <a:pt x="2588642" y="5448299"/>
                </a:lnTo>
                <a:lnTo>
                  <a:pt x="2579725" y="5460999"/>
                </a:lnTo>
                <a:close/>
              </a:path>
              <a:path w="2674620" h="5511800">
                <a:moveTo>
                  <a:pt x="211150" y="5473699"/>
                </a:moveTo>
                <a:lnTo>
                  <a:pt x="113690" y="5473699"/>
                </a:lnTo>
                <a:lnTo>
                  <a:pt x="104101" y="5460999"/>
                </a:lnTo>
                <a:lnTo>
                  <a:pt x="205741" y="5460999"/>
                </a:lnTo>
                <a:lnTo>
                  <a:pt x="211150" y="5473699"/>
                </a:lnTo>
                <a:close/>
              </a:path>
              <a:path w="2674620" h="5511800">
                <a:moveTo>
                  <a:pt x="2560878" y="5473699"/>
                </a:moveTo>
                <a:lnTo>
                  <a:pt x="2463419" y="5473699"/>
                </a:lnTo>
                <a:lnTo>
                  <a:pt x="2468829" y="5460999"/>
                </a:lnTo>
                <a:lnTo>
                  <a:pt x="2570467" y="5460999"/>
                </a:lnTo>
                <a:lnTo>
                  <a:pt x="2560878" y="5473699"/>
                </a:lnTo>
                <a:close/>
              </a:path>
              <a:path w="2674620" h="5511800">
                <a:moveTo>
                  <a:pt x="2540800" y="5486399"/>
                </a:moveTo>
                <a:lnTo>
                  <a:pt x="133769" y="5486399"/>
                </a:lnTo>
                <a:lnTo>
                  <a:pt x="123583" y="5473699"/>
                </a:lnTo>
                <a:lnTo>
                  <a:pt x="2550985" y="5473699"/>
                </a:lnTo>
                <a:lnTo>
                  <a:pt x="2540800" y="5486399"/>
                </a:lnTo>
                <a:close/>
              </a:path>
              <a:path w="2674620" h="5511800">
                <a:moveTo>
                  <a:pt x="2519603" y="5499099"/>
                </a:moveTo>
                <a:lnTo>
                  <a:pt x="154966" y="5499099"/>
                </a:lnTo>
                <a:lnTo>
                  <a:pt x="144233" y="5486399"/>
                </a:lnTo>
                <a:lnTo>
                  <a:pt x="2530335" y="5486399"/>
                </a:lnTo>
                <a:lnTo>
                  <a:pt x="2519603" y="5499099"/>
                </a:lnTo>
                <a:close/>
              </a:path>
              <a:path w="2674620" h="5511800">
                <a:moveTo>
                  <a:pt x="2468460" y="5511799"/>
                </a:moveTo>
                <a:lnTo>
                  <a:pt x="206108" y="5511799"/>
                </a:lnTo>
                <a:lnTo>
                  <a:pt x="200101" y="5499099"/>
                </a:lnTo>
                <a:lnTo>
                  <a:pt x="2474469" y="5499099"/>
                </a:lnTo>
                <a:lnTo>
                  <a:pt x="2468460" y="5511799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414743" y="351409"/>
            <a:ext cx="104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添加配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乐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object 3"/>
          <p:cNvPicPr/>
          <p:nvPr/>
        </p:nvPicPr>
        <p:blipFill>
          <a:blip r:embed="rId4"/>
          <a:stretch>
            <a:fillRect/>
          </a:stretch>
        </p:blipFill>
        <p:spPr>
          <a:xfrm>
            <a:off x="1568196" y="3930395"/>
            <a:ext cx="4767071" cy="1706879"/>
          </a:xfrm>
          <a:prstGeom prst="rect">
            <a:avLst/>
          </a:prstGeom>
        </p:spPr>
      </p:pic>
      <p:sp>
        <p:nvSpPr>
          <p:cNvPr id="4" name="object 4"/>
          <p:cNvSpPr txBox="1"/>
          <p:nvPr>
            <p:custDataLst>
              <p:tags r:id="rId5"/>
            </p:custDataLst>
          </p:nvPr>
        </p:nvSpPr>
        <p:spPr>
          <a:xfrm>
            <a:off x="1635886" y="2238972"/>
            <a:ext cx="4598035" cy="1221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去音乐榜单找热门</a:t>
            </a:r>
            <a:r>
              <a:rPr sz="28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BGM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或者直接使用5首常用的BGM（课后同步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6"/>
            </p:custDataLst>
          </p:nvPr>
        </p:nvSpPr>
        <p:spPr>
          <a:xfrm>
            <a:off x="1615439" y="2225039"/>
            <a:ext cx="137160" cy="533400"/>
          </a:xfrm>
          <a:custGeom>
            <a:avLst/>
            <a:gdLst/>
            <a:ahLst/>
            <a:cxnLst/>
            <a:rect l="l" t="t" r="r" b="b"/>
            <a:pathLst>
              <a:path w="137160" h="533400">
                <a:moveTo>
                  <a:pt x="137159" y="533400"/>
                </a:moveTo>
                <a:lnTo>
                  <a:pt x="0" y="533400"/>
                </a:lnTo>
                <a:lnTo>
                  <a:pt x="0" y="0"/>
                </a:lnTo>
                <a:lnTo>
                  <a:pt x="137159" y="0"/>
                </a:lnTo>
                <a:lnTo>
                  <a:pt x="137159" y="533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7"/>
          <a:stretch>
            <a:fillRect/>
          </a:stretch>
        </p:blipFill>
        <p:spPr>
          <a:xfrm>
            <a:off x="7607935" y="1196340"/>
            <a:ext cx="2447290" cy="5300345"/>
          </a:xfrm>
          <a:prstGeom prst="rect">
            <a:avLst/>
          </a:prstGeom>
        </p:spPr>
      </p:pic>
      <p:sp>
        <p:nvSpPr>
          <p:cNvPr id="8" name="object 8"/>
          <p:cNvSpPr/>
          <p:nvPr>
            <p:custDataLst>
              <p:tags r:id="rId8"/>
            </p:custDataLst>
          </p:nvPr>
        </p:nvSpPr>
        <p:spPr>
          <a:xfrm>
            <a:off x="7336155" y="1014095"/>
            <a:ext cx="2990215" cy="5664200"/>
          </a:xfrm>
          <a:custGeom>
            <a:avLst/>
            <a:gdLst/>
            <a:ahLst/>
            <a:cxnLst/>
            <a:rect l="l" t="t" r="r" b="b"/>
            <a:pathLst>
              <a:path w="2990215" h="5664200">
                <a:moveTo>
                  <a:pt x="2818079" y="12700"/>
                </a:moveTo>
                <a:lnTo>
                  <a:pt x="172008" y="12700"/>
                </a:lnTo>
                <a:lnTo>
                  <a:pt x="184085" y="0"/>
                </a:lnTo>
                <a:lnTo>
                  <a:pt x="2806001" y="0"/>
                </a:lnTo>
                <a:lnTo>
                  <a:pt x="2818079" y="12700"/>
                </a:lnTo>
                <a:close/>
              </a:path>
              <a:path w="2990215" h="5664200">
                <a:moveTo>
                  <a:pt x="2841612" y="25400"/>
                </a:moveTo>
                <a:lnTo>
                  <a:pt x="148475" y="25400"/>
                </a:lnTo>
                <a:lnTo>
                  <a:pt x="160096" y="12700"/>
                </a:lnTo>
                <a:lnTo>
                  <a:pt x="2829991" y="12700"/>
                </a:lnTo>
                <a:lnTo>
                  <a:pt x="2841612" y="25400"/>
                </a:lnTo>
                <a:close/>
              </a:path>
              <a:path w="2990215" h="5664200">
                <a:moveTo>
                  <a:pt x="184657" y="50800"/>
                </a:moveTo>
                <a:lnTo>
                  <a:pt x="105282" y="50800"/>
                </a:lnTo>
                <a:lnTo>
                  <a:pt x="115557" y="38100"/>
                </a:lnTo>
                <a:lnTo>
                  <a:pt x="126187" y="25400"/>
                </a:lnTo>
                <a:lnTo>
                  <a:pt x="2863900" y="25400"/>
                </a:lnTo>
                <a:lnTo>
                  <a:pt x="2874530" y="38100"/>
                </a:lnTo>
                <a:lnTo>
                  <a:pt x="195960" y="38100"/>
                </a:lnTo>
                <a:lnTo>
                  <a:pt x="184657" y="50800"/>
                </a:lnTo>
                <a:close/>
              </a:path>
              <a:path w="2990215" h="5664200">
                <a:moveTo>
                  <a:pt x="2884804" y="50800"/>
                </a:moveTo>
                <a:lnTo>
                  <a:pt x="2805429" y="50800"/>
                </a:lnTo>
                <a:lnTo>
                  <a:pt x="2794127" y="38100"/>
                </a:lnTo>
                <a:lnTo>
                  <a:pt x="2874530" y="38100"/>
                </a:lnTo>
                <a:lnTo>
                  <a:pt x="2884804" y="50800"/>
                </a:lnTo>
                <a:close/>
              </a:path>
              <a:path w="2990215" h="5664200">
                <a:moveTo>
                  <a:pt x="127737" y="76200"/>
                </a:moveTo>
                <a:lnTo>
                  <a:pt x="76771" y="76200"/>
                </a:lnTo>
                <a:lnTo>
                  <a:pt x="85877" y="63500"/>
                </a:lnTo>
                <a:lnTo>
                  <a:pt x="95376" y="50800"/>
                </a:lnTo>
                <a:lnTo>
                  <a:pt x="165430" y="50800"/>
                </a:lnTo>
                <a:lnTo>
                  <a:pt x="154952" y="63500"/>
                </a:lnTo>
                <a:lnTo>
                  <a:pt x="137262" y="63500"/>
                </a:lnTo>
                <a:lnTo>
                  <a:pt x="127737" y="76200"/>
                </a:lnTo>
                <a:close/>
              </a:path>
              <a:path w="2990215" h="5664200">
                <a:moveTo>
                  <a:pt x="2913316" y="76200"/>
                </a:moveTo>
                <a:lnTo>
                  <a:pt x="2862351" y="76200"/>
                </a:lnTo>
                <a:lnTo>
                  <a:pt x="2852826" y="63500"/>
                </a:lnTo>
                <a:lnTo>
                  <a:pt x="2835135" y="63500"/>
                </a:lnTo>
                <a:lnTo>
                  <a:pt x="2824657" y="50800"/>
                </a:lnTo>
                <a:lnTo>
                  <a:pt x="2894710" y="50800"/>
                </a:lnTo>
                <a:lnTo>
                  <a:pt x="2904210" y="63500"/>
                </a:lnTo>
                <a:lnTo>
                  <a:pt x="2913316" y="76200"/>
                </a:lnTo>
                <a:close/>
              </a:path>
              <a:path w="2990215" h="5664200">
                <a:moveTo>
                  <a:pt x="136500" y="76200"/>
                </a:moveTo>
                <a:lnTo>
                  <a:pt x="137262" y="63500"/>
                </a:lnTo>
                <a:lnTo>
                  <a:pt x="146367" y="63500"/>
                </a:lnTo>
                <a:lnTo>
                  <a:pt x="136500" y="76200"/>
                </a:lnTo>
                <a:close/>
              </a:path>
              <a:path w="2990215" h="5664200">
                <a:moveTo>
                  <a:pt x="2853588" y="76200"/>
                </a:moveTo>
                <a:lnTo>
                  <a:pt x="2843720" y="63500"/>
                </a:lnTo>
                <a:lnTo>
                  <a:pt x="2852826" y="63500"/>
                </a:lnTo>
                <a:lnTo>
                  <a:pt x="2853588" y="76200"/>
                </a:lnTo>
                <a:close/>
              </a:path>
              <a:path w="2990215" h="5664200">
                <a:moveTo>
                  <a:pt x="88950" y="114300"/>
                </a:moveTo>
                <a:lnTo>
                  <a:pt x="44767" y="114300"/>
                </a:lnTo>
                <a:lnTo>
                  <a:pt x="52082" y="101600"/>
                </a:lnTo>
                <a:lnTo>
                  <a:pt x="59855" y="88900"/>
                </a:lnTo>
                <a:lnTo>
                  <a:pt x="68097" y="76200"/>
                </a:lnTo>
                <a:lnTo>
                  <a:pt x="128460" y="76200"/>
                </a:lnTo>
                <a:lnTo>
                  <a:pt x="119278" y="88900"/>
                </a:lnTo>
                <a:lnTo>
                  <a:pt x="111836" y="88900"/>
                </a:lnTo>
                <a:lnTo>
                  <a:pt x="103390" y="101600"/>
                </a:lnTo>
                <a:lnTo>
                  <a:pt x="96596" y="101600"/>
                </a:lnTo>
                <a:lnTo>
                  <a:pt x="88950" y="114300"/>
                </a:lnTo>
                <a:close/>
              </a:path>
              <a:path w="2990215" h="5664200">
                <a:moveTo>
                  <a:pt x="2945320" y="114300"/>
                </a:moveTo>
                <a:lnTo>
                  <a:pt x="2901137" y="114300"/>
                </a:lnTo>
                <a:lnTo>
                  <a:pt x="2893491" y="101600"/>
                </a:lnTo>
                <a:lnTo>
                  <a:pt x="2886697" y="101600"/>
                </a:lnTo>
                <a:lnTo>
                  <a:pt x="2878251" y="88900"/>
                </a:lnTo>
                <a:lnTo>
                  <a:pt x="2870810" y="88900"/>
                </a:lnTo>
                <a:lnTo>
                  <a:pt x="2861627" y="76200"/>
                </a:lnTo>
                <a:lnTo>
                  <a:pt x="2921990" y="76200"/>
                </a:lnTo>
                <a:lnTo>
                  <a:pt x="2930232" y="88900"/>
                </a:lnTo>
                <a:lnTo>
                  <a:pt x="2938005" y="101600"/>
                </a:lnTo>
                <a:lnTo>
                  <a:pt x="2945320" y="114300"/>
                </a:lnTo>
                <a:close/>
              </a:path>
              <a:path w="2990215" h="5664200">
                <a:moveTo>
                  <a:pt x="51511" y="177800"/>
                </a:moveTo>
                <a:lnTo>
                  <a:pt x="11810" y="177800"/>
                </a:lnTo>
                <a:lnTo>
                  <a:pt x="15900" y="165100"/>
                </a:lnTo>
                <a:lnTo>
                  <a:pt x="20599" y="152400"/>
                </a:lnTo>
                <a:lnTo>
                  <a:pt x="25844" y="139700"/>
                </a:lnTo>
                <a:lnTo>
                  <a:pt x="31635" y="127000"/>
                </a:lnTo>
                <a:lnTo>
                  <a:pt x="37947" y="114300"/>
                </a:lnTo>
                <a:lnTo>
                  <a:pt x="89534" y="114300"/>
                </a:lnTo>
                <a:lnTo>
                  <a:pt x="82320" y="127000"/>
                </a:lnTo>
                <a:lnTo>
                  <a:pt x="76593" y="127000"/>
                </a:lnTo>
                <a:lnTo>
                  <a:pt x="70269" y="139700"/>
                </a:lnTo>
                <a:lnTo>
                  <a:pt x="70752" y="139700"/>
                </a:lnTo>
                <a:lnTo>
                  <a:pt x="64896" y="152400"/>
                </a:lnTo>
                <a:lnTo>
                  <a:pt x="60375" y="152400"/>
                </a:lnTo>
                <a:lnTo>
                  <a:pt x="55511" y="165100"/>
                </a:lnTo>
                <a:lnTo>
                  <a:pt x="55867" y="165100"/>
                </a:lnTo>
                <a:lnTo>
                  <a:pt x="51511" y="177800"/>
                </a:lnTo>
                <a:close/>
              </a:path>
              <a:path w="2990215" h="5664200">
                <a:moveTo>
                  <a:pt x="2978277" y="177800"/>
                </a:moveTo>
                <a:lnTo>
                  <a:pt x="2938564" y="177800"/>
                </a:lnTo>
                <a:lnTo>
                  <a:pt x="2934220" y="165100"/>
                </a:lnTo>
                <a:lnTo>
                  <a:pt x="2934576" y="165100"/>
                </a:lnTo>
                <a:lnTo>
                  <a:pt x="2929712" y="152400"/>
                </a:lnTo>
                <a:lnTo>
                  <a:pt x="2925190" y="152400"/>
                </a:lnTo>
                <a:lnTo>
                  <a:pt x="2919336" y="139700"/>
                </a:lnTo>
                <a:lnTo>
                  <a:pt x="2919818" y="139700"/>
                </a:lnTo>
                <a:lnTo>
                  <a:pt x="2913494" y="127000"/>
                </a:lnTo>
                <a:lnTo>
                  <a:pt x="2907766" y="127000"/>
                </a:lnTo>
                <a:lnTo>
                  <a:pt x="2900553" y="114300"/>
                </a:lnTo>
                <a:lnTo>
                  <a:pt x="2952140" y="114300"/>
                </a:lnTo>
                <a:lnTo>
                  <a:pt x="2958452" y="127000"/>
                </a:lnTo>
                <a:lnTo>
                  <a:pt x="2964243" y="139700"/>
                </a:lnTo>
                <a:lnTo>
                  <a:pt x="2969489" y="152400"/>
                </a:lnTo>
                <a:lnTo>
                  <a:pt x="2974187" y="165100"/>
                </a:lnTo>
                <a:lnTo>
                  <a:pt x="2978277" y="177800"/>
                </a:lnTo>
                <a:close/>
              </a:path>
              <a:path w="2990215" h="5664200">
                <a:moveTo>
                  <a:pt x="59969" y="165100"/>
                </a:moveTo>
                <a:lnTo>
                  <a:pt x="60375" y="152400"/>
                </a:lnTo>
                <a:lnTo>
                  <a:pt x="65341" y="152400"/>
                </a:lnTo>
                <a:lnTo>
                  <a:pt x="59969" y="165100"/>
                </a:lnTo>
                <a:close/>
              </a:path>
              <a:path w="2990215" h="5664200">
                <a:moveTo>
                  <a:pt x="2930118" y="165100"/>
                </a:moveTo>
                <a:lnTo>
                  <a:pt x="2924746" y="152400"/>
                </a:lnTo>
                <a:lnTo>
                  <a:pt x="2929712" y="152400"/>
                </a:lnTo>
                <a:lnTo>
                  <a:pt x="2930118" y="165100"/>
                </a:lnTo>
                <a:close/>
              </a:path>
              <a:path w="2990215" h="5664200">
                <a:moveTo>
                  <a:pt x="48018" y="190500"/>
                </a:moveTo>
                <a:lnTo>
                  <a:pt x="8242" y="190500"/>
                </a:lnTo>
                <a:lnTo>
                  <a:pt x="9944" y="177800"/>
                </a:lnTo>
                <a:lnTo>
                  <a:pt x="51841" y="177800"/>
                </a:lnTo>
                <a:lnTo>
                  <a:pt x="48018" y="190500"/>
                </a:lnTo>
                <a:close/>
              </a:path>
              <a:path w="2990215" h="5664200">
                <a:moveTo>
                  <a:pt x="2981845" y="190500"/>
                </a:moveTo>
                <a:lnTo>
                  <a:pt x="2942069" y="190500"/>
                </a:lnTo>
                <a:lnTo>
                  <a:pt x="2938246" y="177800"/>
                </a:lnTo>
                <a:lnTo>
                  <a:pt x="2980143" y="177800"/>
                </a:lnTo>
                <a:lnTo>
                  <a:pt x="2981845" y="190500"/>
                </a:lnTo>
                <a:close/>
              </a:path>
              <a:path w="2990215" h="5664200">
                <a:moveTo>
                  <a:pt x="45084" y="203200"/>
                </a:moveTo>
                <a:lnTo>
                  <a:pt x="5321" y="203200"/>
                </a:lnTo>
                <a:lnTo>
                  <a:pt x="6705" y="190500"/>
                </a:lnTo>
                <a:lnTo>
                  <a:pt x="46659" y="190500"/>
                </a:lnTo>
                <a:lnTo>
                  <a:pt x="45084" y="203200"/>
                </a:lnTo>
                <a:close/>
              </a:path>
              <a:path w="2990215" h="5664200">
                <a:moveTo>
                  <a:pt x="2984766" y="203200"/>
                </a:moveTo>
                <a:lnTo>
                  <a:pt x="2945003" y="203200"/>
                </a:lnTo>
                <a:lnTo>
                  <a:pt x="2943429" y="190500"/>
                </a:lnTo>
                <a:lnTo>
                  <a:pt x="2983382" y="190500"/>
                </a:lnTo>
                <a:lnTo>
                  <a:pt x="2984766" y="203200"/>
                </a:lnTo>
                <a:close/>
              </a:path>
              <a:path w="2990215" h="5664200">
                <a:moveTo>
                  <a:pt x="39865" y="228600"/>
                </a:moveTo>
                <a:lnTo>
                  <a:pt x="2095" y="228600"/>
                </a:lnTo>
                <a:lnTo>
                  <a:pt x="3009" y="215900"/>
                </a:lnTo>
                <a:lnTo>
                  <a:pt x="4089" y="203200"/>
                </a:lnTo>
                <a:lnTo>
                  <a:pt x="43878" y="203200"/>
                </a:lnTo>
                <a:lnTo>
                  <a:pt x="42595" y="215900"/>
                </a:lnTo>
                <a:lnTo>
                  <a:pt x="40716" y="215900"/>
                </a:lnTo>
                <a:lnTo>
                  <a:pt x="39865" y="228600"/>
                </a:lnTo>
                <a:close/>
              </a:path>
              <a:path w="2990215" h="5664200">
                <a:moveTo>
                  <a:pt x="2987992" y="228600"/>
                </a:moveTo>
                <a:lnTo>
                  <a:pt x="2950222" y="228600"/>
                </a:lnTo>
                <a:lnTo>
                  <a:pt x="2949371" y="215900"/>
                </a:lnTo>
                <a:lnTo>
                  <a:pt x="2947492" y="215900"/>
                </a:lnTo>
                <a:lnTo>
                  <a:pt x="2946208" y="203200"/>
                </a:lnTo>
                <a:lnTo>
                  <a:pt x="2985999" y="203200"/>
                </a:lnTo>
                <a:lnTo>
                  <a:pt x="2987078" y="215900"/>
                </a:lnTo>
                <a:lnTo>
                  <a:pt x="2987992" y="228600"/>
                </a:lnTo>
                <a:close/>
              </a:path>
              <a:path w="2990215" h="5664200">
                <a:moveTo>
                  <a:pt x="38722" y="241300"/>
                </a:moveTo>
                <a:lnTo>
                  <a:pt x="761" y="241300"/>
                </a:lnTo>
                <a:lnTo>
                  <a:pt x="1346" y="228600"/>
                </a:lnTo>
                <a:lnTo>
                  <a:pt x="39268" y="228600"/>
                </a:lnTo>
                <a:lnTo>
                  <a:pt x="38722" y="241300"/>
                </a:lnTo>
                <a:close/>
              </a:path>
              <a:path w="2990215" h="5664200">
                <a:moveTo>
                  <a:pt x="2989326" y="241300"/>
                </a:moveTo>
                <a:lnTo>
                  <a:pt x="2951365" y="241300"/>
                </a:lnTo>
                <a:lnTo>
                  <a:pt x="2950806" y="228600"/>
                </a:lnTo>
                <a:lnTo>
                  <a:pt x="2988741" y="228600"/>
                </a:lnTo>
                <a:lnTo>
                  <a:pt x="2989326" y="241300"/>
                </a:lnTo>
                <a:close/>
              </a:path>
              <a:path w="2990215" h="5664200">
                <a:moveTo>
                  <a:pt x="38163" y="254000"/>
                </a:moveTo>
                <a:lnTo>
                  <a:pt x="76" y="254000"/>
                </a:lnTo>
                <a:lnTo>
                  <a:pt x="330" y="241300"/>
                </a:lnTo>
                <a:lnTo>
                  <a:pt x="38392" y="241300"/>
                </a:lnTo>
                <a:lnTo>
                  <a:pt x="38163" y="254000"/>
                </a:lnTo>
                <a:close/>
              </a:path>
              <a:path w="2990215" h="5664200">
                <a:moveTo>
                  <a:pt x="2990011" y="254000"/>
                </a:moveTo>
                <a:lnTo>
                  <a:pt x="2951924" y="254000"/>
                </a:lnTo>
                <a:lnTo>
                  <a:pt x="2951695" y="241300"/>
                </a:lnTo>
                <a:lnTo>
                  <a:pt x="2989757" y="241300"/>
                </a:lnTo>
                <a:lnTo>
                  <a:pt x="2990011" y="254000"/>
                </a:lnTo>
                <a:close/>
              </a:path>
              <a:path w="2990215" h="5664200">
                <a:moveTo>
                  <a:pt x="38176" y="5410200"/>
                </a:moveTo>
                <a:lnTo>
                  <a:pt x="76" y="5410200"/>
                </a:lnTo>
                <a:lnTo>
                  <a:pt x="0" y="254000"/>
                </a:lnTo>
                <a:lnTo>
                  <a:pt x="38100" y="254000"/>
                </a:lnTo>
                <a:lnTo>
                  <a:pt x="38087" y="5397500"/>
                </a:lnTo>
                <a:lnTo>
                  <a:pt x="38176" y="5410200"/>
                </a:lnTo>
                <a:close/>
              </a:path>
              <a:path w="2990215" h="5664200">
                <a:moveTo>
                  <a:pt x="2990011" y="5410200"/>
                </a:moveTo>
                <a:lnTo>
                  <a:pt x="2951911" y="5410200"/>
                </a:lnTo>
                <a:lnTo>
                  <a:pt x="2952000" y="5397500"/>
                </a:lnTo>
                <a:lnTo>
                  <a:pt x="2951987" y="254000"/>
                </a:lnTo>
                <a:lnTo>
                  <a:pt x="2990087" y="254000"/>
                </a:lnTo>
                <a:lnTo>
                  <a:pt x="2990011" y="5410200"/>
                </a:lnTo>
                <a:close/>
              </a:path>
              <a:path w="2990215" h="5664200">
                <a:moveTo>
                  <a:pt x="39268" y="5422900"/>
                </a:moveTo>
                <a:lnTo>
                  <a:pt x="761" y="5422900"/>
                </a:lnTo>
                <a:lnTo>
                  <a:pt x="330" y="5410200"/>
                </a:lnTo>
                <a:lnTo>
                  <a:pt x="38722" y="5410200"/>
                </a:lnTo>
                <a:lnTo>
                  <a:pt x="39268" y="5422900"/>
                </a:lnTo>
                <a:close/>
              </a:path>
              <a:path w="2990215" h="5664200">
                <a:moveTo>
                  <a:pt x="2989326" y="5422900"/>
                </a:moveTo>
                <a:lnTo>
                  <a:pt x="2950806" y="5422900"/>
                </a:lnTo>
                <a:lnTo>
                  <a:pt x="2951365" y="5410200"/>
                </a:lnTo>
                <a:lnTo>
                  <a:pt x="2989757" y="5410200"/>
                </a:lnTo>
                <a:lnTo>
                  <a:pt x="2989326" y="5422900"/>
                </a:lnTo>
                <a:close/>
              </a:path>
              <a:path w="2990215" h="5664200">
                <a:moveTo>
                  <a:pt x="40716" y="5435600"/>
                </a:moveTo>
                <a:lnTo>
                  <a:pt x="2095" y="5435600"/>
                </a:lnTo>
                <a:lnTo>
                  <a:pt x="1346" y="5422900"/>
                </a:lnTo>
                <a:lnTo>
                  <a:pt x="39865" y="5422900"/>
                </a:lnTo>
                <a:lnTo>
                  <a:pt x="40716" y="5435600"/>
                </a:lnTo>
                <a:close/>
              </a:path>
              <a:path w="2990215" h="5664200">
                <a:moveTo>
                  <a:pt x="2987992" y="5435600"/>
                </a:moveTo>
                <a:lnTo>
                  <a:pt x="2949371" y="5435600"/>
                </a:lnTo>
                <a:lnTo>
                  <a:pt x="2950222" y="5422900"/>
                </a:lnTo>
                <a:lnTo>
                  <a:pt x="2988741" y="5422900"/>
                </a:lnTo>
                <a:lnTo>
                  <a:pt x="2987992" y="5435600"/>
                </a:lnTo>
                <a:close/>
              </a:path>
              <a:path w="2990215" h="5664200">
                <a:moveTo>
                  <a:pt x="42697" y="5448300"/>
                </a:moveTo>
                <a:lnTo>
                  <a:pt x="4089" y="5448300"/>
                </a:lnTo>
                <a:lnTo>
                  <a:pt x="3009" y="5435600"/>
                </a:lnTo>
                <a:lnTo>
                  <a:pt x="41554" y="5435600"/>
                </a:lnTo>
                <a:lnTo>
                  <a:pt x="42697" y="5448300"/>
                </a:lnTo>
                <a:close/>
              </a:path>
              <a:path w="2990215" h="5664200">
                <a:moveTo>
                  <a:pt x="2985999" y="5448300"/>
                </a:moveTo>
                <a:lnTo>
                  <a:pt x="2947390" y="5448300"/>
                </a:lnTo>
                <a:lnTo>
                  <a:pt x="2948533" y="5435600"/>
                </a:lnTo>
                <a:lnTo>
                  <a:pt x="2987078" y="5435600"/>
                </a:lnTo>
                <a:lnTo>
                  <a:pt x="2985999" y="5448300"/>
                </a:lnTo>
                <a:close/>
              </a:path>
              <a:path w="2990215" h="5664200">
                <a:moveTo>
                  <a:pt x="45199" y="5461000"/>
                </a:moveTo>
                <a:lnTo>
                  <a:pt x="6705" y="5461000"/>
                </a:lnTo>
                <a:lnTo>
                  <a:pt x="5321" y="5448300"/>
                </a:lnTo>
                <a:lnTo>
                  <a:pt x="43776" y="5448300"/>
                </a:lnTo>
                <a:lnTo>
                  <a:pt x="45199" y="5461000"/>
                </a:lnTo>
                <a:close/>
              </a:path>
              <a:path w="2990215" h="5664200">
                <a:moveTo>
                  <a:pt x="46659" y="5461000"/>
                </a:moveTo>
                <a:lnTo>
                  <a:pt x="45199" y="5461000"/>
                </a:lnTo>
                <a:lnTo>
                  <a:pt x="45084" y="5448300"/>
                </a:lnTo>
                <a:lnTo>
                  <a:pt x="46659" y="5461000"/>
                </a:lnTo>
                <a:close/>
              </a:path>
              <a:path w="2990215" h="5664200">
                <a:moveTo>
                  <a:pt x="2944888" y="5461000"/>
                </a:moveTo>
                <a:lnTo>
                  <a:pt x="2943429" y="5461000"/>
                </a:lnTo>
                <a:lnTo>
                  <a:pt x="2945003" y="5448300"/>
                </a:lnTo>
                <a:lnTo>
                  <a:pt x="2944888" y="5461000"/>
                </a:lnTo>
                <a:close/>
              </a:path>
              <a:path w="2990215" h="5664200">
                <a:moveTo>
                  <a:pt x="2983382" y="5461000"/>
                </a:moveTo>
                <a:lnTo>
                  <a:pt x="2944888" y="5461000"/>
                </a:lnTo>
                <a:lnTo>
                  <a:pt x="2946309" y="5448300"/>
                </a:lnTo>
                <a:lnTo>
                  <a:pt x="2984766" y="5448300"/>
                </a:lnTo>
                <a:lnTo>
                  <a:pt x="2983382" y="5461000"/>
                </a:lnTo>
                <a:close/>
              </a:path>
              <a:path w="2990215" h="5664200">
                <a:moveTo>
                  <a:pt x="51841" y="5473700"/>
                </a:moveTo>
                <a:lnTo>
                  <a:pt x="9944" y="5473700"/>
                </a:lnTo>
                <a:lnTo>
                  <a:pt x="8242" y="5461000"/>
                </a:lnTo>
                <a:lnTo>
                  <a:pt x="48018" y="5461000"/>
                </a:lnTo>
                <a:lnTo>
                  <a:pt x="51841" y="5473700"/>
                </a:lnTo>
                <a:close/>
              </a:path>
              <a:path w="2990215" h="5664200">
                <a:moveTo>
                  <a:pt x="2980143" y="5473700"/>
                </a:moveTo>
                <a:lnTo>
                  <a:pt x="2938246" y="5473700"/>
                </a:lnTo>
                <a:lnTo>
                  <a:pt x="2942069" y="5461000"/>
                </a:lnTo>
                <a:lnTo>
                  <a:pt x="2981845" y="5461000"/>
                </a:lnTo>
                <a:lnTo>
                  <a:pt x="2980143" y="5473700"/>
                </a:lnTo>
                <a:close/>
              </a:path>
              <a:path w="2990215" h="5664200">
                <a:moveTo>
                  <a:pt x="96596" y="5549900"/>
                </a:moveTo>
                <a:lnTo>
                  <a:pt x="44767" y="5549900"/>
                </a:lnTo>
                <a:lnTo>
                  <a:pt x="37947" y="5537200"/>
                </a:lnTo>
                <a:lnTo>
                  <a:pt x="20599" y="5499100"/>
                </a:lnTo>
                <a:lnTo>
                  <a:pt x="11810" y="5473700"/>
                </a:lnTo>
                <a:lnTo>
                  <a:pt x="51511" y="5473700"/>
                </a:lnTo>
                <a:lnTo>
                  <a:pt x="55867" y="5486400"/>
                </a:lnTo>
                <a:lnTo>
                  <a:pt x="55511" y="5486400"/>
                </a:lnTo>
                <a:lnTo>
                  <a:pt x="60375" y="5499100"/>
                </a:lnTo>
                <a:lnTo>
                  <a:pt x="59969" y="5499100"/>
                </a:lnTo>
                <a:lnTo>
                  <a:pt x="65341" y="5511800"/>
                </a:lnTo>
                <a:lnTo>
                  <a:pt x="70269" y="5511800"/>
                </a:lnTo>
                <a:lnTo>
                  <a:pt x="76593" y="5524500"/>
                </a:lnTo>
                <a:lnTo>
                  <a:pt x="76085" y="5524500"/>
                </a:lnTo>
                <a:lnTo>
                  <a:pt x="82867" y="5537200"/>
                </a:lnTo>
                <a:lnTo>
                  <a:pt x="88950" y="5537200"/>
                </a:lnTo>
                <a:lnTo>
                  <a:pt x="96596" y="5549900"/>
                </a:lnTo>
                <a:close/>
              </a:path>
              <a:path w="2990215" h="5664200">
                <a:moveTo>
                  <a:pt x="2945320" y="5549900"/>
                </a:moveTo>
                <a:lnTo>
                  <a:pt x="2893491" y="5549900"/>
                </a:lnTo>
                <a:lnTo>
                  <a:pt x="2901137" y="5537200"/>
                </a:lnTo>
                <a:lnTo>
                  <a:pt x="2907220" y="5537200"/>
                </a:lnTo>
                <a:lnTo>
                  <a:pt x="2914002" y="5524500"/>
                </a:lnTo>
                <a:lnTo>
                  <a:pt x="2913494" y="5524500"/>
                </a:lnTo>
                <a:lnTo>
                  <a:pt x="2919818" y="5511800"/>
                </a:lnTo>
                <a:lnTo>
                  <a:pt x="2924746" y="5511800"/>
                </a:lnTo>
                <a:lnTo>
                  <a:pt x="2930118" y="5499100"/>
                </a:lnTo>
                <a:lnTo>
                  <a:pt x="2929712" y="5499100"/>
                </a:lnTo>
                <a:lnTo>
                  <a:pt x="2934576" y="5486400"/>
                </a:lnTo>
                <a:lnTo>
                  <a:pt x="2934220" y="5486400"/>
                </a:lnTo>
                <a:lnTo>
                  <a:pt x="2938564" y="5473700"/>
                </a:lnTo>
                <a:lnTo>
                  <a:pt x="2978277" y="5473700"/>
                </a:lnTo>
                <a:lnTo>
                  <a:pt x="2964243" y="5511800"/>
                </a:lnTo>
                <a:lnTo>
                  <a:pt x="2952140" y="5537200"/>
                </a:lnTo>
                <a:lnTo>
                  <a:pt x="2945320" y="5549900"/>
                </a:lnTo>
                <a:close/>
              </a:path>
              <a:path w="2990215" h="5664200">
                <a:moveTo>
                  <a:pt x="70752" y="5511800"/>
                </a:moveTo>
                <a:lnTo>
                  <a:pt x="65341" y="5511800"/>
                </a:lnTo>
                <a:lnTo>
                  <a:pt x="64896" y="5499100"/>
                </a:lnTo>
                <a:lnTo>
                  <a:pt x="70752" y="5511800"/>
                </a:lnTo>
                <a:close/>
              </a:path>
              <a:path w="2990215" h="5664200">
                <a:moveTo>
                  <a:pt x="2924746" y="5511800"/>
                </a:moveTo>
                <a:lnTo>
                  <a:pt x="2919336" y="5511800"/>
                </a:lnTo>
                <a:lnTo>
                  <a:pt x="2925190" y="5499100"/>
                </a:lnTo>
                <a:lnTo>
                  <a:pt x="2924746" y="5511800"/>
                </a:lnTo>
                <a:close/>
              </a:path>
              <a:path w="2990215" h="5664200">
                <a:moveTo>
                  <a:pt x="137262" y="5588000"/>
                </a:moveTo>
                <a:lnTo>
                  <a:pt x="76771" y="5588000"/>
                </a:lnTo>
                <a:lnTo>
                  <a:pt x="68097" y="5575300"/>
                </a:lnTo>
                <a:lnTo>
                  <a:pt x="59855" y="5562600"/>
                </a:lnTo>
                <a:lnTo>
                  <a:pt x="52082" y="5549900"/>
                </a:lnTo>
                <a:lnTo>
                  <a:pt x="95987" y="5549900"/>
                </a:lnTo>
                <a:lnTo>
                  <a:pt x="104038" y="5562600"/>
                </a:lnTo>
                <a:lnTo>
                  <a:pt x="111163" y="5562600"/>
                </a:lnTo>
                <a:lnTo>
                  <a:pt x="119976" y="5575300"/>
                </a:lnTo>
                <a:lnTo>
                  <a:pt x="127737" y="5575300"/>
                </a:lnTo>
                <a:lnTo>
                  <a:pt x="137262" y="5588000"/>
                </a:lnTo>
                <a:close/>
              </a:path>
              <a:path w="2990215" h="5664200">
                <a:moveTo>
                  <a:pt x="2913316" y="5588000"/>
                </a:moveTo>
                <a:lnTo>
                  <a:pt x="2852826" y="5588000"/>
                </a:lnTo>
                <a:lnTo>
                  <a:pt x="2862351" y="5575300"/>
                </a:lnTo>
                <a:lnTo>
                  <a:pt x="2870109" y="5575300"/>
                </a:lnTo>
                <a:lnTo>
                  <a:pt x="2878924" y="5562600"/>
                </a:lnTo>
                <a:lnTo>
                  <a:pt x="2886050" y="5562600"/>
                </a:lnTo>
                <a:lnTo>
                  <a:pt x="2894101" y="5549900"/>
                </a:lnTo>
                <a:lnTo>
                  <a:pt x="2938005" y="5549900"/>
                </a:lnTo>
                <a:lnTo>
                  <a:pt x="2930232" y="5562600"/>
                </a:lnTo>
                <a:lnTo>
                  <a:pt x="2921990" y="5575300"/>
                </a:lnTo>
                <a:lnTo>
                  <a:pt x="2913316" y="5588000"/>
                </a:lnTo>
                <a:close/>
              </a:path>
              <a:path w="2990215" h="5664200">
                <a:moveTo>
                  <a:pt x="185546" y="5613400"/>
                </a:moveTo>
                <a:lnTo>
                  <a:pt x="105282" y="5613400"/>
                </a:lnTo>
                <a:lnTo>
                  <a:pt x="95376" y="5600700"/>
                </a:lnTo>
                <a:lnTo>
                  <a:pt x="85877" y="5588000"/>
                </a:lnTo>
                <a:lnTo>
                  <a:pt x="145580" y="5588000"/>
                </a:lnTo>
                <a:lnTo>
                  <a:pt x="155765" y="5600700"/>
                </a:lnTo>
                <a:lnTo>
                  <a:pt x="174497" y="5600700"/>
                </a:lnTo>
                <a:lnTo>
                  <a:pt x="185546" y="5613400"/>
                </a:lnTo>
                <a:close/>
              </a:path>
              <a:path w="2990215" h="5664200">
                <a:moveTo>
                  <a:pt x="2884804" y="5613400"/>
                </a:moveTo>
                <a:lnTo>
                  <a:pt x="2804540" y="5613400"/>
                </a:lnTo>
                <a:lnTo>
                  <a:pt x="2815577" y="5600700"/>
                </a:lnTo>
                <a:lnTo>
                  <a:pt x="2834321" y="5600700"/>
                </a:lnTo>
                <a:lnTo>
                  <a:pt x="2844506" y="5588000"/>
                </a:lnTo>
                <a:lnTo>
                  <a:pt x="2904210" y="5588000"/>
                </a:lnTo>
                <a:lnTo>
                  <a:pt x="2894710" y="5600700"/>
                </a:lnTo>
                <a:lnTo>
                  <a:pt x="2884804" y="5613400"/>
                </a:lnTo>
                <a:close/>
              </a:path>
              <a:path w="2990215" h="5664200">
                <a:moveTo>
                  <a:pt x="228231" y="5626100"/>
                </a:moveTo>
                <a:lnTo>
                  <a:pt x="126187" y="5626100"/>
                </a:lnTo>
                <a:lnTo>
                  <a:pt x="115557" y="5613400"/>
                </a:lnTo>
                <a:lnTo>
                  <a:pt x="222224" y="5613400"/>
                </a:lnTo>
                <a:lnTo>
                  <a:pt x="228231" y="5626100"/>
                </a:lnTo>
                <a:close/>
              </a:path>
              <a:path w="2990215" h="5664200">
                <a:moveTo>
                  <a:pt x="2863900" y="5626100"/>
                </a:moveTo>
                <a:lnTo>
                  <a:pt x="2761856" y="5626100"/>
                </a:lnTo>
                <a:lnTo>
                  <a:pt x="2767863" y="5613400"/>
                </a:lnTo>
                <a:lnTo>
                  <a:pt x="2874530" y="5613400"/>
                </a:lnTo>
                <a:lnTo>
                  <a:pt x="2863900" y="5626100"/>
                </a:lnTo>
                <a:close/>
              </a:path>
              <a:path w="2990215" h="5664200">
                <a:moveTo>
                  <a:pt x="2841612" y="5638800"/>
                </a:moveTo>
                <a:lnTo>
                  <a:pt x="148475" y="5638800"/>
                </a:lnTo>
                <a:lnTo>
                  <a:pt x="137172" y="5626100"/>
                </a:lnTo>
                <a:lnTo>
                  <a:pt x="2852915" y="5626100"/>
                </a:lnTo>
                <a:lnTo>
                  <a:pt x="2841612" y="5638800"/>
                </a:lnTo>
                <a:close/>
              </a:path>
              <a:path w="2990215" h="5664200">
                <a:moveTo>
                  <a:pt x="2806001" y="5651500"/>
                </a:moveTo>
                <a:lnTo>
                  <a:pt x="184085" y="5651500"/>
                </a:lnTo>
                <a:lnTo>
                  <a:pt x="172008" y="5638800"/>
                </a:lnTo>
                <a:lnTo>
                  <a:pt x="2818079" y="5638800"/>
                </a:lnTo>
                <a:lnTo>
                  <a:pt x="2806001" y="5651500"/>
                </a:lnTo>
                <a:close/>
              </a:path>
              <a:path w="2990215" h="5664200">
                <a:moveTo>
                  <a:pt x="2761310" y="5664200"/>
                </a:moveTo>
                <a:lnTo>
                  <a:pt x="228777" y="5664200"/>
                </a:lnTo>
                <a:lnTo>
                  <a:pt x="222237" y="5651500"/>
                </a:lnTo>
                <a:lnTo>
                  <a:pt x="2767850" y="5651500"/>
                </a:lnTo>
                <a:lnTo>
                  <a:pt x="2761310" y="56642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42734" y="421208"/>
            <a:ext cx="104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导出视</a:t>
            </a:r>
            <a:r>
              <a:rPr sz="2000" kern="1200" dirty="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频</a:t>
            </a:r>
            <a:endParaRPr sz="2000" kern="1200" dirty="0">
              <a:solidFill>
                <a:schemeClr val="l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4439285" y="803275"/>
            <a:ext cx="2513330" cy="5445125"/>
          </a:xfrm>
          <a:prstGeom prst="rect">
            <a:avLst/>
          </a:prstGeom>
        </p:spPr>
      </p:pic>
      <p:sp>
        <p:nvSpPr>
          <p:cNvPr id="5" name="object 5"/>
          <p:cNvSpPr/>
          <p:nvPr>
            <p:custDataLst>
              <p:tags r:id="rId5"/>
            </p:custDataLst>
          </p:nvPr>
        </p:nvSpPr>
        <p:spPr>
          <a:xfrm>
            <a:off x="4201795" y="591185"/>
            <a:ext cx="2990215" cy="5880100"/>
          </a:xfrm>
          <a:custGeom>
            <a:avLst/>
            <a:gdLst/>
            <a:ahLst/>
            <a:cxnLst/>
            <a:rect l="l" t="t" r="r" b="b"/>
            <a:pathLst>
              <a:path w="2990215" h="5880100">
                <a:moveTo>
                  <a:pt x="2818091" y="12700"/>
                </a:moveTo>
                <a:lnTo>
                  <a:pt x="172021" y="12700"/>
                </a:lnTo>
                <a:lnTo>
                  <a:pt x="184086" y="0"/>
                </a:lnTo>
                <a:lnTo>
                  <a:pt x="2806014" y="0"/>
                </a:lnTo>
                <a:lnTo>
                  <a:pt x="2818091" y="12700"/>
                </a:lnTo>
                <a:close/>
              </a:path>
              <a:path w="2990215" h="5880100">
                <a:moveTo>
                  <a:pt x="2841624" y="25400"/>
                </a:moveTo>
                <a:lnTo>
                  <a:pt x="148488" y="25400"/>
                </a:lnTo>
                <a:lnTo>
                  <a:pt x="160108" y="12700"/>
                </a:lnTo>
                <a:lnTo>
                  <a:pt x="2830004" y="12700"/>
                </a:lnTo>
                <a:lnTo>
                  <a:pt x="2841624" y="25400"/>
                </a:lnTo>
                <a:close/>
              </a:path>
              <a:path w="2990215" h="5880100">
                <a:moveTo>
                  <a:pt x="184670" y="50800"/>
                </a:moveTo>
                <a:lnTo>
                  <a:pt x="105295" y="50800"/>
                </a:lnTo>
                <a:lnTo>
                  <a:pt x="115569" y="38100"/>
                </a:lnTo>
                <a:lnTo>
                  <a:pt x="126199" y="25400"/>
                </a:lnTo>
                <a:lnTo>
                  <a:pt x="2863913" y="25400"/>
                </a:lnTo>
                <a:lnTo>
                  <a:pt x="2874543" y="38100"/>
                </a:lnTo>
                <a:lnTo>
                  <a:pt x="195973" y="38100"/>
                </a:lnTo>
                <a:lnTo>
                  <a:pt x="184670" y="50800"/>
                </a:lnTo>
                <a:close/>
              </a:path>
              <a:path w="2990215" h="5880100">
                <a:moveTo>
                  <a:pt x="2884818" y="50800"/>
                </a:moveTo>
                <a:lnTo>
                  <a:pt x="2805443" y="50800"/>
                </a:lnTo>
                <a:lnTo>
                  <a:pt x="2794139" y="38100"/>
                </a:lnTo>
                <a:lnTo>
                  <a:pt x="2874543" y="38100"/>
                </a:lnTo>
                <a:lnTo>
                  <a:pt x="2884818" y="50800"/>
                </a:lnTo>
                <a:close/>
              </a:path>
              <a:path w="2990215" h="5880100">
                <a:moveTo>
                  <a:pt x="127749" y="76200"/>
                </a:moveTo>
                <a:lnTo>
                  <a:pt x="76784" y="76200"/>
                </a:lnTo>
                <a:lnTo>
                  <a:pt x="85877" y="63500"/>
                </a:lnTo>
                <a:lnTo>
                  <a:pt x="95389" y="50800"/>
                </a:lnTo>
                <a:lnTo>
                  <a:pt x="165442" y="50800"/>
                </a:lnTo>
                <a:lnTo>
                  <a:pt x="154965" y="63500"/>
                </a:lnTo>
                <a:lnTo>
                  <a:pt x="137274" y="63500"/>
                </a:lnTo>
                <a:lnTo>
                  <a:pt x="127749" y="76200"/>
                </a:lnTo>
                <a:close/>
              </a:path>
              <a:path w="2990215" h="5880100">
                <a:moveTo>
                  <a:pt x="2913329" y="76200"/>
                </a:moveTo>
                <a:lnTo>
                  <a:pt x="2862364" y="76200"/>
                </a:lnTo>
                <a:lnTo>
                  <a:pt x="2852839" y="63500"/>
                </a:lnTo>
                <a:lnTo>
                  <a:pt x="2835147" y="63500"/>
                </a:lnTo>
                <a:lnTo>
                  <a:pt x="2824670" y="50800"/>
                </a:lnTo>
                <a:lnTo>
                  <a:pt x="2894723" y="50800"/>
                </a:lnTo>
                <a:lnTo>
                  <a:pt x="2904223" y="63500"/>
                </a:lnTo>
                <a:lnTo>
                  <a:pt x="2913329" y="76200"/>
                </a:lnTo>
                <a:close/>
              </a:path>
              <a:path w="2990215" h="5880100">
                <a:moveTo>
                  <a:pt x="136512" y="76200"/>
                </a:moveTo>
                <a:lnTo>
                  <a:pt x="137274" y="63500"/>
                </a:lnTo>
                <a:lnTo>
                  <a:pt x="146380" y="63500"/>
                </a:lnTo>
                <a:lnTo>
                  <a:pt x="136512" y="76200"/>
                </a:lnTo>
                <a:close/>
              </a:path>
              <a:path w="2990215" h="5880100">
                <a:moveTo>
                  <a:pt x="2853601" y="76200"/>
                </a:moveTo>
                <a:lnTo>
                  <a:pt x="2843733" y="63500"/>
                </a:lnTo>
                <a:lnTo>
                  <a:pt x="2852839" y="63500"/>
                </a:lnTo>
                <a:lnTo>
                  <a:pt x="2853601" y="76200"/>
                </a:lnTo>
                <a:close/>
              </a:path>
              <a:path w="2990215" h="5880100">
                <a:moveTo>
                  <a:pt x="88963" y="114300"/>
                </a:moveTo>
                <a:lnTo>
                  <a:pt x="44780" y="114300"/>
                </a:lnTo>
                <a:lnTo>
                  <a:pt x="52095" y="101600"/>
                </a:lnTo>
                <a:lnTo>
                  <a:pt x="59867" y="88900"/>
                </a:lnTo>
                <a:lnTo>
                  <a:pt x="68110" y="76200"/>
                </a:lnTo>
                <a:lnTo>
                  <a:pt x="128473" y="76200"/>
                </a:lnTo>
                <a:lnTo>
                  <a:pt x="119291" y="88900"/>
                </a:lnTo>
                <a:lnTo>
                  <a:pt x="111848" y="88900"/>
                </a:lnTo>
                <a:lnTo>
                  <a:pt x="103403" y="101600"/>
                </a:lnTo>
                <a:lnTo>
                  <a:pt x="96608" y="101600"/>
                </a:lnTo>
                <a:lnTo>
                  <a:pt x="88963" y="114300"/>
                </a:lnTo>
                <a:close/>
              </a:path>
              <a:path w="2990215" h="5880100">
                <a:moveTo>
                  <a:pt x="2945333" y="114300"/>
                </a:moveTo>
                <a:lnTo>
                  <a:pt x="2901149" y="114300"/>
                </a:lnTo>
                <a:lnTo>
                  <a:pt x="2893504" y="101600"/>
                </a:lnTo>
                <a:lnTo>
                  <a:pt x="2886710" y="101600"/>
                </a:lnTo>
                <a:lnTo>
                  <a:pt x="2878264" y="88900"/>
                </a:lnTo>
                <a:lnTo>
                  <a:pt x="2870822" y="88900"/>
                </a:lnTo>
                <a:lnTo>
                  <a:pt x="2861638" y="76200"/>
                </a:lnTo>
                <a:lnTo>
                  <a:pt x="2922003" y="76200"/>
                </a:lnTo>
                <a:lnTo>
                  <a:pt x="2930245" y="88900"/>
                </a:lnTo>
                <a:lnTo>
                  <a:pt x="2938017" y="101600"/>
                </a:lnTo>
                <a:lnTo>
                  <a:pt x="2945333" y="114300"/>
                </a:lnTo>
                <a:close/>
              </a:path>
              <a:path w="2990215" h="5880100">
                <a:moveTo>
                  <a:pt x="51523" y="177800"/>
                </a:moveTo>
                <a:lnTo>
                  <a:pt x="11823" y="177800"/>
                </a:lnTo>
                <a:lnTo>
                  <a:pt x="15913" y="165100"/>
                </a:lnTo>
                <a:lnTo>
                  <a:pt x="20612" y="152400"/>
                </a:lnTo>
                <a:lnTo>
                  <a:pt x="25857" y="139700"/>
                </a:lnTo>
                <a:lnTo>
                  <a:pt x="31648" y="127000"/>
                </a:lnTo>
                <a:lnTo>
                  <a:pt x="37960" y="114300"/>
                </a:lnTo>
                <a:lnTo>
                  <a:pt x="89547" y="114300"/>
                </a:lnTo>
                <a:lnTo>
                  <a:pt x="82334" y="127000"/>
                </a:lnTo>
                <a:lnTo>
                  <a:pt x="76606" y="127000"/>
                </a:lnTo>
                <a:lnTo>
                  <a:pt x="70281" y="139700"/>
                </a:lnTo>
                <a:lnTo>
                  <a:pt x="70764" y="139700"/>
                </a:lnTo>
                <a:lnTo>
                  <a:pt x="64909" y="152400"/>
                </a:lnTo>
                <a:lnTo>
                  <a:pt x="60388" y="152400"/>
                </a:lnTo>
                <a:lnTo>
                  <a:pt x="55511" y="165100"/>
                </a:lnTo>
                <a:lnTo>
                  <a:pt x="55879" y="165100"/>
                </a:lnTo>
                <a:lnTo>
                  <a:pt x="51523" y="177800"/>
                </a:lnTo>
                <a:close/>
              </a:path>
              <a:path w="2990215" h="5880100">
                <a:moveTo>
                  <a:pt x="2978289" y="177800"/>
                </a:moveTo>
                <a:lnTo>
                  <a:pt x="2938576" y="177800"/>
                </a:lnTo>
                <a:lnTo>
                  <a:pt x="2934233" y="165100"/>
                </a:lnTo>
                <a:lnTo>
                  <a:pt x="2934589" y="165100"/>
                </a:lnTo>
                <a:lnTo>
                  <a:pt x="2929724" y="152400"/>
                </a:lnTo>
                <a:lnTo>
                  <a:pt x="2925203" y="152400"/>
                </a:lnTo>
                <a:lnTo>
                  <a:pt x="2919348" y="139700"/>
                </a:lnTo>
                <a:lnTo>
                  <a:pt x="2919818" y="139700"/>
                </a:lnTo>
                <a:lnTo>
                  <a:pt x="2913507" y="127000"/>
                </a:lnTo>
                <a:lnTo>
                  <a:pt x="2907780" y="127000"/>
                </a:lnTo>
                <a:lnTo>
                  <a:pt x="2900566" y="114300"/>
                </a:lnTo>
                <a:lnTo>
                  <a:pt x="2952153" y="114300"/>
                </a:lnTo>
                <a:lnTo>
                  <a:pt x="2958465" y="127000"/>
                </a:lnTo>
                <a:lnTo>
                  <a:pt x="2964256" y="139700"/>
                </a:lnTo>
                <a:lnTo>
                  <a:pt x="2969501" y="152400"/>
                </a:lnTo>
                <a:lnTo>
                  <a:pt x="2974200" y="165100"/>
                </a:lnTo>
                <a:lnTo>
                  <a:pt x="2978289" y="177800"/>
                </a:lnTo>
                <a:close/>
              </a:path>
              <a:path w="2990215" h="5880100">
                <a:moveTo>
                  <a:pt x="59982" y="165100"/>
                </a:moveTo>
                <a:lnTo>
                  <a:pt x="60388" y="152400"/>
                </a:lnTo>
                <a:lnTo>
                  <a:pt x="65354" y="152400"/>
                </a:lnTo>
                <a:lnTo>
                  <a:pt x="59982" y="165100"/>
                </a:lnTo>
                <a:close/>
              </a:path>
              <a:path w="2990215" h="5880100">
                <a:moveTo>
                  <a:pt x="2930131" y="165100"/>
                </a:moveTo>
                <a:lnTo>
                  <a:pt x="2924759" y="152400"/>
                </a:lnTo>
                <a:lnTo>
                  <a:pt x="2929724" y="152400"/>
                </a:lnTo>
                <a:lnTo>
                  <a:pt x="2930131" y="165100"/>
                </a:lnTo>
                <a:close/>
              </a:path>
              <a:path w="2990215" h="5880100">
                <a:moveTo>
                  <a:pt x="48031" y="190500"/>
                </a:moveTo>
                <a:lnTo>
                  <a:pt x="8254" y="190500"/>
                </a:lnTo>
                <a:lnTo>
                  <a:pt x="9956" y="177800"/>
                </a:lnTo>
                <a:lnTo>
                  <a:pt x="51854" y="177800"/>
                </a:lnTo>
                <a:lnTo>
                  <a:pt x="48031" y="190500"/>
                </a:lnTo>
                <a:close/>
              </a:path>
              <a:path w="2990215" h="5880100">
                <a:moveTo>
                  <a:pt x="2981858" y="190500"/>
                </a:moveTo>
                <a:lnTo>
                  <a:pt x="2942082" y="190500"/>
                </a:lnTo>
                <a:lnTo>
                  <a:pt x="2938259" y="177800"/>
                </a:lnTo>
                <a:lnTo>
                  <a:pt x="2980156" y="177800"/>
                </a:lnTo>
                <a:lnTo>
                  <a:pt x="2981858" y="190500"/>
                </a:lnTo>
                <a:close/>
              </a:path>
              <a:path w="2990215" h="5880100">
                <a:moveTo>
                  <a:pt x="45097" y="203200"/>
                </a:moveTo>
                <a:lnTo>
                  <a:pt x="5333" y="203200"/>
                </a:lnTo>
                <a:lnTo>
                  <a:pt x="6718" y="190500"/>
                </a:lnTo>
                <a:lnTo>
                  <a:pt x="46672" y="190500"/>
                </a:lnTo>
                <a:lnTo>
                  <a:pt x="45097" y="203200"/>
                </a:lnTo>
                <a:close/>
              </a:path>
              <a:path w="2990215" h="5880100">
                <a:moveTo>
                  <a:pt x="2984779" y="203200"/>
                </a:moveTo>
                <a:lnTo>
                  <a:pt x="2945016" y="203200"/>
                </a:lnTo>
                <a:lnTo>
                  <a:pt x="2943440" y="190500"/>
                </a:lnTo>
                <a:lnTo>
                  <a:pt x="2983395" y="190500"/>
                </a:lnTo>
                <a:lnTo>
                  <a:pt x="2984779" y="203200"/>
                </a:lnTo>
                <a:close/>
              </a:path>
              <a:path w="2990215" h="5880100">
                <a:moveTo>
                  <a:pt x="39877" y="228600"/>
                </a:moveTo>
                <a:lnTo>
                  <a:pt x="2108" y="228600"/>
                </a:lnTo>
                <a:lnTo>
                  <a:pt x="3022" y="215900"/>
                </a:lnTo>
                <a:lnTo>
                  <a:pt x="4102" y="203200"/>
                </a:lnTo>
                <a:lnTo>
                  <a:pt x="43891" y="203200"/>
                </a:lnTo>
                <a:lnTo>
                  <a:pt x="42608" y="215900"/>
                </a:lnTo>
                <a:lnTo>
                  <a:pt x="40728" y="215900"/>
                </a:lnTo>
                <a:lnTo>
                  <a:pt x="39877" y="228600"/>
                </a:lnTo>
                <a:close/>
              </a:path>
              <a:path w="2990215" h="5880100">
                <a:moveTo>
                  <a:pt x="2988003" y="228600"/>
                </a:moveTo>
                <a:lnTo>
                  <a:pt x="2950235" y="228600"/>
                </a:lnTo>
                <a:lnTo>
                  <a:pt x="2949384" y="215900"/>
                </a:lnTo>
                <a:lnTo>
                  <a:pt x="2947504" y="215900"/>
                </a:lnTo>
                <a:lnTo>
                  <a:pt x="2946222" y="203200"/>
                </a:lnTo>
                <a:lnTo>
                  <a:pt x="2986011" y="203200"/>
                </a:lnTo>
                <a:lnTo>
                  <a:pt x="2987090" y="215900"/>
                </a:lnTo>
                <a:lnTo>
                  <a:pt x="2988003" y="228600"/>
                </a:lnTo>
                <a:close/>
              </a:path>
              <a:path w="2990215" h="5880100">
                <a:moveTo>
                  <a:pt x="38734" y="241300"/>
                </a:moveTo>
                <a:lnTo>
                  <a:pt x="761" y="241300"/>
                </a:lnTo>
                <a:lnTo>
                  <a:pt x="1358" y="228600"/>
                </a:lnTo>
                <a:lnTo>
                  <a:pt x="39281" y="228600"/>
                </a:lnTo>
                <a:lnTo>
                  <a:pt x="38734" y="241300"/>
                </a:lnTo>
                <a:close/>
              </a:path>
              <a:path w="2990215" h="5880100">
                <a:moveTo>
                  <a:pt x="2989339" y="241300"/>
                </a:moveTo>
                <a:lnTo>
                  <a:pt x="2951366" y="241300"/>
                </a:lnTo>
                <a:lnTo>
                  <a:pt x="2950819" y="228600"/>
                </a:lnTo>
                <a:lnTo>
                  <a:pt x="2988754" y="228600"/>
                </a:lnTo>
                <a:lnTo>
                  <a:pt x="2989339" y="241300"/>
                </a:lnTo>
                <a:close/>
              </a:path>
              <a:path w="2990215" h="5880100">
                <a:moveTo>
                  <a:pt x="38176" y="254000"/>
                </a:moveTo>
                <a:lnTo>
                  <a:pt x="88" y="254000"/>
                </a:lnTo>
                <a:lnTo>
                  <a:pt x="342" y="241300"/>
                </a:lnTo>
                <a:lnTo>
                  <a:pt x="38404" y="241300"/>
                </a:lnTo>
                <a:lnTo>
                  <a:pt x="38176" y="254000"/>
                </a:lnTo>
                <a:close/>
              </a:path>
              <a:path w="2990215" h="5880100">
                <a:moveTo>
                  <a:pt x="2990024" y="254000"/>
                </a:moveTo>
                <a:lnTo>
                  <a:pt x="2951937" y="254000"/>
                </a:lnTo>
                <a:lnTo>
                  <a:pt x="2951708" y="241300"/>
                </a:lnTo>
                <a:lnTo>
                  <a:pt x="2989770" y="241300"/>
                </a:lnTo>
                <a:lnTo>
                  <a:pt x="2990024" y="254000"/>
                </a:lnTo>
                <a:close/>
              </a:path>
              <a:path w="2990215" h="5880100">
                <a:moveTo>
                  <a:pt x="38188" y="5626100"/>
                </a:moveTo>
                <a:lnTo>
                  <a:pt x="88" y="5626100"/>
                </a:lnTo>
                <a:lnTo>
                  <a:pt x="0" y="254000"/>
                </a:lnTo>
                <a:lnTo>
                  <a:pt x="38100" y="254000"/>
                </a:lnTo>
                <a:lnTo>
                  <a:pt x="38188" y="5626100"/>
                </a:lnTo>
                <a:close/>
              </a:path>
              <a:path w="2990215" h="5880100">
                <a:moveTo>
                  <a:pt x="2990024" y="5626100"/>
                </a:moveTo>
                <a:lnTo>
                  <a:pt x="2951924" y="5626100"/>
                </a:lnTo>
                <a:lnTo>
                  <a:pt x="2952013" y="5613400"/>
                </a:lnTo>
                <a:lnTo>
                  <a:pt x="2952000" y="254000"/>
                </a:lnTo>
                <a:lnTo>
                  <a:pt x="2990100" y="254000"/>
                </a:lnTo>
                <a:lnTo>
                  <a:pt x="2990024" y="5626100"/>
                </a:lnTo>
                <a:close/>
              </a:path>
              <a:path w="2990215" h="5880100">
                <a:moveTo>
                  <a:pt x="39281" y="5638800"/>
                </a:moveTo>
                <a:lnTo>
                  <a:pt x="761" y="5638800"/>
                </a:lnTo>
                <a:lnTo>
                  <a:pt x="342" y="5626100"/>
                </a:lnTo>
                <a:lnTo>
                  <a:pt x="38734" y="5626100"/>
                </a:lnTo>
                <a:lnTo>
                  <a:pt x="39281" y="5638800"/>
                </a:lnTo>
                <a:close/>
              </a:path>
              <a:path w="2990215" h="5880100">
                <a:moveTo>
                  <a:pt x="2989339" y="5638800"/>
                </a:moveTo>
                <a:lnTo>
                  <a:pt x="2950819" y="5638800"/>
                </a:lnTo>
                <a:lnTo>
                  <a:pt x="2951366" y="5626100"/>
                </a:lnTo>
                <a:lnTo>
                  <a:pt x="2989770" y="5626100"/>
                </a:lnTo>
                <a:lnTo>
                  <a:pt x="2989339" y="5638800"/>
                </a:lnTo>
                <a:close/>
              </a:path>
              <a:path w="2990215" h="5880100">
                <a:moveTo>
                  <a:pt x="40728" y="5651500"/>
                </a:moveTo>
                <a:lnTo>
                  <a:pt x="2108" y="5651500"/>
                </a:lnTo>
                <a:lnTo>
                  <a:pt x="1358" y="5638800"/>
                </a:lnTo>
                <a:lnTo>
                  <a:pt x="39877" y="5638800"/>
                </a:lnTo>
                <a:lnTo>
                  <a:pt x="40728" y="5651500"/>
                </a:lnTo>
                <a:close/>
              </a:path>
              <a:path w="2990215" h="5880100">
                <a:moveTo>
                  <a:pt x="2988003" y="5651500"/>
                </a:moveTo>
                <a:lnTo>
                  <a:pt x="2949384" y="5651500"/>
                </a:lnTo>
                <a:lnTo>
                  <a:pt x="2950235" y="5638800"/>
                </a:lnTo>
                <a:lnTo>
                  <a:pt x="2988754" y="5638800"/>
                </a:lnTo>
                <a:lnTo>
                  <a:pt x="2988003" y="5651500"/>
                </a:lnTo>
                <a:close/>
              </a:path>
              <a:path w="2990215" h="5880100">
                <a:moveTo>
                  <a:pt x="42710" y="5664200"/>
                </a:moveTo>
                <a:lnTo>
                  <a:pt x="4102" y="5664200"/>
                </a:lnTo>
                <a:lnTo>
                  <a:pt x="3022" y="5651500"/>
                </a:lnTo>
                <a:lnTo>
                  <a:pt x="41567" y="5651500"/>
                </a:lnTo>
                <a:lnTo>
                  <a:pt x="42710" y="5664200"/>
                </a:lnTo>
                <a:close/>
              </a:path>
              <a:path w="2990215" h="5880100">
                <a:moveTo>
                  <a:pt x="2986011" y="5664200"/>
                </a:moveTo>
                <a:lnTo>
                  <a:pt x="2947403" y="5664200"/>
                </a:lnTo>
                <a:lnTo>
                  <a:pt x="2948546" y="5651500"/>
                </a:lnTo>
                <a:lnTo>
                  <a:pt x="2987090" y="5651500"/>
                </a:lnTo>
                <a:lnTo>
                  <a:pt x="2986011" y="5664200"/>
                </a:lnTo>
                <a:close/>
              </a:path>
              <a:path w="2990215" h="5880100">
                <a:moveTo>
                  <a:pt x="45211" y="5676900"/>
                </a:moveTo>
                <a:lnTo>
                  <a:pt x="6718" y="5676900"/>
                </a:lnTo>
                <a:lnTo>
                  <a:pt x="5333" y="5664200"/>
                </a:lnTo>
                <a:lnTo>
                  <a:pt x="43789" y="5664200"/>
                </a:lnTo>
                <a:lnTo>
                  <a:pt x="45211" y="5676900"/>
                </a:lnTo>
                <a:close/>
              </a:path>
              <a:path w="2990215" h="5880100">
                <a:moveTo>
                  <a:pt x="46672" y="5676900"/>
                </a:moveTo>
                <a:lnTo>
                  <a:pt x="45211" y="5676900"/>
                </a:lnTo>
                <a:lnTo>
                  <a:pt x="45097" y="5664200"/>
                </a:lnTo>
                <a:lnTo>
                  <a:pt x="46672" y="5676900"/>
                </a:lnTo>
                <a:close/>
              </a:path>
              <a:path w="2990215" h="5880100">
                <a:moveTo>
                  <a:pt x="2944901" y="5676900"/>
                </a:moveTo>
                <a:lnTo>
                  <a:pt x="2943440" y="5676900"/>
                </a:lnTo>
                <a:lnTo>
                  <a:pt x="2945016" y="5664200"/>
                </a:lnTo>
                <a:lnTo>
                  <a:pt x="2944901" y="5676900"/>
                </a:lnTo>
                <a:close/>
              </a:path>
              <a:path w="2990215" h="5880100">
                <a:moveTo>
                  <a:pt x="2983395" y="5676900"/>
                </a:moveTo>
                <a:lnTo>
                  <a:pt x="2944901" y="5676900"/>
                </a:lnTo>
                <a:lnTo>
                  <a:pt x="2946323" y="5664200"/>
                </a:lnTo>
                <a:lnTo>
                  <a:pt x="2984779" y="5664200"/>
                </a:lnTo>
                <a:lnTo>
                  <a:pt x="2983395" y="5676900"/>
                </a:lnTo>
                <a:close/>
              </a:path>
              <a:path w="2990215" h="5880100">
                <a:moveTo>
                  <a:pt x="51854" y="5689600"/>
                </a:moveTo>
                <a:lnTo>
                  <a:pt x="9956" y="5689600"/>
                </a:lnTo>
                <a:lnTo>
                  <a:pt x="8254" y="5676900"/>
                </a:lnTo>
                <a:lnTo>
                  <a:pt x="48031" y="5676900"/>
                </a:lnTo>
                <a:lnTo>
                  <a:pt x="51854" y="5689600"/>
                </a:lnTo>
                <a:close/>
              </a:path>
              <a:path w="2990215" h="5880100">
                <a:moveTo>
                  <a:pt x="2980156" y="5689600"/>
                </a:moveTo>
                <a:lnTo>
                  <a:pt x="2938259" y="5689600"/>
                </a:lnTo>
                <a:lnTo>
                  <a:pt x="2942082" y="5676900"/>
                </a:lnTo>
                <a:lnTo>
                  <a:pt x="2981858" y="5676900"/>
                </a:lnTo>
                <a:lnTo>
                  <a:pt x="2980156" y="5689600"/>
                </a:lnTo>
                <a:close/>
              </a:path>
              <a:path w="2990215" h="5880100">
                <a:moveTo>
                  <a:pt x="96608" y="5765800"/>
                </a:moveTo>
                <a:lnTo>
                  <a:pt x="44780" y="5765800"/>
                </a:lnTo>
                <a:lnTo>
                  <a:pt x="37960" y="5753100"/>
                </a:lnTo>
                <a:lnTo>
                  <a:pt x="20612" y="5715000"/>
                </a:lnTo>
                <a:lnTo>
                  <a:pt x="11823" y="5689600"/>
                </a:lnTo>
                <a:lnTo>
                  <a:pt x="51523" y="5689600"/>
                </a:lnTo>
                <a:lnTo>
                  <a:pt x="55879" y="5702300"/>
                </a:lnTo>
                <a:lnTo>
                  <a:pt x="55511" y="5702300"/>
                </a:lnTo>
                <a:lnTo>
                  <a:pt x="60388" y="5715000"/>
                </a:lnTo>
                <a:lnTo>
                  <a:pt x="59982" y="5715000"/>
                </a:lnTo>
                <a:lnTo>
                  <a:pt x="65354" y="5727700"/>
                </a:lnTo>
                <a:lnTo>
                  <a:pt x="70281" y="5727700"/>
                </a:lnTo>
                <a:lnTo>
                  <a:pt x="76606" y="5740400"/>
                </a:lnTo>
                <a:lnTo>
                  <a:pt x="76098" y="5740400"/>
                </a:lnTo>
                <a:lnTo>
                  <a:pt x="82880" y="5753100"/>
                </a:lnTo>
                <a:lnTo>
                  <a:pt x="88963" y="5753100"/>
                </a:lnTo>
                <a:lnTo>
                  <a:pt x="96608" y="5765800"/>
                </a:lnTo>
                <a:close/>
              </a:path>
              <a:path w="2990215" h="5880100">
                <a:moveTo>
                  <a:pt x="2945333" y="5765800"/>
                </a:moveTo>
                <a:lnTo>
                  <a:pt x="2893504" y="5765800"/>
                </a:lnTo>
                <a:lnTo>
                  <a:pt x="2901149" y="5753100"/>
                </a:lnTo>
                <a:lnTo>
                  <a:pt x="2907233" y="5753100"/>
                </a:lnTo>
                <a:lnTo>
                  <a:pt x="2914015" y="5740400"/>
                </a:lnTo>
                <a:lnTo>
                  <a:pt x="2913507" y="5740400"/>
                </a:lnTo>
                <a:lnTo>
                  <a:pt x="2919818" y="5727700"/>
                </a:lnTo>
                <a:lnTo>
                  <a:pt x="2924759" y="5727700"/>
                </a:lnTo>
                <a:lnTo>
                  <a:pt x="2930131" y="5715000"/>
                </a:lnTo>
                <a:lnTo>
                  <a:pt x="2929724" y="5715000"/>
                </a:lnTo>
                <a:lnTo>
                  <a:pt x="2934589" y="5702300"/>
                </a:lnTo>
                <a:lnTo>
                  <a:pt x="2934233" y="5702300"/>
                </a:lnTo>
                <a:lnTo>
                  <a:pt x="2938576" y="5689600"/>
                </a:lnTo>
                <a:lnTo>
                  <a:pt x="2978289" y="5689600"/>
                </a:lnTo>
                <a:lnTo>
                  <a:pt x="2964256" y="5727700"/>
                </a:lnTo>
                <a:lnTo>
                  <a:pt x="2952153" y="5753100"/>
                </a:lnTo>
                <a:lnTo>
                  <a:pt x="2945333" y="5765800"/>
                </a:lnTo>
                <a:close/>
              </a:path>
              <a:path w="2990215" h="5880100">
                <a:moveTo>
                  <a:pt x="70764" y="5727700"/>
                </a:moveTo>
                <a:lnTo>
                  <a:pt x="65354" y="5727700"/>
                </a:lnTo>
                <a:lnTo>
                  <a:pt x="64909" y="5715000"/>
                </a:lnTo>
                <a:lnTo>
                  <a:pt x="70764" y="5727700"/>
                </a:lnTo>
                <a:close/>
              </a:path>
              <a:path w="2990215" h="5880100">
                <a:moveTo>
                  <a:pt x="2924759" y="5727700"/>
                </a:moveTo>
                <a:lnTo>
                  <a:pt x="2919348" y="5727700"/>
                </a:lnTo>
                <a:lnTo>
                  <a:pt x="2925203" y="5715000"/>
                </a:lnTo>
                <a:lnTo>
                  <a:pt x="2924759" y="5727700"/>
                </a:lnTo>
                <a:close/>
              </a:path>
              <a:path w="2990215" h="5880100">
                <a:moveTo>
                  <a:pt x="137274" y="5803900"/>
                </a:moveTo>
                <a:lnTo>
                  <a:pt x="76784" y="5803900"/>
                </a:lnTo>
                <a:lnTo>
                  <a:pt x="68110" y="5791200"/>
                </a:lnTo>
                <a:lnTo>
                  <a:pt x="59867" y="5778500"/>
                </a:lnTo>
                <a:lnTo>
                  <a:pt x="52095" y="5765800"/>
                </a:lnTo>
                <a:lnTo>
                  <a:pt x="95999" y="5765800"/>
                </a:lnTo>
                <a:lnTo>
                  <a:pt x="104051" y="5778500"/>
                </a:lnTo>
                <a:lnTo>
                  <a:pt x="111175" y="5778500"/>
                </a:lnTo>
                <a:lnTo>
                  <a:pt x="119989" y="5791200"/>
                </a:lnTo>
                <a:lnTo>
                  <a:pt x="127749" y="5791200"/>
                </a:lnTo>
                <a:lnTo>
                  <a:pt x="137274" y="5803900"/>
                </a:lnTo>
                <a:close/>
              </a:path>
              <a:path w="2990215" h="5880100">
                <a:moveTo>
                  <a:pt x="2913329" y="5803900"/>
                </a:moveTo>
                <a:lnTo>
                  <a:pt x="2852839" y="5803900"/>
                </a:lnTo>
                <a:lnTo>
                  <a:pt x="2862364" y="5791200"/>
                </a:lnTo>
                <a:lnTo>
                  <a:pt x="2870123" y="5791200"/>
                </a:lnTo>
                <a:lnTo>
                  <a:pt x="2878937" y="5778500"/>
                </a:lnTo>
                <a:lnTo>
                  <a:pt x="2886062" y="5778500"/>
                </a:lnTo>
                <a:lnTo>
                  <a:pt x="2894114" y="5765800"/>
                </a:lnTo>
                <a:lnTo>
                  <a:pt x="2938017" y="5765800"/>
                </a:lnTo>
                <a:lnTo>
                  <a:pt x="2930245" y="5778500"/>
                </a:lnTo>
                <a:lnTo>
                  <a:pt x="2922003" y="5791200"/>
                </a:lnTo>
                <a:lnTo>
                  <a:pt x="2913329" y="5803900"/>
                </a:lnTo>
                <a:close/>
              </a:path>
              <a:path w="2990215" h="5880100">
                <a:moveTo>
                  <a:pt x="185559" y="5829300"/>
                </a:moveTo>
                <a:lnTo>
                  <a:pt x="105295" y="5829300"/>
                </a:lnTo>
                <a:lnTo>
                  <a:pt x="95389" y="5816600"/>
                </a:lnTo>
                <a:lnTo>
                  <a:pt x="85877" y="5803900"/>
                </a:lnTo>
                <a:lnTo>
                  <a:pt x="145592" y="5803900"/>
                </a:lnTo>
                <a:lnTo>
                  <a:pt x="155778" y="5816600"/>
                </a:lnTo>
                <a:lnTo>
                  <a:pt x="174510" y="5816600"/>
                </a:lnTo>
                <a:lnTo>
                  <a:pt x="185559" y="5829300"/>
                </a:lnTo>
                <a:close/>
              </a:path>
              <a:path w="2990215" h="5880100">
                <a:moveTo>
                  <a:pt x="2884818" y="5829300"/>
                </a:moveTo>
                <a:lnTo>
                  <a:pt x="2804553" y="5829300"/>
                </a:lnTo>
                <a:lnTo>
                  <a:pt x="2815590" y="5816600"/>
                </a:lnTo>
                <a:lnTo>
                  <a:pt x="2834335" y="5816600"/>
                </a:lnTo>
                <a:lnTo>
                  <a:pt x="2844520" y="5803900"/>
                </a:lnTo>
                <a:lnTo>
                  <a:pt x="2904223" y="5803900"/>
                </a:lnTo>
                <a:lnTo>
                  <a:pt x="2894723" y="5816600"/>
                </a:lnTo>
                <a:lnTo>
                  <a:pt x="2884818" y="5829300"/>
                </a:lnTo>
                <a:close/>
              </a:path>
              <a:path w="2990215" h="5880100">
                <a:moveTo>
                  <a:pt x="228244" y="5842000"/>
                </a:moveTo>
                <a:lnTo>
                  <a:pt x="126199" y="5842000"/>
                </a:lnTo>
                <a:lnTo>
                  <a:pt x="115569" y="5829300"/>
                </a:lnTo>
                <a:lnTo>
                  <a:pt x="222237" y="5829300"/>
                </a:lnTo>
                <a:lnTo>
                  <a:pt x="228244" y="5842000"/>
                </a:lnTo>
                <a:close/>
              </a:path>
              <a:path w="2990215" h="5880100">
                <a:moveTo>
                  <a:pt x="2863913" y="5842000"/>
                </a:moveTo>
                <a:lnTo>
                  <a:pt x="2761868" y="5842000"/>
                </a:lnTo>
                <a:lnTo>
                  <a:pt x="2767876" y="5829300"/>
                </a:lnTo>
                <a:lnTo>
                  <a:pt x="2874543" y="5829300"/>
                </a:lnTo>
                <a:lnTo>
                  <a:pt x="2863913" y="5842000"/>
                </a:lnTo>
                <a:close/>
              </a:path>
              <a:path w="2990215" h="5880100">
                <a:moveTo>
                  <a:pt x="2841624" y="5854700"/>
                </a:moveTo>
                <a:lnTo>
                  <a:pt x="148488" y="5854700"/>
                </a:lnTo>
                <a:lnTo>
                  <a:pt x="137185" y="5842000"/>
                </a:lnTo>
                <a:lnTo>
                  <a:pt x="2852927" y="5842000"/>
                </a:lnTo>
                <a:lnTo>
                  <a:pt x="2841624" y="5854700"/>
                </a:lnTo>
                <a:close/>
              </a:path>
              <a:path w="2990215" h="5880100">
                <a:moveTo>
                  <a:pt x="2806014" y="5867400"/>
                </a:moveTo>
                <a:lnTo>
                  <a:pt x="184086" y="5867400"/>
                </a:lnTo>
                <a:lnTo>
                  <a:pt x="172021" y="5854700"/>
                </a:lnTo>
                <a:lnTo>
                  <a:pt x="2818091" y="5854700"/>
                </a:lnTo>
                <a:lnTo>
                  <a:pt x="2806014" y="5867400"/>
                </a:lnTo>
                <a:close/>
              </a:path>
              <a:path w="2990215" h="5880100">
                <a:moveTo>
                  <a:pt x="2767863" y="5880100"/>
                </a:moveTo>
                <a:lnTo>
                  <a:pt x="222250" y="5880100"/>
                </a:lnTo>
                <a:lnTo>
                  <a:pt x="215772" y="5867400"/>
                </a:lnTo>
                <a:lnTo>
                  <a:pt x="2774340" y="5867400"/>
                </a:lnTo>
                <a:lnTo>
                  <a:pt x="2767863" y="58801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2430779" y="3957319"/>
            <a:ext cx="606996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明晚重点讲，视频运营技巧和变现方</a:t>
            </a:r>
            <a:r>
              <a:rPr sz="2800" spc="-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式</a:t>
            </a:r>
            <a:endParaRPr sz="2800" spc="-5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9600" dirty="0">
                <a:solidFill>
                  <a:schemeClr val="accent1"/>
                </a:solidFill>
              </a:rPr>
              <a:t>感谢你认真听讲</a:t>
            </a:r>
            <a:endParaRPr sz="9600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6915_1*b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副标题"/>
  <p:tag name="KSO_WM_UNIT_TEXT_FILL_FORE_SCHEMECOLOR_INDEX_BRIGHTNESS" val="0.25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6915_1*f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演讲者："/>
  <p:tag name="KSO_WM_UNIT_SUBTYPE" val="b"/>
  <p:tag name="KSO_WM_UNIT_TEXT_FILL_FORE_SCHEMECOLOR_INDEX_BRIGHTNESS" val="0"/>
  <p:tag name="KSO_WM_UNIT_TEXT_FILL_FORE_SCHEMECOLOR_INDEX" val="5"/>
  <p:tag name="KSO_WM_UNIT_TEXT_FILL_TYPE" val="1"/>
</p:tagLst>
</file>

<file path=ppt/tags/tag132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4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38.xml><?xml version="1.0" encoding="utf-8"?>
<p:tagLst xmlns:p="http://schemas.openxmlformats.org/presentationml/2006/main">
  <p:tag name="KSO_WM_SLIDE_BACKGROUND_TYPE" val="general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5.xml><?xml version="1.0" encoding="utf-8"?>
<p:tagLst xmlns:p="http://schemas.openxmlformats.org/presentationml/2006/main">
  <p:tag name="KSO_WM_SLIDE_BACKGROUND_TYPE" val="general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5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SLIDE_BACKGROUND_TYPE" val="general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SLIDE_BACKGROUND_TYPE" val="genera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SLIDE_BACKGROUND_TYPE" val="general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8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SLIDE_BACKGROUND_TYPE" val="general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9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SLIDE_BACKGROUND_TYPE" val="general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SLIDE_BACKGROUND_TYPE" val="general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1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6.xml><?xml version="1.0" encoding="utf-8"?>
<p:tagLst xmlns:p="http://schemas.openxmlformats.org/presentationml/2006/main">
  <p:tag name="KSO_WM_SLIDE_BACKGROUND_TYPE" val="genera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20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SLIDE_BACKGROUND_TYPE" val="general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5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0.xml><?xml version="1.0" encoding="utf-8"?>
<p:tagLst xmlns:p="http://schemas.openxmlformats.org/presentationml/2006/main"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SLIDE_BACKGROUND_TYPE" val="general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4.xml><?xml version="1.0" encoding="utf-8"?>
<p:tagLst xmlns:p="http://schemas.openxmlformats.org/presentationml/2006/main">
  <p:tag name="KSO_WM_SLIDE_BACKGROUND_TYPE" val="general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1.xml><?xml version="1.0" encoding="utf-8"?>
<p:tagLst xmlns:p="http://schemas.openxmlformats.org/presentationml/2006/main">
  <p:tag name="KSO_WM_SLIDE_BACKGROUND_TYPE" val="general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0.xml><?xml version="1.0" encoding="utf-8"?>
<p:tagLst xmlns:p="http://schemas.openxmlformats.org/presentationml/2006/main">
  <p:tag name="KSO_WM_SLIDE_BACKGROUND_TYPE" val="general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2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9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2.xml><?xml version="1.0" encoding="utf-8"?>
<p:tagLst xmlns:p="http://schemas.openxmlformats.org/presentationml/2006/main">
  <p:tag name="KSO_WM_SLIDE_BACKGROUND_TYPE" val="general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0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5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64.xml><?xml version="1.0" encoding="utf-8"?>
<p:tagLst xmlns:p="http://schemas.openxmlformats.org/presentationml/2006/main">
  <p:tag name="KSO_WM_SLIDE_BACKGROUND_TYPE" val="general"/>
</p:tagLst>
</file>

<file path=ppt/tags/tag3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3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36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7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7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7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75.xml><?xml version="1.0" encoding="utf-8"?>
<p:tagLst xmlns:p="http://schemas.openxmlformats.org/presentationml/2006/main">
  <p:tag name="KSO_WM_SLIDE_BACKGROUND_TYPE" val="general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8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8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84.xml><?xml version="1.0" encoding="utf-8"?>
<p:tagLst xmlns:p="http://schemas.openxmlformats.org/presentationml/2006/main">
  <p:tag name="KSO_WM_SLIDE_BACKGROUND_TYPE" val="general"/>
</p:tagLst>
</file>

<file path=ppt/tags/tag3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38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91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92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93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94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95.xml><?xml version="1.0" encoding="utf-8"?>
<p:tagLst xmlns:p="http://schemas.openxmlformats.org/presentationml/2006/main">
  <p:tag name="KSO_WM_SLIDE_BACKGROUND_TYPE" val="general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00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01.xml><?xml version="1.0" encoding="utf-8"?>
<p:tagLst xmlns:p="http://schemas.openxmlformats.org/presentationml/2006/main">
  <p:tag name="KSO_WM_SLIDE_BACKGROUND_TYPE" val="general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05.xml><?xml version="1.0" encoding="utf-8"?>
<p:tagLst xmlns:p="http://schemas.openxmlformats.org/presentationml/2006/main">
  <p:tag name="KSO_WM_SLIDE_BACKGROUND_TYPE" val="general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09.xml><?xml version="1.0" encoding="utf-8"?>
<p:tagLst xmlns:p="http://schemas.openxmlformats.org/presentationml/2006/main">
  <p:tag name="KSO_WM_SLIDE_BACKGROUND_TYPE" val="general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1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16.xml><?xml version="1.0" encoding="utf-8"?>
<p:tagLst xmlns:p="http://schemas.openxmlformats.org/presentationml/2006/main">
  <p:tag name="KSO_WM_SLIDE_BACKGROUND_TYPE" val="general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21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22.xml><?xml version="1.0" encoding="utf-8"?>
<p:tagLst xmlns:p="http://schemas.openxmlformats.org/presentationml/2006/main">
  <p:tag name="KSO_WM_SLIDE_BACKGROUND_TYPE" val="general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2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29.xml><?xml version="1.0" encoding="utf-8"?>
<p:tagLst xmlns:p="http://schemas.openxmlformats.org/presentationml/2006/main">
  <p:tag name="KSO_WM_SLIDE_BACKGROUND_TYPE" val="genera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3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36.xml><?xml version="1.0" encoding="utf-8"?>
<p:tagLst xmlns:p="http://schemas.openxmlformats.org/presentationml/2006/main">
  <p:tag name="KSO_WM_SLIDE_BACKGROUND_TYPE" val="genera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4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42.xml><?xml version="1.0" encoding="utf-8"?>
<p:tagLst xmlns:p="http://schemas.openxmlformats.org/presentationml/2006/main">
  <p:tag name="KSO_WM_SLIDE_BACKGROUND_TYPE" val="general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4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48.xml><?xml version="1.0" encoding="utf-8"?>
<p:tagLst xmlns:p="http://schemas.openxmlformats.org/presentationml/2006/main">
  <p:tag name="KSO_WM_SLIDE_BACKGROUND_TYPE" val="general"/>
</p:tagLst>
</file>

<file path=ppt/tags/tag4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2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451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5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56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57.xml><?xml version="1.0" encoding="utf-8"?>
<p:tagLst xmlns:p="http://schemas.openxmlformats.org/presentationml/2006/main">
  <p:tag name="KSO_WM_SLIDE_BACKGROUND_TYPE" val="general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6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62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63.xml><?xml version="1.0" encoding="utf-8"?>
<p:tagLst xmlns:p="http://schemas.openxmlformats.org/presentationml/2006/main">
  <p:tag name="KSO_WM_SLIDE_BACKGROUND_TYPE" val="general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68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69.xml><?xml version="1.0" encoding="utf-8"?>
<p:tagLst xmlns:p="http://schemas.openxmlformats.org/presentationml/2006/main">
  <p:tag name="KSO_WM_SLIDE_BACKGROUND_TYPE" val="general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73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74.xml><?xml version="1.0" encoding="utf-8"?>
<p:tagLst xmlns:p="http://schemas.openxmlformats.org/presentationml/2006/main">
  <p:tag name="KSO_WM_SLIDE_BACKGROUND_TYPE" val="general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78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79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80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81.xml><?xml version="1.0" encoding="utf-8"?>
<p:tagLst xmlns:p="http://schemas.openxmlformats.org/presentationml/2006/main">
  <p:tag name="KSO_WM_SLIDE_BACKGROUND_TYPE" val="general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85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86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87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88.xml><?xml version="1.0" encoding="utf-8"?>
<p:tagLst xmlns:p="http://schemas.openxmlformats.org/presentationml/2006/main">
  <p:tag name="KSO_WM_SLIDE_BACKGROUND_TYPE" val="general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9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94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495.xml><?xml version="1.0" encoding="utf-8"?>
<p:tagLst xmlns:p="http://schemas.openxmlformats.org/presentationml/2006/main">
  <p:tag name="KSO_WM_SLIDE_BACKGROUND_TYPE" val="general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99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00.xml><?xml version="1.0" encoding="utf-8"?>
<p:tagLst xmlns:p="http://schemas.openxmlformats.org/presentationml/2006/main">
  <p:tag name="KSO_WM_SLIDE_BACKGROUND_TYPE" val="general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502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503.xml><?xml version="1.0" encoding="utf-8"?>
<p:tagLst xmlns:p="http://schemas.openxmlformats.org/presentationml/2006/main">
  <p:tag name="KSO_WPP_MARK_KEY" val="bb849442-761d-4076-80e4-89a898a9815a"/>
  <p:tag name="COMMONDATA" val="eyJoZGlkIjoiYTMzMWMxODA4NTc0OGVhMjlkMjMyNmRiYzBjZWJmNmQ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3132</Words>
  <Application>WPS 演示</Application>
  <PresentationFormat>On-screen Show (4:3)</PresentationFormat>
  <Paragraphs>429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57" baseType="lpstr">
      <vt:lpstr>Arial</vt:lpstr>
      <vt:lpstr>宋体</vt:lpstr>
      <vt:lpstr>Wingdings</vt:lpstr>
      <vt:lpstr>微软雅黑</vt:lpstr>
      <vt:lpstr>Microsoft YaHei UI</vt:lpstr>
      <vt:lpstr>Segoe Print</vt:lpstr>
      <vt:lpstr>Calibri</vt:lpstr>
      <vt:lpstr>Arial Unicode MS</vt:lpstr>
      <vt:lpstr>Wingdings</vt:lpstr>
      <vt:lpstr>Calibri</vt:lpstr>
      <vt:lpstr>Office Theme</vt:lpstr>
      <vt:lpstr>1_Office 主题​​</vt:lpstr>
      <vt:lpstr>探店达人培养计划</vt:lpstr>
      <vt:lpstr>空白演示经典风格</vt:lpstr>
      <vt:lpstr>探店阶段的6个事项</vt:lpstr>
      <vt:lpstr>甄选爆款流量店铺</vt:lpstr>
      <vt:lpstr>甄选爆款流量店铺的4个原则</vt:lpstr>
      <vt:lpstr>原则1：看榜单是否入选</vt:lpstr>
      <vt:lpstr>原则1：看榜单是否入选</vt:lpstr>
      <vt:lpstr>原则2：看抖音热门是否收录</vt:lpstr>
      <vt:lpstr>原则3：看店铺本身特色</vt:lpstr>
      <vt:lpstr>原则3：看店铺有无特色</vt:lpstr>
      <vt:lpstr>原则3：看店铺有无特色</vt:lpstr>
      <vt:lpstr>原则3：看店铺有无特色</vt:lpstr>
      <vt:lpstr>总结：</vt:lpstr>
      <vt:lpstr>故事</vt:lpstr>
      <vt:lpstr>原则4：看店铺有无故事</vt:lpstr>
      <vt:lpstr>原则4：看店铺有无故事</vt:lpstr>
      <vt:lpstr>原则4：看店铺有无故事</vt:lpstr>
      <vt:lpstr>原则5：看竞对账号是否爆款</vt:lpstr>
      <vt:lpstr>搜索支持选题的资料</vt:lpstr>
      <vt:lpstr>搜索选题资料的两种方式</vt:lpstr>
      <vt:lpstr>根据上一步的素材收集，总结和归纳出关键词</vt:lpstr>
      <vt:lpstr>创作爆款流量脚本</vt:lpstr>
      <vt:lpstr>探店类视频脚本的标准模板</vt:lpstr>
      <vt:lpstr>探店类爆款脚本拆解示例</vt:lpstr>
      <vt:lpstr>探店现场100%还原拍摄</vt:lpstr>
      <vt:lpstr>探店拍摄的2种镜头</vt:lpstr>
      <vt:lpstr>1、什么叫固定镜头？</vt:lpstr>
      <vt:lpstr>1.1 拍食物动态（多特写）</vt:lpstr>
      <vt:lpstr>1.1 拍食物动态（多特写）</vt:lpstr>
      <vt:lpstr>1.2拍摄人物反应或动作（多近景）</vt:lpstr>
      <vt:lpstr>PowerPoint 演示文稿</vt:lpstr>
      <vt:lpstr>2.1拉镜头（多拍食物全家福）</vt:lpstr>
      <vt:lpstr>2.2摇镜头（多拍摄环境）</vt:lpstr>
      <vt:lpstr>2.3移镜头（多拍摄食物特写）</vt:lpstr>
      <vt:lpstr>2.3移镜头（拍摄环境）</vt:lpstr>
      <vt:lpstr>探店视频创意剪辑</vt:lpstr>
      <vt:lpstr>PowerPoint 演示文稿</vt:lpstr>
      <vt:lpstr>PowerPoint 演示文稿</vt:lpstr>
      <vt:lpstr>PowerPoint 演示文稿</vt:lpstr>
      <vt:lpstr>PowerPoint 演示文稿</vt:lpstr>
      <vt:lpstr>整体调色</vt:lpstr>
      <vt:lpstr>添加字幕</vt:lpstr>
      <vt:lpstr>添加配乐</vt:lpstr>
      <vt:lpstr>导出视频</vt:lpstr>
      <vt:lpstr>感谢你认真听讲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探店达人培养计划</dc:title>
  <dc:creator/>
  <cp:lastModifiedBy>Gaagaaa</cp:lastModifiedBy>
  <cp:revision>1</cp:revision>
  <dcterms:created xsi:type="dcterms:W3CDTF">2023-05-25T03:30:27Z</dcterms:created>
  <dcterms:modified xsi:type="dcterms:W3CDTF">2023-05-25T03:30:28Z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2021-06-03T08:00:00Z</vt:filetime>
  </property>
  <property fmtid="{D5CDD505-2E9C-101B-9397-08002B2CF9AE}" pid="3" name="Creator">
    <vt:lpwstr>WPS 演示</vt:lpwstr>
  </property>
  <property fmtid="{D5CDD505-2E9C-101B-9397-08002B2CF9AE}" pid="4" name="LastSaved">
    <vt:filetime>2023-05-25T08:00:00Z</vt:filetime>
  </property>
  <property fmtid="{D5CDD505-2E9C-101B-9397-08002B2CF9AE}" pid="5" name="ICV">
    <vt:lpwstr>3A5229683E6B4FF4BBDBDF3140111D20_12</vt:lpwstr>
  </property>
  <property fmtid="{D5CDD505-2E9C-101B-9397-08002B2CF9AE}" pid="6" name="KSOProductBuildVer">
    <vt:lpwstr>2052-11.1.0.14036</vt:lpwstr>
  </property>
</Properties>
</file>