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2643695"/>
            <a:ext cx="6428422" cy="1790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4775708"/>
            <a:ext cx="5293995" cy="2132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961451"/>
            <a:ext cx="3289839" cy="5628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961451"/>
            <a:ext cx="3289839" cy="5628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341122"/>
            <a:ext cx="6806565" cy="1364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961451"/>
            <a:ext cx="6806565" cy="5628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7931086"/>
            <a:ext cx="2420112" cy="4264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7931086"/>
            <a:ext cx="1739455" cy="4264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7931086"/>
            <a:ext cx="1739455" cy="4264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8" Type="http://schemas.openxmlformats.org/officeDocument/2006/relationships/slideLayout" Target="../slideLayouts/slideLayout5.xml"/><Relationship Id="rId47" Type="http://schemas.openxmlformats.org/officeDocument/2006/relationships/image" Target="../media/image47.png"/><Relationship Id="rId46" Type="http://schemas.openxmlformats.org/officeDocument/2006/relationships/image" Target="../media/image46.png"/><Relationship Id="rId45" Type="http://schemas.openxmlformats.org/officeDocument/2006/relationships/image" Target="../media/image45.png"/><Relationship Id="rId44" Type="http://schemas.openxmlformats.org/officeDocument/2006/relationships/image" Target="../media/image44.png"/><Relationship Id="rId43" Type="http://schemas.openxmlformats.org/officeDocument/2006/relationships/image" Target="../media/image43.png"/><Relationship Id="rId42" Type="http://schemas.openxmlformats.org/officeDocument/2006/relationships/image" Target="../media/image42.png"/><Relationship Id="rId41" Type="http://schemas.openxmlformats.org/officeDocument/2006/relationships/image" Target="../media/image41.png"/><Relationship Id="rId40" Type="http://schemas.openxmlformats.org/officeDocument/2006/relationships/image" Target="../media/image40.png"/><Relationship Id="rId4" Type="http://schemas.openxmlformats.org/officeDocument/2006/relationships/image" Target="../media/image4.png"/><Relationship Id="rId39" Type="http://schemas.openxmlformats.org/officeDocument/2006/relationships/image" Target="../media/image39.png"/><Relationship Id="rId38" Type="http://schemas.openxmlformats.org/officeDocument/2006/relationships/image" Target="../media/image38.png"/><Relationship Id="rId37" Type="http://schemas.openxmlformats.org/officeDocument/2006/relationships/image" Target="../media/image37.png"/><Relationship Id="rId36" Type="http://schemas.openxmlformats.org/officeDocument/2006/relationships/image" Target="../media/image36.png"/><Relationship Id="rId35" Type="http://schemas.openxmlformats.org/officeDocument/2006/relationships/image" Target="../media/image35.png"/><Relationship Id="rId34" Type="http://schemas.openxmlformats.org/officeDocument/2006/relationships/image" Target="../media/image34.png"/><Relationship Id="rId33" Type="http://schemas.openxmlformats.org/officeDocument/2006/relationships/image" Target="../media/image33.png"/><Relationship Id="rId32" Type="http://schemas.openxmlformats.org/officeDocument/2006/relationships/image" Target="../media/image32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png"/><Relationship Id="rId70" Type="http://schemas.openxmlformats.org/officeDocument/2006/relationships/slideLayout" Target="../slideLayouts/slideLayout5.xml"/><Relationship Id="rId7" Type="http://schemas.openxmlformats.org/officeDocument/2006/relationships/image" Target="../media/image54.png"/><Relationship Id="rId69" Type="http://schemas.openxmlformats.org/officeDocument/2006/relationships/image" Target="../media/image116.png"/><Relationship Id="rId68" Type="http://schemas.openxmlformats.org/officeDocument/2006/relationships/image" Target="../media/image115.png"/><Relationship Id="rId67" Type="http://schemas.openxmlformats.org/officeDocument/2006/relationships/image" Target="../media/image114.png"/><Relationship Id="rId66" Type="http://schemas.openxmlformats.org/officeDocument/2006/relationships/image" Target="../media/image113.png"/><Relationship Id="rId65" Type="http://schemas.openxmlformats.org/officeDocument/2006/relationships/image" Target="../media/image112.png"/><Relationship Id="rId64" Type="http://schemas.openxmlformats.org/officeDocument/2006/relationships/image" Target="../media/image111.png"/><Relationship Id="rId63" Type="http://schemas.openxmlformats.org/officeDocument/2006/relationships/image" Target="../media/image110.png"/><Relationship Id="rId62" Type="http://schemas.openxmlformats.org/officeDocument/2006/relationships/image" Target="../media/image109.png"/><Relationship Id="rId61" Type="http://schemas.openxmlformats.org/officeDocument/2006/relationships/image" Target="../media/image108.png"/><Relationship Id="rId60" Type="http://schemas.openxmlformats.org/officeDocument/2006/relationships/image" Target="../media/image107.png"/><Relationship Id="rId6" Type="http://schemas.openxmlformats.org/officeDocument/2006/relationships/image" Target="../media/image53.png"/><Relationship Id="rId59" Type="http://schemas.openxmlformats.org/officeDocument/2006/relationships/image" Target="../media/image106.png"/><Relationship Id="rId58" Type="http://schemas.openxmlformats.org/officeDocument/2006/relationships/image" Target="../media/image105.png"/><Relationship Id="rId57" Type="http://schemas.openxmlformats.org/officeDocument/2006/relationships/image" Target="../media/image104.png"/><Relationship Id="rId56" Type="http://schemas.openxmlformats.org/officeDocument/2006/relationships/image" Target="../media/image103.png"/><Relationship Id="rId55" Type="http://schemas.openxmlformats.org/officeDocument/2006/relationships/image" Target="../media/image102.png"/><Relationship Id="rId54" Type="http://schemas.openxmlformats.org/officeDocument/2006/relationships/image" Target="../media/image101.png"/><Relationship Id="rId53" Type="http://schemas.openxmlformats.org/officeDocument/2006/relationships/image" Target="../media/image100.png"/><Relationship Id="rId52" Type="http://schemas.openxmlformats.org/officeDocument/2006/relationships/image" Target="../media/image99.png"/><Relationship Id="rId51" Type="http://schemas.openxmlformats.org/officeDocument/2006/relationships/image" Target="../media/image98.png"/><Relationship Id="rId50" Type="http://schemas.openxmlformats.org/officeDocument/2006/relationships/image" Target="../media/image97.png"/><Relationship Id="rId5" Type="http://schemas.openxmlformats.org/officeDocument/2006/relationships/image" Target="../media/image52.png"/><Relationship Id="rId49" Type="http://schemas.openxmlformats.org/officeDocument/2006/relationships/image" Target="../media/image96.png"/><Relationship Id="rId48" Type="http://schemas.openxmlformats.org/officeDocument/2006/relationships/image" Target="../media/image95.png"/><Relationship Id="rId47" Type="http://schemas.openxmlformats.org/officeDocument/2006/relationships/image" Target="../media/image94.png"/><Relationship Id="rId46" Type="http://schemas.openxmlformats.org/officeDocument/2006/relationships/image" Target="../media/image93.png"/><Relationship Id="rId45" Type="http://schemas.openxmlformats.org/officeDocument/2006/relationships/image" Target="../media/image92.png"/><Relationship Id="rId44" Type="http://schemas.openxmlformats.org/officeDocument/2006/relationships/image" Target="../media/image91.png"/><Relationship Id="rId43" Type="http://schemas.openxmlformats.org/officeDocument/2006/relationships/image" Target="../media/image90.png"/><Relationship Id="rId42" Type="http://schemas.openxmlformats.org/officeDocument/2006/relationships/image" Target="../media/image89.png"/><Relationship Id="rId41" Type="http://schemas.openxmlformats.org/officeDocument/2006/relationships/image" Target="../media/image88.png"/><Relationship Id="rId40" Type="http://schemas.openxmlformats.org/officeDocument/2006/relationships/image" Target="../media/image87.png"/><Relationship Id="rId4" Type="http://schemas.openxmlformats.org/officeDocument/2006/relationships/image" Target="../media/image51.png"/><Relationship Id="rId39" Type="http://schemas.openxmlformats.org/officeDocument/2006/relationships/image" Target="../media/image86.png"/><Relationship Id="rId38" Type="http://schemas.openxmlformats.org/officeDocument/2006/relationships/image" Target="../media/image85.png"/><Relationship Id="rId37" Type="http://schemas.openxmlformats.org/officeDocument/2006/relationships/image" Target="../media/image84.png"/><Relationship Id="rId36" Type="http://schemas.openxmlformats.org/officeDocument/2006/relationships/image" Target="../media/image83.png"/><Relationship Id="rId35" Type="http://schemas.openxmlformats.org/officeDocument/2006/relationships/image" Target="../media/image82.png"/><Relationship Id="rId34" Type="http://schemas.openxmlformats.org/officeDocument/2006/relationships/image" Target="../media/image81.png"/><Relationship Id="rId33" Type="http://schemas.openxmlformats.org/officeDocument/2006/relationships/image" Target="../media/image80.png"/><Relationship Id="rId32" Type="http://schemas.openxmlformats.org/officeDocument/2006/relationships/image" Target="../media/image79.png"/><Relationship Id="rId31" Type="http://schemas.openxmlformats.org/officeDocument/2006/relationships/image" Target="../media/image78.png"/><Relationship Id="rId30" Type="http://schemas.openxmlformats.org/officeDocument/2006/relationships/image" Target="../media/image77.png"/><Relationship Id="rId3" Type="http://schemas.openxmlformats.org/officeDocument/2006/relationships/image" Target="../media/image50.png"/><Relationship Id="rId29" Type="http://schemas.openxmlformats.org/officeDocument/2006/relationships/image" Target="../media/image76.png"/><Relationship Id="rId28" Type="http://schemas.openxmlformats.org/officeDocument/2006/relationships/image" Target="../media/image75.png"/><Relationship Id="rId27" Type="http://schemas.openxmlformats.org/officeDocument/2006/relationships/image" Target="../media/image74.png"/><Relationship Id="rId26" Type="http://schemas.openxmlformats.org/officeDocument/2006/relationships/image" Target="../media/image73.png"/><Relationship Id="rId25" Type="http://schemas.openxmlformats.org/officeDocument/2006/relationships/image" Target="../media/image72.png"/><Relationship Id="rId24" Type="http://schemas.openxmlformats.org/officeDocument/2006/relationships/image" Target="../media/image71.png"/><Relationship Id="rId23" Type="http://schemas.openxmlformats.org/officeDocument/2006/relationships/image" Target="../media/image70.png"/><Relationship Id="rId22" Type="http://schemas.openxmlformats.org/officeDocument/2006/relationships/image" Target="../media/image69.png"/><Relationship Id="rId21" Type="http://schemas.openxmlformats.org/officeDocument/2006/relationships/image" Target="../media/image68.png"/><Relationship Id="rId20" Type="http://schemas.openxmlformats.org/officeDocument/2006/relationships/image" Target="../media/image67.png"/><Relationship Id="rId2" Type="http://schemas.openxmlformats.org/officeDocument/2006/relationships/image" Target="../media/image49.png"/><Relationship Id="rId19" Type="http://schemas.openxmlformats.org/officeDocument/2006/relationships/image" Target="../media/image66.png"/><Relationship Id="rId18" Type="http://schemas.openxmlformats.org/officeDocument/2006/relationships/image" Target="../media/image65.png"/><Relationship Id="rId17" Type="http://schemas.openxmlformats.org/officeDocument/2006/relationships/image" Target="../media/image64.png"/><Relationship Id="rId16" Type="http://schemas.openxmlformats.org/officeDocument/2006/relationships/image" Target="../media/image63.png"/><Relationship Id="rId15" Type="http://schemas.openxmlformats.org/officeDocument/2006/relationships/image" Target="../media/image62.png"/><Relationship Id="rId14" Type="http://schemas.openxmlformats.org/officeDocument/2006/relationships/image" Target="../media/image61.png"/><Relationship Id="rId13" Type="http://schemas.openxmlformats.org/officeDocument/2006/relationships/image" Target="../media/image60.png"/><Relationship Id="rId12" Type="http://schemas.openxmlformats.org/officeDocument/2006/relationships/image" Target="../media/image59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23022" y="203072"/>
            <a:ext cx="5149215" cy="638175"/>
            <a:chOff x="1323022" y="203072"/>
            <a:chExt cx="5149215" cy="638175"/>
          </a:xfrm>
        </p:grpSpPr>
        <p:sp>
          <p:nvSpPr>
            <p:cNvPr id="3" name="object 3"/>
            <p:cNvSpPr/>
            <p:nvPr/>
          </p:nvSpPr>
          <p:spPr>
            <a:xfrm>
              <a:off x="2614130" y="206120"/>
              <a:ext cx="308610" cy="197485"/>
            </a:xfrm>
            <a:custGeom>
              <a:avLst/>
              <a:gdLst/>
              <a:ahLst/>
              <a:cxnLst/>
              <a:rect l="l" t="t" r="r" b="b"/>
              <a:pathLst>
                <a:path w="308610" h="197485">
                  <a:moveTo>
                    <a:pt x="248704" y="117094"/>
                  </a:moveTo>
                  <a:lnTo>
                    <a:pt x="225844" y="117094"/>
                  </a:lnTo>
                  <a:lnTo>
                    <a:pt x="225844" y="137414"/>
                  </a:lnTo>
                  <a:lnTo>
                    <a:pt x="225844" y="169164"/>
                  </a:lnTo>
                  <a:lnTo>
                    <a:pt x="82397" y="169164"/>
                  </a:lnTo>
                  <a:lnTo>
                    <a:pt x="82397" y="137414"/>
                  </a:lnTo>
                  <a:lnTo>
                    <a:pt x="225844" y="137414"/>
                  </a:lnTo>
                  <a:lnTo>
                    <a:pt x="225844" y="117094"/>
                  </a:lnTo>
                  <a:lnTo>
                    <a:pt x="59537" y="117094"/>
                  </a:lnTo>
                  <a:lnTo>
                    <a:pt x="59537" y="137414"/>
                  </a:lnTo>
                  <a:lnTo>
                    <a:pt x="59537" y="169164"/>
                  </a:lnTo>
                  <a:lnTo>
                    <a:pt x="59537" y="189484"/>
                  </a:lnTo>
                  <a:lnTo>
                    <a:pt x="59537" y="197104"/>
                  </a:lnTo>
                  <a:lnTo>
                    <a:pt x="82397" y="197104"/>
                  </a:lnTo>
                  <a:lnTo>
                    <a:pt x="82397" y="189484"/>
                  </a:lnTo>
                  <a:lnTo>
                    <a:pt x="225844" y="189484"/>
                  </a:lnTo>
                  <a:lnTo>
                    <a:pt x="225844" y="196786"/>
                  </a:lnTo>
                  <a:lnTo>
                    <a:pt x="248704" y="196786"/>
                  </a:lnTo>
                  <a:lnTo>
                    <a:pt x="248704" y="137261"/>
                  </a:lnTo>
                  <a:lnTo>
                    <a:pt x="248704" y="117094"/>
                  </a:lnTo>
                  <a:close/>
                </a:path>
                <a:path w="308610" h="197485">
                  <a:moveTo>
                    <a:pt x="297573" y="94589"/>
                  </a:moveTo>
                  <a:lnTo>
                    <a:pt x="274701" y="94589"/>
                  </a:lnTo>
                  <a:lnTo>
                    <a:pt x="274701" y="131165"/>
                  </a:lnTo>
                  <a:lnTo>
                    <a:pt x="297573" y="131165"/>
                  </a:lnTo>
                  <a:lnTo>
                    <a:pt x="297573" y="94589"/>
                  </a:lnTo>
                  <a:close/>
                </a:path>
                <a:path w="308610" h="197485">
                  <a:moveTo>
                    <a:pt x="297573" y="72644"/>
                  </a:moveTo>
                  <a:lnTo>
                    <a:pt x="10668" y="72644"/>
                  </a:lnTo>
                  <a:lnTo>
                    <a:pt x="10668" y="94234"/>
                  </a:lnTo>
                  <a:lnTo>
                    <a:pt x="10668" y="131064"/>
                  </a:lnTo>
                  <a:lnTo>
                    <a:pt x="33528" y="131064"/>
                  </a:lnTo>
                  <a:lnTo>
                    <a:pt x="33528" y="94234"/>
                  </a:lnTo>
                  <a:lnTo>
                    <a:pt x="297573" y="94234"/>
                  </a:lnTo>
                  <a:lnTo>
                    <a:pt x="297573" y="72644"/>
                  </a:lnTo>
                  <a:close/>
                </a:path>
                <a:path w="308610" h="197485">
                  <a:moveTo>
                    <a:pt x="308229" y="25908"/>
                  </a:moveTo>
                  <a:lnTo>
                    <a:pt x="213652" y="25908"/>
                  </a:lnTo>
                  <a:lnTo>
                    <a:pt x="213652" y="0"/>
                  </a:lnTo>
                  <a:lnTo>
                    <a:pt x="190792" y="0"/>
                  </a:lnTo>
                  <a:lnTo>
                    <a:pt x="190792" y="25908"/>
                  </a:lnTo>
                  <a:lnTo>
                    <a:pt x="117538" y="25908"/>
                  </a:lnTo>
                  <a:lnTo>
                    <a:pt x="117538" y="0"/>
                  </a:lnTo>
                  <a:lnTo>
                    <a:pt x="93065" y="0"/>
                  </a:lnTo>
                  <a:lnTo>
                    <a:pt x="93065" y="25908"/>
                  </a:lnTo>
                  <a:lnTo>
                    <a:pt x="0" y="25908"/>
                  </a:lnTo>
                  <a:lnTo>
                    <a:pt x="0" y="45720"/>
                  </a:lnTo>
                  <a:lnTo>
                    <a:pt x="93065" y="45720"/>
                  </a:lnTo>
                  <a:lnTo>
                    <a:pt x="93065" y="65532"/>
                  </a:lnTo>
                  <a:lnTo>
                    <a:pt x="117538" y="65532"/>
                  </a:lnTo>
                  <a:lnTo>
                    <a:pt x="117538" y="45720"/>
                  </a:lnTo>
                  <a:lnTo>
                    <a:pt x="190792" y="45720"/>
                  </a:lnTo>
                  <a:lnTo>
                    <a:pt x="190792" y="65532"/>
                  </a:lnTo>
                  <a:lnTo>
                    <a:pt x="213652" y="65532"/>
                  </a:lnTo>
                  <a:lnTo>
                    <a:pt x="213652" y="45720"/>
                  </a:lnTo>
                  <a:lnTo>
                    <a:pt x="308229" y="45720"/>
                  </a:lnTo>
                  <a:lnTo>
                    <a:pt x="308229" y="2590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23022" y="203072"/>
              <a:ext cx="5149215" cy="63770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1498" y="1878139"/>
            <a:ext cx="2988183" cy="14488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14939" y="1878139"/>
            <a:ext cx="2203792" cy="1448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9974" y="2099310"/>
            <a:ext cx="1074420" cy="14497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505735" y="2097785"/>
            <a:ext cx="1656080" cy="145415"/>
          </a:xfrm>
          <a:custGeom>
            <a:avLst/>
            <a:gdLst/>
            <a:ahLst/>
            <a:cxnLst/>
            <a:rect l="l" t="t" r="r" b="b"/>
            <a:pathLst>
              <a:path w="1656079" h="145414">
                <a:moveTo>
                  <a:pt x="30581" y="18288"/>
                </a:moveTo>
                <a:lnTo>
                  <a:pt x="21336" y="18288"/>
                </a:lnTo>
                <a:lnTo>
                  <a:pt x="21336" y="27533"/>
                </a:lnTo>
                <a:lnTo>
                  <a:pt x="21336" y="99161"/>
                </a:lnTo>
                <a:lnTo>
                  <a:pt x="9144" y="99161"/>
                </a:lnTo>
                <a:lnTo>
                  <a:pt x="9144" y="27533"/>
                </a:lnTo>
                <a:lnTo>
                  <a:pt x="21336" y="27533"/>
                </a:lnTo>
                <a:lnTo>
                  <a:pt x="21336" y="18288"/>
                </a:lnTo>
                <a:lnTo>
                  <a:pt x="0" y="18288"/>
                </a:lnTo>
                <a:lnTo>
                  <a:pt x="0" y="115925"/>
                </a:lnTo>
                <a:lnTo>
                  <a:pt x="9144" y="115925"/>
                </a:lnTo>
                <a:lnTo>
                  <a:pt x="9144" y="108305"/>
                </a:lnTo>
                <a:lnTo>
                  <a:pt x="30581" y="108305"/>
                </a:lnTo>
                <a:lnTo>
                  <a:pt x="30581" y="99161"/>
                </a:lnTo>
                <a:lnTo>
                  <a:pt x="30581" y="27533"/>
                </a:lnTo>
                <a:lnTo>
                  <a:pt x="30581" y="18288"/>
                </a:lnTo>
                <a:close/>
              </a:path>
              <a:path w="1656079" h="145414">
                <a:moveTo>
                  <a:pt x="79349" y="10668"/>
                </a:moveTo>
                <a:lnTo>
                  <a:pt x="70205" y="10668"/>
                </a:lnTo>
                <a:lnTo>
                  <a:pt x="70205" y="19812"/>
                </a:lnTo>
                <a:lnTo>
                  <a:pt x="70205" y="47345"/>
                </a:lnTo>
                <a:lnTo>
                  <a:pt x="70205" y="54965"/>
                </a:lnTo>
                <a:lnTo>
                  <a:pt x="69316" y="62687"/>
                </a:lnTo>
                <a:lnTo>
                  <a:pt x="68872" y="69824"/>
                </a:lnTo>
                <a:lnTo>
                  <a:pt x="68694" y="76403"/>
                </a:lnTo>
                <a:lnTo>
                  <a:pt x="68681" y="82397"/>
                </a:lnTo>
                <a:lnTo>
                  <a:pt x="54965" y="82397"/>
                </a:lnTo>
                <a:lnTo>
                  <a:pt x="54965" y="54965"/>
                </a:lnTo>
                <a:lnTo>
                  <a:pt x="70205" y="54965"/>
                </a:lnTo>
                <a:lnTo>
                  <a:pt x="70205" y="47345"/>
                </a:lnTo>
                <a:lnTo>
                  <a:pt x="54965" y="47345"/>
                </a:lnTo>
                <a:lnTo>
                  <a:pt x="55841" y="40487"/>
                </a:lnTo>
                <a:lnTo>
                  <a:pt x="56286" y="33616"/>
                </a:lnTo>
                <a:lnTo>
                  <a:pt x="56438" y="27533"/>
                </a:lnTo>
                <a:lnTo>
                  <a:pt x="56489" y="19812"/>
                </a:lnTo>
                <a:lnTo>
                  <a:pt x="70205" y="19812"/>
                </a:lnTo>
                <a:lnTo>
                  <a:pt x="70205" y="10668"/>
                </a:lnTo>
                <a:lnTo>
                  <a:pt x="35153" y="10668"/>
                </a:lnTo>
                <a:lnTo>
                  <a:pt x="35153" y="19812"/>
                </a:lnTo>
                <a:lnTo>
                  <a:pt x="45821" y="19812"/>
                </a:lnTo>
                <a:lnTo>
                  <a:pt x="45821" y="47345"/>
                </a:lnTo>
                <a:lnTo>
                  <a:pt x="35153" y="47345"/>
                </a:lnTo>
                <a:lnTo>
                  <a:pt x="35153" y="54965"/>
                </a:lnTo>
                <a:lnTo>
                  <a:pt x="45821" y="54965"/>
                </a:lnTo>
                <a:lnTo>
                  <a:pt x="45580" y="62687"/>
                </a:lnTo>
                <a:lnTo>
                  <a:pt x="45059" y="69824"/>
                </a:lnTo>
                <a:lnTo>
                  <a:pt x="44526" y="76403"/>
                </a:lnTo>
                <a:lnTo>
                  <a:pt x="44297" y="82397"/>
                </a:lnTo>
                <a:lnTo>
                  <a:pt x="35153" y="82397"/>
                </a:lnTo>
                <a:lnTo>
                  <a:pt x="35153" y="90017"/>
                </a:lnTo>
                <a:lnTo>
                  <a:pt x="44297" y="90017"/>
                </a:lnTo>
                <a:lnTo>
                  <a:pt x="40881" y="103187"/>
                </a:lnTo>
                <a:lnTo>
                  <a:pt x="35331" y="115214"/>
                </a:lnTo>
                <a:lnTo>
                  <a:pt x="27749" y="126098"/>
                </a:lnTo>
                <a:lnTo>
                  <a:pt x="18288" y="135826"/>
                </a:lnTo>
                <a:lnTo>
                  <a:pt x="21336" y="138874"/>
                </a:lnTo>
                <a:lnTo>
                  <a:pt x="24485" y="141922"/>
                </a:lnTo>
                <a:lnTo>
                  <a:pt x="26009" y="144970"/>
                </a:lnTo>
                <a:lnTo>
                  <a:pt x="37147" y="133172"/>
                </a:lnTo>
                <a:lnTo>
                  <a:pt x="45427" y="120357"/>
                </a:lnTo>
                <a:lnTo>
                  <a:pt x="50863" y="106108"/>
                </a:lnTo>
                <a:lnTo>
                  <a:pt x="53441" y="90017"/>
                </a:lnTo>
                <a:lnTo>
                  <a:pt x="68681" y="90017"/>
                </a:lnTo>
                <a:lnTo>
                  <a:pt x="68681" y="119062"/>
                </a:lnTo>
                <a:lnTo>
                  <a:pt x="67157" y="125158"/>
                </a:lnTo>
                <a:lnTo>
                  <a:pt x="64109" y="129730"/>
                </a:lnTo>
                <a:lnTo>
                  <a:pt x="58013" y="128206"/>
                </a:lnTo>
                <a:lnTo>
                  <a:pt x="42773" y="128206"/>
                </a:lnTo>
                <a:lnTo>
                  <a:pt x="44297" y="132778"/>
                </a:lnTo>
                <a:lnTo>
                  <a:pt x="44297" y="135826"/>
                </a:lnTo>
                <a:lnTo>
                  <a:pt x="45821" y="138874"/>
                </a:lnTo>
                <a:lnTo>
                  <a:pt x="71729" y="138874"/>
                </a:lnTo>
                <a:lnTo>
                  <a:pt x="77825" y="134302"/>
                </a:lnTo>
                <a:lnTo>
                  <a:pt x="77825" y="129730"/>
                </a:lnTo>
                <a:lnTo>
                  <a:pt x="77901" y="120357"/>
                </a:lnTo>
                <a:lnTo>
                  <a:pt x="79209" y="69824"/>
                </a:lnTo>
                <a:lnTo>
                  <a:pt x="79324" y="33616"/>
                </a:lnTo>
                <a:lnTo>
                  <a:pt x="79349" y="10668"/>
                </a:lnTo>
                <a:close/>
              </a:path>
              <a:path w="1656079" h="145414">
                <a:moveTo>
                  <a:pt x="134315" y="97637"/>
                </a:moveTo>
                <a:lnTo>
                  <a:pt x="133184" y="87642"/>
                </a:lnTo>
                <a:lnTo>
                  <a:pt x="129921" y="78206"/>
                </a:lnTo>
                <a:lnTo>
                  <a:pt x="124650" y="69354"/>
                </a:lnTo>
                <a:lnTo>
                  <a:pt x="117538" y="61061"/>
                </a:lnTo>
                <a:lnTo>
                  <a:pt x="120954" y="51879"/>
                </a:lnTo>
                <a:lnTo>
                  <a:pt x="124383" y="42379"/>
                </a:lnTo>
                <a:lnTo>
                  <a:pt x="127825" y="32308"/>
                </a:lnTo>
                <a:lnTo>
                  <a:pt x="131254" y="21336"/>
                </a:lnTo>
                <a:lnTo>
                  <a:pt x="131254" y="10668"/>
                </a:lnTo>
                <a:lnTo>
                  <a:pt x="90106" y="10668"/>
                </a:lnTo>
                <a:lnTo>
                  <a:pt x="90106" y="144970"/>
                </a:lnTo>
                <a:lnTo>
                  <a:pt x="99250" y="144970"/>
                </a:lnTo>
                <a:lnTo>
                  <a:pt x="99250" y="21336"/>
                </a:lnTo>
                <a:lnTo>
                  <a:pt x="120599" y="21336"/>
                </a:lnTo>
                <a:lnTo>
                  <a:pt x="117779" y="30835"/>
                </a:lnTo>
                <a:lnTo>
                  <a:pt x="114109" y="40855"/>
                </a:lnTo>
                <a:lnTo>
                  <a:pt x="109867" y="51447"/>
                </a:lnTo>
                <a:lnTo>
                  <a:pt x="105346" y="62585"/>
                </a:lnTo>
                <a:lnTo>
                  <a:pt x="113347" y="71501"/>
                </a:lnTo>
                <a:lnTo>
                  <a:pt x="119062" y="80111"/>
                </a:lnTo>
                <a:lnTo>
                  <a:pt x="122491" y="88734"/>
                </a:lnTo>
                <a:lnTo>
                  <a:pt x="123634" y="97637"/>
                </a:lnTo>
                <a:lnTo>
                  <a:pt x="123634" y="106781"/>
                </a:lnTo>
                <a:lnTo>
                  <a:pt x="120599" y="111353"/>
                </a:lnTo>
                <a:lnTo>
                  <a:pt x="105346" y="111353"/>
                </a:lnTo>
                <a:lnTo>
                  <a:pt x="100774" y="109829"/>
                </a:lnTo>
                <a:lnTo>
                  <a:pt x="100774" y="112877"/>
                </a:lnTo>
                <a:lnTo>
                  <a:pt x="102298" y="117449"/>
                </a:lnTo>
                <a:lnTo>
                  <a:pt x="102298" y="120586"/>
                </a:lnTo>
                <a:lnTo>
                  <a:pt x="108394" y="122110"/>
                </a:lnTo>
                <a:lnTo>
                  <a:pt x="116027" y="122110"/>
                </a:lnTo>
                <a:lnTo>
                  <a:pt x="124015" y="120650"/>
                </a:lnTo>
                <a:lnTo>
                  <a:pt x="129730" y="116166"/>
                </a:lnTo>
                <a:lnTo>
                  <a:pt x="131889" y="111353"/>
                </a:lnTo>
                <a:lnTo>
                  <a:pt x="133159" y="108534"/>
                </a:lnTo>
                <a:lnTo>
                  <a:pt x="134315" y="97637"/>
                </a:lnTo>
                <a:close/>
              </a:path>
              <a:path w="1656079" h="145414">
                <a:moveTo>
                  <a:pt x="283845" y="126682"/>
                </a:moveTo>
                <a:lnTo>
                  <a:pt x="218224" y="126682"/>
                </a:lnTo>
                <a:lnTo>
                  <a:pt x="218224" y="108305"/>
                </a:lnTo>
                <a:lnTo>
                  <a:pt x="274701" y="108305"/>
                </a:lnTo>
                <a:lnTo>
                  <a:pt x="274701" y="97637"/>
                </a:lnTo>
                <a:lnTo>
                  <a:pt x="218224" y="97637"/>
                </a:lnTo>
                <a:lnTo>
                  <a:pt x="218224" y="79629"/>
                </a:lnTo>
                <a:lnTo>
                  <a:pt x="257937" y="79629"/>
                </a:lnTo>
                <a:lnTo>
                  <a:pt x="257937" y="83921"/>
                </a:lnTo>
                <a:lnTo>
                  <a:pt x="268605" y="83921"/>
                </a:lnTo>
                <a:lnTo>
                  <a:pt x="268605" y="40259"/>
                </a:lnTo>
                <a:lnTo>
                  <a:pt x="257937" y="40259"/>
                </a:lnTo>
                <a:lnTo>
                  <a:pt x="257937" y="49149"/>
                </a:lnTo>
                <a:lnTo>
                  <a:pt x="257937" y="68199"/>
                </a:lnTo>
                <a:lnTo>
                  <a:pt x="218224" y="68199"/>
                </a:lnTo>
                <a:lnTo>
                  <a:pt x="218224" y="49149"/>
                </a:lnTo>
                <a:lnTo>
                  <a:pt x="257937" y="49149"/>
                </a:lnTo>
                <a:lnTo>
                  <a:pt x="257937" y="40259"/>
                </a:lnTo>
                <a:lnTo>
                  <a:pt x="206032" y="40259"/>
                </a:lnTo>
                <a:lnTo>
                  <a:pt x="206032" y="49149"/>
                </a:lnTo>
                <a:lnTo>
                  <a:pt x="206032" y="68199"/>
                </a:lnTo>
                <a:lnTo>
                  <a:pt x="166408" y="68199"/>
                </a:lnTo>
                <a:lnTo>
                  <a:pt x="166408" y="49149"/>
                </a:lnTo>
                <a:lnTo>
                  <a:pt x="206032" y="49149"/>
                </a:lnTo>
                <a:lnTo>
                  <a:pt x="206032" y="40259"/>
                </a:lnTo>
                <a:lnTo>
                  <a:pt x="166408" y="40259"/>
                </a:lnTo>
                <a:lnTo>
                  <a:pt x="166408" y="19939"/>
                </a:lnTo>
                <a:lnTo>
                  <a:pt x="206032" y="19939"/>
                </a:lnTo>
                <a:lnTo>
                  <a:pt x="206032" y="39725"/>
                </a:lnTo>
                <a:lnTo>
                  <a:pt x="218224" y="39725"/>
                </a:lnTo>
                <a:lnTo>
                  <a:pt x="218224" y="19939"/>
                </a:lnTo>
                <a:lnTo>
                  <a:pt x="257937" y="19939"/>
                </a:lnTo>
                <a:lnTo>
                  <a:pt x="257937" y="39725"/>
                </a:lnTo>
                <a:lnTo>
                  <a:pt x="268605" y="39725"/>
                </a:lnTo>
                <a:lnTo>
                  <a:pt x="268605" y="19939"/>
                </a:lnTo>
                <a:lnTo>
                  <a:pt x="268605" y="19812"/>
                </a:lnTo>
                <a:lnTo>
                  <a:pt x="268605" y="11049"/>
                </a:lnTo>
                <a:lnTo>
                  <a:pt x="154127" y="11049"/>
                </a:lnTo>
                <a:lnTo>
                  <a:pt x="154127" y="83439"/>
                </a:lnTo>
                <a:lnTo>
                  <a:pt x="166408" y="83439"/>
                </a:lnTo>
                <a:lnTo>
                  <a:pt x="166408" y="79629"/>
                </a:lnTo>
                <a:lnTo>
                  <a:pt x="206032" y="79629"/>
                </a:lnTo>
                <a:lnTo>
                  <a:pt x="206032" y="97637"/>
                </a:lnTo>
                <a:lnTo>
                  <a:pt x="149542" y="97637"/>
                </a:lnTo>
                <a:lnTo>
                  <a:pt x="149542" y="108305"/>
                </a:lnTo>
                <a:lnTo>
                  <a:pt x="206032" y="108305"/>
                </a:lnTo>
                <a:lnTo>
                  <a:pt x="206032" y="126682"/>
                </a:lnTo>
                <a:lnTo>
                  <a:pt x="140398" y="126682"/>
                </a:lnTo>
                <a:lnTo>
                  <a:pt x="140398" y="137350"/>
                </a:lnTo>
                <a:lnTo>
                  <a:pt x="283845" y="137350"/>
                </a:lnTo>
                <a:lnTo>
                  <a:pt x="283845" y="126682"/>
                </a:lnTo>
                <a:close/>
              </a:path>
              <a:path w="1656079" h="145414">
                <a:moveTo>
                  <a:pt x="430441" y="19812"/>
                </a:moveTo>
                <a:lnTo>
                  <a:pt x="347954" y="19812"/>
                </a:lnTo>
                <a:lnTo>
                  <a:pt x="351002" y="15240"/>
                </a:lnTo>
                <a:lnTo>
                  <a:pt x="352526" y="9144"/>
                </a:lnTo>
                <a:lnTo>
                  <a:pt x="354050" y="4572"/>
                </a:lnTo>
                <a:lnTo>
                  <a:pt x="343382" y="1524"/>
                </a:lnTo>
                <a:lnTo>
                  <a:pt x="340334" y="7620"/>
                </a:lnTo>
                <a:lnTo>
                  <a:pt x="338810" y="13716"/>
                </a:lnTo>
                <a:lnTo>
                  <a:pt x="335762" y="19812"/>
                </a:lnTo>
                <a:lnTo>
                  <a:pt x="291477" y="19812"/>
                </a:lnTo>
                <a:lnTo>
                  <a:pt x="291477" y="30581"/>
                </a:lnTo>
                <a:lnTo>
                  <a:pt x="331190" y="30581"/>
                </a:lnTo>
                <a:lnTo>
                  <a:pt x="322351" y="44259"/>
                </a:lnTo>
                <a:lnTo>
                  <a:pt x="311937" y="57632"/>
                </a:lnTo>
                <a:lnTo>
                  <a:pt x="300075" y="70446"/>
                </a:lnTo>
                <a:lnTo>
                  <a:pt x="286905" y="82397"/>
                </a:lnTo>
                <a:lnTo>
                  <a:pt x="289941" y="85445"/>
                </a:lnTo>
                <a:lnTo>
                  <a:pt x="291477" y="90017"/>
                </a:lnTo>
                <a:lnTo>
                  <a:pt x="294614" y="93065"/>
                </a:lnTo>
                <a:lnTo>
                  <a:pt x="300329" y="87337"/>
                </a:lnTo>
                <a:lnTo>
                  <a:pt x="306031" y="81445"/>
                </a:lnTo>
                <a:lnTo>
                  <a:pt x="311759" y="75285"/>
                </a:lnTo>
                <a:lnTo>
                  <a:pt x="317474" y="68681"/>
                </a:lnTo>
                <a:lnTo>
                  <a:pt x="317474" y="143446"/>
                </a:lnTo>
                <a:lnTo>
                  <a:pt x="328142" y="143446"/>
                </a:lnTo>
                <a:lnTo>
                  <a:pt x="328142" y="111353"/>
                </a:lnTo>
                <a:lnTo>
                  <a:pt x="401396" y="111353"/>
                </a:lnTo>
                <a:lnTo>
                  <a:pt x="401396" y="128206"/>
                </a:lnTo>
                <a:lnTo>
                  <a:pt x="396824" y="131254"/>
                </a:lnTo>
                <a:lnTo>
                  <a:pt x="378523" y="131254"/>
                </a:lnTo>
                <a:lnTo>
                  <a:pt x="369379" y="129730"/>
                </a:lnTo>
                <a:lnTo>
                  <a:pt x="370903" y="134302"/>
                </a:lnTo>
                <a:lnTo>
                  <a:pt x="370903" y="138874"/>
                </a:lnTo>
                <a:lnTo>
                  <a:pt x="372440" y="141922"/>
                </a:lnTo>
                <a:lnTo>
                  <a:pt x="405968" y="141922"/>
                </a:lnTo>
                <a:lnTo>
                  <a:pt x="412051" y="135826"/>
                </a:lnTo>
                <a:lnTo>
                  <a:pt x="412051" y="131254"/>
                </a:lnTo>
                <a:lnTo>
                  <a:pt x="412051" y="111353"/>
                </a:lnTo>
                <a:lnTo>
                  <a:pt x="412051" y="47345"/>
                </a:lnTo>
                <a:lnTo>
                  <a:pt x="401396" y="47345"/>
                </a:lnTo>
                <a:lnTo>
                  <a:pt x="401396" y="58013"/>
                </a:lnTo>
                <a:lnTo>
                  <a:pt x="401396" y="74777"/>
                </a:lnTo>
                <a:lnTo>
                  <a:pt x="401396" y="83921"/>
                </a:lnTo>
                <a:lnTo>
                  <a:pt x="401396" y="100685"/>
                </a:lnTo>
                <a:lnTo>
                  <a:pt x="328142" y="100685"/>
                </a:lnTo>
                <a:lnTo>
                  <a:pt x="328142" y="83921"/>
                </a:lnTo>
                <a:lnTo>
                  <a:pt x="401396" y="83921"/>
                </a:lnTo>
                <a:lnTo>
                  <a:pt x="401396" y="74777"/>
                </a:lnTo>
                <a:lnTo>
                  <a:pt x="328142" y="74777"/>
                </a:lnTo>
                <a:lnTo>
                  <a:pt x="328142" y="68681"/>
                </a:lnTo>
                <a:lnTo>
                  <a:pt x="328142" y="58013"/>
                </a:lnTo>
                <a:lnTo>
                  <a:pt x="401396" y="58013"/>
                </a:lnTo>
                <a:lnTo>
                  <a:pt x="401396" y="47345"/>
                </a:lnTo>
                <a:lnTo>
                  <a:pt x="334238" y="47345"/>
                </a:lnTo>
                <a:lnTo>
                  <a:pt x="337286" y="41249"/>
                </a:lnTo>
                <a:lnTo>
                  <a:pt x="340334" y="36677"/>
                </a:lnTo>
                <a:lnTo>
                  <a:pt x="343382" y="30581"/>
                </a:lnTo>
                <a:lnTo>
                  <a:pt x="430441" y="30581"/>
                </a:lnTo>
                <a:lnTo>
                  <a:pt x="430441" y="19812"/>
                </a:lnTo>
                <a:close/>
              </a:path>
              <a:path w="1656079" h="145414">
                <a:moveTo>
                  <a:pt x="492925" y="15240"/>
                </a:moveTo>
                <a:lnTo>
                  <a:pt x="488937" y="11798"/>
                </a:lnTo>
                <a:lnTo>
                  <a:pt x="483971" y="8204"/>
                </a:lnTo>
                <a:lnTo>
                  <a:pt x="471589" y="0"/>
                </a:lnTo>
                <a:lnTo>
                  <a:pt x="465493" y="7620"/>
                </a:lnTo>
                <a:lnTo>
                  <a:pt x="480733" y="19812"/>
                </a:lnTo>
                <a:lnTo>
                  <a:pt x="485305" y="22860"/>
                </a:lnTo>
                <a:lnTo>
                  <a:pt x="492925" y="15240"/>
                </a:lnTo>
                <a:close/>
              </a:path>
              <a:path w="1656079" h="145414">
                <a:moveTo>
                  <a:pt x="576935" y="70205"/>
                </a:moveTo>
                <a:lnTo>
                  <a:pt x="512826" y="70205"/>
                </a:lnTo>
                <a:lnTo>
                  <a:pt x="512826" y="56489"/>
                </a:lnTo>
                <a:lnTo>
                  <a:pt x="566267" y="56489"/>
                </a:lnTo>
                <a:lnTo>
                  <a:pt x="566267" y="45821"/>
                </a:lnTo>
                <a:lnTo>
                  <a:pt x="512826" y="45821"/>
                </a:lnTo>
                <a:lnTo>
                  <a:pt x="512826" y="33629"/>
                </a:lnTo>
                <a:lnTo>
                  <a:pt x="573887" y="33629"/>
                </a:lnTo>
                <a:lnTo>
                  <a:pt x="573887" y="22860"/>
                </a:lnTo>
                <a:lnTo>
                  <a:pt x="528066" y="22860"/>
                </a:lnTo>
                <a:lnTo>
                  <a:pt x="534162" y="18288"/>
                </a:lnTo>
                <a:lnTo>
                  <a:pt x="541782" y="13716"/>
                </a:lnTo>
                <a:lnTo>
                  <a:pt x="547878" y="9144"/>
                </a:lnTo>
                <a:lnTo>
                  <a:pt x="538734" y="1524"/>
                </a:lnTo>
                <a:lnTo>
                  <a:pt x="532638" y="6096"/>
                </a:lnTo>
                <a:lnTo>
                  <a:pt x="526542" y="12192"/>
                </a:lnTo>
                <a:lnTo>
                  <a:pt x="518922" y="16764"/>
                </a:lnTo>
                <a:lnTo>
                  <a:pt x="523494" y="22860"/>
                </a:lnTo>
                <a:lnTo>
                  <a:pt x="485305" y="22860"/>
                </a:lnTo>
                <a:lnTo>
                  <a:pt x="439585" y="22860"/>
                </a:lnTo>
                <a:lnTo>
                  <a:pt x="439585" y="33629"/>
                </a:lnTo>
                <a:lnTo>
                  <a:pt x="500634" y="33629"/>
                </a:lnTo>
                <a:lnTo>
                  <a:pt x="500634" y="45821"/>
                </a:lnTo>
                <a:lnTo>
                  <a:pt x="448729" y="45821"/>
                </a:lnTo>
                <a:lnTo>
                  <a:pt x="448729" y="56489"/>
                </a:lnTo>
                <a:lnTo>
                  <a:pt x="500634" y="56489"/>
                </a:lnTo>
                <a:lnTo>
                  <a:pt x="500634" y="70205"/>
                </a:lnTo>
                <a:lnTo>
                  <a:pt x="436537" y="70205"/>
                </a:lnTo>
                <a:lnTo>
                  <a:pt x="436537" y="79349"/>
                </a:lnTo>
                <a:lnTo>
                  <a:pt x="576935" y="79349"/>
                </a:lnTo>
                <a:lnTo>
                  <a:pt x="576935" y="70205"/>
                </a:lnTo>
                <a:close/>
              </a:path>
              <a:path w="1656079" h="145414">
                <a:moveTo>
                  <a:pt x="578459" y="131254"/>
                </a:moveTo>
                <a:lnTo>
                  <a:pt x="540270" y="123253"/>
                </a:lnTo>
                <a:lnTo>
                  <a:pt x="515886" y="103733"/>
                </a:lnTo>
                <a:lnTo>
                  <a:pt x="575411" y="103733"/>
                </a:lnTo>
                <a:lnTo>
                  <a:pt x="575411" y="94589"/>
                </a:lnTo>
                <a:lnTo>
                  <a:pt x="511314" y="94589"/>
                </a:lnTo>
                <a:lnTo>
                  <a:pt x="512826" y="90017"/>
                </a:lnTo>
                <a:lnTo>
                  <a:pt x="512826" y="86969"/>
                </a:lnTo>
                <a:lnTo>
                  <a:pt x="514350" y="82397"/>
                </a:lnTo>
                <a:lnTo>
                  <a:pt x="502158" y="82397"/>
                </a:lnTo>
                <a:lnTo>
                  <a:pt x="502158" y="86969"/>
                </a:lnTo>
                <a:lnTo>
                  <a:pt x="500634" y="90017"/>
                </a:lnTo>
                <a:lnTo>
                  <a:pt x="500634" y="94589"/>
                </a:lnTo>
                <a:lnTo>
                  <a:pt x="438061" y="94589"/>
                </a:lnTo>
                <a:lnTo>
                  <a:pt x="438061" y="103733"/>
                </a:lnTo>
                <a:lnTo>
                  <a:pt x="496062" y="103733"/>
                </a:lnTo>
                <a:lnTo>
                  <a:pt x="487768" y="114338"/>
                </a:lnTo>
                <a:lnTo>
                  <a:pt x="474637" y="123063"/>
                </a:lnTo>
                <a:lnTo>
                  <a:pt x="456958" y="129755"/>
                </a:lnTo>
                <a:lnTo>
                  <a:pt x="435013" y="134302"/>
                </a:lnTo>
                <a:lnTo>
                  <a:pt x="438061" y="138874"/>
                </a:lnTo>
                <a:lnTo>
                  <a:pt x="441109" y="141922"/>
                </a:lnTo>
                <a:lnTo>
                  <a:pt x="442633" y="144970"/>
                </a:lnTo>
                <a:lnTo>
                  <a:pt x="465505" y="139242"/>
                </a:lnTo>
                <a:lnTo>
                  <a:pt x="483819" y="131064"/>
                </a:lnTo>
                <a:lnTo>
                  <a:pt x="497560" y="120294"/>
                </a:lnTo>
                <a:lnTo>
                  <a:pt x="506730" y="106781"/>
                </a:lnTo>
                <a:lnTo>
                  <a:pt x="516699" y="119418"/>
                </a:lnTo>
                <a:lnTo>
                  <a:pt x="530555" y="129730"/>
                </a:lnTo>
                <a:lnTo>
                  <a:pt x="548132" y="137731"/>
                </a:lnTo>
                <a:lnTo>
                  <a:pt x="569315" y="143446"/>
                </a:lnTo>
                <a:lnTo>
                  <a:pt x="572363" y="140398"/>
                </a:lnTo>
                <a:lnTo>
                  <a:pt x="573887" y="137350"/>
                </a:lnTo>
                <a:lnTo>
                  <a:pt x="578459" y="131254"/>
                </a:lnTo>
                <a:close/>
              </a:path>
              <a:path w="1656079" h="145414">
                <a:moveTo>
                  <a:pt x="628751" y="18288"/>
                </a:moveTo>
                <a:lnTo>
                  <a:pt x="618083" y="18288"/>
                </a:lnTo>
                <a:lnTo>
                  <a:pt x="618083" y="29057"/>
                </a:lnTo>
                <a:lnTo>
                  <a:pt x="618083" y="96113"/>
                </a:lnTo>
                <a:lnTo>
                  <a:pt x="601319" y="96113"/>
                </a:lnTo>
                <a:lnTo>
                  <a:pt x="601319" y="29057"/>
                </a:lnTo>
                <a:lnTo>
                  <a:pt x="618083" y="29057"/>
                </a:lnTo>
                <a:lnTo>
                  <a:pt x="618083" y="18288"/>
                </a:lnTo>
                <a:lnTo>
                  <a:pt x="590651" y="18288"/>
                </a:lnTo>
                <a:lnTo>
                  <a:pt x="590651" y="117449"/>
                </a:lnTo>
                <a:lnTo>
                  <a:pt x="601319" y="117449"/>
                </a:lnTo>
                <a:lnTo>
                  <a:pt x="601319" y="105257"/>
                </a:lnTo>
                <a:lnTo>
                  <a:pt x="628751" y="105257"/>
                </a:lnTo>
                <a:lnTo>
                  <a:pt x="628751" y="96113"/>
                </a:lnTo>
                <a:lnTo>
                  <a:pt x="628751" y="29057"/>
                </a:lnTo>
                <a:lnTo>
                  <a:pt x="628751" y="18288"/>
                </a:lnTo>
                <a:close/>
              </a:path>
              <a:path w="1656079" h="145414">
                <a:moveTo>
                  <a:pt x="726478" y="122110"/>
                </a:moveTo>
                <a:lnTo>
                  <a:pt x="714425" y="112915"/>
                </a:lnTo>
                <a:lnTo>
                  <a:pt x="703364" y="101460"/>
                </a:lnTo>
                <a:lnTo>
                  <a:pt x="693166" y="87744"/>
                </a:lnTo>
                <a:lnTo>
                  <a:pt x="691819" y="85445"/>
                </a:lnTo>
                <a:lnTo>
                  <a:pt x="690918" y="83921"/>
                </a:lnTo>
                <a:lnTo>
                  <a:pt x="683704" y="71729"/>
                </a:lnTo>
                <a:lnTo>
                  <a:pt x="721906" y="71729"/>
                </a:lnTo>
                <a:lnTo>
                  <a:pt x="721906" y="62585"/>
                </a:lnTo>
                <a:lnTo>
                  <a:pt x="680656" y="62585"/>
                </a:lnTo>
                <a:lnTo>
                  <a:pt x="680656" y="35153"/>
                </a:lnTo>
                <a:lnTo>
                  <a:pt x="715810" y="35153"/>
                </a:lnTo>
                <a:lnTo>
                  <a:pt x="715810" y="26009"/>
                </a:lnTo>
                <a:lnTo>
                  <a:pt x="680656" y="26009"/>
                </a:lnTo>
                <a:lnTo>
                  <a:pt x="680656" y="3048"/>
                </a:lnTo>
                <a:lnTo>
                  <a:pt x="669988" y="3048"/>
                </a:lnTo>
                <a:lnTo>
                  <a:pt x="669988" y="26009"/>
                </a:lnTo>
                <a:lnTo>
                  <a:pt x="637984" y="26009"/>
                </a:lnTo>
                <a:lnTo>
                  <a:pt x="637984" y="35153"/>
                </a:lnTo>
                <a:lnTo>
                  <a:pt x="669988" y="35153"/>
                </a:lnTo>
                <a:lnTo>
                  <a:pt x="669988" y="62585"/>
                </a:lnTo>
                <a:lnTo>
                  <a:pt x="631888" y="62585"/>
                </a:lnTo>
                <a:lnTo>
                  <a:pt x="631888" y="71729"/>
                </a:lnTo>
                <a:lnTo>
                  <a:pt x="666940" y="71729"/>
                </a:lnTo>
                <a:lnTo>
                  <a:pt x="656983" y="86931"/>
                </a:lnTo>
                <a:lnTo>
                  <a:pt x="645591" y="100698"/>
                </a:lnTo>
                <a:lnTo>
                  <a:pt x="633031" y="113347"/>
                </a:lnTo>
                <a:lnTo>
                  <a:pt x="619607" y="125158"/>
                </a:lnTo>
                <a:lnTo>
                  <a:pt x="628751" y="134302"/>
                </a:lnTo>
                <a:lnTo>
                  <a:pt x="640803" y="122580"/>
                </a:lnTo>
                <a:lnTo>
                  <a:pt x="651687" y="110261"/>
                </a:lnTo>
                <a:lnTo>
                  <a:pt x="661403" y="97370"/>
                </a:lnTo>
                <a:lnTo>
                  <a:pt x="669988" y="83921"/>
                </a:lnTo>
                <a:lnTo>
                  <a:pt x="669988" y="143446"/>
                </a:lnTo>
                <a:lnTo>
                  <a:pt x="680656" y="143446"/>
                </a:lnTo>
                <a:lnTo>
                  <a:pt x="680656" y="85445"/>
                </a:lnTo>
                <a:lnTo>
                  <a:pt x="688733" y="98628"/>
                </a:lnTo>
                <a:lnTo>
                  <a:pt x="697280" y="110832"/>
                </a:lnTo>
                <a:lnTo>
                  <a:pt x="706666" y="122174"/>
                </a:lnTo>
                <a:lnTo>
                  <a:pt x="717334" y="132778"/>
                </a:lnTo>
                <a:lnTo>
                  <a:pt x="720382" y="129730"/>
                </a:lnTo>
                <a:lnTo>
                  <a:pt x="723430" y="125158"/>
                </a:lnTo>
                <a:lnTo>
                  <a:pt x="726478" y="122110"/>
                </a:lnTo>
                <a:close/>
              </a:path>
              <a:path w="1656079" h="145414">
                <a:moveTo>
                  <a:pt x="872972" y="129730"/>
                </a:moveTo>
                <a:lnTo>
                  <a:pt x="853541" y="124574"/>
                </a:lnTo>
                <a:lnTo>
                  <a:pt x="836536" y="118262"/>
                </a:lnTo>
                <a:lnTo>
                  <a:pt x="823175" y="111353"/>
                </a:lnTo>
                <a:lnTo>
                  <a:pt x="822096" y="110807"/>
                </a:lnTo>
                <a:lnTo>
                  <a:pt x="810387" y="102209"/>
                </a:lnTo>
                <a:lnTo>
                  <a:pt x="816800" y="94589"/>
                </a:lnTo>
                <a:lnTo>
                  <a:pt x="823849" y="86207"/>
                </a:lnTo>
                <a:lnTo>
                  <a:pt x="834631" y="67906"/>
                </a:lnTo>
                <a:lnTo>
                  <a:pt x="842822" y="47307"/>
                </a:lnTo>
                <a:lnTo>
                  <a:pt x="848588" y="24384"/>
                </a:lnTo>
                <a:lnTo>
                  <a:pt x="848588" y="13716"/>
                </a:lnTo>
                <a:lnTo>
                  <a:pt x="836396" y="13716"/>
                </a:lnTo>
                <a:lnTo>
                  <a:pt x="836396" y="24384"/>
                </a:lnTo>
                <a:lnTo>
                  <a:pt x="831545" y="44399"/>
                </a:lnTo>
                <a:lnTo>
                  <a:pt x="823963" y="62953"/>
                </a:lnTo>
                <a:lnTo>
                  <a:pt x="813803" y="79781"/>
                </a:lnTo>
                <a:lnTo>
                  <a:pt x="801243" y="94589"/>
                </a:lnTo>
                <a:lnTo>
                  <a:pt x="789787" y="80645"/>
                </a:lnTo>
                <a:lnTo>
                  <a:pt x="780478" y="64109"/>
                </a:lnTo>
                <a:lnTo>
                  <a:pt x="773163" y="45262"/>
                </a:lnTo>
                <a:lnTo>
                  <a:pt x="767727" y="24384"/>
                </a:lnTo>
                <a:lnTo>
                  <a:pt x="836396" y="24384"/>
                </a:lnTo>
                <a:lnTo>
                  <a:pt x="836396" y="13716"/>
                </a:lnTo>
                <a:lnTo>
                  <a:pt x="743242" y="13716"/>
                </a:lnTo>
                <a:lnTo>
                  <a:pt x="743242" y="24384"/>
                </a:lnTo>
                <a:lnTo>
                  <a:pt x="755434" y="24384"/>
                </a:lnTo>
                <a:lnTo>
                  <a:pt x="761161" y="48171"/>
                </a:lnTo>
                <a:lnTo>
                  <a:pt x="769188" y="69049"/>
                </a:lnTo>
                <a:lnTo>
                  <a:pt x="779500" y="87071"/>
                </a:lnTo>
                <a:lnTo>
                  <a:pt x="792099" y="102209"/>
                </a:lnTo>
                <a:lnTo>
                  <a:pt x="780389" y="110845"/>
                </a:lnTo>
                <a:lnTo>
                  <a:pt x="765949" y="118643"/>
                </a:lnTo>
                <a:lnTo>
                  <a:pt x="748944" y="125869"/>
                </a:lnTo>
                <a:lnTo>
                  <a:pt x="729526" y="132778"/>
                </a:lnTo>
                <a:lnTo>
                  <a:pt x="734098" y="135826"/>
                </a:lnTo>
                <a:lnTo>
                  <a:pt x="735622" y="140398"/>
                </a:lnTo>
                <a:lnTo>
                  <a:pt x="738670" y="143446"/>
                </a:lnTo>
                <a:lnTo>
                  <a:pt x="758990" y="135445"/>
                </a:lnTo>
                <a:lnTo>
                  <a:pt x="776274" y="127444"/>
                </a:lnTo>
                <a:lnTo>
                  <a:pt x="790397" y="119418"/>
                </a:lnTo>
                <a:lnTo>
                  <a:pt x="801243" y="111353"/>
                </a:lnTo>
                <a:lnTo>
                  <a:pt x="813562" y="120269"/>
                </a:lnTo>
                <a:lnTo>
                  <a:pt x="827773" y="128587"/>
                </a:lnTo>
                <a:lnTo>
                  <a:pt x="843965" y="136309"/>
                </a:lnTo>
                <a:lnTo>
                  <a:pt x="862304" y="143446"/>
                </a:lnTo>
                <a:lnTo>
                  <a:pt x="868400" y="134302"/>
                </a:lnTo>
                <a:lnTo>
                  <a:pt x="872972" y="129730"/>
                </a:lnTo>
                <a:close/>
              </a:path>
              <a:path w="1656079" h="145414">
                <a:moveTo>
                  <a:pt x="1019467" y="19812"/>
                </a:moveTo>
                <a:lnTo>
                  <a:pt x="937069" y="19812"/>
                </a:lnTo>
                <a:lnTo>
                  <a:pt x="940117" y="15240"/>
                </a:lnTo>
                <a:lnTo>
                  <a:pt x="941641" y="9144"/>
                </a:lnTo>
                <a:lnTo>
                  <a:pt x="944702" y="4572"/>
                </a:lnTo>
                <a:lnTo>
                  <a:pt x="932510" y="1524"/>
                </a:lnTo>
                <a:lnTo>
                  <a:pt x="929449" y="7620"/>
                </a:lnTo>
                <a:lnTo>
                  <a:pt x="927925" y="13716"/>
                </a:lnTo>
                <a:lnTo>
                  <a:pt x="924890" y="19812"/>
                </a:lnTo>
                <a:lnTo>
                  <a:pt x="880592" y="19812"/>
                </a:lnTo>
                <a:lnTo>
                  <a:pt x="880592" y="30581"/>
                </a:lnTo>
                <a:lnTo>
                  <a:pt x="920305" y="30581"/>
                </a:lnTo>
                <a:lnTo>
                  <a:pt x="911453" y="44259"/>
                </a:lnTo>
                <a:lnTo>
                  <a:pt x="901014" y="57632"/>
                </a:lnTo>
                <a:lnTo>
                  <a:pt x="889152" y="70446"/>
                </a:lnTo>
                <a:lnTo>
                  <a:pt x="876020" y="82397"/>
                </a:lnTo>
                <a:lnTo>
                  <a:pt x="879068" y="85445"/>
                </a:lnTo>
                <a:lnTo>
                  <a:pt x="880592" y="90017"/>
                </a:lnTo>
                <a:lnTo>
                  <a:pt x="883640" y="93065"/>
                </a:lnTo>
                <a:lnTo>
                  <a:pt x="889355" y="87337"/>
                </a:lnTo>
                <a:lnTo>
                  <a:pt x="895070" y="81445"/>
                </a:lnTo>
                <a:lnTo>
                  <a:pt x="900823" y="75285"/>
                </a:lnTo>
                <a:lnTo>
                  <a:pt x="906602" y="68681"/>
                </a:lnTo>
                <a:lnTo>
                  <a:pt x="906602" y="143446"/>
                </a:lnTo>
                <a:lnTo>
                  <a:pt x="917257" y="143446"/>
                </a:lnTo>
                <a:lnTo>
                  <a:pt x="917257" y="111353"/>
                </a:lnTo>
                <a:lnTo>
                  <a:pt x="990511" y="111353"/>
                </a:lnTo>
                <a:lnTo>
                  <a:pt x="990511" y="128206"/>
                </a:lnTo>
                <a:lnTo>
                  <a:pt x="987463" y="131254"/>
                </a:lnTo>
                <a:lnTo>
                  <a:pt x="967651" y="131254"/>
                </a:lnTo>
                <a:lnTo>
                  <a:pt x="958405" y="129730"/>
                </a:lnTo>
                <a:lnTo>
                  <a:pt x="959929" y="134302"/>
                </a:lnTo>
                <a:lnTo>
                  <a:pt x="959929" y="138874"/>
                </a:lnTo>
                <a:lnTo>
                  <a:pt x="961466" y="141922"/>
                </a:lnTo>
                <a:lnTo>
                  <a:pt x="995083" y="141922"/>
                </a:lnTo>
                <a:lnTo>
                  <a:pt x="1001179" y="135826"/>
                </a:lnTo>
                <a:lnTo>
                  <a:pt x="1001179" y="131254"/>
                </a:lnTo>
                <a:lnTo>
                  <a:pt x="1001179" y="111353"/>
                </a:lnTo>
                <a:lnTo>
                  <a:pt x="1001179" y="47345"/>
                </a:lnTo>
                <a:lnTo>
                  <a:pt x="990511" y="47345"/>
                </a:lnTo>
                <a:lnTo>
                  <a:pt x="990511" y="58013"/>
                </a:lnTo>
                <a:lnTo>
                  <a:pt x="990511" y="74777"/>
                </a:lnTo>
                <a:lnTo>
                  <a:pt x="990511" y="83921"/>
                </a:lnTo>
                <a:lnTo>
                  <a:pt x="990511" y="100685"/>
                </a:lnTo>
                <a:lnTo>
                  <a:pt x="917257" y="100685"/>
                </a:lnTo>
                <a:lnTo>
                  <a:pt x="917257" y="83921"/>
                </a:lnTo>
                <a:lnTo>
                  <a:pt x="990511" y="83921"/>
                </a:lnTo>
                <a:lnTo>
                  <a:pt x="990511" y="74777"/>
                </a:lnTo>
                <a:lnTo>
                  <a:pt x="917257" y="74777"/>
                </a:lnTo>
                <a:lnTo>
                  <a:pt x="917257" y="68681"/>
                </a:lnTo>
                <a:lnTo>
                  <a:pt x="917257" y="58013"/>
                </a:lnTo>
                <a:lnTo>
                  <a:pt x="990511" y="58013"/>
                </a:lnTo>
                <a:lnTo>
                  <a:pt x="990511" y="47345"/>
                </a:lnTo>
                <a:lnTo>
                  <a:pt x="923366" y="47345"/>
                </a:lnTo>
                <a:lnTo>
                  <a:pt x="926401" y="41249"/>
                </a:lnTo>
                <a:lnTo>
                  <a:pt x="929449" y="36677"/>
                </a:lnTo>
                <a:lnTo>
                  <a:pt x="932510" y="30581"/>
                </a:lnTo>
                <a:lnTo>
                  <a:pt x="1019467" y="30581"/>
                </a:lnTo>
                <a:lnTo>
                  <a:pt x="1019467" y="19812"/>
                </a:lnTo>
                <a:close/>
              </a:path>
              <a:path w="1656079" h="145414">
                <a:moveTo>
                  <a:pt x="1127861" y="90017"/>
                </a:moveTo>
                <a:lnTo>
                  <a:pt x="1124813" y="91541"/>
                </a:lnTo>
                <a:lnTo>
                  <a:pt x="1121765" y="91541"/>
                </a:lnTo>
                <a:lnTo>
                  <a:pt x="1118717" y="93065"/>
                </a:lnTo>
                <a:lnTo>
                  <a:pt x="1118717" y="16764"/>
                </a:lnTo>
                <a:lnTo>
                  <a:pt x="1126337" y="16764"/>
                </a:lnTo>
                <a:lnTo>
                  <a:pt x="1126337" y="7620"/>
                </a:lnTo>
                <a:lnTo>
                  <a:pt x="1108049" y="7620"/>
                </a:lnTo>
                <a:lnTo>
                  <a:pt x="1108049" y="16764"/>
                </a:lnTo>
                <a:lnTo>
                  <a:pt x="1108049" y="38201"/>
                </a:lnTo>
                <a:lnTo>
                  <a:pt x="1108049" y="45821"/>
                </a:lnTo>
                <a:lnTo>
                  <a:pt x="1108049" y="65633"/>
                </a:lnTo>
                <a:lnTo>
                  <a:pt x="1108049" y="74777"/>
                </a:lnTo>
                <a:lnTo>
                  <a:pt x="1108049" y="94589"/>
                </a:lnTo>
                <a:lnTo>
                  <a:pt x="1101953" y="94589"/>
                </a:lnTo>
                <a:lnTo>
                  <a:pt x="1097280" y="96113"/>
                </a:lnTo>
                <a:lnTo>
                  <a:pt x="1091196" y="97637"/>
                </a:lnTo>
                <a:lnTo>
                  <a:pt x="1091196" y="74777"/>
                </a:lnTo>
                <a:lnTo>
                  <a:pt x="1108049" y="74777"/>
                </a:lnTo>
                <a:lnTo>
                  <a:pt x="1108049" y="65633"/>
                </a:lnTo>
                <a:lnTo>
                  <a:pt x="1091196" y="65633"/>
                </a:lnTo>
                <a:lnTo>
                  <a:pt x="1091196" y="45821"/>
                </a:lnTo>
                <a:lnTo>
                  <a:pt x="1108049" y="45821"/>
                </a:lnTo>
                <a:lnTo>
                  <a:pt x="1108049" y="38201"/>
                </a:lnTo>
                <a:lnTo>
                  <a:pt x="1091196" y="38201"/>
                </a:lnTo>
                <a:lnTo>
                  <a:pt x="1091196" y="16764"/>
                </a:lnTo>
                <a:lnTo>
                  <a:pt x="1108049" y="16764"/>
                </a:lnTo>
                <a:lnTo>
                  <a:pt x="1108049" y="7620"/>
                </a:lnTo>
                <a:lnTo>
                  <a:pt x="1072908" y="7620"/>
                </a:lnTo>
                <a:lnTo>
                  <a:pt x="1072908" y="16764"/>
                </a:lnTo>
                <a:lnTo>
                  <a:pt x="1082052" y="16764"/>
                </a:lnTo>
                <a:lnTo>
                  <a:pt x="1082052" y="99161"/>
                </a:lnTo>
                <a:lnTo>
                  <a:pt x="1071384" y="99161"/>
                </a:lnTo>
                <a:lnTo>
                  <a:pt x="1074420" y="109829"/>
                </a:lnTo>
                <a:lnTo>
                  <a:pt x="1090053" y="107365"/>
                </a:lnTo>
                <a:lnTo>
                  <a:pt x="1098892" y="105765"/>
                </a:lnTo>
                <a:lnTo>
                  <a:pt x="1108049" y="103733"/>
                </a:lnTo>
                <a:lnTo>
                  <a:pt x="1108049" y="125158"/>
                </a:lnTo>
                <a:lnTo>
                  <a:pt x="1118717" y="125158"/>
                </a:lnTo>
                <a:lnTo>
                  <a:pt x="1118717" y="103733"/>
                </a:lnTo>
                <a:lnTo>
                  <a:pt x="1118717" y="102209"/>
                </a:lnTo>
                <a:lnTo>
                  <a:pt x="1121765" y="102209"/>
                </a:lnTo>
                <a:lnTo>
                  <a:pt x="1124813" y="100685"/>
                </a:lnTo>
                <a:lnTo>
                  <a:pt x="1127861" y="100685"/>
                </a:lnTo>
                <a:lnTo>
                  <a:pt x="1127861" y="97637"/>
                </a:lnTo>
                <a:lnTo>
                  <a:pt x="1127861" y="93065"/>
                </a:lnTo>
                <a:lnTo>
                  <a:pt x="1127861" y="90017"/>
                </a:lnTo>
                <a:close/>
              </a:path>
              <a:path w="1656079" h="145414">
                <a:moveTo>
                  <a:pt x="1162913" y="117449"/>
                </a:moveTo>
                <a:lnTo>
                  <a:pt x="1160360" y="108546"/>
                </a:lnTo>
                <a:lnTo>
                  <a:pt x="1157389" y="99923"/>
                </a:lnTo>
                <a:lnTo>
                  <a:pt x="1155941" y="96113"/>
                </a:lnTo>
                <a:lnTo>
                  <a:pt x="1150721" y="82397"/>
                </a:lnTo>
                <a:lnTo>
                  <a:pt x="1154734" y="70421"/>
                </a:lnTo>
                <a:lnTo>
                  <a:pt x="1155141" y="68681"/>
                </a:lnTo>
                <a:lnTo>
                  <a:pt x="1157770" y="57454"/>
                </a:lnTo>
                <a:lnTo>
                  <a:pt x="1159929" y="43611"/>
                </a:lnTo>
                <a:lnTo>
                  <a:pt x="1161389" y="29057"/>
                </a:lnTo>
                <a:lnTo>
                  <a:pt x="1161389" y="18288"/>
                </a:lnTo>
                <a:lnTo>
                  <a:pt x="1126337" y="18288"/>
                </a:lnTo>
                <a:lnTo>
                  <a:pt x="1126337" y="29057"/>
                </a:lnTo>
                <a:lnTo>
                  <a:pt x="1152245" y="29057"/>
                </a:lnTo>
                <a:lnTo>
                  <a:pt x="1151077" y="39331"/>
                </a:lnTo>
                <a:lnTo>
                  <a:pt x="1149769" y="49441"/>
                </a:lnTo>
                <a:lnTo>
                  <a:pt x="1148168" y="59283"/>
                </a:lnTo>
                <a:lnTo>
                  <a:pt x="1146149" y="68681"/>
                </a:lnTo>
                <a:lnTo>
                  <a:pt x="1142949" y="60921"/>
                </a:lnTo>
                <a:lnTo>
                  <a:pt x="1137081" y="45821"/>
                </a:lnTo>
                <a:lnTo>
                  <a:pt x="1133957" y="38201"/>
                </a:lnTo>
                <a:lnTo>
                  <a:pt x="1124813" y="41249"/>
                </a:lnTo>
                <a:lnTo>
                  <a:pt x="1129144" y="51562"/>
                </a:lnTo>
                <a:lnTo>
                  <a:pt x="1133195" y="62026"/>
                </a:lnTo>
                <a:lnTo>
                  <a:pt x="1137234" y="72758"/>
                </a:lnTo>
                <a:lnTo>
                  <a:pt x="1141577" y="83921"/>
                </a:lnTo>
                <a:lnTo>
                  <a:pt x="1137589" y="93065"/>
                </a:lnTo>
                <a:lnTo>
                  <a:pt x="1132814" y="101828"/>
                </a:lnTo>
                <a:lnTo>
                  <a:pt x="1127429" y="110070"/>
                </a:lnTo>
                <a:lnTo>
                  <a:pt x="1121765" y="117449"/>
                </a:lnTo>
                <a:lnTo>
                  <a:pt x="1124915" y="120700"/>
                </a:lnTo>
                <a:lnTo>
                  <a:pt x="1146149" y="96113"/>
                </a:lnTo>
                <a:lnTo>
                  <a:pt x="1148829" y="103860"/>
                </a:lnTo>
                <a:lnTo>
                  <a:pt x="1153007" y="115443"/>
                </a:lnTo>
                <a:lnTo>
                  <a:pt x="1155293" y="122110"/>
                </a:lnTo>
                <a:lnTo>
                  <a:pt x="1162913" y="117449"/>
                </a:lnTo>
                <a:close/>
              </a:path>
              <a:path w="1656079" h="145414">
                <a:moveTo>
                  <a:pt x="1167485" y="128206"/>
                </a:moveTo>
                <a:lnTo>
                  <a:pt x="1147457" y="129070"/>
                </a:lnTo>
                <a:lnTo>
                  <a:pt x="1128420" y="129349"/>
                </a:lnTo>
                <a:lnTo>
                  <a:pt x="1110221" y="129070"/>
                </a:lnTo>
                <a:lnTo>
                  <a:pt x="1092708" y="128206"/>
                </a:lnTo>
                <a:lnTo>
                  <a:pt x="1084084" y="127876"/>
                </a:lnTo>
                <a:lnTo>
                  <a:pt x="1076325" y="126682"/>
                </a:lnTo>
                <a:lnTo>
                  <a:pt x="1069136" y="124358"/>
                </a:lnTo>
                <a:lnTo>
                  <a:pt x="1062240" y="120586"/>
                </a:lnTo>
                <a:lnTo>
                  <a:pt x="1062240" y="93065"/>
                </a:lnTo>
                <a:lnTo>
                  <a:pt x="1075944" y="93065"/>
                </a:lnTo>
                <a:lnTo>
                  <a:pt x="1075944" y="83921"/>
                </a:lnTo>
                <a:lnTo>
                  <a:pt x="1062240" y="83921"/>
                </a:lnTo>
                <a:lnTo>
                  <a:pt x="1062240" y="62585"/>
                </a:lnTo>
                <a:lnTo>
                  <a:pt x="1077468" y="62585"/>
                </a:lnTo>
                <a:lnTo>
                  <a:pt x="1077468" y="53441"/>
                </a:lnTo>
                <a:lnTo>
                  <a:pt x="1059180" y="53441"/>
                </a:lnTo>
                <a:lnTo>
                  <a:pt x="1059180" y="33629"/>
                </a:lnTo>
                <a:lnTo>
                  <a:pt x="1074420" y="33629"/>
                </a:lnTo>
                <a:lnTo>
                  <a:pt x="1074420" y="22860"/>
                </a:lnTo>
                <a:lnTo>
                  <a:pt x="1059180" y="22860"/>
                </a:lnTo>
                <a:lnTo>
                  <a:pt x="1059180" y="3048"/>
                </a:lnTo>
                <a:lnTo>
                  <a:pt x="1048512" y="3048"/>
                </a:lnTo>
                <a:lnTo>
                  <a:pt x="1048512" y="22860"/>
                </a:lnTo>
                <a:lnTo>
                  <a:pt x="1030135" y="22860"/>
                </a:lnTo>
                <a:lnTo>
                  <a:pt x="1030135" y="33629"/>
                </a:lnTo>
                <a:lnTo>
                  <a:pt x="1048512" y="33629"/>
                </a:lnTo>
                <a:lnTo>
                  <a:pt x="1048512" y="53441"/>
                </a:lnTo>
                <a:lnTo>
                  <a:pt x="1027087" y="53441"/>
                </a:lnTo>
                <a:lnTo>
                  <a:pt x="1027087" y="62585"/>
                </a:lnTo>
                <a:lnTo>
                  <a:pt x="1053096" y="62585"/>
                </a:lnTo>
                <a:lnTo>
                  <a:pt x="1053096" y="111353"/>
                </a:lnTo>
                <a:lnTo>
                  <a:pt x="1045464" y="82397"/>
                </a:lnTo>
                <a:lnTo>
                  <a:pt x="1045464" y="73253"/>
                </a:lnTo>
                <a:lnTo>
                  <a:pt x="1034808" y="73253"/>
                </a:lnTo>
                <a:lnTo>
                  <a:pt x="1034186" y="91541"/>
                </a:lnTo>
                <a:lnTo>
                  <a:pt x="1032281" y="107403"/>
                </a:lnTo>
                <a:lnTo>
                  <a:pt x="1028928" y="120700"/>
                </a:lnTo>
                <a:lnTo>
                  <a:pt x="1024039" y="131254"/>
                </a:lnTo>
                <a:lnTo>
                  <a:pt x="1027087" y="140398"/>
                </a:lnTo>
                <a:lnTo>
                  <a:pt x="1040892" y="111353"/>
                </a:lnTo>
                <a:lnTo>
                  <a:pt x="1049794" y="123418"/>
                </a:lnTo>
                <a:lnTo>
                  <a:pt x="1060704" y="132016"/>
                </a:lnTo>
                <a:lnTo>
                  <a:pt x="1073899" y="137160"/>
                </a:lnTo>
                <a:lnTo>
                  <a:pt x="1089672" y="138874"/>
                </a:lnTo>
                <a:lnTo>
                  <a:pt x="1162913" y="138874"/>
                </a:lnTo>
                <a:lnTo>
                  <a:pt x="1165961" y="132778"/>
                </a:lnTo>
                <a:lnTo>
                  <a:pt x="1167104" y="129349"/>
                </a:lnTo>
                <a:lnTo>
                  <a:pt x="1167485" y="128206"/>
                </a:lnTo>
                <a:close/>
              </a:path>
              <a:path w="1656079" h="145414">
                <a:moveTo>
                  <a:pt x="1233106" y="26009"/>
                </a:moveTo>
                <a:lnTo>
                  <a:pt x="1220927" y="26009"/>
                </a:lnTo>
                <a:lnTo>
                  <a:pt x="1220927" y="36677"/>
                </a:lnTo>
                <a:lnTo>
                  <a:pt x="1220927" y="71729"/>
                </a:lnTo>
                <a:lnTo>
                  <a:pt x="1220927" y="82397"/>
                </a:lnTo>
                <a:lnTo>
                  <a:pt x="1220927" y="119062"/>
                </a:lnTo>
                <a:lnTo>
                  <a:pt x="1188910" y="119062"/>
                </a:lnTo>
                <a:lnTo>
                  <a:pt x="1188910" y="82397"/>
                </a:lnTo>
                <a:lnTo>
                  <a:pt x="1220927" y="82397"/>
                </a:lnTo>
                <a:lnTo>
                  <a:pt x="1220927" y="71729"/>
                </a:lnTo>
                <a:lnTo>
                  <a:pt x="1188910" y="71729"/>
                </a:lnTo>
                <a:lnTo>
                  <a:pt x="1188910" y="36677"/>
                </a:lnTo>
                <a:lnTo>
                  <a:pt x="1220927" y="36677"/>
                </a:lnTo>
                <a:lnTo>
                  <a:pt x="1220927" y="26009"/>
                </a:lnTo>
                <a:lnTo>
                  <a:pt x="1204150" y="26009"/>
                </a:lnTo>
                <a:lnTo>
                  <a:pt x="1207198" y="19812"/>
                </a:lnTo>
                <a:lnTo>
                  <a:pt x="1210259" y="13716"/>
                </a:lnTo>
                <a:lnTo>
                  <a:pt x="1213294" y="6096"/>
                </a:lnTo>
                <a:lnTo>
                  <a:pt x="1201115" y="3048"/>
                </a:lnTo>
                <a:lnTo>
                  <a:pt x="1198054" y="9144"/>
                </a:lnTo>
                <a:lnTo>
                  <a:pt x="1195006" y="18288"/>
                </a:lnTo>
                <a:lnTo>
                  <a:pt x="1191971" y="26009"/>
                </a:lnTo>
                <a:lnTo>
                  <a:pt x="1178242" y="26009"/>
                </a:lnTo>
                <a:lnTo>
                  <a:pt x="1178242" y="141922"/>
                </a:lnTo>
                <a:lnTo>
                  <a:pt x="1188910" y="141922"/>
                </a:lnTo>
                <a:lnTo>
                  <a:pt x="1188910" y="129730"/>
                </a:lnTo>
                <a:lnTo>
                  <a:pt x="1220927" y="129730"/>
                </a:lnTo>
                <a:lnTo>
                  <a:pt x="1220927" y="140398"/>
                </a:lnTo>
                <a:lnTo>
                  <a:pt x="1233106" y="140398"/>
                </a:lnTo>
                <a:lnTo>
                  <a:pt x="1233106" y="129730"/>
                </a:lnTo>
                <a:lnTo>
                  <a:pt x="1233106" y="119062"/>
                </a:lnTo>
                <a:lnTo>
                  <a:pt x="1233106" y="82397"/>
                </a:lnTo>
                <a:lnTo>
                  <a:pt x="1233106" y="71729"/>
                </a:lnTo>
                <a:lnTo>
                  <a:pt x="1233106" y="36677"/>
                </a:lnTo>
                <a:lnTo>
                  <a:pt x="1233106" y="26009"/>
                </a:lnTo>
                <a:close/>
              </a:path>
              <a:path w="1656079" h="145414">
                <a:moveTo>
                  <a:pt x="1281976" y="91541"/>
                </a:moveTo>
                <a:lnTo>
                  <a:pt x="1276845" y="84404"/>
                </a:lnTo>
                <a:lnTo>
                  <a:pt x="1270736" y="76682"/>
                </a:lnTo>
                <a:lnTo>
                  <a:pt x="1263751" y="68402"/>
                </a:lnTo>
                <a:lnTo>
                  <a:pt x="1256068" y="59537"/>
                </a:lnTo>
                <a:lnTo>
                  <a:pt x="1248448" y="65633"/>
                </a:lnTo>
                <a:lnTo>
                  <a:pt x="1254366" y="73875"/>
                </a:lnTo>
                <a:lnTo>
                  <a:pt x="1260449" y="82397"/>
                </a:lnTo>
                <a:lnTo>
                  <a:pt x="1266228" y="90932"/>
                </a:lnTo>
                <a:lnTo>
                  <a:pt x="1271308" y="99161"/>
                </a:lnTo>
                <a:lnTo>
                  <a:pt x="1281976" y="91541"/>
                </a:lnTo>
                <a:close/>
              </a:path>
              <a:path w="1656079" h="145414">
                <a:moveTo>
                  <a:pt x="1309509" y="26009"/>
                </a:moveTo>
                <a:lnTo>
                  <a:pt x="1262164" y="26009"/>
                </a:lnTo>
                <a:lnTo>
                  <a:pt x="1265212" y="19812"/>
                </a:lnTo>
                <a:lnTo>
                  <a:pt x="1268260" y="12192"/>
                </a:lnTo>
                <a:lnTo>
                  <a:pt x="1269784" y="6096"/>
                </a:lnTo>
                <a:lnTo>
                  <a:pt x="1257592" y="3048"/>
                </a:lnTo>
                <a:lnTo>
                  <a:pt x="1252728" y="18262"/>
                </a:lnTo>
                <a:lnTo>
                  <a:pt x="1247292" y="32054"/>
                </a:lnTo>
                <a:lnTo>
                  <a:pt x="1241259" y="44716"/>
                </a:lnTo>
                <a:lnTo>
                  <a:pt x="1234630" y="56489"/>
                </a:lnTo>
                <a:lnTo>
                  <a:pt x="1239304" y="58013"/>
                </a:lnTo>
                <a:lnTo>
                  <a:pt x="1257592" y="36677"/>
                </a:lnTo>
                <a:lnTo>
                  <a:pt x="1297216" y="36677"/>
                </a:lnTo>
                <a:lnTo>
                  <a:pt x="1296301" y="63207"/>
                </a:lnTo>
                <a:lnTo>
                  <a:pt x="1295654" y="86220"/>
                </a:lnTo>
                <a:lnTo>
                  <a:pt x="1295069" y="103124"/>
                </a:lnTo>
                <a:lnTo>
                  <a:pt x="1294168" y="115925"/>
                </a:lnTo>
                <a:lnTo>
                  <a:pt x="1294168" y="125158"/>
                </a:lnTo>
                <a:lnTo>
                  <a:pt x="1289596" y="129730"/>
                </a:lnTo>
                <a:lnTo>
                  <a:pt x="1280452" y="129730"/>
                </a:lnTo>
                <a:lnTo>
                  <a:pt x="1274470" y="129717"/>
                </a:lnTo>
                <a:lnTo>
                  <a:pt x="1268069" y="129540"/>
                </a:lnTo>
                <a:lnTo>
                  <a:pt x="1261376" y="129095"/>
                </a:lnTo>
                <a:lnTo>
                  <a:pt x="1254544" y="128206"/>
                </a:lnTo>
                <a:lnTo>
                  <a:pt x="1253020" y="128206"/>
                </a:lnTo>
                <a:lnTo>
                  <a:pt x="1254544" y="131254"/>
                </a:lnTo>
                <a:lnTo>
                  <a:pt x="1254658" y="136220"/>
                </a:lnTo>
                <a:lnTo>
                  <a:pt x="1256068" y="140398"/>
                </a:lnTo>
                <a:lnTo>
                  <a:pt x="1262900" y="141287"/>
                </a:lnTo>
                <a:lnTo>
                  <a:pt x="1269593" y="141744"/>
                </a:lnTo>
                <a:lnTo>
                  <a:pt x="1275994" y="141909"/>
                </a:lnTo>
                <a:lnTo>
                  <a:pt x="1281976" y="141922"/>
                </a:lnTo>
                <a:lnTo>
                  <a:pt x="1292009" y="140500"/>
                </a:lnTo>
                <a:lnTo>
                  <a:pt x="1299349" y="136220"/>
                </a:lnTo>
                <a:lnTo>
                  <a:pt x="1303667" y="129730"/>
                </a:lnTo>
                <a:lnTo>
                  <a:pt x="1304124" y="129070"/>
                </a:lnTo>
                <a:lnTo>
                  <a:pt x="1306449" y="119062"/>
                </a:lnTo>
                <a:lnTo>
                  <a:pt x="1306703" y="106210"/>
                </a:lnTo>
                <a:lnTo>
                  <a:pt x="1308519" y="55333"/>
                </a:lnTo>
                <a:lnTo>
                  <a:pt x="1309141" y="36677"/>
                </a:lnTo>
                <a:lnTo>
                  <a:pt x="1309509" y="26009"/>
                </a:lnTo>
                <a:close/>
              </a:path>
              <a:path w="1656079" h="145414">
                <a:moveTo>
                  <a:pt x="1364361" y="97637"/>
                </a:moveTo>
                <a:lnTo>
                  <a:pt x="1353693" y="90017"/>
                </a:lnTo>
                <a:lnTo>
                  <a:pt x="1345425" y="100291"/>
                </a:lnTo>
                <a:lnTo>
                  <a:pt x="1336738" y="110413"/>
                </a:lnTo>
                <a:lnTo>
                  <a:pt x="1327759" y="120281"/>
                </a:lnTo>
                <a:lnTo>
                  <a:pt x="1318653" y="129730"/>
                </a:lnTo>
                <a:lnTo>
                  <a:pt x="1321689" y="131254"/>
                </a:lnTo>
                <a:lnTo>
                  <a:pt x="1323213" y="134302"/>
                </a:lnTo>
                <a:lnTo>
                  <a:pt x="1326261" y="137350"/>
                </a:lnTo>
                <a:lnTo>
                  <a:pt x="1336281" y="127076"/>
                </a:lnTo>
                <a:lnTo>
                  <a:pt x="1355191" y="107061"/>
                </a:lnTo>
                <a:lnTo>
                  <a:pt x="1364361" y="97637"/>
                </a:lnTo>
                <a:close/>
              </a:path>
              <a:path w="1656079" h="145414">
                <a:moveTo>
                  <a:pt x="1459052" y="21336"/>
                </a:moveTo>
                <a:lnTo>
                  <a:pt x="1367421" y="21336"/>
                </a:lnTo>
                <a:lnTo>
                  <a:pt x="1375130" y="4572"/>
                </a:lnTo>
                <a:lnTo>
                  <a:pt x="1362837" y="1524"/>
                </a:lnTo>
                <a:lnTo>
                  <a:pt x="1353693" y="21336"/>
                </a:lnTo>
                <a:lnTo>
                  <a:pt x="1321689" y="21336"/>
                </a:lnTo>
                <a:lnTo>
                  <a:pt x="1321689" y="32105"/>
                </a:lnTo>
                <a:lnTo>
                  <a:pt x="1349133" y="32105"/>
                </a:lnTo>
                <a:lnTo>
                  <a:pt x="1332357" y="70205"/>
                </a:lnTo>
                <a:lnTo>
                  <a:pt x="1332357" y="80873"/>
                </a:lnTo>
                <a:lnTo>
                  <a:pt x="1388846" y="80873"/>
                </a:lnTo>
                <a:lnTo>
                  <a:pt x="1388846" y="126682"/>
                </a:lnTo>
                <a:lnTo>
                  <a:pt x="1385798" y="129730"/>
                </a:lnTo>
                <a:lnTo>
                  <a:pt x="1365885" y="129730"/>
                </a:lnTo>
                <a:lnTo>
                  <a:pt x="1358277" y="128206"/>
                </a:lnTo>
                <a:lnTo>
                  <a:pt x="1359789" y="134302"/>
                </a:lnTo>
                <a:lnTo>
                  <a:pt x="1361313" y="138874"/>
                </a:lnTo>
                <a:lnTo>
                  <a:pt x="1361313" y="141922"/>
                </a:lnTo>
                <a:lnTo>
                  <a:pt x="1382750" y="141922"/>
                </a:lnTo>
                <a:lnTo>
                  <a:pt x="1390751" y="140779"/>
                </a:lnTo>
                <a:lnTo>
                  <a:pt x="1396466" y="137350"/>
                </a:lnTo>
                <a:lnTo>
                  <a:pt x="1399895" y="131635"/>
                </a:lnTo>
                <a:lnTo>
                  <a:pt x="1400162" y="129730"/>
                </a:lnTo>
                <a:lnTo>
                  <a:pt x="1401038" y="123634"/>
                </a:lnTo>
                <a:lnTo>
                  <a:pt x="1401038" y="80873"/>
                </a:lnTo>
                <a:lnTo>
                  <a:pt x="1452943" y="80873"/>
                </a:lnTo>
                <a:lnTo>
                  <a:pt x="1452943" y="70205"/>
                </a:lnTo>
                <a:lnTo>
                  <a:pt x="1401038" y="70205"/>
                </a:lnTo>
                <a:lnTo>
                  <a:pt x="1401038" y="39725"/>
                </a:lnTo>
                <a:lnTo>
                  <a:pt x="1388846" y="39725"/>
                </a:lnTo>
                <a:lnTo>
                  <a:pt x="1388846" y="70205"/>
                </a:lnTo>
                <a:lnTo>
                  <a:pt x="1346073" y="70205"/>
                </a:lnTo>
                <a:lnTo>
                  <a:pt x="1362837" y="32105"/>
                </a:lnTo>
                <a:lnTo>
                  <a:pt x="1459052" y="32105"/>
                </a:lnTo>
                <a:lnTo>
                  <a:pt x="1459052" y="21336"/>
                </a:lnTo>
                <a:close/>
              </a:path>
              <a:path w="1656079" h="145414">
                <a:moveTo>
                  <a:pt x="1463611" y="126682"/>
                </a:moveTo>
                <a:lnTo>
                  <a:pt x="1423898" y="91541"/>
                </a:lnTo>
                <a:lnTo>
                  <a:pt x="1414754" y="99161"/>
                </a:lnTo>
                <a:lnTo>
                  <a:pt x="1424813" y="107467"/>
                </a:lnTo>
                <a:lnTo>
                  <a:pt x="1434604" y="116357"/>
                </a:lnTo>
                <a:lnTo>
                  <a:pt x="1444396" y="125818"/>
                </a:lnTo>
                <a:lnTo>
                  <a:pt x="1454467" y="135826"/>
                </a:lnTo>
                <a:lnTo>
                  <a:pt x="1463611" y="126682"/>
                </a:lnTo>
                <a:close/>
              </a:path>
              <a:path w="1656079" h="145414">
                <a:moveTo>
                  <a:pt x="1608582" y="12192"/>
                </a:moveTo>
                <a:lnTo>
                  <a:pt x="1550581" y="12192"/>
                </a:lnTo>
                <a:lnTo>
                  <a:pt x="1550581" y="22860"/>
                </a:lnTo>
                <a:lnTo>
                  <a:pt x="1550581" y="42773"/>
                </a:lnTo>
                <a:lnTo>
                  <a:pt x="1527721" y="42773"/>
                </a:lnTo>
                <a:lnTo>
                  <a:pt x="1527721" y="22860"/>
                </a:lnTo>
                <a:lnTo>
                  <a:pt x="1550581" y="22860"/>
                </a:lnTo>
                <a:lnTo>
                  <a:pt x="1550581" y="12192"/>
                </a:lnTo>
                <a:lnTo>
                  <a:pt x="1468196" y="12192"/>
                </a:lnTo>
                <a:lnTo>
                  <a:pt x="1468196" y="22860"/>
                </a:lnTo>
                <a:lnTo>
                  <a:pt x="1517053" y="22860"/>
                </a:lnTo>
                <a:lnTo>
                  <a:pt x="1517053" y="29057"/>
                </a:lnTo>
                <a:lnTo>
                  <a:pt x="1515529" y="36677"/>
                </a:lnTo>
                <a:lnTo>
                  <a:pt x="1515529" y="42773"/>
                </a:lnTo>
                <a:lnTo>
                  <a:pt x="1477340" y="42773"/>
                </a:lnTo>
                <a:lnTo>
                  <a:pt x="1477340" y="144970"/>
                </a:lnTo>
                <a:lnTo>
                  <a:pt x="1487995" y="144970"/>
                </a:lnTo>
                <a:lnTo>
                  <a:pt x="1487995" y="135826"/>
                </a:lnTo>
                <a:lnTo>
                  <a:pt x="1590294" y="135826"/>
                </a:lnTo>
                <a:lnTo>
                  <a:pt x="1590294" y="144970"/>
                </a:lnTo>
                <a:lnTo>
                  <a:pt x="1602486" y="144970"/>
                </a:lnTo>
                <a:lnTo>
                  <a:pt x="1602486" y="135826"/>
                </a:lnTo>
                <a:lnTo>
                  <a:pt x="1602486" y="125158"/>
                </a:lnTo>
                <a:lnTo>
                  <a:pt x="1602486" y="90017"/>
                </a:lnTo>
                <a:lnTo>
                  <a:pt x="1602486" y="53441"/>
                </a:lnTo>
                <a:lnTo>
                  <a:pt x="1602486" y="42773"/>
                </a:lnTo>
                <a:lnTo>
                  <a:pt x="1590294" y="42773"/>
                </a:lnTo>
                <a:lnTo>
                  <a:pt x="1590294" y="53441"/>
                </a:lnTo>
                <a:lnTo>
                  <a:pt x="1590294" y="90017"/>
                </a:lnTo>
                <a:lnTo>
                  <a:pt x="1590294" y="100685"/>
                </a:lnTo>
                <a:lnTo>
                  <a:pt x="1590294" y="125158"/>
                </a:lnTo>
                <a:lnTo>
                  <a:pt x="1487995" y="125158"/>
                </a:lnTo>
                <a:lnTo>
                  <a:pt x="1487995" y="53441"/>
                </a:lnTo>
                <a:lnTo>
                  <a:pt x="1515529" y="53441"/>
                </a:lnTo>
                <a:lnTo>
                  <a:pt x="1513205" y="67208"/>
                </a:lnTo>
                <a:lnTo>
                  <a:pt x="1508455" y="78968"/>
                </a:lnTo>
                <a:lnTo>
                  <a:pt x="1501127" y="89027"/>
                </a:lnTo>
                <a:lnTo>
                  <a:pt x="1491043" y="97637"/>
                </a:lnTo>
                <a:lnTo>
                  <a:pt x="1497152" y="103733"/>
                </a:lnTo>
                <a:lnTo>
                  <a:pt x="1525117" y="69710"/>
                </a:lnTo>
                <a:lnTo>
                  <a:pt x="1527721" y="53441"/>
                </a:lnTo>
                <a:lnTo>
                  <a:pt x="1550581" y="53441"/>
                </a:lnTo>
                <a:lnTo>
                  <a:pt x="1550581" y="94589"/>
                </a:lnTo>
                <a:lnTo>
                  <a:pt x="1555153" y="100685"/>
                </a:lnTo>
                <a:lnTo>
                  <a:pt x="1590294" y="100685"/>
                </a:lnTo>
                <a:lnTo>
                  <a:pt x="1590294" y="90017"/>
                </a:lnTo>
                <a:lnTo>
                  <a:pt x="1564297" y="90017"/>
                </a:lnTo>
                <a:lnTo>
                  <a:pt x="1561249" y="86969"/>
                </a:lnTo>
                <a:lnTo>
                  <a:pt x="1561249" y="53441"/>
                </a:lnTo>
                <a:lnTo>
                  <a:pt x="1590294" y="53441"/>
                </a:lnTo>
                <a:lnTo>
                  <a:pt x="1590294" y="42773"/>
                </a:lnTo>
                <a:lnTo>
                  <a:pt x="1561249" y="42773"/>
                </a:lnTo>
                <a:lnTo>
                  <a:pt x="1561249" y="22860"/>
                </a:lnTo>
                <a:lnTo>
                  <a:pt x="1608582" y="22860"/>
                </a:lnTo>
                <a:lnTo>
                  <a:pt x="1608582" y="12192"/>
                </a:lnTo>
                <a:close/>
              </a:path>
              <a:path w="1656079" h="145414">
                <a:moveTo>
                  <a:pt x="1655927" y="106781"/>
                </a:moveTo>
                <a:lnTo>
                  <a:pt x="1642211" y="106781"/>
                </a:lnTo>
                <a:lnTo>
                  <a:pt x="1632978" y="144970"/>
                </a:lnTo>
                <a:lnTo>
                  <a:pt x="1643735" y="144970"/>
                </a:lnTo>
                <a:lnTo>
                  <a:pt x="1655927" y="106781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65384" y="2097785"/>
            <a:ext cx="1076325" cy="146685"/>
          </a:xfrm>
          <a:custGeom>
            <a:avLst/>
            <a:gdLst/>
            <a:ahLst/>
            <a:cxnLst/>
            <a:rect l="l" t="t" r="r" b="b"/>
            <a:pathLst>
              <a:path w="1076325" h="146685">
                <a:moveTo>
                  <a:pt x="85534" y="22860"/>
                </a:moveTo>
                <a:lnTo>
                  <a:pt x="74777" y="16764"/>
                </a:lnTo>
                <a:lnTo>
                  <a:pt x="69672" y="25920"/>
                </a:lnTo>
                <a:lnTo>
                  <a:pt x="63728" y="34759"/>
                </a:lnTo>
                <a:lnTo>
                  <a:pt x="57200" y="43014"/>
                </a:lnTo>
                <a:lnTo>
                  <a:pt x="50393" y="50393"/>
                </a:lnTo>
                <a:lnTo>
                  <a:pt x="42773" y="50393"/>
                </a:lnTo>
                <a:lnTo>
                  <a:pt x="42773" y="32105"/>
                </a:lnTo>
                <a:lnTo>
                  <a:pt x="64109" y="32105"/>
                </a:lnTo>
                <a:lnTo>
                  <a:pt x="64109" y="22860"/>
                </a:lnTo>
                <a:lnTo>
                  <a:pt x="42773" y="22860"/>
                </a:lnTo>
                <a:lnTo>
                  <a:pt x="42773" y="3048"/>
                </a:lnTo>
                <a:lnTo>
                  <a:pt x="32105" y="3048"/>
                </a:lnTo>
                <a:lnTo>
                  <a:pt x="32105" y="22860"/>
                </a:lnTo>
                <a:lnTo>
                  <a:pt x="7620" y="22860"/>
                </a:lnTo>
                <a:lnTo>
                  <a:pt x="7620" y="32105"/>
                </a:lnTo>
                <a:lnTo>
                  <a:pt x="32105" y="32105"/>
                </a:lnTo>
                <a:lnTo>
                  <a:pt x="32105" y="50393"/>
                </a:lnTo>
                <a:lnTo>
                  <a:pt x="1524" y="50393"/>
                </a:lnTo>
                <a:lnTo>
                  <a:pt x="1524" y="61061"/>
                </a:lnTo>
                <a:lnTo>
                  <a:pt x="41249" y="61061"/>
                </a:lnTo>
                <a:lnTo>
                  <a:pt x="31800" y="68135"/>
                </a:lnTo>
                <a:lnTo>
                  <a:pt x="21755" y="75361"/>
                </a:lnTo>
                <a:lnTo>
                  <a:pt x="11150" y="82283"/>
                </a:lnTo>
                <a:lnTo>
                  <a:pt x="0" y="88493"/>
                </a:lnTo>
                <a:lnTo>
                  <a:pt x="6096" y="94589"/>
                </a:lnTo>
                <a:lnTo>
                  <a:pt x="7620" y="97637"/>
                </a:lnTo>
                <a:lnTo>
                  <a:pt x="10668" y="96113"/>
                </a:lnTo>
                <a:lnTo>
                  <a:pt x="13728" y="93065"/>
                </a:lnTo>
                <a:lnTo>
                  <a:pt x="16865" y="91541"/>
                </a:lnTo>
                <a:lnTo>
                  <a:pt x="16865" y="143446"/>
                </a:lnTo>
                <a:lnTo>
                  <a:pt x="27533" y="143446"/>
                </a:lnTo>
                <a:lnTo>
                  <a:pt x="27533" y="134302"/>
                </a:lnTo>
                <a:lnTo>
                  <a:pt x="64109" y="134302"/>
                </a:lnTo>
                <a:lnTo>
                  <a:pt x="64109" y="143446"/>
                </a:lnTo>
                <a:lnTo>
                  <a:pt x="74777" y="143446"/>
                </a:lnTo>
                <a:lnTo>
                  <a:pt x="74777" y="134302"/>
                </a:lnTo>
                <a:lnTo>
                  <a:pt x="74777" y="125158"/>
                </a:lnTo>
                <a:lnTo>
                  <a:pt x="74777" y="109829"/>
                </a:lnTo>
                <a:lnTo>
                  <a:pt x="74777" y="100685"/>
                </a:lnTo>
                <a:lnTo>
                  <a:pt x="74777" y="85445"/>
                </a:lnTo>
                <a:lnTo>
                  <a:pt x="74777" y="76301"/>
                </a:lnTo>
                <a:lnTo>
                  <a:pt x="64109" y="76301"/>
                </a:lnTo>
                <a:lnTo>
                  <a:pt x="64109" y="85445"/>
                </a:lnTo>
                <a:lnTo>
                  <a:pt x="64109" y="100685"/>
                </a:lnTo>
                <a:lnTo>
                  <a:pt x="64109" y="109829"/>
                </a:lnTo>
                <a:lnTo>
                  <a:pt x="64109" y="125158"/>
                </a:lnTo>
                <a:lnTo>
                  <a:pt x="27533" y="125158"/>
                </a:lnTo>
                <a:lnTo>
                  <a:pt x="27533" y="109829"/>
                </a:lnTo>
                <a:lnTo>
                  <a:pt x="64109" y="109829"/>
                </a:lnTo>
                <a:lnTo>
                  <a:pt x="64109" y="100685"/>
                </a:lnTo>
                <a:lnTo>
                  <a:pt x="27533" y="100685"/>
                </a:lnTo>
                <a:lnTo>
                  <a:pt x="27533" y="91541"/>
                </a:lnTo>
                <a:lnTo>
                  <a:pt x="27533" y="85445"/>
                </a:lnTo>
                <a:lnTo>
                  <a:pt x="64109" y="85445"/>
                </a:lnTo>
                <a:lnTo>
                  <a:pt x="64109" y="76301"/>
                </a:lnTo>
                <a:lnTo>
                  <a:pt x="38201" y="76301"/>
                </a:lnTo>
                <a:lnTo>
                  <a:pt x="44297" y="71729"/>
                </a:lnTo>
                <a:lnTo>
                  <a:pt x="54965" y="61061"/>
                </a:lnTo>
                <a:lnTo>
                  <a:pt x="85534" y="61061"/>
                </a:lnTo>
                <a:lnTo>
                  <a:pt x="85534" y="50393"/>
                </a:lnTo>
                <a:lnTo>
                  <a:pt x="64109" y="50393"/>
                </a:lnTo>
                <a:lnTo>
                  <a:pt x="69799" y="43535"/>
                </a:lnTo>
                <a:lnTo>
                  <a:pt x="75349" y="36664"/>
                </a:lnTo>
                <a:lnTo>
                  <a:pt x="80645" y="29781"/>
                </a:lnTo>
                <a:lnTo>
                  <a:pt x="85534" y="22860"/>
                </a:lnTo>
                <a:close/>
              </a:path>
              <a:path w="1076325" h="146685">
                <a:moveTo>
                  <a:pt x="143446" y="97637"/>
                </a:moveTo>
                <a:lnTo>
                  <a:pt x="142062" y="87401"/>
                </a:lnTo>
                <a:lnTo>
                  <a:pt x="138112" y="77444"/>
                </a:lnTo>
                <a:lnTo>
                  <a:pt x="131864" y="68072"/>
                </a:lnTo>
                <a:lnTo>
                  <a:pt x="123634" y="59537"/>
                </a:lnTo>
                <a:lnTo>
                  <a:pt x="128181" y="50393"/>
                </a:lnTo>
                <a:lnTo>
                  <a:pt x="132588" y="41236"/>
                </a:lnTo>
                <a:lnTo>
                  <a:pt x="136702" y="32067"/>
                </a:lnTo>
                <a:lnTo>
                  <a:pt x="140411" y="22860"/>
                </a:lnTo>
                <a:lnTo>
                  <a:pt x="140411" y="21336"/>
                </a:lnTo>
                <a:lnTo>
                  <a:pt x="140411" y="10668"/>
                </a:lnTo>
                <a:lnTo>
                  <a:pt x="90106" y="10668"/>
                </a:lnTo>
                <a:lnTo>
                  <a:pt x="90106" y="143446"/>
                </a:lnTo>
                <a:lnTo>
                  <a:pt x="100774" y="143446"/>
                </a:lnTo>
                <a:lnTo>
                  <a:pt x="100774" y="21336"/>
                </a:lnTo>
                <a:lnTo>
                  <a:pt x="129730" y="21336"/>
                </a:lnTo>
                <a:lnTo>
                  <a:pt x="124294" y="33401"/>
                </a:lnTo>
                <a:lnTo>
                  <a:pt x="119443" y="44284"/>
                </a:lnTo>
                <a:lnTo>
                  <a:pt x="115163" y="54013"/>
                </a:lnTo>
                <a:lnTo>
                  <a:pt x="111455" y="62585"/>
                </a:lnTo>
                <a:lnTo>
                  <a:pt x="120319" y="71450"/>
                </a:lnTo>
                <a:lnTo>
                  <a:pt x="126492" y="79730"/>
                </a:lnTo>
                <a:lnTo>
                  <a:pt x="130086" y="87452"/>
                </a:lnTo>
                <a:lnTo>
                  <a:pt x="131267" y="94589"/>
                </a:lnTo>
                <a:lnTo>
                  <a:pt x="132791" y="105257"/>
                </a:lnTo>
                <a:lnTo>
                  <a:pt x="128206" y="111353"/>
                </a:lnTo>
                <a:lnTo>
                  <a:pt x="109918" y="111353"/>
                </a:lnTo>
                <a:lnTo>
                  <a:pt x="103835" y="109829"/>
                </a:lnTo>
                <a:lnTo>
                  <a:pt x="103835" y="114401"/>
                </a:lnTo>
                <a:lnTo>
                  <a:pt x="105346" y="119062"/>
                </a:lnTo>
                <a:lnTo>
                  <a:pt x="105346" y="122110"/>
                </a:lnTo>
                <a:lnTo>
                  <a:pt x="112979" y="123634"/>
                </a:lnTo>
                <a:lnTo>
                  <a:pt x="123634" y="123634"/>
                </a:lnTo>
                <a:lnTo>
                  <a:pt x="132511" y="121081"/>
                </a:lnTo>
                <a:lnTo>
                  <a:pt x="138684" y="115785"/>
                </a:lnTo>
                <a:lnTo>
                  <a:pt x="140703" y="111353"/>
                </a:lnTo>
                <a:lnTo>
                  <a:pt x="142278" y="107924"/>
                </a:lnTo>
                <a:lnTo>
                  <a:pt x="143446" y="97637"/>
                </a:lnTo>
                <a:close/>
              </a:path>
              <a:path w="1076325" h="146685">
                <a:moveTo>
                  <a:pt x="259473" y="54965"/>
                </a:moveTo>
                <a:lnTo>
                  <a:pt x="180124" y="54965"/>
                </a:lnTo>
                <a:lnTo>
                  <a:pt x="180124" y="65633"/>
                </a:lnTo>
                <a:lnTo>
                  <a:pt x="259473" y="65633"/>
                </a:lnTo>
                <a:lnTo>
                  <a:pt x="259473" y="54965"/>
                </a:lnTo>
                <a:close/>
              </a:path>
              <a:path w="1076325" h="146685">
                <a:moveTo>
                  <a:pt x="285369" y="83921"/>
                </a:moveTo>
                <a:lnTo>
                  <a:pt x="154216" y="83921"/>
                </a:lnTo>
                <a:lnTo>
                  <a:pt x="154216" y="94589"/>
                </a:lnTo>
                <a:lnTo>
                  <a:pt x="201460" y="94589"/>
                </a:lnTo>
                <a:lnTo>
                  <a:pt x="195719" y="102336"/>
                </a:lnTo>
                <a:lnTo>
                  <a:pt x="166408" y="129730"/>
                </a:lnTo>
                <a:lnTo>
                  <a:pt x="172504" y="141922"/>
                </a:lnTo>
                <a:lnTo>
                  <a:pt x="177076" y="140398"/>
                </a:lnTo>
                <a:lnTo>
                  <a:pt x="180124" y="138874"/>
                </a:lnTo>
                <a:lnTo>
                  <a:pt x="184696" y="138874"/>
                </a:lnTo>
                <a:lnTo>
                  <a:pt x="257937" y="134302"/>
                </a:lnTo>
                <a:lnTo>
                  <a:pt x="260997" y="138874"/>
                </a:lnTo>
                <a:lnTo>
                  <a:pt x="265557" y="141922"/>
                </a:lnTo>
                <a:lnTo>
                  <a:pt x="268605" y="146494"/>
                </a:lnTo>
                <a:lnTo>
                  <a:pt x="277749" y="137350"/>
                </a:lnTo>
                <a:lnTo>
                  <a:pt x="274688" y="134302"/>
                </a:lnTo>
                <a:lnTo>
                  <a:pt x="268579" y="128206"/>
                </a:lnTo>
                <a:lnTo>
                  <a:pt x="260604" y="120357"/>
                </a:lnTo>
                <a:lnTo>
                  <a:pt x="251167" y="111353"/>
                </a:lnTo>
                <a:lnTo>
                  <a:pt x="241185" y="102209"/>
                </a:lnTo>
                <a:lnTo>
                  <a:pt x="233553" y="109829"/>
                </a:lnTo>
                <a:lnTo>
                  <a:pt x="239649" y="114401"/>
                </a:lnTo>
                <a:lnTo>
                  <a:pt x="244221" y="120586"/>
                </a:lnTo>
                <a:lnTo>
                  <a:pt x="248793" y="125158"/>
                </a:lnTo>
                <a:lnTo>
                  <a:pt x="233895" y="125425"/>
                </a:lnTo>
                <a:lnTo>
                  <a:pt x="218833" y="126111"/>
                </a:lnTo>
                <a:lnTo>
                  <a:pt x="187744" y="128206"/>
                </a:lnTo>
                <a:lnTo>
                  <a:pt x="201650" y="111937"/>
                </a:lnTo>
                <a:lnTo>
                  <a:pt x="210058" y="102209"/>
                </a:lnTo>
                <a:lnTo>
                  <a:pt x="216700" y="94589"/>
                </a:lnTo>
                <a:lnTo>
                  <a:pt x="285369" y="94589"/>
                </a:lnTo>
                <a:lnTo>
                  <a:pt x="285369" y="83921"/>
                </a:lnTo>
                <a:close/>
              </a:path>
              <a:path w="1076325" h="146685">
                <a:moveTo>
                  <a:pt x="293090" y="56489"/>
                </a:moveTo>
                <a:lnTo>
                  <a:pt x="273570" y="47586"/>
                </a:lnTo>
                <a:lnTo>
                  <a:pt x="256235" y="36664"/>
                </a:lnTo>
                <a:lnTo>
                  <a:pt x="240906" y="23444"/>
                </a:lnTo>
                <a:lnTo>
                  <a:pt x="233934" y="15240"/>
                </a:lnTo>
                <a:lnTo>
                  <a:pt x="227457" y="7620"/>
                </a:lnTo>
                <a:lnTo>
                  <a:pt x="230517" y="4572"/>
                </a:lnTo>
                <a:lnTo>
                  <a:pt x="213652" y="4572"/>
                </a:lnTo>
                <a:lnTo>
                  <a:pt x="200190" y="20929"/>
                </a:lnTo>
                <a:lnTo>
                  <a:pt x="184873" y="35534"/>
                </a:lnTo>
                <a:lnTo>
                  <a:pt x="167525" y="48399"/>
                </a:lnTo>
                <a:lnTo>
                  <a:pt x="148018" y="59537"/>
                </a:lnTo>
                <a:lnTo>
                  <a:pt x="151168" y="64109"/>
                </a:lnTo>
                <a:lnTo>
                  <a:pt x="152692" y="67157"/>
                </a:lnTo>
                <a:lnTo>
                  <a:pt x="155740" y="70205"/>
                </a:lnTo>
                <a:lnTo>
                  <a:pt x="172808" y="59067"/>
                </a:lnTo>
                <a:lnTo>
                  <a:pt x="189458" y="46189"/>
                </a:lnTo>
                <a:lnTo>
                  <a:pt x="205282" y="31597"/>
                </a:lnTo>
                <a:lnTo>
                  <a:pt x="219837" y="15240"/>
                </a:lnTo>
                <a:lnTo>
                  <a:pt x="232422" y="31356"/>
                </a:lnTo>
                <a:lnTo>
                  <a:pt x="247459" y="45427"/>
                </a:lnTo>
                <a:lnTo>
                  <a:pt x="265049" y="57785"/>
                </a:lnTo>
                <a:lnTo>
                  <a:pt x="285369" y="68681"/>
                </a:lnTo>
                <a:lnTo>
                  <a:pt x="286994" y="64109"/>
                </a:lnTo>
                <a:lnTo>
                  <a:pt x="290042" y="59537"/>
                </a:lnTo>
                <a:lnTo>
                  <a:pt x="293090" y="56489"/>
                </a:lnTo>
                <a:close/>
              </a:path>
              <a:path w="1076325" h="146685">
                <a:moveTo>
                  <a:pt x="438061" y="122110"/>
                </a:moveTo>
                <a:lnTo>
                  <a:pt x="392239" y="122110"/>
                </a:lnTo>
                <a:lnTo>
                  <a:pt x="392239" y="79349"/>
                </a:lnTo>
                <a:lnTo>
                  <a:pt x="430441" y="79349"/>
                </a:lnTo>
                <a:lnTo>
                  <a:pt x="430441" y="68681"/>
                </a:lnTo>
                <a:lnTo>
                  <a:pt x="392239" y="68681"/>
                </a:lnTo>
                <a:lnTo>
                  <a:pt x="392239" y="39725"/>
                </a:lnTo>
                <a:lnTo>
                  <a:pt x="380060" y="39725"/>
                </a:lnTo>
                <a:lnTo>
                  <a:pt x="380060" y="68681"/>
                </a:lnTo>
                <a:lnTo>
                  <a:pt x="343382" y="68681"/>
                </a:lnTo>
                <a:lnTo>
                  <a:pt x="343382" y="79349"/>
                </a:lnTo>
                <a:lnTo>
                  <a:pt x="380060" y="79349"/>
                </a:lnTo>
                <a:lnTo>
                  <a:pt x="380060" y="122110"/>
                </a:lnTo>
                <a:lnTo>
                  <a:pt x="335762" y="122110"/>
                </a:lnTo>
                <a:lnTo>
                  <a:pt x="335762" y="132778"/>
                </a:lnTo>
                <a:lnTo>
                  <a:pt x="438061" y="132778"/>
                </a:lnTo>
                <a:lnTo>
                  <a:pt x="438061" y="122110"/>
                </a:lnTo>
                <a:close/>
              </a:path>
              <a:path w="1076325" h="146685">
                <a:moveTo>
                  <a:pt x="438061" y="19812"/>
                </a:moveTo>
                <a:lnTo>
                  <a:pt x="354139" y="19812"/>
                </a:lnTo>
                <a:lnTo>
                  <a:pt x="357187" y="15240"/>
                </a:lnTo>
                <a:lnTo>
                  <a:pt x="360248" y="6096"/>
                </a:lnTo>
                <a:lnTo>
                  <a:pt x="347954" y="3048"/>
                </a:lnTo>
                <a:lnTo>
                  <a:pt x="346430" y="9144"/>
                </a:lnTo>
                <a:lnTo>
                  <a:pt x="343382" y="13716"/>
                </a:lnTo>
                <a:lnTo>
                  <a:pt x="341858" y="19812"/>
                </a:lnTo>
                <a:lnTo>
                  <a:pt x="299186" y="19812"/>
                </a:lnTo>
                <a:lnTo>
                  <a:pt x="299186" y="30581"/>
                </a:lnTo>
                <a:lnTo>
                  <a:pt x="337286" y="30581"/>
                </a:lnTo>
                <a:lnTo>
                  <a:pt x="328714" y="46304"/>
                </a:lnTo>
                <a:lnTo>
                  <a:pt x="318998" y="61442"/>
                </a:lnTo>
                <a:lnTo>
                  <a:pt x="308140" y="76022"/>
                </a:lnTo>
                <a:lnTo>
                  <a:pt x="296138" y="90017"/>
                </a:lnTo>
                <a:lnTo>
                  <a:pt x="297662" y="94589"/>
                </a:lnTo>
                <a:lnTo>
                  <a:pt x="300710" y="97637"/>
                </a:lnTo>
                <a:lnTo>
                  <a:pt x="302234" y="100685"/>
                </a:lnTo>
                <a:lnTo>
                  <a:pt x="308330" y="94589"/>
                </a:lnTo>
                <a:lnTo>
                  <a:pt x="312902" y="88493"/>
                </a:lnTo>
                <a:lnTo>
                  <a:pt x="318998" y="82397"/>
                </a:lnTo>
                <a:lnTo>
                  <a:pt x="318998" y="143446"/>
                </a:lnTo>
                <a:lnTo>
                  <a:pt x="329666" y="143446"/>
                </a:lnTo>
                <a:lnTo>
                  <a:pt x="329666" y="82397"/>
                </a:lnTo>
                <a:lnTo>
                  <a:pt x="329666" y="67157"/>
                </a:lnTo>
                <a:lnTo>
                  <a:pt x="335330" y="58229"/>
                </a:lnTo>
                <a:lnTo>
                  <a:pt x="340715" y="49453"/>
                </a:lnTo>
                <a:lnTo>
                  <a:pt x="345516" y="40373"/>
                </a:lnTo>
                <a:lnTo>
                  <a:pt x="349478" y="30581"/>
                </a:lnTo>
                <a:lnTo>
                  <a:pt x="438061" y="30581"/>
                </a:lnTo>
                <a:lnTo>
                  <a:pt x="438061" y="19812"/>
                </a:lnTo>
                <a:close/>
              </a:path>
              <a:path w="1076325" h="146685">
                <a:moveTo>
                  <a:pt x="486829" y="39725"/>
                </a:moveTo>
                <a:lnTo>
                  <a:pt x="476161" y="35153"/>
                </a:lnTo>
                <a:lnTo>
                  <a:pt x="468147" y="56642"/>
                </a:lnTo>
                <a:lnTo>
                  <a:pt x="460159" y="75539"/>
                </a:lnTo>
                <a:lnTo>
                  <a:pt x="452158" y="92163"/>
                </a:lnTo>
                <a:lnTo>
                  <a:pt x="444157" y="106781"/>
                </a:lnTo>
                <a:lnTo>
                  <a:pt x="448729" y="109829"/>
                </a:lnTo>
                <a:lnTo>
                  <a:pt x="451777" y="111353"/>
                </a:lnTo>
                <a:lnTo>
                  <a:pt x="454825" y="114401"/>
                </a:lnTo>
                <a:lnTo>
                  <a:pt x="463677" y="96735"/>
                </a:lnTo>
                <a:lnTo>
                  <a:pt x="471970" y="78206"/>
                </a:lnTo>
                <a:lnTo>
                  <a:pt x="479679" y="59118"/>
                </a:lnTo>
                <a:lnTo>
                  <a:pt x="486829" y="39725"/>
                </a:lnTo>
                <a:close/>
              </a:path>
              <a:path w="1076325" h="146685">
                <a:moveTo>
                  <a:pt x="523494" y="4572"/>
                </a:moveTo>
                <a:lnTo>
                  <a:pt x="509778" y="4572"/>
                </a:lnTo>
                <a:lnTo>
                  <a:pt x="509778" y="126682"/>
                </a:lnTo>
                <a:lnTo>
                  <a:pt x="506730" y="129730"/>
                </a:lnTo>
                <a:lnTo>
                  <a:pt x="488454" y="129730"/>
                </a:lnTo>
                <a:lnTo>
                  <a:pt x="479209" y="128206"/>
                </a:lnTo>
                <a:lnTo>
                  <a:pt x="479209" y="132778"/>
                </a:lnTo>
                <a:lnTo>
                  <a:pt x="480733" y="137350"/>
                </a:lnTo>
                <a:lnTo>
                  <a:pt x="480733" y="141922"/>
                </a:lnTo>
                <a:lnTo>
                  <a:pt x="502158" y="141922"/>
                </a:lnTo>
                <a:lnTo>
                  <a:pt x="511276" y="140779"/>
                </a:lnTo>
                <a:lnTo>
                  <a:pt x="517956" y="137350"/>
                </a:lnTo>
                <a:lnTo>
                  <a:pt x="522084" y="131635"/>
                </a:lnTo>
                <a:lnTo>
                  <a:pt x="522414" y="129730"/>
                </a:lnTo>
                <a:lnTo>
                  <a:pt x="523494" y="123634"/>
                </a:lnTo>
                <a:lnTo>
                  <a:pt x="523494" y="4572"/>
                </a:lnTo>
                <a:close/>
              </a:path>
              <a:path w="1076325" h="146685">
                <a:moveTo>
                  <a:pt x="586079" y="105257"/>
                </a:moveTo>
                <a:lnTo>
                  <a:pt x="577811" y="87261"/>
                </a:lnTo>
                <a:lnTo>
                  <a:pt x="569112" y="69824"/>
                </a:lnTo>
                <a:lnTo>
                  <a:pt x="560095" y="52971"/>
                </a:lnTo>
                <a:lnTo>
                  <a:pt x="550926" y="36677"/>
                </a:lnTo>
                <a:lnTo>
                  <a:pt x="540258" y="41249"/>
                </a:lnTo>
                <a:lnTo>
                  <a:pt x="548297" y="56921"/>
                </a:lnTo>
                <a:lnTo>
                  <a:pt x="556501" y="74028"/>
                </a:lnTo>
                <a:lnTo>
                  <a:pt x="573887" y="111353"/>
                </a:lnTo>
                <a:lnTo>
                  <a:pt x="586079" y="105257"/>
                </a:lnTo>
                <a:close/>
              </a:path>
              <a:path w="1076325" h="146685">
                <a:moveTo>
                  <a:pt x="645617" y="108305"/>
                </a:moveTo>
                <a:lnTo>
                  <a:pt x="631012" y="111506"/>
                </a:lnTo>
                <a:lnTo>
                  <a:pt x="616978" y="114414"/>
                </a:lnTo>
                <a:lnTo>
                  <a:pt x="603516" y="117348"/>
                </a:lnTo>
                <a:lnTo>
                  <a:pt x="590651" y="120586"/>
                </a:lnTo>
                <a:lnTo>
                  <a:pt x="593699" y="131254"/>
                </a:lnTo>
                <a:lnTo>
                  <a:pt x="633844" y="121615"/>
                </a:lnTo>
                <a:lnTo>
                  <a:pt x="645617" y="119062"/>
                </a:lnTo>
                <a:lnTo>
                  <a:pt x="645617" y="108305"/>
                </a:lnTo>
                <a:close/>
              </a:path>
              <a:path w="1076325" h="146685">
                <a:moveTo>
                  <a:pt x="645617" y="38201"/>
                </a:moveTo>
                <a:lnTo>
                  <a:pt x="634936" y="32105"/>
                </a:lnTo>
                <a:lnTo>
                  <a:pt x="630364" y="39725"/>
                </a:lnTo>
                <a:lnTo>
                  <a:pt x="627329" y="45821"/>
                </a:lnTo>
                <a:lnTo>
                  <a:pt x="622744" y="51917"/>
                </a:lnTo>
                <a:lnTo>
                  <a:pt x="604367" y="51917"/>
                </a:lnTo>
                <a:lnTo>
                  <a:pt x="611251" y="42189"/>
                </a:lnTo>
                <a:lnTo>
                  <a:pt x="618312" y="31292"/>
                </a:lnTo>
                <a:lnTo>
                  <a:pt x="625652" y="19265"/>
                </a:lnTo>
                <a:lnTo>
                  <a:pt x="633412" y="6096"/>
                </a:lnTo>
                <a:lnTo>
                  <a:pt x="621131" y="1524"/>
                </a:lnTo>
                <a:lnTo>
                  <a:pt x="614006" y="16713"/>
                </a:lnTo>
                <a:lnTo>
                  <a:pt x="606463" y="30340"/>
                </a:lnTo>
                <a:lnTo>
                  <a:pt x="598627" y="42545"/>
                </a:lnTo>
                <a:lnTo>
                  <a:pt x="590651" y="53441"/>
                </a:lnTo>
                <a:lnTo>
                  <a:pt x="593699" y="62585"/>
                </a:lnTo>
                <a:lnTo>
                  <a:pt x="605891" y="62585"/>
                </a:lnTo>
                <a:lnTo>
                  <a:pt x="616559" y="61061"/>
                </a:lnTo>
                <a:lnTo>
                  <a:pt x="610819" y="69659"/>
                </a:lnTo>
                <a:lnTo>
                  <a:pt x="604926" y="77254"/>
                </a:lnTo>
                <a:lnTo>
                  <a:pt x="598766" y="83997"/>
                </a:lnTo>
                <a:lnTo>
                  <a:pt x="592175" y="90017"/>
                </a:lnTo>
                <a:lnTo>
                  <a:pt x="595223" y="100685"/>
                </a:lnTo>
                <a:lnTo>
                  <a:pt x="623074" y="96875"/>
                </a:lnTo>
                <a:lnTo>
                  <a:pt x="634301" y="95123"/>
                </a:lnTo>
                <a:lnTo>
                  <a:pt x="644080" y="93065"/>
                </a:lnTo>
                <a:lnTo>
                  <a:pt x="644080" y="90017"/>
                </a:lnTo>
                <a:lnTo>
                  <a:pt x="644842" y="88493"/>
                </a:lnTo>
                <a:lnTo>
                  <a:pt x="645617" y="86969"/>
                </a:lnTo>
                <a:lnTo>
                  <a:pt x="645617" y="82397"/>
                </a:lnTo>
                <a:lnTo>
                  <a:pt x="639889" y="83566"/>
                </a:lnTo>
                <a:lnTo>
                  <a:pt x="608939" y="88493"/>
                </a:lnTo>
                <a:lnTo>
                  <a:pt x="618096" y="76784"/>
                </a:lnTo>
                <a:lnTo>
                  <a:pt x="627265" y="64490"/>
                </a:lnTo>
                <a:lnTo>
                  <a:pt x="629716" y="61061"/>
                </a:lnTo>
                <a:lnTo>
                  <a:pt x="636244" y="51917"/>
                </a:lnTo>
                <a:lnTo>
                  <a:pt x="645617" y="38201"/>
                </a:lnTo>
                <a:close/>
              </a:path>
              <a:path w="1076325" h="146685">
                <a:moveTo>
                  <a:pt x="734098" y="125158"/>
                </a:moveTo>
                <a:lnTo>
                  <a:pt x="692950" y="125158"/>
                </a:lnTo>
                <a:lnTo>
                  <a:pt x="692950" y="27533"/>
                </a:lnTo>
                <a:lnTo>
                  <a:pt x="728002" y="27533"/>
                </a:lnTo>
                <a:lnTo>
                  <a:pt x="728002" y="15240"/>
                </a:lnTo>
                <a:lnTo>
                  <a:pt x="647141" y="15240"/>
                </a:lnTo>
                <a:lnTo>
                  <a:pt x="647141" y="27533"/>
                </a:lnTo>
                <a:lnTo>
                  <a:pt x="680656" y="27533"/>
                </a:lnTo>
                <a:lnTo>
                  <a:pt x="680656" y="125158"/>
                </a:lnTo>
                <a:lnTo>
                  <a:pt x="639508" y="125158"/>
                </a:lnTo>
                <a:lnTo>
                  <a:pt x="639508" y="135826"/>
                </a:lnTo>
                <a:lnTo>
                  <a:pt x="734098" y="135826"/>
                </a:lnTo>
                <a:lnTo>
                  <a:pt x="734098" y="125158"/>
                </a:lnTo>
                <a:close/>
              </a:path>
              <a:path w="1076325" h="146685">
                <a:moveTo>
                  <a:pt x="798195" y="9144"/>
                </a:moveTo>
                <a:lnTo>
                  <a:pt x="787527" y="4572"/>
                </a:lnTo>
                <a:lnTo>
                  <a:pt x="776655" y="21158"/>
                </a:lnTo>
                <a:lnTo>
                  <a:pt x="764616" y="36296"/>
                </a:lnTo>
                <a:lnTo>
                  <a:pt x="751446" y="49682"/>
                </a:lnTo>
                <a:lnTo>
                  <a:pt x="737146" y="61061"/>
                </a:lnTo>
                <a:lnTo>
                  <a:pt x="740194" y="65633"/>
                </a:lnTo>
                <a:lnTo>
                  <a:pt x="743242" y="68681"/>
                </a:lnTo>
                <a:lnTo>
                  <a:pt x="744766" y="71729"/>
                </a:lnTo>
                <a:lnTo>
                  <a:pt x="760006" y="58547"/>
                </a:lnTo>
                <a:lnTo>
                  <a:pt x="773798" y="43903"/>
                </a:lnTo>
                <a:lnTo>
                  <a:pt x="786422" y="27546"/>
                </a:lnTo>
                <a:lnTo>
                  <a:pt x="798195" y="9144"/>
                </a:lnTo>
                <a:close/>
              </a:path>
              <a:path w="1076325" h="146685">
                <a:moveTo>
                  <a:pt x="851636" y="65633"/>
                </a:moveTo>
                <a:lnTo>
                  <a:pt x="756958" y="65633"/>
                </a:lnTo>
                <a:lnTo>
                  <a:pt x="756958" y="76301"/>
                </a:lnTo>
                <a:lnTo>
                  <a:pt x="784491" y="76301"/>
                </a:lnTo>
                <a:lnTo>
                  <a:pt x="783043" y="86042"/>
                </a:lnTo>
                <a:lnTo>
                  <a:pt x="761187" y="124587"/>
                </a:lnTo>
                <a:lnTo>
                  <a:pt x="740194" y="135826"/>
                </a:lnTo>
                <a:lnTo>
                  <a:pt x="749338" y="144970"/>
                </a:lnTo>
                <a:lnTo>
                  <a:pt x="786003" y="115925"/>
                </a:lnTo>
                <a:lnTo>
                  <a:pt x="795147" y="76301"/>
                </a:lnTo>
                <a:lnTo>
                  <a:pt x="839444" y="76301"/>
                </a:lnTo>
                <a:lnTo>
                  <a:pt x="839381" y="88074"/>
                </a:lnTo>
                <a:lnTo>
                  <a:pt x="839241" y="95732"/>
                </a:lnTo>
                <a:lnTo>
                  <a:pt x="838796" y="104597"/>
                </a:lnTo>
                <a:lnTo>
                  <a:pt x="837920" y="112877"/>
                </a:lnTo>
                <a:lnTo>
                  <a:pt x="837920" y="123634"/>
                </a:lnTo>
                <a:lnTo>
                  <a:pt x="831824" y="129730"/>
                </a:lnTo>
                <a:lnTo>
                  <a:pt x="813447" y="129730"/>
                </a:lnTo>
                <a:lnTo>
                  <a:pt x="804303" y="128206"/>
                </a:lnTo>
                <a:lnTo>
                  <a:pt x="798195" y="128206"/>
                </a:lnTo>
                <a:lnTo>
                  <a:pt x="798195" y="131254"/>
                </a:lnTo>
                <a:lnTo>
                  <a:pt x="799719" y="135826"/>
                </a:lnTo>
                <a:lnTo>
                  <a:pt x="799719" y="140398"/>
                </a:lnTo>
                <a:lnTo>
                  <a:pt x="824103" y="140398"/>
                </a:lnTo>
                <a:lnTo>
                  <a:pt x="834415" y="138709"/>
                </a:lnTo>
                <a:lnTo>
                  <a:pt x="842289" y="133731"/>
                </a:lnTo>
                <a:lnTo>
                  <a:pt x="844867" y="129730"/>
                </a:lnTo>
                <a:lnTo>
                  <a:pt x="847559" y="125577"/>
                </a:lnTo>
                <a:lnTo>
                  <a:pt x="850112" y="114401"/>
                </a:lnTo>
                <a:lnTo>
                  <a:pt x="850341" y="102069"/>
                </a:lnTo>
                <a:lnTo>
                  <a:pt x="851395" y="77978"/>
                </a:lnTo>
                <a:lnTo>
                  <a:pt x="851636" y="65633"/>
                </a:lnTo>
                <a:close/>
              </a:path>
              <a:path w="1076325" h="146685">
                <a:moveTo>
                  <a:pt x="882116" y="59537"/>
                </a:moveTo>
                <a:lnTo>
                  <a:pt x="863231" y="48996"/>
                </a:lnTo>
                <a:lnTo>
                  <a:pt x="847623" y="35712"/>
                </a:lnTo>
                <a:lnTo>
                  <a:pt x="835177" y="19850"/>
                </a:lnTo>
                <a:lnTo>
                  <a:pt x="825728" y="1524"/>
                </a:lnTo>
                <a:lnTo>
                  <a:pt x="816483" y="6096"/>
                </a:lnTo>
                <a:lnTo>
                  <a:pt x="825995" y="25590"/>
                </a:lnTo>
                <a:lnTo>
                  <a:pt x="838479" y="42760"/>
                </a:lnTo>
                <a:lnTo>
                  <a:pt x="854087" y="57632"/>
                </a:lnTo>
                <a:lnTo>
                  <a:pt x="872972" y="70205"/>
                </a:lnTo>
                <a:lnTo>
                  <a:pt x="874496" y="67157"/>
                </a:lnTo>
                <a:lnTo>
                  <a:pt x="882116" y="59537"/>
                </a:lnTo>
                <a:close/>
              </a:path>
              <a:path w="1076325" h="146685">
                <a:moveTo>
                  <a:pt x="1005751" y="38201"/>
                </a:moveTo>
                <a:lnTo>
                  <a:pt x="995083" y="38201"/>
                </a:lnTo>
                <a:lnTo>
                  <a:pt x="995083" y="47345"/>
                </a:lnTo>
                <a:lnTo>
                  <a:pt x="995083" y="58013"/>
                </a:lnTo>
                <a:lnTo>
                  <a:pt x="917257" y="58013"/>
                </a:lnTo>
                <a:lnTo>
                  <a:pt x="917257" y="47345"/>
                </a:lnTo>
                <a:lnTo>
                  <a:pt x="995083" y="47345"/>
                </a:lnTo>
                <a:lnTo>
                  <a:pt x="995083" y="38201"/>
                </a:lnTo>
                <a:lnTo>
                  <a:pt x="906589" y="38201"/>
                </a:lnTo>
                <a:lnTo>
                  <a:pt x="906589" y="71729"/>
                </a:lnTo>
                <a:lnTo>
                  <a:pt x="917257" y="71729"/>
                </a:lnTo>
                <a:lnTo>
                  <a:pt x="917257" y="67157"/>
                </a:lnTo>
                <a:lnTo>
                  <a:pt x="995083" y="67157"/>
                </a:lnTo>
                <a:lnTo>
                  <a:pt x="995083" y="71729"/>
                </a:lnTo>
                <a:lnTo>
                  <a:pt x="1005751" y="71729"/>
                </a:lnTo>
                <a:lnTo>
                  <a:pt x="1005751" y="67157"/>
                </a:lnTo>
                <a:lnTo>
                  <a:pt x="1005751" y="58013"/>
                </a:lnTo>
                <a:lnTo>
                  <a:pt x="1005751" y="47345"/>
                </a:lnTo>
                <a:lnTo>
                  <a:pt x="1005751" y="38201"/>
                </a:lnTo>
                <a:close/>
              </a:path>
              <a:path w="1076325" h="146685">
                <a:moveTo>
                  <a:pt x="1025563" y="19812"/>
                </a:moveTo>
                <a:lnTo>
                  <a:pt x="958405" y="19812"/>
                </a:lnTo>
                <a:lnTo>
                  <a:pt x="964603" y="16764"/>
                </a:lnTo>
                <a:lnTo>
                  <a:pt x="961555" y="12192"/>
                </a:lnTo>
                <a:lnTo>
                  <a:pt x="956881" y="6096"/>
                </a:lnTo>
                <a:lnTo>
                  <a:pt x="952309" y="0"/>
                </a:lnTo>
                <a:lnTo>
                  <a:pt x="943165" y="7620"/>
                </a:lnTo>
                <a:lnTo>
                  <a:pt x="946213" y="10668"/>
                </a:lnTo>
                <a:lnTo>
                  <a:pt x="947737" y="15240"/>
                </a:lnTo>
                <a:lnTo>
                  <a:pt x="950798" y="19812"/>
                </a:lnTo>
                <a:lnTo>
                  <a:pt x="886688" y="19812"/>
                </a:lnTo>
                <a:lnTo>
                  <a:pt x="886688" y="29057"/>
                </a:lnTo>
                <a:lnTo>
                  <a:pt x="1025563" y="29057"/>
                </a:lnTo>
                <a:lnTo>
                  <a:pt x="1025563" y="19812"/>
                </a:lnTo>
                <a:close/>
              </a:path>
              <a:path w="1076325" h="146685">
                <a:moveTo>
                  <a:pt x="1027087" y="105257"/>
                </a:moveTo>
                <a:lnTo>
                  <a:pt x="963079" y="105257"/>
                </a:lnTo>
                <a:lnTo>
                  <a:pt x="963079" y="103733"/>
                </a:lnTo>
                <a:lnTo>
                  <a:pt x="1007275" y="90017"/>
                </a:lnTo>
                <a:lnTo>
                  <a:pt x="1007275" y="77825"/>
                </a:lnTo>
                <a:lnTo>
                  <a:pt x="897445" y="77825"/>
                </a:lnTo>
                <a:lnTo>
                  <a:pt x="897445" y="86969"/>
                </a:lnTo>
                <a:lnTo>
                  <a:pt x="987463" y="86969"/>
                </a:lnTo>
                <a:lnTo>
                  <a:pt x="952309" y="97637"/>
                </a:lnTo>
                <a:lnTo>
                  <a:pt x="952309" y="105257"/>
                </a:lnTo>
                <a:lnTo>
                  <a:pt x="885164" y="105257"/>
                </a:lnTo>
                <a:lnTo>
                  <a:pt x="885164" y="114401"/>
                </a:lnTo>
                <a:lnTo>
                  <a:pt x="952309" y="114401"/>
                </a:lnTo>
                <a:lnTo>
                  <a:pt x="952309" y="129730"/>
                </a:lnTo>
                <a:lnTo>
                  <a:pt x="949261" y="132778"/>
                </a:lnTo>
                <a:lnTo>
                  <a:pt x="937069" y="132778"/>
                </a:lnTo>
                <a:lnTo>
                  <a:pt x="930986" y="131254"/>
                </a:lnTo>
                <a:lnTo>
                  <a:pt x="921842" y="131254"/>
                </a:lnTo>
                <a:lnTo>
                  <a:pt x="923366" y="135826"/>
                </a:lnTo>
                <a:lnTo>
                  <a:pt x="923366" y="138874"/>
                </a:lnTo>
                <a:lnTo>
                  <a:pt x="924877" y="141922"/>
                </a:lnTo>
                <a:lnTo>
                  <a:pt x="932510" y="143446"/>
                </a:lnTo>
                <a:lnTo>
                  <a:pt x="956881" y="143446"/>
                </a:lnTo>
                <a:lnTo>
                  <a:pt x="963079" y="137350"/>
                </a:lnTo>
                <a:lnTo>
                  <a:pt x="963079" y="132778"/>
                </a:lnTo>
                <a:lnTo>
                  <a:pt x="963079" y="114401"/>
                </a:lnTo>
                <a:lnTo>
                  <a:pt x="1027087" y="114401"/>
                </a:lnTo>
                <a:lnTo>
                  <a:pt x="1027087" y="105257"/>
                </a:lnTo>
                <a:close/>
              </a:path>
              <a:path w="1076325" h="146685">
                <a:moveTo>
                  <a:pt x="1075944" y="119062"/>
                </a:moveTo>
                <a:lnTo>
                  <a:pt x="1074915" y="115925"/>
                </a:lnTo>
                <a:lnTo>
                  <a:pt x="1074420" y="114401"/>
                </a:lnTo>
                <a:lnTo>
                  <a:pt x="1066800" y="106781"/>
                </a:lnTo>
                <a:lnTo>
                  <a:pt x="1065276" y="106273"/>
                </a:lnTo>
                <a:lnTo>
                  <a:pt x="1065276" y="119062"/>
                </a:lnTo>
                <a:lnTo>
                  <a:pt x="1065276" y="128206"/>
                </a:lnTo>
                <a:lnTo>
                  <a:pt x="1062228" y="131254"/>
                </a:lnTo>
                <a:lnTo>
                  <a:pt x="1054608" y="131254"/>
                </a:lnTo>
                <a:lnTo>
                  <a:pt x="1050036" y="126682"/>
                </a:lnTo>
                <a:lnTo>
                  <a:pt x="1050036" y="119062"/>
                </a:lnTo>
                <a:lnTo>
                  <a:pt x="1051572" y="117449"/>
                </a:lnTo>
                <a:lnTo>
                  <a:pt x="1053084" y="115925"/>
                </a:lnTo>
                <a:lnTo>
                  <a:pt x="1062228" y="115925"/>
                </a:lnTo>
                <a:lnTo>
                  <a:pt x="1063752" y="117449"/>
                </a:lnTo>
                <a:lnTo>
                  <a:pt x="1065276" y="119062"/>
                </a:lnTo>
                <a:lnTo>
                  <a:pt x="1065276" y="106273"/>
                </a:lnTo>
                <a:lnTo>
                  <a:pt x="1062228" y="105257"/>
                </a:lnTo>
                <a:lnTo>
                  <a:pt x="1053084" y="105257"/>
                </a:lnTo>
                <a:lnTo>
                  <a:pt x="1048512" y="106781"/>
                </a:lnTo>
                <a:lnTo>
                  <a:pt x="1040904" y="114401"/>
                </a:lnTo>
                <a:lnTo>
                  <a:pt x="1039368" y="117449"/>
                </a:lnTo>
                <a:lnTo>
                  <a:pt x="1039368" y="128206"/>
                </a:lnTo>
                <a:lnTo>
                  <a:pt x="1040904" y="132778"/>
                </a:lnTo>
                <a:lnTo>
                  <a:pt x="1045464" y="135826"/>
                </a:lnTo>
                <a:lnTo>
                  <a:pt x="1048512" y="140398"/>
                </a:lnTo>
                <a:lnTo>
                  <a:pt x="1053084" y="141922"/>
                </a:lnTo>
                <a:lnTo>
                  <a:pt x="1062228" y="141922"/>
                </a:lnTo>
                <a:lnTo>
                  <a:pt x="1066800" y="140398"/>
                </a:lnTo>
                <a:lnTo>
                  <a:pt x="1074420" y="132778"/>
                </a:lnTo>
                <a:lnTo>
                  <a:pt x="1074928" y="131254"/>
                </a:lnTo>
                <a:lnTo>
                  <a:pt x="1075944" y="128206"/>
                </a:lnTo>
                <a:lnTo>
                  <a:pt x="1075944" y="11906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5454306" y="2100833"/>
            <a:ext cx="328295" cy="142240"/>
            <a:chOff x="5454306" y="2100833"/>
            <a:chExt cx="328295" cy="14224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4306" y="2100833"/>
              <a:ext cx="280784" cy="14039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759488" y="2204567"/>
              <a:ext cx="23495" cy="38735"/>
            </a:xfrm>
            <a:custGeom>
              <a:avLst/>
              <a:gdLst/>
              <a:ahLst/>
              <a:cxnLst/>
              <a:rect l="l" t="t" r="r" b="b"/>
              <a:pathLst>
                <a:path w="23495" h="38735">
                  <a:moveTo>
                    <a:pt x="22948" y="0"/>
                  </a:moveTo>
                  <a:lnTo>
                    <a:pt x="9232" y="0"/>
                  </a:lnTo>
                  <a:lnTo>
                    <a:pt x="0" y="38188"/>
                  </a:lnTo>
                  <a:lnTo>
                    <a:pt x="10756" y="38188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5886158" y="2099309"/>
            <a:ext cx="732790" cy="142240"/>
          </a:xfrm>
          <a:custGeom>
            <a:avLst/>
            <a:gdLst/>
            <a:ahLst/>
            <a:cxnLst/>
            <a:rect l="l" t="t" r="r" b="b"/>
            <a:pathLst>
              <a:path w="732790" h="142239">
                <a:moveTo>
                  <a:pt x="143446" y="120586"/>
                </a:moveTo>
                <a:lnTo>
                  <a:pt x="96202" y="120586"/>
                </a:lnTo>
                <a:lnTo>
                  <a:pt x="96202" y="77825"/>
                </a:lnTo>
                <a:lnTo>
                  <a:pt x="134302" y="77825"/>
                </a:lnTo>
                <a:lnTo>
                  <a:pt x="134302" y="67157"/>
                </a:lnTo>
                <a:lnTo>
                  <a:pt x="96202" y="67157"/>
                </a:lnTo>
                <a:lnTo>
                  <a:pt x="96202" y="38201"/>
                </a:lnTo>
                <a:lnTo>
                  <a:pt x="85534" y="38201"/>
                </a:lnTo>
                <a:lnTo>
                  <a:pt x="85534" y="67157"/>
                </a:lnTo>
                <a:lnTo>
                  <a:pt x="47345" y="67157"/>
                </a:lnTo>
                <a:lnTo>
                  <a:pt x="47345" y="77825"/>
                </a:lnTo>
                <a:lnTo>
                  <a:pt x="85534" y="77825"/>
                </a:lnTo>
                <a:lnTo>
                  <a:pt x="85534" y="120586"/>
                </a:lnTo>
                <a:lnTo>
                  <a:pt x="39725" y="120586"/>
                </a:lnTo>
                <a:lnTo>
                  <a:pt x="39725" y="131254"/>
                </a:lnTo>
                <a:lnTo>
                  <a:pt x="143446" y="131254"/>
                </a:lnTo>
                <a:lnTo>
                  <a:pt x="143446" y="120586"/>
                </a:lnTo>
                <a:close/>
              </a:path>
              <a:path w="732790" h="142239">
                <a:moveTo>
                  <a:pt x="143446" y="18288"/>
                </a:moveTo>
                <a:lnTo>
                  <a:pt x="59537" y="18288"/>
                </a:lnTo>
                <a:lnTo>
                  <a:pt x="62585" y="9144"/>
                </a:lnTo>
                <a:lnTo>
                  <a:pt x="65633" y="4572"/>
                </a:lnTo>
                <a:lnTo>
                  <a:pt x="53441" y="1524"/>
                </a:lnTo>
                <a:lnTo>
                  <a:pt x="50393" y="7620"/>
                </a:lnTo>
                <a:lnTo>
                  <a:pt x="48869" y="12192"/>
                </a:lnTo>
                <a:lnTo>
                  <a:pt x="47345" y="18288"/>
                </a:lnTo>
                <a:lnTo>
                  <a:pt x="4572" y="18288"/>
                </a:lnTo>
                <a:lnTo>
                  <a:pt x="4572" y="29057"/>
                </a:lnTo>
                <a:lnTo>
                  <a:pt x="41249" y="29057"/>
                </a:lnTo>
                <a:lnTo>
                  <a:pt x="33528" y="44780"/>
                </a:lnTo>
                <a:lnTo>
                  <a:pt x="24091" y="59918"/>
                </a:lnTo>
                <a:lnTo>
                  <a:pt x="12915" y="74498"/>
                </a:lnTo>
                <a:lnTo>
                  <a:pt x="0" y="88493"/>
                </a:lnTo>
                <a:lnTo>
                  <a:pt x="3048" y="93065"/>
                </a:lnTo>
                <a:lnTo>
                  <a:pt x="4572" y="96113"/>
                </a:lnTo>
                <a:lnTo>
                  <a:pt x="7620" y="99161"/>
                </a:lnTo>
                <a:lnTo>
                  <a:pt x="13817" y="93065"/>
                </a:lnTo>
                <a:lnTo>
                  <a:pt x="18389" y="86969"/>
                </a:lnTo>
                <a:lnTo>
                  <a:pt x="24485" y="80873"/>
                </a:lnTo>
                <a:lnTo>
                  <a:pt x="24485" y="141922"/>
                </a:lnTo>
                <a:lnTo>
                  <a:pt x="35153" y="141922"/>
                </a:lnTo>
                <a:lnTo>
                  <a:pt x="35153" y="80873"/>
                </a:lnTo>
                <a:lnTo>
                  <a:pt x="35153" y="65633"/>
                </a:lnTo>
                <a:lnTo>
                  <a:pt x="40601" y="56705"/>
                </a:lnTo>
                <a:lnTo>
                  <a:pt x="45631" y="47929"/>
                </a:lnTo>
                <a:lnTo>
                  <a:pt x="50368" y="38849"/>
                </a:lnTo>
                <a:lnTo>
                  <a:pt x="54965" y="29057"/>
                </a:lnTo>
                <a:lnTo>
                  <a:pt x="143446" y="29057"/>
                </a:lnTo>
                <a:lnTo>
                  <a:pt x="143446" y="18288"/>
                </a:lnTo>
                <a:close/>
              </a:path>
              <a:path w="732790" h="142239">
                <a:moveTo>
                  <a:pt x="192316" y="38201"/>
                </a:moveTo>
                <a:lnTo>
                  <a:pt x="180124" y="33629"/>
                </a:lnTo>
                <a:lnTo>
                  <a:pt x="172758" y="55118"/>
                </a:lnTo>
                <a:lnTo>
                  <a:pt x="164680" y="74015"/>
                </a:lnTo>
                <a:lnTo>
                  <a:pt x="156286" y="90639"/>
                </a:lnTo>
                <a:lnTo>
                  <a:pt x="148018" y="105257"/>
                </a:lnTo>
                <a:lnTo>
                  <a:pt x="152692" y="108305"/>
                </a:lnTo>
                <a:lnTo>
                  <a:pt x="157264" y="109829"/>
                </a:lnTo>
                <a:lnTo>
                  <a:pt x="160312" y="112877"/>
                </a:lnTo>
                <a:lnTo>
                  <a:pt x="169164" y="95211"/>
                </a:lnTo>
                <a:lnTo>
                  <a:pt x="177457" y="76682"/>
                </a:lnTo>
                <a:lnTo>
                  <a:pt x="185166" y="57594"/>
                </a:lnTo>
                <a:lnTo>
                  <a:pt x="192316" y="38201"/>
                </a:lnTo>
                <a:close/>
              </a:path>
              <a:path w="732790" h="142239">
                <a:moveTo>
                  <a:pt x="227457" y="3048"/>
                </a:moveTo>
                <a:lnTo>
                  <a:pt x="215176" y="3048"/>
                </a:lnTo>
                <a:lnTo>
                  <a:pt x="215176" y="125158"/>
                </a:lnTo>
                <a:lnTo>
                  <a:pt x="212128" y="128206"/>
                </a:lnTo>
                <a:lnTo>
                  <a:pt x="192316" y="128206"/>
                </a:lnTo>
                <a:lnTo>
                  <a:pt x="183172" y="126682"/>
                </a:lnTo>
                <a:lnTo>
                  <a:pt x="184696" y="131254"/>
                </a:lnTo>
                <a:lnTo>
                  <a:pt x="184696" y="135826"/>
                </a:lnTo>
                <a:lnTo>
                  <a:pt x="186220" y="140398"/>
                </a:lnTo>
                <a:lnTo>
                  <a:pt x="207556" y="140398"/>
                </a:lnTo>
                <a:lnTo>
                  <a:pt x="216484" y="139255"/>
                </a:lnTo>
                <a:lnTo>
                  <a:pt x="222681" y="135826"/>
                </a:lnTo>
                <a:lnTo>
                  <a:pt x="226288" y="130111"/>
                </a:lnTo>
                <a:lnTo>
                  <a:pt x="226568" y="128206"/>
                </a:lnTo>
                <a:lnTo>
                  <a:pt x="227457" y="122110"/>
                </a:lnTo>
                <a:lnTo>
                  <a:pt x="227457" y="3048"/>
                </a:lnTo>
                <a:close/>
              </a:path>
              <a:path w="732790" h="142239">
                <a:moveTo>
                  <a:pt x="291566" y="103733"/>
                </a:moveTo>
                <a:lnTo>
                  <a:pt x="282359" y="85737"/>
                </a:lnTo>
                <a:lnTo>
                  <a:pt x="273189" y="68300"/>
                </a:lnTo>
                <a:lnTo>
                  <a:pt x="264033" y="51447"/>
                </a:lnTo>
                <a:lnTo>
                  <a:pt x="254889" y="35153"/>
                </a:lnTo>
                <a:lnTo>
                  <a:pt x="244221" y="39725"/>
                </a:lnTo>
                <a:lnTo>
                  <a:pt x="252450" y="55397"/>
                </a:lnTo>
                <a:lnTo>
                  <a:pt x="260985" y="72504"/>
                </a:lnTo>
                <a:lnTo>
                  <a:pt x="269506" y="90741"/>
                </a:lnTo>
                <a:lnTo>
                  <a:pt x="277761" y="109829"/>
                </a:lnTo>
                <a:lnTo>
                  <a:pt x="291566" y="103733"/>
                </a:lnTo>
                <a:close/>
              </a:path>
              <a:path w="732790" h="142239">
                <a:moveTo>
                  <a:pt x="351091" y="106781"/>
                </a:moveTo>
                <a:lnTo>
                  <a:pt x="336461" y="109982"/>
                </a:lnTo>
                <a:lnTo>
                  <a:pt x="322427" y="112890"/>
                </a:lnTo>
                <a:lnTo>
                  <a:pt x="308991" y="115824"/>
                </a:lnTo>
                <a:lnTo>
                  <a:pt x="296138" y="119062"/>
                </a:lnTo>
                <a:lnTo>
                  <a:pt x="299186" y="129730"/>
                </a:lnTo>
                <a:lnTo>
                  <a:pt x="325666" y="123063"/>
                </a:lnTo>
                <a:lnTo>
                  <a:pt x="338442" y="120091"/>
                </a:lnTo>
                <a:lnTo>
                  <a:pt x="351091" y="117538"/>
                </a:lnTo>
                <a:lnTo>
                  <a:pt x="351091" y="106781"/>
                </a:lnTo>
                <a:close/>
              </a:path>
              <a:path w="732790" h="142239">
                <a:moveTo>
                  <a:pt x="351091" y="36677"/>
                </a:moveTo>
                <a:lnTo>
                  <a:pt x="340334" y="30581"/>
                </a:lnTo>
                <a:lnTo>
                  <a:pt x="335762" y="38201"/>
                </a:lnTo>
                <a:lnTo>
                  <a:pt x="331190" y="44297"/>
                </a:lnTo>
                <a:lnTo>
                  <a:pt x="328142" y="50393"/>
                </a:lnTo>
                <a:lnTo>
                  <a:pt x="309854" y="50393"/>
                </a:lnTo>
                <a:lnTo>
                  <a:pt x="316699" y="40665"/>
                </a:lnTo>
                <a:lnTo>
                  <a:pt x="323570" y="29768"/>
                </a:lnTo>
                <a:lnTo>
                  <a:pt x="330428" y="17741"/>
                </a:lnTo>
                <a:lnTo>
                  <a:pt x="337286" y="4572"/>
                </a:lnTo>
                <a:lnTo>
                  <a:pt x="326618" y="0"/>
                </a:lnTo>
                <a:lnTo>
                  <a:pt x="319493" y="15189"/>
                </a:lnTo>
                <a:lnTo>
                  <a:pt x="311950" y="28816"/>
                </a:lnTo>
                <a:lnTo>
                  <a:pt x="304114" y="41021"/>
                </a:lnTo>
                <a:lnTo>
                  <a:pt x="296138" y="51917"/>
                </a:lnTo>
                <a:lnTo>
                  <a:pt x="299186" y="61061"/>
                </a:lnTo>
                <a:lnTo>
                  <a:pt x="311378" y="61061"/>
                </a:lnTo>
                <a:lnTo>
                  <a:pt x="322046" y="59537"/>
                </a:lnTo>
                <a:lnTo>
                  <a:pt x="316090" y="68135"/>
                </a:lnTo>
                <a:lnTo>
                  <a:pt x="309854" y="75730"/>
                </a:lnTo>
                <a:lnTo>
                  <a:pt x="303606" y="82473"/>
                </a:lnTo>
                <a:lnTo>
                  <a:pt x="297662" y="88493"/>
                </a:lnTo>
                <a:lnTo>
                  <a:pt x="300710" y="99161"/>
                </a:lnTo>
                <a:lnTo>
                  <a:pt x="327952" y="95351"/>
                </a:lnTo>
                <a:lnTo>
                  <a:pt x="339496" y="93599"/>
                </a:lnTo>
                <a:lnTo>
                  <a:pt x="349478" y="91541"/>
                </a:lnTo>
                <a:lnTo>
                  <a:pt x="349478" y="86969"/>
                </a:lnTo>
                <a:lnTo>
                  <a:pt x="349478" y="85445"/>
                </a:lnTo>
                <a:lnTo>
                  <a:pt x="351091" y="80873"/>
                </a:lnTo>
                <a:lnTo>
                  <a:pt x="344462" y="82042"/>
                </a:lnTo>
                <a:lnTo>
                  <a:pt x="326136" y="84950"/>
                </a:lnTo>
                <a:lnTo>
                  <a:pt x="314426" y="86969"/>
                </a:lnTo>
                <a:lnTo>
                  <a:pt x="323570" y="75260"/>
                </a:lnTo>
                <a:lnTo>
                  <a:pt x="332714" y="62966"/>
                </a:lnTo>
                <a:lnTo>
                  <a:pt x="335165" y="59537"/>
                </a:lnTo>
                <a:lnTo>
                  <a:pt x="341680" y="50393"/>
                </a:lnTo>
                <a:lnTo>
                  <a:pt x="351091" y="36677"/>
                </a:lnTo>
                <a:close/>
              </a:path>
              <a:path w="732790" h="142239">
                <a:moveTo>
                  <a:pt x="438061" y="123634"/>
                </a:moveTo>
                <a:lnTo>
                  <a:pt x="398335" y="123634"/>
                </a:lnTo>
                <a:lnTo>
                  <a:pt x="398335" y="26009"/>
                </a:lnTo>
                <a:lnTo>
                  <a:pt x="433489" y="26009"/>
                </a:lnTo>
                <a:lnTo>
                  <a:pt x="433489" y="13716"/>
                </a:lnTo>
                <a:lnTo>
                  <a:pt x="351091" y="13716"/>
                </a:lnTo>
                <a:lnTo>
                  <a:pt x="351091" y="26009"/>
                </a:lnTo>
                <a:lnTo>
                  <a:pt x="386143" y="26009"/>
                </a:lnTo>
                <a:lnTo>
                  <a:pt x="386143" y="123634"/>
                </a:lnTo>
                <a:lnTo>
                  <a:pt x="343382" y="123634"/>
                </a:lnTo>
                <a:lnTo>
                  <a:pt x="343382" y="134302"/>
                </a:lnTo>
                <a:lnTo>
                  <a:pt x="438061" y="134302"/>
                </a:lnTo>
                <a:lnTo>
                  <a:pt x="438061" y="123634"/>
                </a:lnTo>
                <a:close/>
              </a:path>
              <a:path w="732790" h="142239">
                <a:moveTo>
                  <a:pt x="576935" y="67157"/>
                </a:moveTo>
                <a:lnTo>
                  <a:pt x="557123" y="67157"/>
                </a:lnTo>
                <a:lnTo>
                  <a:pt x="560171" y="26009"/>
                </a:lnTo>
                <a:lnTo>
                  <a:pt x="547878" y="26009"/>
                </a:lnTo>
                <a:lnTo>
                  <a:pt x="547878" y="36677"/>
                </a:lnTo>
                <a:lnTo>
                  <a:pt x="546354" y="67157"/>
                </a:lnTo>
                <a:lnTo>
                  <a:pt x="511302" y="67157"/>
                </a:lnTo>
                <a:lnTo>
                  <a:pt x="511302" y="36677"/>
                </a:lnTo>
                <a:lnTo>
                  <a:pt x="547878" y="36677"/>
                </a:lnTo>
                <a:lnTo>
                  <a:pt x="547878" y="26009"/>
                </a:lnTo>
                <a:lnTo>
                  <a:pt x="511302" y="26009"/>
                </a:lnTo>
                <a:lnTo>
                  <a:pt x="511302" y="1524"/>
                </a:lnTo>
                <a:lnTo>
                  <a:pt x="499110" y="1524"/>
                </a:lnTo>
                <a:lnTo>
                  <a:pt x="499110" y="26009"/>
                </a:lnTo>
                <a:lnTo>
                  <a:pt x="453301" y="26009"/>
                </a:lnTo>
                <a:lnTo>
                  <a:pt x="453301" y="36677"/>
                </a:lnTo>
                <a:lnTo>
                  <a:pt x="499110" y="36677"/>
                </a:lnTo>
                <a:lnTo>
                  <a:pt x="499110" y="67157"/>
                </a:lnTo>
                <a:lnTo>
                  <a:pt x="444157" y="67157"/>
                </a:lnTo>
                <a:lnTo>
                  <a:pt x="444157" y="77825"/>
                </a:lnTo>
                <a:lnTo>
                  <a:pt x="499110" y="77825"/>
                </a:lnTo>
                <a:lnTo>
                  <a:pt x="499110" y="141922"/>
                </a:lnTo>
                <a:lnTo>
                  <a:pt x="511302" y="141922"/>
                </a:lnTo>
                <a:lnTo>
                  <a:pt x="511302" y="77825"/>
                </a:lnTo>
                <a:lnTo>
                  <a:pt x="566267" y="77825"/>
                </a:lnTo>
                <a:lnTo>
                  <a:pt x="564743" y="85445"/>
                </a:lnTo>
                <a:lnTo>
                  <a:pt x="564743" y="108305"/>
                </a:lnTo>
                <a:lnTo>
                  <a:pt x="560171" y="112877"/>
                </a:lnTo>
                <a:lnTo>
                  <a:pt x="535698" y="112877"/>
                </a:lnTo>
                <a:lnTo>
                  <a:pt x="528066" y="109829"/>
                </a:lnTo>
                <a:lnTo>
                  <a:pt x="528066" y="114401"/>
                </a:lnTo>
                <a:lnTo>
                  <a:pt x="529590" y="119062"/>
                </a:lnTo>
                <a:lnTo>
                  <a:pt x="529590" y="123634"/>
                </a:lnTo>
                <a:lnTo>
                  <a:pt x="554075" y="123634"/>
                </a:lnTo>
                <a:lnTo>
                  <a:pt x="563219" y="122847"/>
                </a:lnTo>
                <a:lnTo>
                  <a:pt x="570077" y="118452"/>
                </a:lnTo>
                <a:lnTo>
                  <a:pt x="573455" y="112877"/>
                </a:lnTo>
                <a:lnTo>
                  <a:pt x="574649" y="110921"/>
                </a:lnTo>
                <a:lnTo>
                  <a:pt x="576935" y="100685"/>
                </a:lnTo>
                <a:lnTo>
                  <a:pt x="576935" y="67157"/>
                </a:lnTo>
                <a:close/>
              </a:path>
              <a:path w="732790" h="142239">
                <a:moveTo>
                  <a:pt x="578459" y="21336"/>
                </a:moveTo>
                <a:lnTo>
                  <a:pt x="572452" y="16751"/>
                </a:lnTo>
                <a:lnTo>
                  <a:pt x="565873" y="12001"/>
                </a:lnTo>
                <a:lnTo>
                  <a:pt x="550926" y="1524"/>
                </a:lnTo>
                <a:lnTo>
                  <a:pt x="544842" y="10668"/>
                </a:lnTo>
                <a:lnTo>
                  <a:pt x="551726" y="15506"/>
                </a:lnTo>
                <a:lnTo>
                  <a:pt x="558444" y="20637"/>
                </a:lnTo>
                <a:lnTo>
                  <a:pt x="570839" y="30581"/>
                </a:lnTo>
                <a:lnTo>
                  <a:pt x="578459" y="21336"/>
                </a:lnTo>
                <a:close/>
              </a:path>
              <a:path w="732790" h="142239">
                <a:moveTo>
                  <a:pt x="627303" y="27533"/>
                </a:moveTo>
                <a:lnTo>
                  <a:pt x="623303" y="22593"/>
                </a:lnTo>
                <a:lnTo>
                  <a:pt x="618121" y="16967"/>
                </a:lnTo>
                <a:lnTo>
                  <a:pt x="611809" y="10502"/>
                </a:lnTo>
                <a:lnTo>
                  <a:pt x="604367" y="3048"/>
                </a:lnTo>
                <a:lnTo>
                  <a:pt x="596747" y="10668"/>
                </a:lnTo>
                <a:lnTo>
                  <a:pt x="602437" y="17284"/>
                </a:lnTo>
                <a:lnTo>
                  <a:pt x="613244" y="29400"/>
                </a:lnTo>
                <a:lnTo>
                  <a:pt x="618083" y="35153"/>
                </a:lnTo>
                <a:lnTo>
                  <a:pt x="627303" y="27533"/>
                </a:lnTo>
                <a:close/>
              </a:path>
              <a:path w="732790" h="142239">
                <a:moveTo>
                  <a:pt x="647128" y="112877"/>
                </a:moveTo>
                <a:lnTo>
                  <a:pt x="645617" y="108305"/>
                </a:lnTo>
                <a:lnTo>
                  <a:pt x="645617" y="105257"/>
                </a:lnTo>
                <a:lnTo>
                  <a:pt x="644093" y="99161"/>
                </a:lnTo>
                <a:lnTo>
                  <a:pt x="638365" y="104597"/>
                </a:lnTo>
                <a:lnTo>
                  <a:pt x="632650" y="109461"/>
                </a:lnTo>
                <a:lnTo>
                  <a:pt x="626935" y="113779"/>
                </a:lnTo>
                <a:lnTo>
                  <a:pt x="621233" y="117538"/>
                </a:lnTo>
                <a:lnTo>
                  <a:pt x="621233" y="50393"/>
                </a:lnTo>
                <a:lnTo>
                  <a:pt x="589127" y="50393"/>
                </a:lnTo>
                <a:lnTo>
                  <a:pt x="589127" y="61061"/>
                </a:lnTo>
                <a:lnTo>
                  <a:pt x="608939" y="61061"/>
                </a:lnTo>
                <a:lnTo>
                  <a:pt x="608939" y="122110"/>
                </a:lnTo>
                <a:lnTo>
                  <a:pt x="607415" y="126682"/>
                </a:lnTo>
                <a:lnTo>
                  <a:pt x="602843" y="131254"/>
                </a:lnTo>
                <a:lnTo>
                  <a:pt x="613511" y="140398"/>
                </a:lnTo>
                <a:lnTo>
                  <a:pt x="640232" y="117538"/>
                </a:lnTo>
                <a:lnTo>
                  <a:pt x="647128" y="112877"/>
                </a:lnTo>
                <a:close/>
              </a:path>
              <a:path w="732790" h="142239">
                <a:moveTo>
                  <a:pt x="732561" y="70205"/>
                </a:moveTo>
                <a:lnTo>
                  <a:pt x="689889" y="70205"/>
                </a:lnTo>
                <a:lnTo>
                  <a:pt x="689889" y="33629"/>
                </a:lnTo>
                <a:lnTo>
                  <a:pt x="726465" y="33629"/>
                </a:lnTo>
                <a:lnTo>
                  <a:pt x="726465" y="22860"/>
                </a:lnTo>
                <a:lnTo>
                  <a:pt x="659333" y="22860"/>
                </a:lnTo>
                <a:lnTo>
                  <a:pt x="660857" y="16764"/>
                </a:lnTo>
                <a:lnTo>
                  <a:pt x="666927" y="4572"/>
                </a:lnTo>
                <a:lnTo>
                  <a:pt x="654748" y="0"/>
                </a:lnTo>
                <a:lnTo>
                  <a:pt x="649884" y="15214"/>
                </a:lnTo>
                <a:lnTo>
                  <a:pt x="644461" y="29006"/>
                </a:lnTo>
                <a:lnTo>
                  <a:pt x="638454" y="41668"/>
                </a:lnTo>
                <a:lnTo>
                  <a:pt x="631888" y="53441"/>
                </a:lnTo>
                <a:lnTo>
                  <a:pt x="634936" y="54965"/>
                </a:lnTo>
                <a:lnTo>
                  <a:pt x="637984" y="58013"/>
                </a:lnTo>
                <a:lnTo>
                  <a:pt x="641045" y="59537"/>
                </a:lnTo>
                <a:lnTo>
                  <a:pt x="644525" y="53441"/>
                </a:lnTo>
                <a:lnTo>
                  <a:pt x="647890" y="47167"/>
                </a:lnTo>
                <a:lnTo>
                  <a:pt x="651319" y="40474"/>
                </a:lnTo>
                <a:lnTo>
                  <a:pt x="654748" y="33629"/>
                </a:lnTo>
                <a:lnTo>
                  <a:pt x="677608" y="33629"/>
                </a:lnTo>
                <a:lnTo>
                  <a:pt x="677608" y="70205"/>
                </a:lnTo>
                <a:lnTo>
                  <a:pt x="631888" y="70205"/>
                </a:lnTo>
                <a:lnTo>
                  <a:pt x="631888" y="80873"/>
                </a:lnTo>
                <a:lnTo>
                  <a:pt x="677608" y="80873"/>
                </a:lnTo>
                <a:lnTo>
                  <a:pt x="677608" y="141922"/>
                </a:lnTo>
                <a:lnTo>
                  <a:pt x="689889" y="141922"/>
                </a:lnTo>
                <a:lnTo>
                  <a:pt x="689889" y="80873"/>
                </a:lnTo>
                <a:lnTo>
                  <a:pt x="732561" y="80873"/>
                </a:lnTo>
                <a:lnTo>
                  <a:pt x="732561" y="7020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3022" y="2319058"/>
            <a:ext cx="2692145" cy="14486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18889" y="2320582"/>
            <a:ext cx="1811566" cy="14334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6034176" y="2320581"/>
            <a:ext cx="583565" cy="142240"/>
          </a:xfrm>
          <a:custGeom>
            <a:avLst/>
            <a:gdLst/>
            <a:ahLst/>
            <a:cxnLst/>
            <a:rect l="l" t="t" r="r" b="b"/>
            <a:pathLst>
              <a:path w="583565" h="142239">
                <a:moveTo>
                  <a:pt x="71818" y="120484"/>
                </a:moveTo>
                <a:lnTo>
                  <a:pt x="65163" y="115912"/>
                </a:lnTo>
                <a:lnTo>
                  <a:pt x="58966" y="111340"/>
                </a:lnTo>
                <a:lnTo>
                  <a:pt x="53073" y="106768"/>
                </a:lnTo>
                <a:lnTo>
                  <a:pt x="47345" y="102196"/>
                </a:lnTo>
                <a:lnTo>
                  <a:pt x="50685" y="94576"/>
                </a:lnTo>
                <a:lnTo>
                  <a:pt x="52743" y="89877"/>
                </a:lnTo>
                <a:lnTo>
                  <a:pt x="57442" y="75679"/>
                </a:lnTo>
                <a:lnTo>
                  <a:pt x="61264" y="59474"/>
                </a:lnTo>
                <a:lnTo>
                  <a:pt x="64109" y="41148"/>
                </a:lnTo>
                <a:lnTo>
                  <a:pt x="64109" y="30480"/>
                </a:lnTo>
                <a:lnTo>
                  <a:pt x="51917" y="30480"/>
                </a:lnTo>
                <a:lnTo>
                  <a:pt x="51917" y="41148"/>
                </a:lnTo>
                <a:lnTo>
                  <a:pt x="50203" y="57213"/>
                </a:lnTo>
                <a:lnTo>
                  <a:pt x="47345" y="71297"/>
                </a:lnTo>
                <a:lnTo>
                  <a:pt x="43345" y="83667"/>
                </a:lnTo>
                <a:lnTo>
                  <a:pt x="38201" y="94576"/>
                </a:lnTo>
                <a:lnTo>
                  <a:pt x="32105" y="88480"/>
                </a:lnTo>
                <a:lnTo>
                  <a:pt x="26009" y="83908"/>
                </a:lnTo>
                <a:lnTo>
                  <a:pt x="19913" y="79248"/>
                </a:lnTo>
                <a:lnTo>
                  <a:pt x="22428" y="70726"/>
                </a:lnTo>
                <a:lnTo>
                  <a:pt x="25247" y="61341"/>
                </a:lnTo>
                <a:lnTo>
                  <a:pt x="28054" y="51396"/>
                </a:lnTo>
                <a:lnTo>
                  <a:pt x="30581" y="41148"/>
                </a:lnTo>
                <a:lnTo>
                  <a:pt x="51917" y="41148"/>
                </a:lnTo>
                <a:lnTo>
                  <a:pt x="51917" y="30480"/>
                </a:lnTo>
                <a:lnTo>
                  <a:pt x="32105" y="30480"/>
                </a:lnTo>
                <a:lnTo>
                  <a:pt x="36677" y="3048"/>
                </a:lnTo>
                <a:lnTo>
                  <a:pt x="26009" y="1524"/>
                </a:lnTo>
                <a:lnTo>
                  <a:pt x="24625" y="8623"/>
                </a:lnTo>
                <a:lnTo>
                  <a:pt x="21285" y="23393"/>
                </a:lnTo>
                <a:lnTo>
                  <a:pt x="19913" y="30480"/>
                </a:lnTo>
                <a:lnTo>
                  <a:pt x="0" y="30480"/>
                </a:lnTo>
                <a:lnTo>
                  <a:pt x="0" y="41148"/>
                </a:lnTo>
                <a:lnTo>
                  <a:pt x="18389" y="41148"/>
                </a:lnTo>
                <a:lnTo>
                  <a:pt x="15862" y="52324"/>
                </a:lnTo>
                <a:lnTo>
                  <a:pt x="13055" y="63068"/>
                </a:lnTo>
                <a:lnTo>
                  <a:pt x="10236" y="73558"/>
                </a:lnTo>
                <a:lnTo>
                  <a:pt x="7721" y="83908"/>
                </a:lnTo>
                <a:lnTo>
                  <a:pt x="19342" y="93243"/>
                </a:lnTo>
                <a:lnTo>
                  <a:pt x="25501" y="98272"/>
                </a:lnTo>
                <a:lnTo>
                  <a:pt x="32105" y="103720"/>
                </a:lnTo>
                <a:lnTo>
                  <a:pt x="24955" y="111442"/>
                </a:lnTo>
                <a:lnTo>
                  <a:pt x="17233" y="118579"/>
                </a:lnTo>
                <a:lnTo>
                  <a:pt x="8915" y="125158"/>
                </a:lnTo>
                <a:lnTo>
                  <a:pt x="0" y="131152"/>
                </a:lnTo>
                <a:lnTo>
                  <a:pt x="3149" y="135724"/>
                </a:lnTo>
                <a:lnTo>
                  <a:pt x="41249" y="111340"/>
                </a:lnTo>
                <a:lnTo>
                  <a:pt x="46075" y="115938"/>
                </a:lnTo>
                <a:lnTo>
                  <a:pt x="56883" y="125704"/>
                </a:lnTo>
                <a:lnTo>
                  <a:pt x="62585" y="131152"/>
                </a:lnTo>
                <a:lnTo>
                  <a:pt x="71818" y="120484"/>
                </a:lnTo>
                <a:close/>
              </a:path>
              <a:path w="583565" h="142239">
                <a:moveTo>
                  <a:pt x="134302" y="18288"/>
                </a:moveTo>
                <a:lnTo>
                  <a:pt x="122110" y="18288"/>
                </a:lnTo>
                <a:lnTo>
                  <a:pt x="122110" y="28956"/>
                </a:lnTo>
                <a:lnTo>
                  <a:pt x="122110" y="114388"/>
                </a:lnTo>
                <a:lnTo>
                  <a:pt x="88582" y="114388"/>
                </a:lnTo>
                <a:lnTo>
                  <a:pt x="88582" y="28956"/>
                </a:lnTo>
                <a:lnTo>
                  <a:pt x="122110" y="28956"/>
                </a:lnTo>
                <a:lnTo>
                  <a:pt x="122110" y="18288"/>
                </a:lnTo>
                <a:lnTo>
                  <a:pt x="77914" y="18288"/>
                </a:lnTo>
                <a:lnTo>
                  <a:pt x="77914" y="137248"/>
                </a:lnTo>
                <a:lnTo>
                  <a:pt x="88582" y="137248"/>
                </a:lnTo>
                <a:lnTo>
                  <a:pt x="88582" y="125056"/>
                </a:lnTo>
                <a:lnTo>
                  <a:pt x="122110" y="125056"/>
                </a:lnTo>
                <a:lnTo>
                  <a:pt x="122110" y="135724"/>
                </a:lnTo>
                <a:lnTo>
                  <a:pt x="134302" y="135724"/>
                </a:lnTo>
                <a:lnTo>
                  <a:pt x="134302" y="125056"/>
                </a:lnTo>
                <a:lnTo>
                  <a:pt x="134302" y="114388"/>
                </a:lnTo>
                <a:lnTo>
                  <a:pt x="134302" y="28956"/>
                </a:lnTo>
                <a:lnTo>
                  <a:pt x="134302" y="18288"/>
                </a:lnTo>
                <a:close/>
              </a:path>
              <a:path w="583565" h="142239">
                <a:moveTo>
                  <a:pt x="291566" y="123532"/>
                </a:moveTo>
                <a:lnTo>
                  <a:pt x="244957" y="104254"/>
                </a:lnTo>
                <a:lnTo>
                  <a:pt x="233553" y="94576"/>
                </a:lnTo>
                <a:lnTo>
                  <a:pt x="288518" y="94576"/>
                </a:lnTo>
                <a:lnTo>
                  <a:pt x="288518" y="83908"/>
                </a:lnTo>
                <a:lnTo>
                  <a:pt x="224409" y="83908"/>
                </a:lnTo>
                <a:lnTo>
                  <a:pt x="224409" y="68580"/>
                </a:lnTo>
                <a:lnTo>
                  <a:pt x="262509" y="68580"/>
                </a:lnTo>
                <a:lnTo>
                  <a:pt x="262509" y="73152"/>
                </a:lnTo>
                <a:lnTo>
                  <a:pt x="273278" y="73152"/>
                </a:lnTo>
                <a:lnTo>
                  <a:pt x="273278" y="7620"/>
                </a:lnTo>
                <a:lnTo>
                  <a:pt x="262509" y="7620"/>
                </a:lnTo>
                <a:lnTo>
                  <a:pt x="262509" y="16764"/>
                </a:lnTo>
                <a:lnTo>
                  <a:pt x="262509" y="33528"/>
                </a:lnTo>
                <a:lnTo>
                  <a:pt x="262509" y="42672"/>
                </a:lnTo>
                <a:lnTo>
                  <a:pt x="262509" y="57912"/>
                </a:lnTo>
                <a:lnTo>
                  <a:pt x="224409" y="57912"/>
                </a:lnTo>
                <a:lnTo>
                  <a:pt x="224409" y="42672"/>
                </a:lnTo>
                <a:lnTo>
                  <a:pt x="262509" y="42672"/>
                </a:lnTo>
                <a:lnTo>
                  <a:pt x="262509" y="33528"/>
                </a:lnTo>
                <a:lnTo>
                  <a:pt x="224409" y="33528"/>
                </a:lnTo>
                <a:lnTo>
                  <a:pt x="224409" y="16764"/>
                </a:lnTo>
                <a:lnTo>
                  <a:pt x="262509" y="16764"/>
                </a:lnTo>
                <a:lnTo>
                  <a:pt x="262509" y="7620"/>
                </a:lnTo>
                <a:lnTo>
                  <a:pt x="213741" y="7620"/>
                </a:lnTo>
                <a:lnTo>
                  <a:pt x="213741" y="16764"/>
                </a:lnTo>
                <a:lnTo>
                  <a:pt x="213741" y="33528"/>
                </a:lnTo>
                <a:lnTo>
                  <a:pt x="213741" y="42672"/>
                </a:lnTo>
                <a:lnTo>
                  <a:pt x="213741" y="57912"/>
                </a:lnTo>
                <a:lnTo>
                  <a:pt x="175552" y="57912"/>
                </a:lnTo>
                <a:lnTo>
                  <a:pt x="175552" y="42672"/>
                </a:lnTo>
                <a:lnTo>
                  <a:pt x="213741" y="42672"/>
                </a:lnTo>
                <a:lnTo>
                  <a:pt x="213741" y="33528"/>
                </a:lnTo>
                <a:lnTo>
                  <a:pt x="175552" y="33528"/>
                </a:lnTo>
                <a:lnTo>
                  <a:pt x="175552" y="16764"/>
                </a:lnTo>
                <a:lnTo>
                  <a:pt x="213741" y="16764"/>
                </a:lnTo>
                <a:lnTo>
                  <a:pt x="213741" y="7620"/>
                </a:lnTo>
                <a:lnTo>
                  <a:pt x="164884" y="7620"/>
                </a:lnTo>
                <a:lnTo>
                  <a:pt x="164884" y="73152"/>
                </a:lnTo>
                <a:lnTo>
                  <a:pt x="175552" y="73152"/>
                </a:lnTo>
                <a:lnTo>
                  <a:pt x="175552" y="68580"/>
                </a:lnTo>
                <a:lnTo>
                  <a:pt x="213741" y="68580"/>
                </a:lnTo>
                <a:lnTo>
                  <a:pt x="213741" y="83908"/>
                </a:lnTo>
                <a:lnTo>
                  <a:pt x="149644" y="83908"/>
                </a:lnTo>
                <a:lnTo>
                  <a:pt x="149644" y="94576"/>
                </a:lnTo>
                <a:lnTo>
                  <a:pt x="201460" y="94576"/>
                </a:lnTo>
                <a:lnTo>
                  <a:pt x="190309" y="104317"/>
                </a:lnTo>
                <a:lnTo>
                  <a:pt x="177457" y="113055"/>
                </a:lnTo>
                <a:lnTo>
                  <a:pt x="162877" y="120942"/>
                </a:lnTo>
                <a:lnTo>
                  <a:pt x="146596" y="128104"/>
                </a:lnTo>
                <a:lnTo>
                  <a:pt x="155740" y="137248"/>
                </a:lnTo>
                <a:lnTo>
                  <a:pt x="173139" y="127825"/>
                </a:lnTo>
                <a:lnTo>
                  <a:pt x="188696" y="117817"/>
                </a:lnTo>
                <a:lnTo>
                  <a:pt x="202272" y="107251"/>
                </a:lnTo>
                <a:lnTo>
                  <a:pt x="213741" y="96100"/>
                </a:lnTo>
                <a:lnTo>
                  <a:pt x="213741" y="141820"/>
                </a:lnTo>
                <a:lnTo>
                  <a:pt x="224409" y="141820"/>
                </a:lnTo>
                <a:lnTo>
                  <a:pt x="224409" y="96100"/>
                </a:lnTo>
                <a:lnTo>
                  <a:pt x="236461" y="108940"/>
                </a:lnTo>
                <a:lnTo>
                  <a:pt x="249948" y="119913"/>
                </a:lnTo>
                <a:lnTo>
                  <a:pt x="265163" y="128892"/>
                </a:lnTo>
                <a:lnTo>
                  <a:pt x="282422" y="135724"/>
                </a:lnTo>
                <a:lnTo>
                  <a:pt x="283946" y="131152"/>
                </a:lnTo>
                <a:lnTo>
                  <a:pt x="291566" y="123532"/>
                </a:lnTo>
                <a:close/>
              </a:path>
              <a:path w="583565" h="142239">
                <a:moveTo>
                  <a:pt x="340436" y="3048"/>
                </a:moveTo>
                <a:lnTo>
                  <a:pt x="329666" y="0"/>
                </a:lnTo>
                <a:lnTo>
                  <a:pt x="322465" y="19773"/>
                </a:lnTo>
                <a:lnTo>
                  <a:pt x="314426" y="38100"/>
                </a:lnTo>
                <a:lnTo>
                  <a:pt x="305231" y="55295"/>
                </a:lnTo>
                <a:lnTo>
                  <a:pt x="294614" y="71628"/>
                </a:lnTo>
                <a:lnTo>
                  <a:pt x="296138" y="76200"/>
                </a:lnTo>
                <a:lnTo>
                  <a:pt x="297662" y="80860"/>
                </a:lnTo>
                <a:lnTo>
                  <a:pt x="299186" y="83908"/>
                </a:lnTo>
                <a:lnTo>
                  <a:pt x="303733" y="78130"/>
                </a:lnTo>
                <a:lnTo>
                  <a:pt x="308140" y="72212"/>
                </a:lnTo>
                <a:lnTo>
                  <a:pt x="312254" y="66040"/>
                </a:lnTo>
                <a:lnTo>
                  <a:pt x="315950" y="59436"/>
                </a:lnTo>
                <a:lnTo>
                  <a:pt x="315950" y="141820"/>
                </a:lnTo>
                <a:lnTo>
                  <a:pt x="326618" y="141820"/>
                </a:lnTo>
                <a:lnTo>
                  <a:pt x="326618" y="59436"/>
                </a:lnTo>
                <a:lnTo>
                  <a:pt x="326618" y="38100"/>
                </a:lnTo>
                <a:lnTo>
                  <a:pt x="330911" y="29845"/>
                </a:lnTo>
                <a:lnTo>
                  <a:pt x="334657" y="21145"/>
                </a:lnTo>
                <a:lnTo>
                  <a:pt x="337832" y="12179"/>
                </a:lnTo>
                <a:lnTo>
                  <a:pt x="340436" y="3048"/>
                </a:lnTo>
                <a:close/>
              </a:path>
              <a:path w="583565" h="142239">
                <a:moveTo>
                  <a:pt x="369379" y="70104"/>
                </a:moveTo>
                <a:lnTo>
                  <a:pt x="358724" y="67056"/>
                </a:lnTo>
                <a:lnTo>
                  <a:pt x="353872" y="78778"/>
                </a:lnTo>
                <a:lnTo>
                  <a:pt x="348615" y="90766"/>
                </a:lnTo>
                <a:lnTo>
                  <a:pt x="343065" y="102730"/>
                </a:lnTo>
                <a:lnTo>
                  <a:pt x="337375" y="114388"/>
                </a:lnTo>
                <a:lnTo>
                  <a:pt x="340436" y="115912"/>
                </a:lnTo>
                <a:lnTo>
                  <a:pt x="344995" y="117436"/>
                </a:lnTo>
                <a:lnTo>
                  <a:pt x="348043" y="118960"/>
                </a:lnTo>
                <a:lnTo>
                  <a:pt x="353733" y="106413"/>
                </a:lnTo>
                <a:lnTo>
                  <a:pt x="359270" y="94005"/>
                </a:lnTo>
                <a:lnTo>
                  <a:pt x="364540" y="81851"/>
                </a:lnTo>
                <a:lnTo>
                  <a:pt x="369379" y="70104"/>
                </a:lnTo>
                <a:close/>
              </a:path>
              <a:path w="583565" h="142239">
                <a:moveTo>
                  <a:pt x="393763" y="45720"/>
                </a:moveTo>
                <a:lnTo>
                  <a:pt x="383095" y="45720"/>
                </a:lnTo>
                <a:lnTo>
                  <a:pt x="383095" y="125056"/>
                </a:lnTo>
                <a:lnTo>
                  <a:pt x="380047" y="129628"/>
                </a:lnTo>
                <a:lnTo>
                  <a:pt x="372427" y="128104"/>
                </a:lnTo>
                <a:lnTo>
                  <a:pt x="355663" y="128104"/>
                </a:lnTo>
                <a:lnTo>
                  <a:pt x="355663" y="132676"/>
                </a:lnTo>
                <a:lnTo>
                  <a:pt x="357085" y="135534"/>
                </a:lnTo>
                <a:lnTo>
                  <a:pt x="357187" y="140296"/>
                </a:lnTo>
                <a:lnTo>
                  <a:pt x="375475" y="140296"/>
                </a:lnTo>
                <a:lnTo>
                  <a:pt x="383476" y="139141"/>
                </a:lnTo>
                <a:lnTo>
                  <a:pt x="389191" y="135534"/>
                </a:lnTo>
                <a:lnTo>
                  <a:pt x="392468" y="129628"/>
                </a:lnTo>
                <a:lnTo>
                  <a:pt x="392620" y="129374"/>
                </a:lnTo>
                <a:lnTo>
                  <a:pt x="393763" y="120484"/>
                </a:lnTo>
                <a:lnTo>
                  <a:pt x="393763" y="45720"/>
                </a:lnTo>
                <a:close/>
              </a:path>
              <a:path w="583565" h="142239">
                <a:moveTo>
                  <a:pt x="435013" y="24384"/>
                </a:moveTo>
                <a:lnTo>
                  <a:pt x="367868" y="24384"/>
                </a:lnTo>
                <a:lnTo>
                  <a:pt x="373951" y="12179"/>
                </a:lnTo>
                <a:lnTo>
                  <a:pt x="376999" y="4572"/>
                </a:lnTo>
                <a:lnTo>
                  <a:pt x="364807" y="0"/>
                </a:lnTo>
                <a:lnTo>
                  <a:pt x="359905" y="14312"/>
                </a:lnTo>
                <a:lnTo>
                  <a:pt x="354139" y="27622"/>
                </a:lnTo>
                <a:lnTo>
                  <a:pt x="347230" y="40081"/>
                </a:lnTo>
                <a:lnTo>
                  <a:pt x="338899" y="51816"/>
                </a:lnTo>
                <a:lnTo>
                  <a:pt x="341947" y="54864"/>
                </a:lnTo>
                <a:lnTo>
                  <a:pt x="344995" y="56388"/>
                </a:lnTo>
                <a:lnTo>
                  <a:pt x="348043" y="59436"/>
                </a:lnTo>
                <a:lnTo>
                  <a:pt x="351701" y="53708"/>
                </a:lnTo>
                <a:lnTo>
                  <a:pt x="355663" y="47815"/>
                </a:lnTo>
                <a:lnTo>
                  <a:pt x="359613" y="41656"/>
                </a:lnTo>
                <a:lnTo>
                  <a:pt x="363283" y="35052"/>
                </a:lnTo>
                <a:lnTo>
                  <a:pt x="422821" y="35052"/>
                </a:lnTo>
                <a:lnTo>
                  <a:pt x="413677" y="56388"/>
                </a:lnTo>
                <a:lnTo>
                  <a:pt x="416725" y="57912"/>
                </a:lnTo>
                <a:lnTo>
                  <a:pt x="421297" y="59436"/>
                </a:lnTo>
                <a:lnTo>
                  <a:pt x="424345" y="60960"/>
                </a:lnTo>
                <a:lnTo>
                  <a:pt x="435013" y="35052"/>
                </a:lnTo>
                <a:lnTo>
                  <a:pt x="435013" y="24384"/>
                </a:lnTo>
                <a:close/>
              </a:path>
              <a:path w="583565" h="142239">
                <a:moveTo>
                  <a:pt x="438061" y="112864"/>
                </a:moveTo>
                <a:lnTo>
                  <a:pt x="432358" y="99695"/>
                </a:lnTo>
                <a:lnTo>
                  <a:pt x="426821" y="87490"/>
                </a:lnTo>
                <a:lnTo>
                  <a:pt x="421551" y="76149"/>
                </a:lnTo>
                <a:lnTo>
                  <a:pt x="416725" y="65532"/>
                </a:lnTo>
                <a:lnTo>
                  <a:pt x="406057" y="70104"/>
                </a:lnTo>
                <a:lnTo>
                  <a:pt x="411746" y="82473"/>
                </a:lnTo>
                <a:lnTo>
                  <a:pt x="417296" y="94386"/>
                </a:lnTo>
                <a:lnTo>
                  <a:pt x="422554" y="105994"/>
                </a:lnTo>
                <a:lnTo>
                  <a:pt x="427393" y="117436"/>
                </a:lnTo>
                <a:lnTo>
                  <a:pt x="438061" y="112864"/>
                </a:lnTo>
                <a:close/>
              </a:path>
              <a:path w="583565" h="142239">
                <a:moveTo>
                  <a:pt x="573887" y="35052"/>
                </a:moveTo>
                <a:lnTo>
                  <a:pt x="550976" y="27432"/>
                </a:lnTo>
                <a:lnTo>
                  <a:pt x="532650" y="21336"/>
                </a:lnTo>
                <a:lnTo>
                  <a:pt x="540702" y="18770"/>
                </a:lnTo>
                <a:lnTo>
                  <a:pt x="545807" y="16764"/>
                </a:lnTo>
                <a:lnTo>
                  <a:pt x="548728" y="15633"/>
                </a:lnTo>
                <a:lnTo>
                  <a:pt x="556729" y="11912"/>
                </a:lnTo>
                <a:lnTo>
                  <a:pt x="564743" y="7620"/>
                </a:lnTo>
                <a:lnTo>
                  <a:pt x="557123" y="0"/>
                </a:lnTo>
                <a:lnTo>
                  <a:pt x="547700" y="4559"/>
                </a:lnTo>
                <a:lnTo>
                  <a:pt x="537832" y="8953"/>
                </a:lnTo>
                <a:lnTo>
                  <a:pt x="527608" y="13106"/>
                </a:lnTo>
                <a:lnTo>
                  <a:pt x="517385" y="16764"/>
                </a:lnTo>
                <a:lnTo>
                  <a:pt x="502742" y="13081"/>
                </a:lnTo>
                <a:lnTo>
                  <a:pt x="488810" y="9144"/>
                </a:lnTo>
                <a:lnTo>
                  <a:pt x="462445" y="1524"/>
                </a:lnTo>
                <a:lnTo>
                  <a:pt x="456349" y="10668"/>
                </a:lnTo>
                <a:lnTo>
                  <a:pt x="466877" y="13220"/>
                </a:lnTo>
                <a:lnTo>
                  <a:pt x="477723" y="16192"/>
                </a:lnTo>
                <a:lnTo>
                  <a:pt x="488569" y="19456"/>
                </a:lnTo>
                <a:lnTo>
                  <a:pt x="499110" y="22860"/>
                </a:lnTo>
                <a:lnTo>
                  <a:pt x="486511" y="26250"/>
                </a:lnTo>
                <a:lnTo>
                  <a:pt x="473913" y="29337"/>
                </a:lnTo>
                <a:lnTo>
                  <a:pt x="461314" y="31864"/>
                </a:lnTo>
                <a:lnTo>
                  <a:pt x="448729" y="33528"/>
                </a:lnTo>
                <a:lnTo>
                  <a:pt x="450253" y="38100"/>
                </a:lnTo>
                <a:lnTo>
                  <a:pt x="453301" y="44196"/>
                </a:lnTo>
                <a:lnTo>
                  <a:pt x="469328" y="41363"/>
                </a:lnTo>
                <a:lnTo>
                  <a:pt x="485203" y="37528"/>
                </a:lnTo>
                <a:lnTo>
                  <a:pt x="500761" y="32842"/>
                </a:lnTo>
                <a:lnTo>
                  <a:pt x="515886" y="27432"/>
                </a:lnTo>
                <a:lnTo>
                  <a:pt x="554316" y="41148"/>
                </a:lnTo>
                <a:lnTo>
                  <a:pt x="567791" y="45720"/>
                </a:lnTo>
                <a:lnTo>
                  <a:pt x="573887" y="35052"/>
                </a:lnTo>
                <a:close/>
              </a:path>
              <a:path w="583565" h="142239">
                <a:moveTo>
                  <a:pt x="583018" y="50292"/>
                </a:moveTo>
                <a:lnTo>
                  <a:pt x="503682" y="50292"/>
                </a:lnTo>
                <a:lnTo>
                  <a:pt x="506730" y="47244"/>
                </a:lnTo>
                <a:lnTo>
                  <a:pt x="508254" y="42672"/>
                </a:lnTo>
                <a:lnTo>
                  <a:pt x="511314" y="39624"/>
                </a:lnTo>
                <a:lnTo>
                  <a:pt x="499110" y="38100"/>
                </a:lnTo>
                <a:lnTo>
                  <a:pt x="496074" y="41148"/>
                </a:lnTo>
                <a:lnTo>
                  <a:pt x="489966" y="50292"/>
                </a:lnTo>
                <a:lnTo>
                  <a:pt x="444157" y="50292"/>
                </a:lnTo>
                <a:lnTo>
                  <a:pt x="444157" y="60960"/>
                </a:lnTo>
                <a:lnTo>
                  <a:pt x="482333" y="60960"/>
                </a:lnTo>
                <a:lnTo>
                  <a:pt x="473710" y="70104"/>
                </a:lnTo>
                <a:lnTo>
                  <a:pt x="463969" y="79108"/>
                </a:lnTo>
                <a:lnTo>
                  <a:pt x="453110" y="87833"/>
                </a:lnTo>
                <a:lnTo>
                  <a:pt x="441109" y="96100"/>
                </a:lnTo>
                <a:lnTo>
                  <a:pt x="450253" y="105244"/>
                </a:lnTo>
                <a:lnTo>
                  <a:pt x="456349" y="102196"/>
                </a:lnTo>
                <a:lnTo>
                  <a:pt x="467017" y="91528"/>
                </a:lnTo>
                <a:lnTo>
                  <a:pt x="467017" y="129628"/>
                </a:lnTo>
                <a:lnTo>
                  <a:pt x="477786" y="129628"/>
                </a:lnTo>
                <a:lnTo>
                  <a:pt x="477786" y="91528"/>
                </a:lnTo>
                <a:lnTo>
                  <a:pt x="477786" y="88480"/>
                </a:lnTo>
                <a:lnTo>
                  <a:pt x="511314" y="88480"/>
                </a:lnTo>
                <a:lnTo>
                  <a:pt x="511314" y="141820"/>
                </a:lnTo>
                <a:lnTo>
                  <a:pt x="521970" y="141820"/>
                </a:lnTo>
                <a:lnTo>
                  <a:pt x="521970" y="88480"/>
                </a:lnTo>
                <a:lnTo>
                  <a:pt x="557123" y="88480"/>
                </a:lnTo>
                <a:lnTo>
                  <a:pt x="557123" y="117436"/>
                </a:lnTo>
                <a:lnTo>
                  <a:pt x="554075" y="120484"/>
                </a:lnTo>
                <a:lnTo>
                  <a:pt x="538734" y="120484"/>
                </a:lnTo>
                <a:lnTo>
                  <a:pt x="531126" y="118960"/>
                </a:lnTo>
                <a:lnTo>
                  <a:pt x="532650" y="123532"/>
                </a:lnTo>
                <a:lnTo>
                  <a:pt x="532650" y="126580"/>
                </a:lnTo>
                <a:lnTo>
                  <a:pt x="534174" y="131152"/>
                </a:lnTo>
                <a:lnTo>
                  <a:pt x="561695" y="131152"/>
                </a:lnTo>
                <a:lnTo>
                  <a:pt x="567791" y="125056"/>
                </a:lnTo>
                <a:lnTo>
                  <a:pt x="567791" y="120484"/>
                </a:lnTo>
                <a:lnTo>
                  <a:pt x="567791" y="88480"/>
                </a:lnTo>
                <a:lnTo>
                  <a:pt x="567791" y="77724"/>
                </a:lnTo>
                <a:lnTo>
                  <a:pt x="521970" y="77724"/>
                </a:lnTo>
                <a:lnTo>
                  <a:pt x="521970" y="64008"/>
                </a:lnTo>
                <a:lnTo>
                  <a:pt x="511314" y="64008"/>
                </a:lnTo>
                <a:lnTo>
                  <a:pt x="511314" y="77724"/>
                </a:lnTo>
                <a:lnTo>
                  <a:pt x="480809" y="77724"/>
                </a:lnTo>
                <a:lnTo>
                  <a:pt x="486918" y="73152"/>
                </a:lnTo>
                <a:lnTo>
                  <a:pt x="496074" y="60960"/>
                </a:lnTo>
                <a:lnTo>
                  <a:pt x="583018" y="60960"/>
                </a:lnTo>
                <a:lnTo>
                  <a:pt x="583018" y="5029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3022" y="2540228"/>
            <a:ext cx="2544025" cy="14497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3972407" y="2541752"/>
            <a:ext cx="2399665" cy="143510"/>
            <a:chOff x="3972407" y="2541752"/>
            <a:chExt cx="2399665" cy="143510"/>
          </a:xfrm>
        </p:grpSpPr>
        <p:sp>
          <p:nvSpPr>
            <p:cNvPr id="19" name="object 19"/>
            <p:cNvSpPr/>
            <p:nvPr/>
          </p:nvSpPr>
          <p:spPr>
            <a:xfrm>
              <a:off x="3972407" y="2541752"/>
              <a:ext cx="2205355" cy="143510"/>
            </a:xfrm>
            <a:custGeom>
              <a:avLst/>
              <a:gdLst/>
              <a:ahLst/>
              <a:cxnLst/>
              <a:rect l="l" t="t" r="r" b="b"/>
              <a:pathLst>
                <a:path w="2205354" h="143510">
                  <a:moveTo>
                    <a:pt x="71716" y="10668"/>
                  </a:moveTo>
                  <a:lnTo>
                    <a:pt x="59524" y="10668"/>
                  </a:lnTo>
                  <a:lnTo>
                    <a:pt x="59524" y="19812"/>
                  </a:lnTo>
                  <a:lnTo>
                    <a:pt x="59524" y="44284"/>
                  </a:lnTo>
                  <a:lnTo>
                    <a:pt x="59524" y="53428"/>
                  </a:lnTo>
                  <a:lnTo>
                    <a:pt x="59524" y="77812"/>
                  </a:lnTo>
                  <a:lnTo>
                    <a:pt x="33515" y="77812"/>
                  </a:lnTo>
                  <a:lnTo>
                    <a:pt x="33515" y="53428"/>
                  </a:lnTo>
                  <a:lnTo>
                    <a:pt x="59524" y="53428"/>
                  </a:lnTo>
                  <a:lnTo>
                    <a:pt x="59524" y="44284"/>
                  </a:lnTo>
                  <a:lnTo>
                    <a:pt x="33515" y="44284"/>
                  </a:lnTo>
                  <a:lnTo>
                    <a:pt x="33515" y="19812"/>
                  </a:lnTo>
                  <a:lnTo>
                    <a:pt x="59524" y="19812"/>
                  </a:lnTo>
                  <a:lnTo>
                    <a:pt x="59524" y="10668"/>
                  </a:lnTo>
                  <a:lnTo>
                    <a:pt x="1524" y="10668"/>
                  </a:lnTo>
                  <a:lnTo>
                    <a:pt x="1524" y="19812"/>
                  </a:lnTo>
                  <a:lnTo>
                    <a:pt x="22847" y="19812"/>
                  </a:lnTo>
                  <a:lnTo>
                    <a:pt x="22847" y="44284"/>
                  </a:lnTo>
                  <a:lnTo>
                    <a:pt x="3035" y="44284"/>
                  </a:lnTo>
                  <a:lnTo>
                    <a:pt x="3035" y="53428"/>
                  </a:lnTo>
                  <a:lnTo>
                    <a:pt x="22847" y="53428"/>
                  </a:lnTo>
                  <a:lnTo>
                    <a:pt x="22847" y="77812"/>
                  </a:lnTo>
                  <a:lnTo>
                    <a:pt x="1524" y="77812"/>
                  </a:lnTo>
                  <a:lnTo>
                    <a:pt x="1524" y="88480"/>
                  </a:lnTo>
                  <a:lnTo>
                    <a:pt x="21323" y="88480"/>
                  </a:lnTo>
                  <a:lnTo>
                    <a:pt x="18199" y="102247"/>
                  </a:lnTo>
                  <a:lnTo>
                    <a:pt x="13512" y="114007"/>
                  </a:lnTo>
                  <a:lnTo>
                    <a:pt x="7391" y="124066"/>
                  </a:lnTo>
                  <a:lnTo>
                    <a:pt x="0" y="132676"/>
                  </a:lnTo>
                  <a:lnTo>
                    <a:pt x="3035" y="135826"/>
                  </a:lnTo>
                  <a:lnTo>
                    <a:pt x="4559" y="138874"/>
                  </a:lnTo>
                  <a:lnTo>
                    <a:pt x="7607" y="141922"/>
                  </a:lnTo>
                  <a:lnTo>
                    <a:pt x="16776" y="131610"/>
                  </a:lnTo>
                  <a:lnTo>
                    <a:pt x="23799" y="119164"/>
                  </a:lnTo>
                  <a:lnTo>
                    <a:pt x="28829" y="104749"/>
                  </a:lnTo>
                  <a:lnTo>
                    <a:pt x="31991" y="88480"/>
                  </a:lnTo>
                  <a:lnTo>
                    <a:pt x="59524" y="88480"/>
                  </a:lnTo>
                  <a:lnTo>
                    <a:pt x="59283" y="95326"/>
                  </a:lnTo>
                  <a:lnTo>
                    <a:pt x="58229" y="108419"/>
                  </a:lnTo>
                  <a:lnTo>
                    <a:pt x="58013" y="114007"/>
                  </a:lnTo>
                  <a:lnTo>
                    <a:pt x="58000" y="122008"/>
                  </a:lnTo>
                  <a:lnTo>
                    <a:pt x="54952" y="126580"/>
                  </a:lnTo>
                  <a:lnTo>
                    <a:pt x="36563" y="126580"/>
                  </a:lnTo>
                  <a:lnTo>
                    <a:pt x="27419" y="125056"/>
                  </a:lnTo>
                  <a:lnTo>
                    <a:pt x="28956" y="128104"/>
                  </a:lnTo>
                  <a:lnTo>
                    <a:pt x="28956" y="132676"/>
                  </a:lnTo>
                  <a:lnTo>
                    <a:pt x="30480" y="137350"/>
                  </a:lnTo>
                  <a:lnTo>
                    <a:pt x="50380" y="137350"/>
                  </a:lnTo>
                  <a:lnTo>
                    <a:pt x="58381" y="135940"/>
                  </a:lnTo>
                  <a:lnTo>
                    <a:pt x="64096" y="131775"/>
                  </a:lnTo>
                  <a:lnTo>
                    <a:pt x="66738" y="126580"/>
                  </a:lnTo>
                  <a:lnTo>
                    <a:pt x="67525" y="125056"/>
                  </a:lnTo>
                  <a:lnTo>
                    <a:pt x="68668" y="115912"/>
                  </a:lnTo>
                  <a:lnTo>
                    <a:pt x="69570" y="97345"/>
                  </a:lnTo>
                  <a:lnTo>
                    <a:pt x="70192" y="73621"/>
                  </a:lnTo>
                  <a:lnTo>
                    <a:pt x="70815" y="44284"/>
                  </a:lnTo>
                  <a:lnTo>
                    <a:pt x="71716" y="10668"/>
                  </a:lnTo>
                  <a:close/>
                </a:path>
                <a:path w="2205354" h="143510">
                  <a:moveTo>
                    <a:pt x="140385" y="94576"/>
                  </a:moveTo>
                  <a:lnTo>
                    <a:pt x="139230" y="85432"/>
                  </a:lnTo>
                  <a:lnTo>
                    <a:pt x="135813" y="76301"/>
                  </a:lnTo>
                  <a:lnTo>
                    <a:pt x="130098" y="67144"/>
                  </a:lnTo>
                  <a:lnTo>
                    <a:pt x="122097" y="58000"/>
                  </a:lnTo>
                  <a:lnTo>
                    <a:pt x="125539" y="51206"/>
                  </a:lnTo>
                  <a:lnTo>
                    <a:pt x="129146" y="42532"/>
                  </a:lnTo>
                  <a:lnTo>
                    <a:pt x="133019" y="32423"/>
                  </a:lnTo>
                  <a:lnTo>
                    <a:pt x="137337" y="21336"/>
                  </a:lnTo>
                  <a:lnTo>
                    <a:pt x="137337" y="19812"/>
                  </a:lnTo>
                  <a:lnTo>
                    <a:pt x="137337" y="9144"/>
                  </a:lnTo>
                  <a:lnTo>
                    <a:pt x="86956" y="9144"/>
                  </a:lnTo>
                  <a:lnTo>
                    <a:pt x="86956" y="141922"/>
                  </a:lnTo>
                  <a:lnTo>
                    <a:pt x="99148" y="141922"/>
                  </a:lnTo>
                  <a:lnTo>
                    <a:pt x="99148" y="19812"/>
                  </a:lnTo>
                  <a:lnTo>
                    <a:pt x="126669" y="19812"/>
                  </a:lnTo>
                  <a:lnTo>
                    <a:pt x="122948" y="29260"/>
                  </a:lnTo>
                  <a:lnTo>
                    <a:pt x="118668" y="39293"/>
                  </a:lnTo>
                  <a:lnTo>
                    <a:pt x="113804" y="49898"/>
                  </a:lnTo>
                  <a:lnTo>
                    <a:pt x="108381" y="61048"/>
                  </a:lnTo>
                  <a:lnTo>
                    <a:pt x="117500" y="69291"/>
                  </a:lnTo>
                  <a:lnTo>
                    <a:pt x="124193" y="77812"/>
                  </a:lnTo>
                  <a:lnTo>
                    <a:pt x="128320" y="86347"/>
                  </a:lnTo>
                  <a:lnTo>
                    <a:pt x="129730" y="94576"/>
                  </a:lnTo>
                  <a:lnTo>
                    <a:pt x="129730" y="103720"/>
                  </a:lnTo>
                  <a:lnTo>
                    <a:pt x="125145" y="109816"/>
                  </a:lnTo>
                  <a:lnTo>
                    <a:pt x="111442" y="109816"/>
                  </a:lnTo>
                  <a:lnTo>
                    <a:pt x="106857" y="108292"/>
                  </a:lnTo>
                  <a:lnTo>
                    <a:pt x="100672" y="106768"/>
                  </a:lnTo>
                  <a:lnTo>
                    <a:pt x="102196" y="112864"/>
                  </a:lnTo>
                  <a:lnTo>
                    <a:pt x="102196" y="120484"/>
                  </a:lnTo>
                  <a:lnTo>
                    <a:pt x="106857" y="122008"/>
                  </a:lnTo>
                  <a:lnTo>
                    <a:pt x="117525" y="122008"/>
                  </a:lnTo>
                  <a:lnTo>
                    <a:pt x="127520" y="119443"/>
                  </a:lnTo>
                  <a:lnTo>
                    <a:pt x="134670" y="114007"/>
                  </a:lnTo>
                  <a:lnTo>
                    <a:pt x="136829" y="109816"/>
                  </a:lnTo>
                  <a:lnTo>
                    <a:pt x="138950" y="105727"/>
                  </a:lnTo>
                  <a:lnTo>
                    <a:pt x="140385" y="94576"/>
                  </a:lnTo>
                  <a:close/>
                </a:path>
                <a:path w="2205354" h="143510">
                  <a:moveTo>
                    <a:pt x="224307" y="6096"/>
                  </a:moveTo>
                  <a:lnTo>
                    <a:pt x="212115" y="0"/>
                  </a:lnTo>
                  <a:lnTo>
                    <a:pt x="198424" y="21780"/>
                  </a:lnTo>
                  <a:lnTo>
                    <a:pt x="182727" y="41579"/>
                  </a:lnTo>
                  <a:lnTo>
                    <a:pt x="165303" y="59664"/>
                  </a:lnTo>
                  <a:lnTo>
                    <a:pt x="146481" y="76288"/>
                  </a:lnTo>
                  <a:lnTo>
                    <a:pt x="155625" y="85432"/>
                  </a:lnTo>
                  <a:lnTo>
                    <a:pt x="174752" y="69189"/>
                  </a:lnTo>
                  <a:lnTo>
                    <a:pt x="192862" y="50342"/>
                  </a:lnTo>
                  <a:lnTo>
                    <a:pt x="209511" y="29210"/>
                  </a:lnTo>
                  <a:lnTo>
                    <a:pt x="224307" y="6096"/>
                  </a:lnTo>
                  <a:close/>
                </a:path>
                <a:path w="2205354" h="143510">
                  <a:moveTo>
                    <a:pt x="288404" y="132676"/>
                  </a:moveTo>
                  <a:lnTo>
                    <a:pt x="284721" y="126580"/>
                  </a:lnTo>
                  <a:lnTo>
                    <a:pt x="281038" y="120484"/>
                  </a:lnTo>
                  <a:lnTo>
                    <a:pt x="280111" y="118960"/>
                  </a:lnTo>
                  <a:lnTo>
                    <a:pt x="271259" y="105244"/>
                  </a:lnTo>
                  <a:lnTo>
                    <a:pt x="261823" y="91528"/>
                  </a:lnTo>
                  <a:lnTo>
                    <a:pt x="251828" y="77812"/>
                  </a:lnTo>
                  <a:lnTo>
                    <a:pt x="241071" y="83908"/>
                  </a:lnTo>
                  <a:lnTo>
                    <a:pt x="246811" y="91909"/>
                  </a:lnTo>
                  <a:lnTo>
                    <a:pt x="252387" y="99910"/>
                  </a:lnTo>
                  <a:lnTo>
                    <a:pt x="257657" y="107911"/>
                  </a:lnTo>
                  <a:lnTo>
                    <a:pt x="262496" y="115912"/>
                  </a:lnTo>
                  <a:lnTo>
                    <a:pt x="238721" y="117919"/>
                  </a:lnTo>
                  <a:lnTo>
                    <a:pt x="217830" y="119341"/>
                  </a:lnTo>
                  <a:lnTo>
                    <a:pt x="199821" y="120205"/>
                  </a:lnTo>
                  <a:lnTo>
                    <a:pt x="184683" y="120484"/>
                  </a:lnTo>
                  <a:lnTo>
                    <a:pt x="202920" y="101346"/>
                  </a:lnTo>
                  <a:lnTo>
                    <a:pt x="220878" y="80479"/>
                  </a:lnTo>
                  <a:lnTo>
                    <a:pt x="238290" y="57873"/>
                  </a:lnTo>
                  <a:lnTo>
                    <a:pt x="254876" y="33528"/>
                  </a:lnTo>
                  <a:lnTo>
                    <a:pt x="242684" y="27432"/>
                  </a:lnTo>
                  <a:lnTo>
                    <a:pt x="228104" y="49796"/>
                  </a:lnTo>
                  <a:lnTo>
                    <a:pt x="212115" y="71145"/>
                  </a:lnTo>
                  <a:lnTo>
                    <a:pt x="195008" y="91605"/>
                  </a:lnTo>
                  <a:lnTo>
                    <a:pt x="177063" y="111340"/>
                  </a:lnTo>
                  <a:lnTo>
                    <a:pt x="170865" y="115912"/>
                  </a:lnTo>
                  <a:lnTo>
                    <a:pt x="166306" y="120484"/>
                  </a:lnTo>
                  <a:lnTo>
                    <a:pt x="160197" y="122008"/>
                  </a:lnTo>
                  <a:lnTo>
                    <a:pt x="166306" y="135826"/>
                  </a:lnTo>
                  <a:lnTo>
                    <a:pt x="170865" y="134200"/>
                  </a:lnTo>
                  <a:lnTo>
                    <a:pt x="177063" y="132676"/>
                  </a:lnTo>
                  <a:lnTo>
                    <a:pt x="184683" y="132676"/>
                  </a:lnTo>
                  <a:lnTo>
                    <a:pt x="196088" y="131521"/>
                  </a:lnTo>
                  <a:lnTo>
                    <a:pt x="270116" y="126580"/>
                  </a:lnTo>
                  <a:lnTo>
                    <a:pt x="271640" y="131152"/>
                  </a:lnTo>
                  <a:lnTo>
                    <a:pt x="274688" y="135826"/>
                  </a:lnTo>
                  <a:lnTo>
                    <a:pt x="277749" y="140398"/>
                  </a:lnTo>
                  <a:lnTo>
                    <a:pt x="288404" y="132676"/>
                  </a:lnTo>
                  <a:close/>
                </a:path>
                <a:path w="2205354" h="143510">
                  <a:moveTo>
                    <a:pt x="314413" y="41148"/>
                  </a:moveTo>
                  <a:lnTo>
                    <a:pt x="311226" y="30822"/>
                  </a:lnTo>
                  <a:lnTo>
                    <a:pt x="308457" y="22479"/>
                  </a:lnTo>
                  <a:lnTo>
                    <a:pt x="305968" y="15862"/>
                  </a:lnTo>
                  <a:lnTo>
                    <a:pt x="303644" y="10668"/>
                  </a:lnTo>
                  <a:lnTo>
                    <a:pt x="296037" y="13716"/>
                  </a:lnTo>
                  <a:lnTo>
                    <a:pt x="297446" y="18275"/>
                  </a:lnTo>
                  <a:lnTo>
                    <a:pt x="305181" y="44284"/>
                  </a:lnTo>
                  <a:lnTo>
                    <a:pt x="314413" y="41148"/>
                  </a:lnTo>
                  <a:close/>
                </a:path>
                <a:path w="2205354" h="143510">
                  <a:moveTo>
                    <a:pt x="349465" y="94576"/>
                  </a:moveTo>
                  <a:lnTo>
                    <a:pt x="344055" y="86296"/>
                  </a:lnTo>
                  <a:lnTo>
                    <a:pt x="339369" y="79717"/>
                  </a:lnTo>
                  <a:lnTo>
                    <a:pt x="339064" y="79336"/>
                  </a:lnTo>
                  <a:lnTo>
                    <a:pt x="335445" y="74764"/>
                  </a:lnTo>
                  <a:lnTo>
                    <a:pt x="332701" y="71716"/>
                  </a:lnTo>
                  <a:lnTo>
                    <a:pt x="328129" y="74764"/>
                  </a:lnTo>
                  <a:lnTo>
                    <a:pt x="328129" y="62572"/>
                  </a:lnTo>
                  <a:lnTo>
                    <a:pt x="347941" y="62572"/>
                  </a:lnTo>
                  <a:lnTo>
                    <a:pt x="347941" y="56476"/>
                  </a:lnTo>
                  <a:lnTo>
                    <a:pt x="347941" y="51904"/>
                  </a:lnTo>
                  <a:lnTo>
                    <a:pt x="328129" y="51904"/>
                  </a:lnTo>
                  <a:lnTo>
                    <a:pt x="328129" y="1524"/>
                  </a:lnTo>
                  <a:lnTo>
                    <a:pt x="317461" y="1524"/>
                  </a:lnTo>
                  <a:lnTo>
                    <a:pt x="317461" y="51904"/>
                  </a:lnTo>
                  <a:lnTo>
                    <a:pt x="296037" y="51904"/>
                  </a:lnTo>
                  <a:lnTo>
                    <a:pt x="296037" y="62572"/>
                  </a:lnTo>
                  <a:lnTo>
                    <a:pt x="315937" y="62572"/>
                  </a:lnTo>
                  <a:lnTo>
                    <a:pt x="311937" y="74891"/>
                  </a:lnTo>
                  <a:lnTo>
                    <a:pt x="306933" y="86766"/>
                  </a:lnTo>
                  <a:lnTo>
                    <a:pt x="301053" y="98374"/>
                  </a:lnTo>
                  <a:lnTo>
                    <a:pt x="294500" y="109816"/>
                  </a:lnTo>
                  <a:lnTo>
                    <a:pt x="296037" y="114388"/>
                  </a:lnTo>
                  <a:lnTo>
                    <a:pt x="317461" y="83908"/>
                  </a:lnTo>
                  <a:lnTo>
                    <a:pt x="317461" y="140398"/>
                  </a:lnTo>
                  <a:lnTo>
                    <a:pt x="328129" y="140398"/>
                  </a:lnTo>
                  <a:lnTo>
                    <a:pt x="328129" y="83908"/>
                  </a:lnTo>
                  <a:lnTo>
                    <a:pt x="328129" y="79336"/>
                  </a:lnTo>
                  <a:lnTo>
                    <a:pt x="331177" y="83908"/>
                  </a:lnTo>
                  <a:lnTo>
                    <a:pt x="335749" y="91528"/>
                  </a:lnTo>
                  <a:lnTo>
                    <a:pt x="341845" y="100672"/>
                  </a:lnTo>
                  <a:lnTo>
                    <a:pt x="349465" y="94576"/>
                  </a:lnTo>
                  <a:close/>
                </a:path>
                <a:path w="2205354" h="143510">
                  <a:moveTo>
                    <a:pt x="350989" y="13716"/>
                  </a:moveTo>
                  <a:lnTo>
                    <a:pt x="340321" y="10668"/>
                  </a:lnTo>
                  <a:lnTo>
                    <a:pt x="338886" y="17792"/>
                  </a:lnTo>
                  <a:lnTo>
                    <a:pt x="336892" y="25336"/>
                  </a:lnTo>
                  <a:lnTo>
                    <a:pt x="334314" y="33172"/>
                  </a:lnTo>
                  <a:lnTo>
                    <a:pt x="331177" y="41148"/>
                  </a:lnTo>
                  <a:lnTo>
                    <a:pt x="340321" y="44284"/>
                  </a:lnTo>
                  <a:lnTo>
                    <a:pt x="346786" y="27254"/>
                  </a:lnTo>
                  <a:lnTo>
                    <a:pt x="349351" y="19837"/>
                  </a:lnTo>
                  <a:lnTo>
                    <a:pt x="350989" y="13716"/>
                  </a:lnTo>
                  <a:close/>
                </a:path>
                <a:path w="2205354" h="143510">
                  <a:moveTo>
                    <a:pt x="384606" y="9144"/>
                  </a:moveTo>
                  <a:lnTo>
                    <a:pt x="372325" y="7620"/>
                  </a:lnTo>
                  <a:lnTo>
                    <a:pt x="368300" y="21907"/>
                  </a:lnTo>
                  <a:lnTo>
                    <a:pt x="362991" y="34912"/>
                  </a:lnTo>
                  <a:lnTo>
                    <a:pt x="356247" y="46494"/>
                  </a:lnTo>
                  <a:lnTo>
                    <a:pt x="347941" y="56476"/>
                  </a:lnTo>
                  <a:lnTo>
                    <a:pt x="352513" y="58000"/>
                  </a:lnTo>
                  <a:lnTo>
                    <a:pt x="355561" y="61048"/>
                  </a:lnTo>
                  <a:lnTo>
                    <a:pt x="357085" y="64096"/>
                  </a:lnTo>
                  <a:lnTo>
                    <a:pt x="366306" y="52298"/>
                  </a:lnTo>
                  <a:lnTo>
                    <a:pt x="373697" y="39484"/>
                  </a:lnTo>
                  <a:lnTo>
                    <a:pt x="379653" y="25234"/>
                  </a:lnTo>
                  <a:lnTo>
                    <a:pt x="384606" y="9144"/>
                  </a:lnTo>
                  <a:close/>
                </a:path>
                <a:path w="2205354" h="143510">
                  <a:moveTo>
                    <a:pt x="422706" y="65620"/>
                  </a:moveTo>
                  <a:lnTo>
                    <a:pt x="357085" y="65620"/>
                  </a:lnTo>
                  <a:lnTo>
                    <a:pt x="357085" y="74764"/>
                  </a:lnTo>
                  <a:lnTo>
                    <a:pt x="372325" y="74764"/>
                  </a:lnTo>
                  <a:lnTo>
                    <a:pt x="369468" y="93865"/>
                  </a:lnTo>
                  <a:lnTo>
                    <a:pt x="363181" y="109816"/>
                  </a:lnTo>
                  <a:lnTo>
                    <a:pt x="353466" y="122351"/>
                  </a:lnTo>
                  <a:lnTo>
                    <a:pt x="340321" y="131152"/>
                  </a:lnTo>
                  <a:lnTo>
                    <a:pt x="343369" y="134200"/>
                  </a:lnTo>
                  <a:lnTo>
                    <a:pt x="346417" y="137350"/>
                  </a:lnTo>
                  <a:lnTo>
                    <a:pt x="347941" y="140398"/>
                  </a:lnTo>
                  <a:lnTo>
                    <a:pt x="363067" y="129463"/>
                  </a:lnTo>
                  <a:lnTo>
                    <a:pt x="374078" y="114985"/>
                  </a:lnTo>
                  <a:lnTo>
                    <a:pt x="380796" y="96799"/>
                  </a:lnTo>
                  <a:lnTo>
                    <a:pt x="383082" y="74764"/>
                  </a:lnTo>
                  <a:lnTo>
                    <a:pt x="410514" y="74764"/>
                  </a:lnTo>
                  <a:lnTo>
                    <a:pt x="408990" y="117436"/>
                  </a:lnTo>
                  <a:lnTo>
                    <a:pt x="408990" y="125056"/>
                  </a:lnTo>
                  <a:lnTo>
                    <a:pt x="405955" y="129628"/>
                  </a:lnTo>
                  <a:lnTo>
                    <a:pt x="395287" y="129628"/>
                  </a:lnTo>
                  <a:lnTo>
                    <a:pt x="389178" y="128104"/>
                  </a:lnTo>
                  <a:lnTo>
                    <a:pt x="381558" y="128104"/>
                  </a:lnTo>
                  <a:lnTo>
                    <a:pt x="383082" y="131152"/>
                  </a:lnTo>
                  <a:lnTo>
                    <a:pt x="383082" y="134200"/>
                  </a:lnTo>
                  <a:lnTo>
                    <a:pt x="384606" y="138874"/>
                  </a:lnTo>
                  <a:lnTo>
                    <a:pt x="390702" y="140398"/>
                  </a:lnTo>
                  <a:lnTo>
                    <a:pt x="402894" y="140398"/>
                  </a:lnTo>
                  <a:lnTo>
                    <a:pt x="421195" y="98374"/>
                  </a:lnTo>
                  <a:lnTo>
                    <a:pt x="421792" y="83629"/>
                  </a:lnTo>
                  <a:lnTo>
                    <a:pt x="422706" y="65620"/>
                  </a:lnTo>
                  <a:close/>
                </a:path>
                <a:path w="2205354" h="143510">
                  <a:moveTo>
                    <a:pt x="436422" y="54952"/>
                  </a:moveTo>
                  <a:lnTo>
                    <a:pt x="425030" y="42900"/>
                  </a:lnTo>
                  <a:lnTo>
                    <a:pt x="416229" y="29730"/>
                  </a:lnTo>
                  <a:lnTo>
                    <a:pt x="410273" y="15443"/>
                  </a:lnTo>
                  <a:lnTo>
                    <a:pt x="407466" y="0"/>
                  </a:lnTo>
                  <a:lnTo>
                    <a:pt x="396811" y="1524"/>
                  </a:lnTo>
                  <a:lnTo>
                    <a:pt x="400469" y="19837"/>
                  </a:lnTo>
                  <a:lnTo>
                    <a:pt x="406704" y="35864"/>
                  </a:lnTo>
                  <a:lnTo>
                    <a:pt x="415226" y="49606"/>
                  </a:lnTo>
                  <a:lnTo>
                    <a:pt x="425767" y="61048"/>
                  </a:lnTo>
                  <a:lnTo>
                    <a:pt x="430326" y="58000"/>
                  </a:lnTo>
                  <a:lnTo>
                    <a:pt x="436422" y="54952"/>
                  </a:lnTo>
                  <a:close/>
                </a:path>
                <a:path w="2205354" h="143510">
                  <a:moveTo>
                    <a:pt x="509676" y="32004"/>
                  </a:moveTo>
                  <a:lnTo>
                    <a:pt x="499008" y="27432"/>
                  </a:lnTo>
                  <a:lnTo>
                    <a:pt x="494436" y="35052"/>
                  </a:lnTo>
                  <a:lnTo>
                    <a:pt x="489864" y="41148"/>
                  </a:lnTo>
                  <a:lnTo>
                    <a:pt x="486816" y="47332"/>
                  </a:lnTo>
                  <a:lnTo>
                    <a:pt x="477672" y="48856"/>
                  </a:lnTo>
                  <a:lnTo>
                    <a:pt x="462432" y="48856"/>
                  </a:lnTo>
                  <a:lnTo>
                    <a:pt x="469277" y="39116"/>
                  </a:lnTo>
                  <a:lnTo>
                    <a:pt x="476148" y="28397"/>
                  </a:lnTo>
                  <a:lnTo>
                    <a:pt x="483006" y="16840"/>
                  </a:lnTo>
                  <a:lnTo>
                    <a:pt x="489864" y="4572"/>
                  </a:lnTo>
                  <a:lnTo>
                    <a:pt x="479196" y="0"/>
                  </a:lnTo>
                  <a:lnTo>
                    <a:pt x="473214" y="12268"/>
                  </a:lnTo>
                  <a:lnTo>
                    <a:pt x="466813" y="23825"/>
                  </a:lnTo>
                  <a:lnTo>
                    <a:pt x="460121" y="34544"/>
                  </a:lnTo>
                  <a:lnTo>
                    <a:pt x="453288" y="44284"/>
                  </a:lnTo>
                  <a:lnTo>
                    <a:pt x="447192" y="50380"/>
                  </a:lnTo>
                  <a:lnTo>
                    <a:pt x="444144" y="51904"/>
                  </a:lnTo>
                  <a:lnTo>
                    <a:pt x="448716" y="62572"/>
                  </a:lnTo>
                  <a:lnTo>
                    <a:pt x="453288" y="61048"/>
                  </a:lnTo>
                  <a:lnTo>
                    <a:pt x="456336" y="59524"/>
                  </a:lnTo>
                  <a:lnTo>
                    <a:pt x="465480" y="59524"/>
                  </a:lnTo>
                  <a:lnTo>
                    <a:pt x="473100" y="58000"/>
                  </a:lnTo>
                  <a:lnTo>
                    <a:pt x="480720" y="58000"/>
                  </a:lnTo>
                  <a:lnTo>
                    <a:pt x="475234" y="65722"/>
                  </a:lnTo>
                  <a:lnTo>
                    <a:pt x="470052" y="72859"/>
                  </a:lnTo>
                  <a:lnTo>
                    <a:pt x="464858" y="79438"/>
                  </a:lnTo>
                  <a:lnTo>
                    <a:pt x="459384" y="85432"/>
                  </a:lnTo>
                  <a:lnTo>
                    <a:pt x="457860" y="88480"/>
                  </a:lnTo>
                  <a:lnTo>
                    <a:pt x="453288" y="91528"/>
                  </a:lnTo>
                  <a:lnTo>
                    <a:pt x="450240" y="93052"/>
                  </a:lnTo>
                  <a:lnTo>
                    <a:pt x="454812" y="105244"/>
                  </a:lnTo>
                  <a:lnTo>
                    <a:pt x="457860" y="103720"/>
                  </a:lnTo>
                  <a:lnTo>
                    <a:pt x="463956" y="103720"/>
                  </a:lnTo>
                  <a:lnTo>
                    <a:pt x="503580" y="99148"/>
                  </a:lnTo>
                  <a:lnTo>
                    <a:pt x="503580" y="94576"/>
                  </a:lnTo>
                  <a:lnTo>
                    <a:pt x="505104" y="91528"/>
                  </a:lnTo>
                  <a:lnTo>
                    <a:pt x="505104" y="88480"/>
                  </a:lnTo>
                  <a:lnTo>
                    <a:pt x="486244" y="90589"/>
                  </a:lnTo>
                  <a:lnTo>
                    <a:pt x="477456" y="91274"/>
                  </a:lnTo>
                  <a:lnTo>
                    <a:pt x="468528" y="91528"/>
                  </a:lnTo>
                  <a:lnTo>
                    <a:pt x="479666" y="77533"/>
                  </a:lnTo>
                  <a:lnTo>
                    <a:pt x="490245" y="62953"/>
                  </a:lnTo>
                  <a:lnTo>
                    <a:pt x="493496" y="58000"/>
                  </a:lnTo>
                  <a:lnTo>
                    <a:pt x="499529" y="48856"/>
                  </a:lnTo>
                  <a:lnTo>
                    <a:pt x="500240" y="47777"/>
                  </a:lnTo>
                  <a:lnTo>
                    <a:pt x="509676" y="32004"/>
                  </a:lnTo>
                  <a:close/>
                </a:path>
                <a:path w="2205354" h="143510">
                  <a:moveTo>
                    <a:pt x="576821" y="88480"/>
                  </a:moveTo>
                  <a:lnTo>
                    <a:pt x="566267" y="89611"/>
                  </a:lnTo>
                  <a:lnTo>
                    <a:pt x="555294" y="90589"/>
                  </a:lnTo>
                  <a:lnTo>
                    <a:pt x="544029" y="91274"/>
                  </a:lnTo>
                  <a:lnTo>
                    <a:pt x="532625" y="91528"/>
                  </a:lnTo>
                  <a:lnTo>
                    <a:pt x="542925" y="78409"/>
                  </a:lnTo>
                  <a:lnTo>
                    <a:pt x="553389" y="64287"/>
                  </a:lnTo>
                  <a:lnTo>
                    <a:pt x="556780" y="59524"/>
                  </a:lnTo>
                  <a:lnTo>
                    <a:pt x="563333" y="50380"/>
                  </a:lnTo>
                  <a:lnTo>
                    <a:pt x="575297" y="33528"/>
                  </a:lnTo>
                  <a:lnTo>
                    <a:pt x="563118" y="27432"/>
                  </a:lnTo>
                  <a:lnTo>
                    <a:pt x="549389" y="50380"/>
                  </a:lnTo>
                  <a:lnTo>
                    <a:pt x="525018" y="50380"/>
                  </a:lnTo>
                  <a:lnTo>
                    <a:pt x="531863" y="40855"/>
                  </a:lnTo>
                  <a:lnTo>
                    <a:pt x="538721" y="30492"/>
                  </a:lnTo>
                  <a:lnTo>
                    <a:pt x="545592" y="19011"/>
                  </a:lnTo>
                  <a:lnTo>
                    <a:pt x="552450" y="6096"/>
                  </a:lnTo>
                  <a:lnTo>
                    <a:pt x="541769" y="1524"/>
                  </a:lnTo>
                  <a:lnTo>
                    <a:pt x="534936" y="14655"/>
                  </a:lnTo>
                  <a:lnTo>
                    <a:pt x="528243" y="26492"/>
                  </a:lnTo>
                  <a:lnTo>
                    <a:pt x="505104" y="53428"/>
                  </a:lnTo>
                  <a:lnTo>
                    <a:pt x="511289" y="64096"/>
                  </a:lnTo>
                  <a:lnTo>
                    <a:pt x="515874" y="62572"/>
                  </a:lnTo>
                  <a:lnTo>
                    <a:pt x="521957" y="62572"/>
                  </a:lnTo>
                  <a:lnTo>
                    <a:pt x="526529" y="61048"/>
                  </a:lnTo>
                  <a:lnTo>
                    <a:pt x="534162" y="61048"/>
                  </a:lnTo>
                  <a:lnTo>
                    <a:pt x="543306" y="59524"/>
                  </a:lnTo>
                  <a:lnTo>
                    <a:pt x="538721" y="66154"/>
                  </a:lnTo>
                  <a:lnTo>
                    <a:pt x="529577" y="78816"/>
                  </a:lnTo>
                  <a:lnTo>
                    <a:pt x="525018" y="85432"/>
                  </a:lnTo>
                  <a:lnTo>
                    <a:pt x="521957" y="86956"/>
                  </a:lnTo>
                  <a:lnTo>
                    <a:pt x="518909" y="90004"/>
                  </a:lnTo>
                  <a:lnTo>
                    <a:pt x="512813" y="91528"/>
                  </a:lnTo>
                  <a:lnTo>
                    <a:pt x="517385" y="105244"/>
                  </a:lnTo>
                  <a:lnTo>
                    <a:pt x="521957" y="103720"/>
                  </a:lnTo>
                  <a:lnTo>
                    <a:pt x="525018" y="103720"/>
                  </a:lnTo>
                  <a:lnTo>
                    <a:pt x="528053" y="102196"/>
                  </a:lnTo>
                  <a:lnTo>
                    <a:pt x="539750" y="101079"/>
                  </a:lnTo>
                  <a:lnTo>
                    <a:pt x="551865" y="100101"/>
                  </a:lnTo>
                  <a:lnTo>
                    <a:pt x="564273" y="99415"/>
                  </a:lnTo>
                  <a:lnTo>
                    <a:pt x="576821" y="99148"/>
                  </a:lnTo>
                  <a:lnTo>
                    <a:pt x="576821" y="91528"/>
                  </a:lnTo>
                  <a:lnTo>
                    <a:pt x="576821" y="88480"/>
                  </a:lnTo>
                  <a:close/>
                </a:path>
                <a:path w="2205354" h="143510">
                  <a:moveTo>
                    <a:pt x="583018" y="123532"/>
                  </a:moveTo>
                  <a:lnTo>
                    <a:pt x="442531" y="123532"/>
                  </a:lnTo>
                  <a:lnTo>
                    <a:pt x="442531" y="134200"/>
                  </a:lnTo>
                  <a:lnTo>
                    <a:pt x="583018" y="134200"/>
                  </a:lnTo>
                  <a:lnTo>
                    <a:pt x="583018" y="123532"/>
                  </a:lnTo>
                  <a:close/>
                </a:path>
                <a:path w="2205354" h="143510">
                  <a:moveTo>
                    <a:pt x="616546" y="22860"/>
                  </a:moveTo>
                  <a:lnTo>
                    <a:pt x="611974" y="16764"/>
                  </a:lnTo>
                  <a:lnTo>
                    <a:pt x="607402" y="12192"/>
                  </a:lnTo>
                  <a:lnTo>
                    <a:pt x="602830" y="6096"/>
                  </a:lnTo>
                  <a:lnTo>
                    <a:pt x="595210" y="12192"/>
                  </a:lnTo>
                  <a:lnTo>
                    <a:pt x="599782" y="16764"/>
                  </a:lnTo>
                  <a:lnTo>
                    <a:pt x="604354" y="22860"/>
                  </a:lnTo>
                  <a:lnTo>
                    <a:pt x="607402" y="28956"/>
                  </a:lnTo>
                  <a:lnTo>
                    <a:pt x="616546" y="22860"/>
                  </a:lnTo>
                  <a:close/>
                </a:path>
                <a:path w="2205354" h="143510">
                  <a:moveTo>
                    <a:pt x="659307" y="83908"/>
                  </a:moveTo>
                  <a:lnTo>
                    <a:pt x="648639" y="83908"/>
                  </a:lnTo>
                  <a:lnTo>
                    <a:pt x="648639" y="93052"/>
                  </a:lnTo>
                  <a:lnTo>
                    <a:pt x="643978" y="100672"/>
                  </a:lnTo>
                  <a:lnTo>
                    <a:pt x="639406" y="106768"/>
                  </a:lnTo>
                  <a:lnTo>
                    <a:pt x="633310" y="112864"/>
                  </a:lnTo>
                  <a:lnTo>
                    <a:pt x="618070" y="106768"/>
                  </a:lnTo>
                  <a:lnTo>
                    <a:pt x="611974" y="103720"/>
                  </a:lnTo>
                  <a:lnTo>
                    <a:pt x="613498" y="100672"/>
                  </a:lnTo>
                  <a:lnTo>
                    <a:pt x="616546" y="96100"/>
                  </a:lnTo>
                  <a:lnTo>
                    <a:pt x="618070" y="93052"/>
                  </a:lnTo>
                  <a:lnTo>
                    <a:pt x="648639" y="93052"/>
                  </a:lnTo>
                  <a:lnTo>
                    <a:pt x="648639" y="83908"/>
                  </a:lnTo>
                  <a:lnTo>
                    <a:pt x="624166" y="83908"/>
                  </a:lnTo>
                  <a:lnTo>
                    <a:pt x="627214" y="77812"/>
                  </a:lnTo>
                  <a:lnTo>
                    <a:pt x="628738" y="76288"/>
                  </a:lnTo>
                  <a:lnTo>
                    <a:pt x="618070" y="73240"/>
                  </a:lnTo>
                  <a:lnTo>
                    <a:pt x="616546" y="76288"/>
                  </a:lnTo>
                  <a:lnTo>
                    <a:pt x="613498" y="79336"/>
                  </a:lnTo>
                  <a:lnTo>
                    <a:pt x="611974" y="83908"/>
                  </a:lnTo>
                  <a:lnTo>
                    <a:pt x="590638" y="83908"/>
                  </a:lnTo>
                  <a:lnTo>
                    <a:pt x="590638" y="93052"/>
                  </a:lnTo>
                  <a:lnTo>
                    <a:pt x="605878" y="93052"/>
                  </a:lnTo>
                  <a:lnTo>
                    <a:pt x="602830" y="97624"/>
                  </a:lnTo>
                  <a:lnTo>
                    <a:pt x="601306" y="102196"/>
                  </a:lnTo>
                  <a:lnTo>
                    <a:pt x="624166" y="120484"/>
                  </a:lnTo>
                  <a:lnTo>
                    <a:pt x="615873" y="123901"/>
                  </a:lnTo>
                  <a:lnTo>
                    <a:pt x="607021" y="127152"/>
                  </a:lnTo>
                  <a:lnTo>
                    <a:pt x="597585" y="130136"/>
                  </a:lnTo>
                  <a:lnTo>
                    <a:pt x="587590" y="132676"/>
                  </a:lnTo>
                  <a:lnTo>
                    <a:pt x="589114" y="137350"/>
                  </a:lnTo>
                  <a:lnTo>
                    <a:pt x="592162" y="143446"/>
                  </a:lnTo>
                  <a:lnTo>
                    <a:pt x="604164" y="139725"/>
                  </a:lnTo>
                  <a:lnTo>
                    <a:pt x="615022" y="135394"/>
                  </a:lnTo>
                  <a:lnTo>
                    <a:pt x="624738" y="130505"/>
                  </a:lnTo>
                  <a:lnTo>
                    <a:pt x="633310" y="125056"/>
                  </a:lnTo>
                  <a:lnTo>
                    <a:pt x="640930" y="128104"/>
                  </a:lnTo>
                  <a:lnTo>
                    <a:pt x="647115" y="131152"/>
                  </a:lnTo>
                  <a:lnTo>
                    <a:pt x="651687" y="135826"/>
                  </a:lnTo>
                  <a:lnTo>
                    <a:pt x="659307" y="125056"/>
                  </a:lnTo>
                  <a:lnTo>
                    <a:pt x="653224" y="122008"/>
                  </a:lnTo>
                  <a:lnTo>
                    <a:pt x="647115" y="120484"/>
                  </a:lnTo>
                  <a:lnTo>
                    <a:pt x="642454" y="117436"/>
                  </a:lnTo>
                  <a:lnTo>
                    <a:pt x="647344" y="112864"/>
                  </a:lnTo>
                  <a:lnTo>
                    <a:pt x="647903" y="112344"/>
                  </a:lnTo>
                  <a:lnTo>
                    <a:pt x="652627" y="106387"/>
                  </a:lnTo>
                  <a:lnTo>
                    <a:pt x="656463" y="99872"/>
                  </a:lnTo>
                  <a:lnTo>
                    <a:pt x="659307" y="93052"/>
                  </a:lnTo>
                  <a:lnTo>
                    <a:pt x="659307" y="83908"/>
                  </a:lnTo>
                  <a:close/>
                </a:path>
                <a:path w="2205354" h="143510">
                  <a:moveTo>
                    <a:pt x="662368" y="33528"/>
                  </a:moveTo>
                  <a:lnTo>
                    <a:pt x="634834" y="33528"/>
                  </a:lnTo>
                  <a:lnTo>
                    <a:pt x="634834" y="1524"/>
                  </a:lnTo>
                  <a:lnTo>
                    <a:pt x="624166" y="1524"/>
                  </a:lnTo>
                  <a:lnTo>
                    <a:pt x="624166" y="33528"/>
                  </a:lnTo>
                  <a:lnTo>
                    <a:pt x="592162" y="33528"/>
                  </a:lnTo>
                  <a:lnTo>
                    <a:pt x="592162" y="44284"/>
                  </a:lnTo>
                  <a:lnTo>
                    <a:pt x="621118" y="44284"/>
                  </a:lnTo>
                  <a:lnTo>
                    <a:pt x="613092" y="50863"/>
                  </a:lnTo>
                  <a:lnTo>
                    <a:pt x="604913" y="56857"/>
                  </a:lnTo>
                  <a:lnTo>
                    <a:pt x="596468" y="62293"/>
                  </a:lnTo>
                  <a:lnTo>
                    <a:pt x="587590" y="67144"/>
                  </a:lnTo>
                  <a:lnTo>
                    <a:pt x="590638" y="70192"/>
                  </a:lnTo>
                  <a:lnTo>
                    <a:pt x="593686" y="76288"/>
                  </a:lnTo>
                  <a:lnTo>
                    <a:pt x="602551" y="71170"/>
                  </a:lnTo>
                  <a:lnTo>
                    <a:pt x="610641" y="65252"/>
                  </a:lnTo>
                  <a:lnTo>
                    <a:pt x="617893" y="58724"/>
                  </a:lnTo>
                  <a:lnTo>
                    <a:pt x="624166" y="51904"/>
                  </a:lnTo>
                  <a:lnTo>
                    <a:pt x="624166" y="73240"/>
                  </a:lnTo>
                  <a:lnTo>
                    <a:pt x="634834" y="73240"/>
                  </a:lnTo>
                  <a:lnTo>
                    <a:pt x="634834" y="56489"/>
                  </a:lnTo>
                  <a:lnTo>
                    <a:pt x="641184" y="61061"/>
                  </a:lnTo>
                  <a:lnTo>
                    <a:pt x="646493" y="65430"/>
                  </a:lnTo>
                  <a:lnTo>
                    <a:pt x="650976" y="69557"/>
                  </a:lnTo>
                  <a:lnTo>
                    <a:pt x="654735" y="73240"/>
                  </a:lnTo>
                  <a:lnTo>
                    <a:pt x="662368" y="65620"/>
                  </a:lnTo>
                  <a:lnTo>
                    <a:pt x="657466" y="61036"/>
                  </a:lnTo>
                  <a:lnTo>
                    <a:pt x="652056" y="56489"/>
                  </a:lnTo>
                  <a:lnTo>
                    <a:pt x="646023" y="51904"/>
                  </a:lnTo>
                  <a:lnTo>
                    <a:pt x="639406" y="47332"/>
                  </a:lnTo>
                  <a:lnTo>
                    <a:pt x="634834" y="51904"/>
                  </a:lnTo>
                  <a:lnTo>
                    <a:pt x="634834" y="44284"/>
                  </a:lnTo>
                  <a:lnTo>
                    <a:pt x="662368" y="44284"/>
                  </a:lnTo>
                  <a:lnTo>
                    <a:pt x="662368" y="33528"/>
                  </a:lnTo>
                  <a:close/>
                </a:path>
                <a:path w="2205354" h="143510">
                  <a:moveTo>
                    <a:pt x="665403" y="12192"/>
                  </a:moveTo>
                  <a:lnTo>
                    <a:pt x="656259" y="6096"/>
                  </a:lnTo>
                  <a:lnTo>
                    <a:pt x="647115" y="18288"/>
                  </a:lnTo>
                  <a:lnTo>
                    <a:pt x="642454" y="24384"/>
                  </a:lnTo>
                  <a:lnTo>
                    <a:pt x="645502" y="27432"/>
                  </a:lnTo>
                  <a:lnTo>
                    <a:pt x="647115" y="28956"/>
                  </a:lnTo>
                  <a:lnTo>
                    <a:pt x="650163" y="30480"/>
                  </a:lnTo>
                  <a:lnTo>
                    <a:pt x="654735" y="24384"/>
                  </a:lnTo>
                  <a:lnTo>
                    <a:pt x="660831" y="18288"/>
                  </a:lnTo>
                  <a:lnTo>
                    <a:pt x="665403" y="12192"/>
                  </a:lnTo>
                  <a:close/>
                </a:path>
                <a:path w="2205354" h="143510">
                  <a:moveTo>
                    <a:pt x="734085" y="131152"/>
                  </a:moveTo>
                  <a:lnTo>
                    <a:pt x="703503" y="105244"/>
                  </a:lnTo>
                  <a:lnTo>
                    <a:pt x="709193" y="94576"/>
                  </a:lnTo>
                  <a:lnTo>
                    <a:pt x="710704" y="91770"/>
                  </a:lnTo>
                  <a:lnTo>
                    <a:pt x="716165" y="76288"/>
                  </a:lnTo>
                  <a:lnTo>
                    <a:pt x="719836" y="58724"/>
                  </a:lnTo>
                  <a:lnTo>
                    <a:pt x="719937" y="58000"/>
                  </a:lnTo>
                  <a:lnTo>
                    <a:pt x="721893" y="38100"/>
                  </a:lnTo>
                  <a:lnTo>
                    <a:pt x="731037" y="38100"/>
                  </a:lnTo>
                  <a:lnTo>
                    <a:pt x="731037" y="28956"/>
                  </a:lnTo>
                  <a:lnTo>
                    <a:pt x="711136" y="28956"/>
                  </a:lnTo>
                  <a:lnTo>
                    <a:pt x="711136" y="38100"/>
                  </a:lnTo>
                  <a:lnTo>
                    <a:pt x="708533" y="54470"/>
                  </a:lnTo>
                  <a:lnTo>
                    <a:pt x="705218" y="69240"/>
                  </a:lnTo>
                  <a:lnTo>
                    <a:pt x="701040" y="82562"/>
                  </a:lnTo>
                  <a:lnTo>
                    <a:pt x="695883" y="94576"/>
                  </a:lnTo>
                  <a:lnTo>
                    <a:pt x="690740" y="82816"/>
                  </a:lnTo>
                  <a:lnTo>
                    <a:pt x="686739" y="70192"/>
                  </a:lnTo>
                  <a:lnTo>
                    <a:pt x="684212" y="58000"/>
                  </a:lnTo>
                  <a:lnTo>
                    <a:pt x="683882" y="56400"/>
                  </a:lnTo>
                  <a:lnTo>
                    <a:pt x="682180" y="41148"/>
                  </a:lnTo>
                  <a:lnTo>
                    <a:pt x="683691" y="39624"/>
                  </a:lnTo>
                  <a:lnTo>
                    <a:pt x="683691" y="38100"/>
                  </a:lnTo>
                  <a:lnTo>
                    <a:pt x="711136" y="38100"/>
                  </a:lnTo>
                  <a:lnTo>
                    <a:pt x="711136" y="28956"/>
                  </a:lnTo>
                  <a:lnTo>
                    <a:pt x="686739" y="28956"/>
                  </a:lnTo>
                  <a:lnTo>
                    <a:pt x="689000" y="22339"/>
                  </a:lnTo>
                  <a:lnTo>
                    <a:pt x="691108" y="16002"/>
                  </a:lnTo>
                  <a:lnTo>
                    <a:pt x="692950" y="9677"/>
                  </a:lnTo>
                  <a:lnTo>
                    <a:pt x="694359" y="3048"/>
                  </a:lnTo>
                  <a:lnTo>
                    <a:pt x="682180" y="0"/>
                  </a:lnTo>
                  <a:lnTo>
                    <a:pt x="679043" y="17221"/>
                  </a:lnTo>
                  <a:lnTo>
                    <a:pt x="674357" y="32588"/>
                  </a:lnTo>
                  <a:lnTo>
                    <a:pt x="668235" y="46545"/>
                  </a:lnTo>
                  <a:lnTo>
                    <a:pt x="660831" y="59524"/>
                  </a:lnTo>
                  <a:lnTo>
                    <a:pt x="663892" y="62572"/>
                  </a:lnTo>
                  <a:lnTo>
                    <a:pt x="666927" y="68668"/>
                  </a:lnTo>
                  <a:lnTo>
                    <a:pt x="669975" y="65620"/>
                  </a:lnTo>
                  <a:lnTo>
                    <a:pt x="671512" y="62572"/>
                  </a:lnTo>
                  <a:lnTo>
                    <a:pt x="674547" y="58000"/>
                  </a:lnTo>
                  <a:lnTo>
                    <a:pt x="676503" y="71196"/>
                  </a:lnTo>
                  <a:lnTo>
                    <a:pt x="679881" y="83337"/>
                  </a:lnTo>
                  <a:lnTo>
                    <a:pt x="684403" y="94653"/>
                  </a:lnTo>
                  <a:lnTo>
                    <a:pt x="689787" y="105244"/>
                  </a:lnTo>
                  <a:lnTo>
                    <a:pt x="682612" y="113233"/>
                  </a:lnTo>
                  <a:lnTo>
                    <a:pt x="674738" y="121081"/>
                  </a:lnTo>
                  <a:lnTo>
                    <a:pt x="665988" y="128651"/>
                  </a:lnTo>
                  <a:lnTo>
                    <a:pt x="656259" y="135826"/>
                  </a:lnTo>
                  <a:lnTo>
                    <a:pt x="662368" y="141922"/>
                  </a:lnTo>
                  <a:lnTo>
                    <a:pt x="695883" y="115912"/>
                  </a:lnTo>
                  <a:lnTo>
                    <a:pt x="702132" y="123647"/>
                  </a:lnTo>
                  <a:lnTo>
                    <a:pt x="709269" y="130822"/>
                  </a:lnTo>
                  <a:lnTo>
                    <a:pt x="716965" y="137439"/>
                  </a:lnTo>
                  <a:lnTo>
                    <a:pt x="724941" y="143446"/>
                  </a:lnTo>
                  <a:lnTo>
                    <a:pt x="727989" y="138874"/>
                  </a:lnTo>
                  <a:lnTo>
                    <a:pt x="731037" y="135826"/>
                  </a:lnTo>
                  <a:lnTo>
                    <a:pt x="734085" y="131152"/>
                  </a:lnTo>
                  <a:close/>
                </a:path>
                <a:path w="2205354" h="143510">
                  <a:moveTo>
                    <a:pt x="811898" y="71716"/>
                  </a:moveTo>
                  <a:lnTo>
                    <a:pt x="802754" y="71716"/>
                  </a:lnTo>
                  <a:lnTo>
                    <a:pt x="802754" y="80860"/>
                  </a:lnTo>
                  <a:lnTo>
                    <a:pt x="811898" y="80860"/>
                  </a:lnTo>
                  <a:lnTo>
                    <a:pt x="811898" y="71716"/>
                  </a:lnTo>
                  <a:close/>
                </a:path>
                <a:path w="2205354" h="143510">
                  <a:moveTo>
                    <a:pt x="856195" y="42672"/>
                  </a:moveTo>
                  <a:lnTo>
                    <a:pt x="846950" y="42672"/>
                  </a:lnTo>
                  <a:lnTo>
                    <a:pt x="846950" y="47332"/>
                  </a:lnTo>
                  <a:lnTo>
                    <a:pt x="856195" y="47332"/>
                  </a:lnTo>
                  <a:lnTo>
                    <a:pt x="856195" y="42672"/>
                  </a:lnTo>
                  <a:close/>
                </a:path>
                <a:path w="2205354" h="143510">
                  <a:moveTo>
                    <a:pt x="856195" y="6502"/>
                  </a:moveTo>
                  <a:lnTo>
                    <a:pt x="759993" y="6502"/>
                  </a:lnTo>
                  <a:lnTo>
                    <a:pt x="759993" y="14122"/>
                  </a:lnTo>
                  <a:lnTo>
                    <a:pt x="759993" y="21742"/>
                  </a:lnTo>
                  <a:lnTo>
                    <a:pt x="759993" y="26822"/>
                  </a:lnTo>
                  <a:lnTo>
                    <a:pt x="759993" y="34442"/>
                  </a:lnTo>
                  <a:lnTo>
                    <a:pt x="759993" y="42062"/>
                  </a:lnTo>
                  <a:lnTo>
                    <a:pt x="759993" y="47142"/>
                  </a:lnTo>
                  <a:lnTo>
                    <a:pt x="769137" y="47142"/>
                  </a:lnTo>
                  <a:lnTo>
                    <a:pt x="769137" y="42062"/>
                  </a:lnTo>
                  <a:lnTo>
                    <a:pt x="856195" y="42062"/>
                  </a:lnTo>
                  <a:lnTo>
                    <a:pt x="856195" y="35052"/>
                  </a:lnTo>
                  <a:lnTo>
                    <a:pt x="856195" y="34442"/>
                  </a:lnTo>
                  <a:lnTo>
                    <a:pt x="856195" y="27432"/>
                  </a:lnTo>
                  <a:lnTo>
                    <a:pt x="846950" y="27432"/>
                  </a:lnTo>
                  <a:lnTo>
                    <a:pt x="846950" y="34442"/>
                  </a:lnTo>
                  <a:lnTo>
                    <a:pt x="769137" y="34442"/>
                  </a:lnTo>
                  <a:lnTo>
                    <a:pt x="769137" y="26822"/>
                  </a:lnTo>
                  <a:lnTo>
                    <a:pt x="856195" y="26822"/>
                  </a:lnTo>
                  <a:lnTo>
                    <a:pt x="856195" y="21742"/>
                  </a:lnTo>
                  <a:lnTo>
                    <a:pt x="769137" y="21742"/>
                  </a:lnTo>
                  <a:lnTo>
                    <a:pt x="769137" y="14122"/>
                  </a:lnTo>
                  <a:lnTo>
                    <a:pt x="846950" y="14122"/>
                  </a:lnTo>
                  <a:lnTo>
                    <a:pt x="846950" y="21336"/>
                  </a:lnTo>
                  <a:lnTo>
                    <a:pt x="856195" y="21336"/>
                  </a:lnTo>
                  <a:lnTo>
                    <a:pt x="856195" y="14122"/>
                  </a:lnTo>
                  <a:lnTo>
                    <a:pt x="856195" y="13716"/>
                  </a:lnTo>
                  <a:lnTo>
                    <a:pt x="856195" y="6502"/>
                  </a:lnTo>
                  <a:close/>
                </a:path>
                <a:path w="2205354" h="143510">
                  <a:moveTo>
                    <a:pt x="857719" y="71716"/>
                  </a:moveTo>
                  <a:lnTo>
                    <a:pt x="846950" y="71716"/>
                  </a:lnTo>
                  <a:lnTo>
                    <a:pt x="846950" y="80860"/>
                  </a:lnTo>
                  <a:lnTo>
                    <a:pt x="857719" y="80860"/>
                  </a:lnTo>
                  <a:lnTo>
                    <a:pt x="857719" y="71716"/>
                  </a:lnTo>
                  <a:close/>
                </a:path>
                <a:path w="2205354" h="143510">
                  <a:moveTo>
                    <a:pt x="877531" y="50380"/>
                  </a:moveTo>
                  <a:lnTo>
                    <a:pt x="737133" y="50380"/>
                  </a:lnTo>
                  <a:lnTo>
                    <a:pt x="737133" y="58000"/>
                  </a:lnTo>
                  <a:lnTo>
                    <a:pt x="877531" y="58000"/>
                  </a:lnTo>
                  <a:lnTo>
                    <a:pt x="877531" y="50380"/>
                  </a:lnTo>
                  <a:close/>
                </a:path>
                <a:path w="2205354" h="143510">
                  <a:moveTo>
                    <a:pt x="879055" y="129628"/>
                  </a:moveTo>
                  <a:lnTo>
                    <a:pt x="811898" y="129628"/>
                  </a:lnTo>
                  <a:lnTo>
                    <a:pt x="811898" y="120484"/>
                  </a:lnTo>
                  <a:lnTo>
                    <a:pt x="869911" y="120484"/>
                  </a:lnTo>
                  <a:lnTo>
                    <a:pt x="869911" y="112864"/>
                  </a:lnTo>
                  <a:lnTo>
                    <a:pt x="811898" y="112864"/>
                  </a:lnTo>
                  <a:lnTo>
                    <a:pt x="811898" y="105562"/>
                  </a:lnTo>
                  <a:lnTo>
                    <a:pt x="846950" y="105562"/>
                  </a:lnTo>
                  <a:lnTo>
                    <a:pt x="846950" y="108292"/>
                  </a:lnTo>
                  <a:lnTo>
                    <a:pt x="857719" y="108292"/>
                  </a:lnTo>
                  <a:lnTo>
                    <a:pt x="857719" y="105562"/>
                  </a:lnTo>
                  <a:lnTo>
                    <a:pt x="857719" y="105244"/>
                  </a:lnTo>
                  <a:lnTo>
                    <a:pt x="857719" y="97942"/>
                  </a:lnTo>
                  <a:lnTo>
                    <a:pt x="767613" y="97942"/>
                  </a:lnTo>
                  <a:lnTo>
                    <a:pt x="767613" y="89052"/>
                  </a:lnTo>
                  <a:lnTo>
                    <a:pt x="802754" y="89052"/>
                  </a:lnTo>
                  <a:lnTo>
                    <a:pt x="802754" y="97624"/>
                  </a:lnTo>
                  <a:lnTo>
                    <a:pt x="811898" y="97624"/>
                  </a:lnTo>
                  <a:lnTo>
                    <a:pt x="811898" y="89052"/>
                  </a:lnTo>
                  <a:lnTo>
                    <a:pt x="846950" y="89052"/>
                  </a:lnTo>
                  <a:lnTo>
                    <a:pt x="846950" y="97624"/>
                  </a:lnTo>
                  <a:lnTo>
                    <a:pt x="857719" y="97624"/>
                  </a:lnTo>
                  <a:lnTo>
                    <a:pt x="857719" y="89052"/>
                  </a:lnTo>
                  <a:lnTo>
                    <a:pt x="857719" y="88480"/>
                  </a:lnTo>
                  <a:lnTo>
                    <a:pt x="857719" y="81432"/>
                  </a:lnTo>
                  <a:lnTo>
                    <a:pt x="767613" y="81432"/>
                  </a:lnTo>
                  <a:lnTo>
                    <a:pt x="767613" y="71272"/>
                  </a:lnTo>
                  <a:lnTo>
                    <a:pt x="857719" y="71272"/>
                  </a:lnTo>
                  <a:lnTo>
                    <a:pt x="857719" y="66192"/>
                  </a:lnTo>
                  <a:lnTo>
                    <a:pt x="758469" y="66192"/>
                  </a:lnTo>
                  <a:lnTo>
                    <a:pt x="758469" y="71272"/>
                  </a:lnTo>
                  <a:lnTo>
                    <a:pt x="758469" y="81432"/>
                  </a:lnTo>
                  <a:lnTo>
                    <a:pt x="758469" y="89052"/>
                  </a:lnTo>
                  <a:lnTo>
                    <a:pt x="758469" y="97942"/>
                  </a:lnTo>
                  <a:lnTo>
                    <a:pt x="758469" y="105562"/>
                  </a:lnTo>
                  <a:lnTo>
                    <a:pt x="758469" y="108102"/>
                  </a:lnTo>
                  <a:lnTo>
                    <a:pt x="767613" y="108102"/>
                  </a:lnTo>
                  <a:lnTo>
                    <a:pt x="767613" y="105562"/>
                  </a:lnTo>
                  <a:lnTo>
                    <a:pt x="802754" y="105562"/>
                  </a:lnTo>
                  <a:lnTo>
                    <a:pt x="802754" y="112864"/>
                  </a:lnTo>
                  <a:lnTo>
                    <a:pt x="744753" y="112864"/>
                  </a:lnTo>
                  <a:lnTo>
                    <a:pt x="744753" y="120484"/>
                  </a:lnTo>
                  <a:lnTo>
                    <a:pt x="802754" y="120484"/>
                  </a:lnTo>
                  <a:lnTo>
                    <a:pt x="802754" y="129628"/>
                  </a:lnTo>
                  <a:lnTo>
                    <a:pt x="737133" y="129628"/>
                  </a:lnTo>
                  <a:lnTo>
                    <a:pt x="737133" y="137350"/>
                  </a:lnTo>
                  <a:lnTo>
                    <a:pt x="879055" y="137350"/>
                  </a:lnTo>
                  <a:lnTo>
                    <a:pt x="879055" y="129628"/>
                  </a:lnTo>
                  <a:close/>
                </a:path>
                <a:path w="2205354" h="143510">
                  <a:moveTo>
                    <a:pt x="1004214" y="6096"/>
                  </a:moveTo>
                  <a:lnTo>
                    <a:pt x="993546" y="6096"/>
                  </a:lnTo>
                  <a:lnTo>
                    <a:pt x="993546" y="15240"/>
                  </a:lnTo>
                  <a:lnTo>
                    <a:pt x="993546" y="27432"/>
                  </a:lnTo>
                  <a:lnTo>
                    <a:pt x="993546" y="38100"/>
                  </a:lnTo>
                  <a:lnTo>
                    <a:pt x="993546" y="50380"/>
                  </a:lnTo>
                  <a:lnTo>
                    <a:pt x="917244" y="50380"/>
                  </a:lnTo>
                  <a:lnTo>
                    <a:pt x="917244" y="38100"/>
                  </a:lnTo>
                  <a:lnTo>
                    <a:pt x="993546" y="38100"/>
                  </a:lnTo>
                  <a:lnTo>
                    <a:pt x="993546" y="27432"/>
                  </a:lnTo>
                  <a:lnTo>
                    <a:pt x="917244" y="27432"/>
                  </a:lnTo>
                  <a:lnTo>
                    <a:pt x="917244" y="15240"/>
                  </a:lnTo>
                  <a:lnTo>
                    <a:pt x="993546" y="15240"/>
                  </a:lnTo>
                  <a:lnTo>
                    <a:pt x="993546" y="6096"/>
                  </a:lnTo>
                  <a:lnTo>
                    <a:pt x="906487" y="6096"/>
                  </a:lnTo>
                  <a:lnTo>
                    <a:pt x="906487" y="65620"/>
                  </a:lnTo>
                  <a:lnTo>
                    <a:pt x="917244" y="65620"/>
                  </a:lnTo>
                  <a:lnTo>
                    <a:pt x="917244" y="59524"/>
                  </a:lnTo>
                  <a:lnTo>
                    <a:pt x="993546" y="59524"/>
                  </a:lnTo>
                  <a:lnTo>
                    <a:pt x="993546" y="65620"/>
                  </a:lnTo>
                  <a:lnTo>
                    <a:pt x="1004214" y="65620"/>
                  </a:lnTo>
                  <a:lnTo>
                    <a:pt x="1004214" y="59524"/>
                  </a:lnTo>
                  <a:lnTo>
                    <a:pt x="1004214" y="50380"/>
                  </a:lnTo>
                  <a:lnTo>
                    <a:pt x="1004214" y="38100"/>
                  </a:lnTo>
                  <a:lnTo>
                    <a:pt x="1004214" y="27432"/>
                  </a:lnTo>
                  <a:lnTo>
                    <a:pt x="1004214" y="15240"/>
                  </a:lnTo>
                  <a:lnTo>
                    <a:pt x="1004214" y="6096"/>
                  </a:lnTo>
                  <a:close/>
                </a:path>
                <a:path w="2205354" h="143510">
                  <a:moveTo>
                    <a:pt x="1027074" y="126580"/>
                  </a:moveTo>
                  <a:lnTo>
                    <a:pt x="962964" y="126580"/>
                  </a:lnTo>
                  <a:lnTo>
                    <a:pt x="962964" y="125056"/>
                  </a:lnTo>
                  <a:lnTo>
                    <a:pt x="962964" y="106768"/>
                  </a:lnTo>
                  <a:lnTo>
                    <a:pt x="1014882" y="106768"/>
                  </a:lnTo>
                  <a:lnTo>
                    <a:pt x="1014882" y="97624"/>
                  </a:lnTo>
                  <a:lnTo>
                    <a:pt x="962964" y="97624"/>
                  </a:lnTo>
                  <a:lnTo>
                    <a:pt x="962964" y="82384"/>
                  </a:lnTo>
                  <a:lnTo>
                    <a:pt x="1024026" y="82384"/>
                  </a:lnTo>
                  <a:lnTo>
                    <a:pt x="1024026" y="73240"/>
                  </a:lnTo>
                  <a:lnTo>
                    <a:pt x="886675" y="73240"/>
                  </a:lnTo>
                  <a:lnTo>
                    <a:pt x="886675" y="82384"/>
                  </a:lnTo>
                  <a:lnTo>
                    <a:pt x="952296" y="82384"/>
                  </a:lnTo>
                  <a:lnTo>
                    <a:pt x="952296" y="125056"/>
                  </a:lnTo>
                  <a:lnTo>
                    <a:pt x="941692" y="122821"/>
                  </a:lnTo>
                  <a:lnTo>
                    <a:pt x="932675" y="118579"/>
                  </a:lnTo>
                  <a:lnTo>
                    <a:pt x="927315" y="114388"/>
                  </a:lnTo>
                  <a:lnTo>
                    <a:pt x="925068" y="112636"/>
                  </a:lnTo>
                  <a:lnTo>
                    <a:pt x="918768" y="105244"/>
                  </a:lnTo>
                  <a:lnTo>
                    <a:pt x="921816" y="100672"/>
                  </a:lnTo>
                  <a:lnTo>
                    <a:pt x="923340" y="94576"/>
                  </a:lnTo>
                  <a:lnTo>
                    <a:pt x="924864" y="90004"/>
                  </a:lnTo>
                  <a:lnTo>
                    <a:pt x="914107" y="86956"/>
                  </a:lnTo>
                  <a:lnTo>
                    <a:pt x="908672" y="101841"/>
                  </a:lnTo>
                  <a:lnTo>
                    <a:pt x="901534" y="114579"/>
                  </a:lnTo>
                  <a:lnTo>
                    <a:pt x="892670" y="125323"/>
                  </a:lnTo>
                  <a:lnTo>
                    <a:pt x="882103" y="134200"/>
                  </a:lnTo>
                  <a:lnTo>
                    <a:pt x="885151" y="137350"/>
                  </a:lnTo>
                  <a:lnTo>
                    <a:pt x="886675" y="140398"/>
                  </a:lnTo>
                  <a:lnTo>
                    <a:pt x="889723" y="143446"/>
                  </a:lnTo>
                  <a:lnTo>
                    <a:pt x="896581" y="137350"/>
                  </a:lnTo>
                  <a:lnTo>
                    <a:pt x="903058" y="130644"/>
                  </a:lnTo>
                  <a:lnTo>
                    <a:pt x="909002" y="123012"/>
                  </a:lnTo>
                  <a:lnTo>
                    <a:pt x="914107" y="114388"/>
                  </a:lnTo>
                  <a:lnTo>
                    <a:pt x="922134" y="124409"/>
                  </a:lnTo>
                  <a:lnTo>
                    <a:pt x="932281" y="131584"/>
                  </a:lnTo>
                  <a:lnTo>
                    <a:pt x="944422" y="135915"/>
                  </a:lnTo>
                  <a:lnTo>
                    <a:pt x="958405" y="137350"/>
                  </a:lnTo>
                  <a:lnTo>
                    <a:pt x="1022502" y="137350"/>
                  </a:lnTo>
                  <a:lnTo>
                    <a:pt x="1024026" y="134200"/>
                  </a:lnTo>
                  <a:lnTo>
                    <a:pt x="1025550" y="129628"/>
                  </a:lnTo>
                  <a:lnTo>
                    <a:pt x="1027074" y="126580"/>
                  </a:lnTo>
                  <a:close/>
                </a:path>
                <a:path w="2205354" h="143510">
                  <a:moveTo>
                    <a:pt x="1078979" y="108292"/>
                  </a:moveTo>
                  <a:lnTo>
                    <a:pt x="1055306" y="113436"/>
                  </a:lnTo>
                  <a:lnTo>
                    <a:pt x="1043317" y="115798"/>
                  </a:lnTo>
                  <a:lnTo>
                    <a:pt x="1031646" y="117436"/>
                  </a:lnTo>
                  <a:lnTo>
                    <a:pt x="1034694" y="128104"/>
                  </a:lnTo>
                  <a:lnTo>
                    <a:pt x="1044181" y="126466"/>
                  </a:lnTo>
                  <a:lnTo>
                    <a:pt x="1066050" y="121462"/>
                  </a:lnTo>
                  <a:lnTo>
                    <a:pt x="1078979" y="118960"/>
                  </a:lnTo>
                  <a:lnTo>
                    <a:pt x="1078979" y="108292"/>
                  </a:lnTo>
                  <a:close/>
                </a:path>
                <a:path w="2205354" h="143510">
                  <a:moveTo>
                    <a:pt x="1080503" y="30480"/>
                  </a:moveTo>
                  <a:lnTo>
                    <a:pt x="1069835" y="25908"/>
                  </a:lnTo>
                  <a:lnTo>
                    <a:pt x="1066800" y="33528"/>
                  </a:lnTo>
                  <a:lnTo>
                    <a:pt x="1062215" y="39624"/>
                  </a:lnTo>
                  <a:lnTo>
                    <a:pt x="1059180" y="45808"/>
                  </a:lnTo>
                  <a:lnTo>
                    <a:pt x="1051547" y="45808"/>
                  </a:lnTo>
                  <a:lnTo>
                    <a:pt x="1046886" y="47332"/>
                  </a:lnTo>
                  <a:lnTo>
                    <a:pt x="1042314" y="47332"/>
                  </a:lnTo>
                  <a:lnTo>
                    <a:pt x="1048969" y="36690"/>
                  </a:lnTo>
                  <a:lnTo>
                    <a:pt x="1054963" y="25908"/>
                  </a:lnTo>
                  <a:lnTo>
                    <a:pt x="1060399" y="15100"/>
                  </a:lnTo>
                  <a:lnTo>
                    <a:pt x="1065263" y="4572"/>
                  </a:lnTo>
                  <a:lnTo>
                    <a:pt x="1054595" y="0"/>
                  </a:lnTo>
                  <a:lnTo>
                    <a:pt x="1048689" y="13385"/>
                  </a:lnTo>
                  <a:lnTo>
                    <a:pt x="1042885" y="25349"/>
                  </a:lnTo>
                  <a:lnTo>
                    <a:pt x="1036662" y="36766"/>
                  </a:lnTo>
                  <a:lnTo>
                    <a:pt x="1030122" y="47332"/>
                  </a:lnTo>
                  <a:lnTo>
                    <a:pt x="1033170" y="56476"/>
                  </a:lnTo>
                  <a:lnTo>
                    <a:pt x="1045362" y="56476"/>
                  </a:lnTo>
                  <a:lnTo>
                    <a:pt x="1054595" y="54952"/>
                  </a:lnTo>
                  <a:lnTo>
                    <a:pt x="1047991" y="66370"/>
                  </a:lnTo>
                  <a:lnTo>
                    <a:pt x="1042123" y="75349"/>
                  </a:lnTo>
                  <a:lnTo>
                    <a:pt x="1037145" y="81749"/>
                  </a:lnTo>
                  <a:lnTo>
                    <a:pt x="1033170" y="85432"/>
                  </a:lnTo>
                  <a:lnTo>
                    <a:pt x="1034694" y="96100"/>
                  </a:lnTo>
                  <a:lnTo>
                    <a:pt x="1046746" y="94081"/>
                  </a:lnTo>
                  <a:lnTo>
                    <a:pt x="1057630" y="92481"/>
                  </a:lnTo>
                  <a:lnTo>
                    <a:pt x="1075931" y="90004"/>
                  </a:lnTo>
                  <a:lnTo>
                    <a:pt x="1075931" y="86956"/>
                  </a:lnTo>
                  <a:lnTo>
                    <a:pt x="1077468" y="83908"/>
                  </a:lnTo>
                  <a:lnTo>
                    <a:pt x="1077468" y="80860"/>
                  </a:lnTo>
                  <a:lnTo>
                    <a:pt x="1070584" y="81127"/>
                  </a:lnTo>
                  <a:lnTo>
                    <a:pt x="1063548" y="81813"/>
                  </a:lnTo>
                  <a:lnTo>
                    <a:pt x="1056208" y="82791"/>
                  </a:lnTo>
                  <a:lnTo>
                    <a:pt x="1048410" y="83908"/>
                  </a:lnTo>
                  <a:lnTo>
                    <a:pt x="1055611" y="71932"/>
                  </a:lnTo>
                  <a:lnTo>
                    <a:pt x="1065745" y="54952"/>
                  </a:lnTo>
                  <a:lnTo>
                    <a:pt x="1070305" y="47332"/>
                  </a:lnTo>
                  <a:lnTo>
                    <a:pt x="1071638" y="45085"/>
                  </a:lnTo>
                  <a:lnTo>
                    <a:pt x="1080503" y="30480"/>
                  </a:lnTo>
                  <a:close/>
                </a:path>
                <a:path w="2205354" h="143510">
                  <a:moveTo>
                    <a:pt x="1173568" y="105244"/>
                  </a:moveTo>
                  <a:lnTo>
                    <a:pt x="1168996" y="103720"/>
                  </a:lnTo>
                  <a:lnTo>
                    <a:pt x="1162900" y="100672"/>
                  </a:lnTo>
                  <a:lnTo>
                    <a:pt x="1161376" y="109816"/>
                  </a:lnTo>
                  <a:lnTo>
                    <a:pt x="1161376" y="117436"/>
                  </a:lnTo>
                  <a:lnTo>
                    <a:pt x="1159852" y="120484"/>
                  </a:lnTo>
                  <a:lnTo>
                    <a:pt x="1159852" y="125056"/>
                  </a:lnTo>
                  <a:lnTo>
                    <a:pt x="1155280" y="128104"/>
                  </a:lnTo>
                  <a:lnTo>
                    <a:pt x="1098791" y="128104"/>
                  </a:lnTo>
                  <a:lnTo>
                    <a:pt x="1095756" y="125056"/>
                  </a:lnTo>
                  <a:lnTo>
                    <a:pt x="1095756" y="90004"/>
                  </a:lnTo>
                  <a:lnTo>
                    <a:pt x="1153756" y="90004"/>
                  </a:lnTo>
                  <a:lnTo>
                    <a:pt x="1153756" y="96100"/>
                  </a:lnTo>
                  <a:lnTo>
                    <a:pt x="1162900" y="96100"/>
                  </a:lnTo>
                  <a:lnTo>
                    <a:pt x="1162900" y="44284"/>
                  </a:lnTo>
                  <a:lnTo>
                    <a:pt x="1153756" y="44284"/>
                  </a:lnTo>
                  <a:lnTo>
                    <a:pt x="1153756" y="54952"/>
                  </a:lnTo>
                  <a:lnTo>
                    <a:pt x="1153756" y="80860"/>
                  </a:lnTo>
                  <a:lnTo>
                    <a:pt x="1129372" y="80860"/>
                  </a:lnTo>
                  <a:lnTo>
                    <a:pt x="1129372" y="54952"/>
                  </a:lnTo>
                  <a:lnTo>
                    <a:pt x="1153756" y="54952"/>
                  </a:lnTo>
                  <a:lnTo>
                    <a:pt x="1153756" y="44284"/>
                  </a:lnTo>
                  <a:lnTo>
                    <a:pt x="1135468" y="44284"/>
                  </a:lnTo>
                  <a:lnTo>
                    <a:pt x="1140040" y="39624"/>
                  </a:lnTo>
                  <a:lnTo>
                    <a:pt x="1144612" y="32004"/>
                  </a:lnTo>
                  <a:lnTo>
                    <a:pt x="1150708" y="24384"/>
                  </a:lnTo>
                  <a:lnTo>
                    <a:pt x="1150708" y="15240"/>
                  </a:lnTo>
                  <a:lnTo>
                    <a:pt x="1138516" y="15240"/>
                  </a:lnTo>
                  <a:lnTo>
                    <a:pt x="1138516" y="24384"/>
                  </a:lnTo>
                  <a:lnTo>
                    <a:pt x="1132420" y="32004"/>
                  </a:lnTo>
                  <a:lnTo>
                    <a:pt x="1127848" y="39624"/>
                  </a:lnTo>
                  <a:lnTo>
                    <a:pt x="1123276" y="44284"/>
                  </a:lnTo>
                  <a:lnTo>
                    <a:pt x="1120228" y="44284"/>
                  </a:lnTo>
                  <a:lnTo>
                    <a:pt x="1120228" y="54952"/>
                  </a:lnTo>
                  <a:lnTo>
                    <a:pt x="1120228" y="80860"/>
                  </a:lnTo>
                  <a:lnTo>
                    <a:pt x="1095756" y="80860"/>
                  </a:lnTo>
                  <a:lnTo>
                    <a:pt x="1095756" y="54952"/>
                  </a:lnTo>
                  <a:lnTo>
                    <a:pt x="1120228" y="54952"/>
                  </a:lnTo>
                  <a:lnTo>
                    <a:pt x="1120228" y="44284"/>
                  </a:lnTo>
                  <a:lnTo>
                    <a:pt x="1091171" y="44284"/>
                  </a:lnTo>
                  <a:lnTo>
                    <a:pt x="1100315" y="32004"/>
                  </a:lnTo>
                  <a:lnTo>
                    <a:pt x="1104900" y="24384"/>
                  </a:lnTo>
                  <a:lnTo>
                    <a:pt x="1138516" y="24384"/>
                  </a:lnTo>
                  <a:lnTo>
                    <a:pt x="1138516" y="15240"/>
                  </a:lnTo>
                  <a:lnTo>
                    <a:pt x="1110983" y="15240"/>
                  </a:lnTo>
                  <a:lnTo>
                    <a:pt x="1117079" y="6096"/>
                  </a:lnTo>
                  <a:lnTo>
                    <a:pt x="1118704" y="1524"/>
                  </a:lnTo>
                  <a:lnTo>
                    <a:pt x="1107935" y="0"/>
                  </a:lnTo>
                  <a:lnTo>
                    <a:pt x="1099908" y="13385"/>
                  </a:lnTo>
                  <a:lnTo>
                    <a:pt x="1091742" y="25920"/>
                  </a:lnTo>
                  <a:lnTo>
                    <a:pt x="1083284" y="37338"/>
                  </a:lnTo>
                  <a:lnTo>
                    <a:pt x="1074407" y="47332"/>
                  </a:lnTo>
                  <a:lnTo>
                    <a:pt x="1075931" y="50380"/>
                  </a:lnTo>
                  <a:lnTo>
                    <a:pt x="1077468" y="54952"/>
                  </a:lnTo>
                  <a:lnTo>
                    <a:pt x="1078979" y="58000"/>
                  </a:lnTo>
                  <a:lnTo>
                    <a:pt x="1085075" y="51904"/>
                  </a:lnTo>
                  <a:lnTo>
                    <a:pt x="1085075" y="132676"/>
                  </a:lnTo>
                  <a:lnTo>
                    <a:pt x="1091171" y="137350"/>
                  </a:lnTo>
                  <a:lnTo>
                    <a:pt x="1162900" y="137350"/>
                  </a:lnTo>
                  <a:lnTo>
                    <a:pt x="1168996" y="134200"/>
                  </a:lnTo>
                  <a:lnTo>
                    <a:pt x="1170000" y="128104"/>
                  </a:lnTo>
                  <a:lnTo>
                    <a:pt x="1170520" y="125056"/>
                  </a:lnTo>
                  <a:lnTo>
                    <a:pt x="1172044" y="122008"/>
                  </a:lnTo>
                  <a:lnTo>
                    <a:pt x="1172044" y="114388"/>
                  </a:lnTo>
                  <a:lnTo>
                    <a:pt x="1173568" y="105244"/>
                  </a:lnTo>
                  <a:close/>
                </a:path>
                <a:path w="2205354" h="143510">
                  <a:moveTo>
                    <a:pt x="1245285" y="117436"/>
                  </a:moveTo>
                  <a:lnTo>
                    <a:pt x="1240447" y="109207"/>
                  </a:lnTo>
                  <a:lnTo>
                    <a:pt x="1235189" y="100672"/>
                  </a:lnTo>
                  <a:lnTo>
                    <a:pt x="1232204" y="96100"/>
                  </a:lnTo>
                  <a:lnTo>
                    <a:pt x="1229639" y="92151"/>
                  </a:lnTo>
                  <a:lnTo>
                    <a:pt x="1223962" y="83908"/>
                  </a:lnTo>
                  <a:lnTo>
                    <a:pt x="1227632" y="73240"/>
                  </a:lnTo>
                  <a:lnTo>
                    <a:pt x="1228471" y="70815"/>
                  </a:lnTo>
                  <a:lnTo>
                    <a:pt x="1232712" y="56857"/>
                  </a:lnTo>
                  <a:lnTo>
                    <a:pt x="1236370" y="42303"/>
                  </a:lnTo>
                  <a:lnTo>
                    <a:pt x="1239189" y="27432"/>
                  </a:lnTo>
                  <a:lnTo>
                    <a:pt x="1239189" y="16764"/>
                  </a:lnTo>
                  <a:lnTo>
                    <a:pt x="1181188" y="16764"/>
                  </a:lnTo>
                  <a:lnTo>
                    <a:pt x="1181188" y="27432"/>
                  </a:lnTo>
                  <a:lnTo>
                    <a:pt x="1226997" y="27432"/>
                  </a:lnTo>
                  <a:lnTo>
                    <a:pt x="1225334" y="39776"/>
                  </a:lnTo>
                  <a:lnTo>
                    <a:pt x="1222806" y="51523"/>
                  </a:lnTo>
                  <a:lnTo>
                    <a:pt x="1219708" y="62674"/>
                  </a:lnTo>
                  <a:lnTo>
                    <a:pt x="1216342" y="73240"/>
                  </a:lnTo>
                  <a:lnTo>
                    <a:pt x="1210373" y="64338"/>
                  </a:lnTo>
                  <a:lnTo>
                    <a:pt x="1197889" y="47066"/>
                  </a:lnTo>
                  <a:lnTo>
                    <a:pt x="1191945" y="38100"/>
                  </a:lnTo>
                  <a:lnTo>
                    <a:pt x="1182712" y="44284"/>
                  </a:lnTo>
                  <a:lnTo>
                    <a:pt x="1210233" y="85432"/>
                  </a:lnTo>
                  <a:lnTo>
                    <a:pt x="1203934" y="96583"/>
                  </a:lnTo>
                  <a:lnTo>
                    <a:pt x="1196416" y="107251"/>
                  </a:lnTo>
                  <a:lnTo>
                    <a:pt x="1187907" y="117157"/>
                  </a:lnTo>
                  <a:lnTo>
                    <a:pt x="1178140" y="126580"/>
                  </a:lnTo>
                  <a:lnTo>
                    <a:pt x="1181188" y="131152"/>
                  </a:lnTo>
                  <a:lnTo>
                    <a:pt x="1182712" y="134200"/>
                  </a:lnTo>
                  <a:lnTo>
                    <a:pt x="1184236" y="137350"/>
                  </a:lnTo>
                  <a:lnTo>
                    <a:pt x="1194028" y="127863"/>
                  </a:lnTo>
                  <a:lnTo>
                    <a:pt x="1202791" y="117830"/>
                  </a:lnTo>
                  <a:lnTo>
                    <a:pt x="1210741" y="107149"/>
                  </a:lnTo>
                  <a:lnTo>
                    <a:pt x="1217853" y="96100"/>
                  </a:lnTo>
                  <a:lnTo>
                    <a:pt x="1236141" y="123532"/>
                  </a:lnTo>
                  <a:lnTo>
                    <a:pt x="1245285" y="117436"/>
                  </a:lnTo>
                  <a:close/>
                </a:path>
                <a:path w="2205354" h="143510">
                  <a:moveTo>
                    <a:pt x="1277391" y="88480"/>
                  </a:moveTo>
                  <a:lnTo>
                    <a:pt x="1272552" y="80467"/>
                  </a:lnTo>
                  <a:lnTo>
                    <a:pt x="1267294" y="72301"/>
                  </a:lnTo>
                  <a:lnTo>
                    <a:pt x="1261745" y="63842"/>
                  </a:lnTo>
                  <a:lnTo>
                    <a:pt x="1256055" y="54952"/>
                  </a:lnTo>
                  <a:lnTo>
                    <a:pt x="1246809" y="61048"/>
                  </a:lnTo>
                  <a:lnTo>
                    <a:pt x="1252308" y="69938"/>
                  </a:lnTo>
                  <a:lnTo>
                    <a:pt x="1257376" y="78384"/>
                  </a:lnTo>
                  <a:lnTo>
                    <a:pt x="1262126" y="86563"/>
                  </a:lnTo>
                  <a:lnTo>
                    <a:pt x="1266723" y="94576"/>
                  </a:lnTo>
                  <a:lnTo>
                    <a:pt x="1277391" y="88480"/>
                  </a:lnTo>
                  <a:close/>
                </a:path>
                <a:path w="2205354" h="143510">
                  <a:moveTo>
                    <a:pt x="1321676" y="32004"/>
                  </a:moveTo>
                  <a:lnTo>
                    <a:pt x="1303299" y="32004"/>
                  </a:lnTo>
                  <a:lnTo>
                    <a:pt x="1303299" y="1524"/>
                  </a:lnTo>
                  <a:lnTo>
                    <a:pt x="1292631" y="1524"/>
                  </a:lnTo>
                  <a:lnTo>
                    <a:pt x="1292631" y="32004"/>
                  </a:lnTo>
                  <a:lnTo>
                    <a:pt x="1243774" y="32004"/>
                  </a:lnTo>
                  <a:lnTo>
                    <a:pt x="1243774" y="42672"/>
                  </a:lnTo>
                  <a:lnTo>
                    <a:pt x="1292631" y="42672"/>
                  </a:lnTo>
                  <a:lnTo>
                    <a:pt x="1292631" y="123532"/>
                  </a:lnTo>
                  <a:lnTo>
                    <a:pt x="1288059" y="126580"/>
                  </a:lnTo>
                  <a:lnTo>
                    <a:pt x="1259103" y="126580"/>
                  </a:lnTo>
                  <a:lnTo>
                    <a:pt x="1262151" y="135826"/>
                  </a:lnTo>
                  <a:lnTo>
                    <a:pt x="1262151" y="138874"/>
                  </a:lnTo>
                  <a:lnTo>
                    <a:pt x="1283487" y="138874"/>
                  </a:lnTo>
                  <a:lnTo>
                    <a:pt x="1292364" y="137693"/>
                  </a:lnTo>
                  <a:lnTo>
                    <a:pt x="1298536" y="134061"/>
                  </a:lnTo>
                  <a:lnTo>
                    <a:pt x="1302131" y="127863"/>
                  </a:lnTo>
                  <a:lnTo>
                    <a:pt x="1303299" y="118960"/>
                  </a:lnTo>
                  <a:lnTo>
                    <a:pt x="1303299" y="42672"/>
                  </a:lnTo>
                  <a:lnTo>
                    <a:pt x="1321676" y="42672"/>
                  </a:lnTo>
                  <a:lnTo>
                    <a:pt x="1321676" y="32004"/>
                  </a:lnTo>
                  <a:close/>
                </a:path>
                <a:path w="2205354" h="143510">
                  <a:moveTo>
                    <a:pt x="1445221" y="6096"/>
                  </a:moveTo>
                  <a:lnTo>
                    <a:pt x="1434553" y="6096"/>
                  </a:lnTo>
                  <a:lnTo>
                    <a:pt x="1434553" y="15240"/>
                  </a:lnTo>
                  <a:lnTo>
                    <a:pt x="1434553" y="27432"/>
                  </a:lnTo>
                  <a:lnTo>
                    <a:pt x="1434553" y="38100"/>
                  </a:lnTo>
                  <a:lnTo>
                    <a:pt x="1434553" y="50380"/>
                  </a:lnTo>
                  <a:lnTo>
                    <a:pt x="1359776" y="50380"/>
                  </a:lnTo>
                  <a:lnTo>
                    <a:pt x="1359776" y="38100"/>
                  </a:lnTo>
                  <a:lnTo>
                    <a:pt x="1434553" y="38100"/>
                  </a:lnTo>
                  <a:lnTo>
                    <a:pt x="1434553" y="27432"/>
                  </a:lnTo>
                  <a:lnTo>
                    <a:pt x="1359776" y="27432"/>
                  </a:lnTo>
                  <a:lnTo>
                    <a:pt x="1359776" y="15240"/>
                  </a:lnTo>
                  <a:lnTo>
                    <a:pt x="1434553" y="15240"/>
                  </a:lnTo>
                  <a:lnTo>
                    <a:pt x="1434553" y="6096"/>
                  </a:lnTo>
                  <a:lnTo>
                    <a:pt x="1347584" y="6096"/>
                  </a:lnTo>
                  <a:lnTo>
                    <a:pt x="1347584" y="65620"/>
                  </a:lnTo>
                  <a:lnTo>
                    <a:pt x="1359776" y="65620"/>
                  </a:lnTo>
                  <a:lnTo>
                    <a:pt x="1359776" y="59524"/>
                  </a:lnTo>
                  <a:lnTo>
                    <a:pt x="1434553" y="59524"/>
                  </a:lnTo>
                  <a:lnTo>
                    <a:pt x="1434553" y="65620"/>
                  </a:lnTo>
                  <a:lnTo>
                    <a:pt x="1445221" y="65620"/>
                  </a:lnTo>
                  <a:lnTo>
                    <a:pt x="1445221" y="59524"/>
                  </a:lnTo>
                  <a:lnTo>
                    <a:pt x="1445221" y="50380"/>
                  </a:lnTo>
                  <a:lnTo>
                    <a:pt x="1445221" y="38100"/>
                  </a:lnTo>
                  <a:lnTo>
                    <a:pt x="1445221" y="27432"/>
                  </a:lnTo>
                  <a:lnTo>
                    <a:pt x="1445221" y="15240"/>
                  </a:lnTo>
                  <a:lnTo>
                    <a:pt x="1445221" y="6096"/>
                  </a:lnTo>
                  <a:close/>
                </a:path>
                <a:path w="2205354" h="143510">
                  <a:moveTo>
                    <a:pt x="1469694" y="126580"/>
                  </a:moveTo>
                  <a:lnTo>
                    <a:pt x="1405597" y="126580"/>
                  </a:lnTo>
                  <a:lnTo>
                    <a:pt x="1405597" y="125056"/>
                  </a:lnTo>
                  <a:lnTo>
                    <a:pt x="1405597" y="106768"/>
                  </a:lnTo>
                  <a:lnTo>
                    <a:pt x="1455978" y="106768"/>
                  </a:lnTo>
                  <a:lnTo>
                    <a:pt x="1455978" y="97624"/>
                  </a:lnTo>
                  <a:lnTo>
                    <a:pt x="1405597" y="97624"/>
                  </a:lnTo>
                  <a:lnTo>
                    <a:pt x="1405597" y="82384"/>
                  </a:lnTo>
                  <a:lnTo>
                    <a:pt x="1466646" y="82384"/>
                  </a:lnTo>
                  <a:lnTo>
                    <a:pt x="1466646" y="73240"/>
                  </a:lnTo>
                  <a:lnTo>
                    <a:pt x="1327772" y="73240"/>
                  </a:lnTo>
                  <a:lnTo>
                    <a:pt x="1327772" y="82384"/>
                  </a:lnTo>
                  <a:lnTo>
                    <a:pt x="1393405" y="82384"/>
                  </a:lnTo>
                  <a:lnTo>
                    <a:pt x="1393405" y="125056"/>
                  </a:lnTo>
                  <a:lnTo>
                    <a:pt x="1383626" y="122821"/>
                  </a:lnTo>
                  <a:lnTo>
                    <a:pt x="1375029" y="118579"/>
                  </a:lnTo>
                  <a:lnTo>
                    <a:pt x="1369783" y="114388"/>
                  </a:lnTo>
                  <a:lnTo>
                    <a:pt x="1367586" y="112636"/>
                  </a:lnTo>
                  <a:lnTo>
                    <a:pt x="1361300" y="105244"/>
                  </a:lnTo>
                  <a:lnTo>
                    <a:pt x="1362837" y="100672"/>
                  </a:lnTo>
                  <a:lnTo>
                    <a:pt x="1364348" y="94576"/>
                  </a:lnTo>
                  <a:lnTo>
                    <a:pt x="1365872" y="90004"/>
                  </a:lnTo>
                  <a:lnTo>
                    <a:pt x="1355204" y="86956"/>
                  </a:lnTo>
                  <a:lnTo>
                    <a:pt x="1350645" y="101841"/>
                  </a:lnTo>
                  <a:lnTo>
                    <a:pt x="1343964" y="114579"/>
                  </a:lnTo>
                  <a:lnTo>
                    <a:pt x="1335278" y="125323"/>
                  </a:lnTo>
                  <a:lnTo>
                    <a:pt x="1324737" y="134200"/>
                  </a:lnTo>
                  <a:lnTo>
                    <a:pt x="1326248" y="137350"/>
                  </a:lnTo>
                  <a:lnTo>
                    <a:pt x="1329296" y="140398"/>
                  </a:lnTo>
                  <a:lnTo>
                    <a:pt x="1330820" y="143446"/>
                  </a:lnTo>
                  <a:lnTo>
                    <a:pt x="1338351" y="137350"/>
                  </a:lnTo>
                  <a:lnTo>
                    <a:pt x="1344917" y="130644"/>
                  </a:lnTo>
                  <a:lnTo>
                    <a:pt x="1350962" y="123012"/>
                  </a:lnTo>
                  <a:lnTo>
                    <a:pt x="1356728" y="114388"/>
                  </a:lnTo>
                  <a:lnTo>
                    <a:pt x="1364462" y="124409"/>
                  </a:lnTo>
                  <a:lnTo>
                    <a:pt x="1374076" y="131584"/>
                  </a:lnTo>
                  <a:lnTo>
                    <a:pt x="1385697" y="135915"/>
                  </a:lnTo>
                  <a:lnTo>
                    <a:pt x="1399501" y="137350"/>
                  </a:lnTo>
                  <a:lnTo>
                    <a:pt x="1465122" y="137350"/>
                  </a:lnTo>
                  <a:lnTo>
                    <a:pt x="1466646" y="134200"/>
                  </a:lnTo>
                  <a:lnTo>
                    <a:pt x="1468170" y="129628"/>
                  </a:lnTo>
                  <a:lnTo>
                    <a:pt x="1469694" y="126580"/>
                  </a:lnTo>
                  <a:close/>
                </a:path>
                <a:path w="2205354" h="143510">
                  <a:moveTo>
                    <a:pt x="1614665" y="21336"/>
                  </a:moveTo>
                  <a:lnTo>
                    <a:pt x="1570380" y="21336"/>
                  </a:lnTo>
                  <a:lnTo>
                    <a:pt x="1574952" y="15240"/>
                  </a:lnTo>
                  <a:lnTo>
                    <a:pt x="1578000" y="10668"/>
                  </a:lnTo>
                  <a:lnTo>
                    <a:pt x="1582572" y="6096"/>
                  </a:lnTo>
                  <a:lnTo>
                    <a:pt x="1570380" y="0"/>
                  </a:lnTo>
                  <a:lnTo>
                    <a:pt x="1561236" y="15240"/>
                  </a:lnTo>
                  <a:lnTo>
                    <a:pt x="1556664" y="21336"/>
                  </a:lnTo>
                  <a:lnTo>
                    <a:pt x="1523136" y="21336"/>
                  </a:lnTo>
                  <a:lnTo>
                    <a:pt x="1529232" y="16764"/>
                  </a:lnTo>
                  <a:lnTo>
                    <a:pt x="1526184" y="12192"/>
                  </a:lnTo>
                  <a:lnTo>
                    <a:pt x="1521510" y="6096"/>
                  </a:lnTo>
                  <a:lnTo>
                    <a:pt x="1515414" y="0"/>
                  </a:lnTo>
                  <a:lnTo>
                    <a:pt x="1506270" y="4572"/>
                  </a:lnTo>
                  <a:lnTo>
                    <a:pt x="1510855" y="9144"/>
                  </a:lnTo>
                  <a:lnTo>
                    <a:pt x="1513890" y="15240"/>
                  </a:lnTo>
                  <a:lnTo>
                    <a:pt x="1518462" y="21336"/>
                  </a:lnTo>
                  <a:lnTo>
                    <a:pt x="1474266" y="21336"/>
                  </a:lnTo>
                  <a:lnTo>
                    <a:pt x="1474266" y="30480"/>
                  </a:lnTo>
                  <a:lnTo>
                    <a:pt x="1535328" y="30480"/>
                  </a:lnTo>
                  <a:lnTo>
                    <a:pt x="1535328" y="36576"/>
                  </a:lnTo>
                  <a:lnTo>
                    <a:pt x="1533804" y="41148"/>
                  </a:lnTo>
                  <a:lnTo>
                    <a:pt x="1532280" y="47332"/>
                  </a:lnTo>
                  <a:lnTo>
                    <a:pt x="1491043" y="47332"/>
                  </a:lnTo>
                  <a:lnTo>
                    <a:pt x="1491043" y="141922"/>
                  </a:lnTo>
                  <a:lnTo>
                    <a:pt x="1501711" y="141922"/>
                  </a:lnTo>
                  <a:lnTo>
                    <a:pt x="1501711" y="132676"/>
                  </a:lnTo>
                  <a:lnTo>
                    <a:pt x="1587144" y="132676"/>
                  </a:lnTo>
                  <a:lnTo>
                    <a:pt x="1587144" y="141922"/>
                  </a:lnTo>
                  <a:lnTo>
                    <a:pt x="1597901" y="141922"/>
                  </a:lnTo>
                  <a:lnTo>
                    <a:pt x="1597901" y="132676"/>
                  </a:lnTo>
                  <a:lnTo>
                    <a:pt x="1597901" y="123532"/>
                  </a:lnTo>
                  <a:lnTo>
                    <a:pt x="1597901" y="47332"/>
                  </a:lnTo>
                  <a:lnTo>
                    <a:pt x="1587144" y="47332"/>
                  </a:lnTo>
                  <a:lnTo>
                    <a:pt x="1587144" y="123532"/>
                  </a:lnTo>
                  <a:lnTo>
                    <a:pt x="1501711" y="123532"/>
                  </a:lnTo>
                  <a:lnTo>
                    <a:pt x="1501711" y="106768"/>
                  </a:lnTo>
                  <a:lnTo>
                    <a:pt x="1587144" y="106768"/>
                  </a:lnTo>
                  <a:lnTo>
                    <a:pt x="1587144" y="97624"/>
                  </a:lnTo>
                  <a:lnTo>
                    <a:pt x="1501711" y="97624"/>
                  </a:lnTo>
                  <a:lnTo>
                    <a:pt x="1501711" y="82384"/>
                  </a:lnTo>
                  <a:lnTo>
                    <a:pt x="1587144" y="82384"/>
                  </a:lnTo>
                  <a:lnTo>
                    <a:pt x="1587144" y="73240"/>
                  </a:lnTo>
                  <a:lnTo>
                    <a:pt x="1501711" y="73240"/>
                  </a:lnTo>
                  <a:lnTo>
                    <a:pt x="1501711" y="56476"/>
                  </a:lnTo>
                  <a:lnTo>
                    <a:pt x="1587144" y="56476"/>
                  </a:lnTo>
                  <a:lnTo>
                    <a:pt x="1587144" y="47332"/>
                  </a:lnTo>
                  <a:lnTo>
                    <a:pt x="1542948" y="47332"/>
                  </a:lnTo>
                  <a:lnTo>
                    <a:pt x="1544472" y="41148"/>
                  </a:lnTo>
                  <a:lnTo>
                    <a:pt x="1545996" y="36576"/>
                  </a:lnTo>
                  <a:lnTo>
                    <a:pt x="1547520" y="30480"/>
                  </a:lnTo>
                  <a:lnTo>
                    <a:pt x="1614665" y="30480"/>
                  </a:lnTo>
                  <a:lnTo>
                    <a:pt x="1614665" y="21336"/>
                  </a:lnTo>
                  <a:close/>
                </a:path>
                <a:path w="2205354" h="143510">
                  <a:moveTo>
                    <a:pt x="1758124" y="6096"/>
                  </a:moveTo>
                  <a:lnTo>
                    <a:pt x="1704682" y="6096"/>
                  </a:lnTo>
                  <a:lnTo>
                    <a:pt x="1704682" y="15240"/>
                  </a:lnTo>
                  <a:lnTo>
                    <a:pt x="1704682" y="30480"/>
                  </a:lnTo>
                  <a:lnTo>
                    <a:pt x="1704682" y="39624"/>
                  </a:lnTo>
                  <a:lnTo>
                    <a:pt x="1704682" y="59524"/>
                  </a:lnTo>
                  <a:lnTo>
                    <a:pt x="1678774" y="59524"/>
                  </a:lnTo>
                  <a:lnTo>
                    <a:pt x="1678774" y="39624"/>
                  </a:lnTo>
                  <a:lnTo>
                    <a:pt x="1704682" y="39624"/>
                  </a:lnTo>
                  <a:lnTo>
                    <a:pt x="1704682" y="30480"/>
                  </a:lnTo>
                  <a:lnTo>
                    <a:pt x="1678774" y="30480"/>
                  </a:lnTo>
                  <a:lnTo>
                    <a:pt x="1678774" y="15240"/>
                  </a:lnTo>
                  <a:lnTo>
                    <a:pt x="1704682" y="15240"/>
                  </a:lnTo>
                  <a:lnTo>
                    <a:pt x="1704682" y="6096"/>
                  </a:lnTo>
                  <a:lnTo>
                    <a:pt x="1625333" y="6096"/>
                  </a:lnTo>
                  <a:lnTo>
                    <a:pt x="1625333" y="15240"/>
                  </a:lnTo>
                  <a:lnTo>
                    <a:pt x="1668106" y="15240"/>
                  </a:lnTo>
                  <a:lnTo>
                    <a:pt x="1668106" y="30480"/>
                  </a:lnTo>
                  <a:lnTo>
                    <a:pt x="1668106" y="39624"/>
                  </a:lnTo>
                  <a:lnTo>
                    <a:pt x="1668106" y="59524"/>
                  </a:lnTo>
                  <a:lnTo>
                    <a:pt x="1642097" y="59524"/>
                  </a:lnTo>
                  <a:lnTo>
                    <a:pt x="1642097" y="39624"/>
                  </a:lnTo>
                  <a:lnTo>
                    <a:pt x="1668106" y="39624"/>
                  </a:lnTo>
                  <a:lnTo>
                    <a:pt x="1668106" y="30480"/>
                  </a:lnTo>
                  <a:lnTo>
                    <a:pt x="1631429" y="30480"/>
                  </a:lnTo>
                  <a:lnTo>
                    <a:pt x="1631429" y="74764"/>
                  </a:lnTo>
                  <a:lnTo>
                    <a:pt x="1642097" y="74764"/>
                  </a:lnTo>
                  <a:lnTo>
                    <a:pt x="1642097" y="68668"/>
                  </a:lnTo>
                  <a:lnTo>
                    <a:pt x="1671154" y="68668"/>
                  </a:lnTo>
                  <a:lnTo>
                    <a:pt x="1739836" y="68668"/>
                  </a:lnTo>
                  <a:lnTo>
                    <a:pt x="1739836" y="74764"/>
                  </a:lnTo>
                  <a:lnTo>
                    <a:pt x="1750491" y="74764"/>
                  </a:lnTo>
                  <a:lnTo>
                    <a:pt x="1750491" y="68668"/>
                  </a:lnTo>
                  <a:lnTo>
                    <a:pt x="1750491" y="59524"/>
                  </a:lnTo>
                  <a:lnTo>
                    <a:pt x="1750491" y="39624"/>
                  </a:lnTo>
                  <a:lnTo>
                    <a:pt x="1750491" y="30480"/>
                  </a:lnTo>
                  <a:lnTo>
                    <a:pt x="1739836" y="30480"/>
                  </a:lnTo>
                  <a:lnTo>
                    <a:pt x="1739836" y="39624"/>
                  </a:lnTo>
                  <a:lnTo>
                    <a:pt x="1739836" y="59524"/>
                  </a:lnTo>
                  <a:lnTo>
                    <a:pt x="1715350" y="59524"/>
                  </a:lnTo>
                  <a:lnTo>
                    <a:pt x="1715350" y="39624"/>
                  </a:lnTo>
                  <a:lnTo>
                    <a:pt x="1739836" y="39624"/>
                  </a:lnTo>
                  <a:lnTo>
                    <a:pt x="1739836" y="30480"/>
                  </a:lnTo>
                  <a:lnTo>
                    <a:pt x="1715350" y="30480"/>
                  </a:lnTo>
                  <a:lnTo>
                    <a:pt x="1715350" y="15240"/>
                  </a:lnTo>
                  <a:lnTo>
                    <a:pt x="1758124" y="15240"/>
                  </a:lnTo>
                  <a:lnTo>
                    <a:pt x="1758124" y="6096"/>
                  </a:lnTo>
                  <a:close/>
                </a:path>
                <a:path w="2205354" h="143510">
                  <a:moveTo>
                    <a:pt x="1762683" y="82384"/>
                  </a:moveTo>
                  <a:lnTo>
                    <a:pt x="1715350" y="82384"/>
                  </a:lnTo>
                  <a:lnTo>
                    <a:pt x="1715350" y="93052"/>
                  </a:lnTo>
                  <a:lnTo>
                    <a:pt x="1711363" y="98513"/>
                  </a:lnTo>
                  <a:lnTo>
                    <a:pt x="1706397" y="103530"/>
                  </a:lnTo>
                  <a:lnTo>
                    <a:pt x="1700517" y="108292"/>
                  </a:lnTo>
                  <a:lnTo>
                    <a:pt x="1694014" y="112864"/>
                  </a:lnTo>
                  <a:lnTo>
                    <a:pt x="1662010" y="103720"/>
                  </a:lnTo>
                  <a:lnTo>
                    <a:pt x="1663534" y="99148"/>
                  </a:lnTo>
                  <a:lnTo>
                    <a:pt x="1669630" y="93052"/>
                  </a:lnTo>
                  <a:lnTo>
                    <a:pt x="1715350" y="93052"/>
                  </a:lnTo>
                  <a:lnTo>
                    <a:pt x="1715350" y="82384"/>
                  </a:lnTo>
                  <a:lnTo>
                    <a:pt x="1675726" y="82384"/>
                  </a:lnTo>
                  <a:lnTo>
                    <a:pt x="1678774" y="79336"/>
                  </a:lnTo>
                  <a:lnTo>
                    <a:pt x="1681822" y="73240"/>
                  </a:lnTo>
                  <a:lnTo>
                    <a:pt x="1671154" y="68668"/>
                  </a:lnTo>
                  <a:lnTo>
                    <a:pt x="1665058" y="77812"/>
                  </a:lnTo>
                  <a:lnTo>
                    <a:pt x="1663534" y="82384"/>
                  </a:lnTo>
                  <a:lnTo>
                    <a:pt x="1619237" y="82384"/>
                  </a:lnTo>
                  <a:lnTo>
                    <a:pt x="1619237" y="93052"/>
                  </a:lnTo>
                  <a:lnTo>
                    <a:pt x="1655813" y="93052"/>
                  </a:lnTo>
                  <a:lnTo>
                    <a:pt x="1649730" y="102196"/>
                  </a:lnTo>
                  <a:lnTo>
                    <a:pt x="1645145" y="108292"/>
                  </a:lnTo>
                  <a:lnTo>
                    <a:pt x="1654314" y="110820"/>
                  </a:lnTo>
                  <a:lnTo>
                    <a:pt x="1663331" y="113626"/>
                  </a:lnTo>
                  <a:lnTo>
                    <a:pt x="1672031" y="116446"/>
                  </a:lnTo>
                  <a:lnTo>
                    <a:pt x="1680298" y="118960"/>
                  </a:lnTo>
                  <a:lnTo>
                    <a:pt x="1669110" y="123228"/>
                  </a:lnTo>
                  <a:lnTo>
                    <a:pt x="1656054" y="126784"/>
                  </a:lnTo>
                  <a:lnTo>
                    <a:pt x="1640992" y="129463"/>
                  </a:lnTo>
                  <a:lnTo>
                    <a:pt x="1623809" y="131152"/>
                  </a:lnTo>
                  <a:lnTo>
                    <a:pt x="1626857" y="135826"/>
                  </a:lnTo>
                  <a:lnTo>
                    <a:pt x="1628381" y="138874"/>
                  </a:lnTo>
                  <a:lnTo>
                    <a:pt x="1629918" y="143446"/>
                  </a:lnTo>
                  <a:lnTo>
                    <a:pt x="1649412" y="139725"/>
                  </a:lnTo>
                  <a:lnTo>
                    <a:pt x="1666760" y="135394"/>
                  </a:lnTo>
                  <a:lnTo>
                    <a:pt x="1682076" y="130505"/>
                  </a:lnTo>
                  <a:lnTo>
                    <a:pt x="1695538" y="125056"/>
                  </a:lnTo>
                  <a:lnTo>
                    <a:pt x="1721866" y="133489"/>
                  </a:lnTo>
                  <a:lnTo>
                    <a:pt x="1734185" y="137579"/>
                  </a:lnTo>
                  <a:lnTo>
                    <a:pt x="1745919" y="141922"/>
                  </a:lnTo>
                  <a:lnTo>
                    <a:pt x="1753539" y="131152"/>
                  </a:lnTo>
                  <a:lnTo>
                    <a:pt x="1741449" y="127723"/>
                  </a:lnTo>
                  <a:lnTo>
                    <a:pt x="1732584" y="125056"/>
                  </a:lnTo>
                  <a:lnTo>
                    <a:pt x="1707730" y="117436"/>
                  </a:lnTo>
                  <a:lnTo>
                    <a:pt x="1712937" y="112864"/>
                  </a:lnTo>
                  <a:lnTo>
                    <a:pt x="1714271" y="111709"/>
                  </a:lnTo>
                  <a:lnTo>
                    <a:pt x="1720126" y="105816"/>
                  </a:lnTo>
                  <a:lnTo>
                    <a:pt x="1725129" y="99656"/>
                  </a:lnTo>
                  <a:lnTo>
                    <a:pt x="1729168" y="93052"/>
                  </a:lnTo>
                  <a:lnTo>
                    <a:pt x="1762683" y="93052"/>
                  </a:lnTo>
                  <a:lnTo>
                    <a:pt x="1762683" y="82384"/>
                  </a:lnTo>
                  <a:close/>
                </a:path>
                <a:path w="2205354" h="143510">
                  <a:moveTo>
                    <a:pt x="1816125" y="105244"/>
                  </a:moveTo>
                  <a:lnTo>
                    <a:pt x="1808505" y="97624"/>
                  </a:lnTo>
                  <a:lnTo>
                    <a:pt x="1799310" y="105587"/>
                  </a:lnTo>
                  <a:lnTo>
                    <a:pt x="1789976" y="113245"/>
                  </a:lnTo>
                  <a:lnTo>
                    <a:pt x="1780336" y="120345"/>
                  </a:lnTo>
                  <a:lnTo>
                    <a:pt x="1770303" y="126580"/>
                  </a:lnTo>
                  <a:lnTo>
                    <a:pt x="1776399" y="132676"/>
                  </a:lnTo>
                  <a:lnTo>
                    <a:pt x="1777936" y="135826"/>
                  </a:lnTo>
                  <a:lnTo>
                    <a:pt x="1788172" y="128016"/>
                  </a:lnTo>
                  <a:lnTo>
                    <a:pt x="1798167" y="120510"/>
                  </a:lnTo>
                  <a:lnTo>
                    <a:pt x="1807578" y="113017"/>
                  </a:lnTo>
                  <a:lnTo>
                    <a:pt x="1816125" y="105244"/>
                  </a:lnTo>
                  <a:close/>
                </a:path>
                <a:path w="2205354" h="143510">
                  <a:moveTo>
                    <a:pt x="1895462" y="82384"/>
                  </a:moveTo>
                  <a:lnTo>
                    <a:pt x="1845081" y="82384"/>
                  </a:lnTo>
                  <a:lnTo>
                    <a:pt x="1845081" y="68668"/>
                  </a:lnTo>
                  <a:lnTo>
                    <a:pt x="1834413" y="68668"/>
                  </a:lnTo>
                  <a:lnTo>
                    <a:pt x="1834413" y="82384"/>
                  </a:lnTo>
                  <a:lnTo>
                    <a:pt x="1780971" y="82384"/>
                  </a:lnTo>
                  <a:lnTo>
                    <a:pt x="1780971" y="93052"/>
                  </a:lnTo>
                  <a:lnTo>
                    <a:pt x="1834413" y="93052"/>
                  </a:lnTo>
                  <a:lnTo>
                    <a:pt x="1834413" y="125056"/>
                  </a:lnTo>
                  <a:lnTo>
                    <a:pt x="1831365" y="128104"/>
                  </a:lnTo>
                  <a:lnTo>
                    <a:pt x="1814601" y="128104"/>
                  </a:lnTo>
                  <a:lnTo>
                    <a:pt x="1808505" y="126580"/>
                  </a:lnTo>
                  <a:lnTo>
                    <a:pt x="1808505" y="131152"/>
                  </a:lnTo>
                  <a:lnTo>
                    <a:pt x="1810029" y="135826"/>
                  </a:lnTo>
                  <a:lnTo>
                    <a:pt x="1810029" y="138874"/>
                  </a:lnTo>
                  <a:lnTo>
                    <a:pt x="1840509" y="138874"/>
                  </a:lnTo>
                  <a:lnTo>
                    <a:pt x="1845081" y="134200"/>
                  </a:lnTo>
                  <a:lnTo>
                    <a:pt x="1845081" y="128104"/>
                  </a:lnTo>
                  <a:lnTo>
                    <a:pt x="1845081" y="93052"/>
                  </a:lnTo>
                  <a:lnTo>
                    <a:pt x="1895462" y="93052"/>
                  </a:lnTo>
                  <a:lnTo>
                    <a:pt x="1895462" y="82384"/>
                  </a:lnTo>
                  <a:close/>
                </a:path>
                <a:path w="2205354" h="143510">
                  <a:moveTo>
                    <a:pt x="1907654" y="123532"/>
                  </a:moveTo>
                  <a:lnTo>
                    <a:pt x="1898218" y="117805"/>
                  </a:lnTo>
                  <a:lnTo>
                    <a:pt x="1866506" y="99148"/>
                  </a:lnTo>
                  <a:lnTo>
                    <a:pt x="1858797" y="106768"/>
                  </a:lnTo>
                  <a:lnTo>
                    <a:pt x="1881924" y="121056"/>
                  </a:lnTo>
                  <a:lnTo>
                    <a:pt x="1892096" y="127558"/>
                  </a:lnTo>
                  <a:lnTo>
                    <a:pt x="1901558" y="134200"/>
                  </a:lnTo>
                  <a:lnTo>
                    <a:pt x="1907654" y="123532"/>
                  </a:lnTo>
                  <a:close/>
                </a:path>
                <a:path w="2205354" h="143510">
                  <a:moveTo>
                    <a:pt x="1910702" y="62572"/>
                  </a:moveTo>
                  <a:lnTo>
                    <a:pt x="1864156" y="55295"/>
                  </a:lnTo>
                  <a:lnTo>
                    <a:pt x="1852701" y="51904"/>
                  </a:lnTo>
                  <a:lnTo>
                    <a:pt x="1861985" y="45808"/>
                  </a:lnTo>
                  <a:lnTo>
                    <a:pt x="1870875" y="39293"/>
                  </a:lnTo>
                  <a:lnTo>
                    <a:pt x="1879587" y="32118"/>
                  </a:lnTo>
                  <a:lnTo>
                    <a:pt x="1887855" y="24384"/>
                  </a:lnTo>
                  <a:lnTo>
                    <a:pt x="1887855" y="22860"/>
                  </a:lnTo>
                  <a:lnTo>
                    <a:pt x="1887855" y="13716"/>
                  </a:lnTo>
                  <a:lnTo>
                    <a:pt x="1874126" y="13716"/>
                  </a:lnTo>
                  <a:lnTo>
                    <a:pt x="1874126" y="22860"/>
                  </a:lnTo>
                  <a:lnTo>
                    <a:pt x="1866087" y="29438"/>
                  </a:lnTo>
                  <a:lnTo>
                    <a:pt x="1857883" y="35445"/>
                  </a:lnTo>
                  <a:lnTo>
                    <a:pt x="1849399" y="40906"/>
                  </a:lnTo>
                  <a:lnTo>
                    <a:pt x="1840509" y="45808"/>
                  </a:lnTo>
                  <a:lnTo>
                    <a:pt x="1832521" y="40906"/>
                  </a:lnTo>
                  <a:lnTo>
                    <a:pt x="1824697" y="35445"/>
                  </a:lnTo>
                  <a:lnTo>
                    <a:pt x="1818462" y="30480"/>
                  </a:lnTo>
                  <a:lnTo>
                    <a:pt x="1817141" y="29438"/>
                  </a:lnTo>
                  <a:lnTo>
                    <a:pt x="1810029" y="22860"/>
                  </a:lnTo>
                  <a:lnTo>
                    <a:pt x="1874126" y="22860"/>
                  </a:lnTo>
                  <a:lnTo>
                    <a:pt x="1874126" y="13716"/>
                  </a:lnTo>
                  <a:lnTo>
                    <a:pt x="1817649" y="13716"/>
                  </a:lnTo>
                  <a:lnTo>
                    <a:pt x="1826793" y="0"/>
                  </a:lnTo>
                  <a:lnTo>
                    <a:pt x="1813077" y="0"/>
                  </a:lnTo>
                  <a:lnTo>
                    <a:pt x="1804504" y="13157"/>
                  </a:lnTo>
                  <a:lnTo>
                    <a:pt x="1794929" y="25158"/>
                  </a:lnTo>
                  <a:lnTo>
                    <a:pt x="1784477" y="36042"/>
                  </a:lnTo>
                  <a:lnTo>
                    <a:pt x="1773351" y="45808"/>
                  </a:lnTo>
                  <a:lnTo>
                    <a:pt x="1776399" y="47332"/>
                  </a:lnTo>
                  <a:lnTo>
                    <a:pt x="1782495" y="53428"/>
                  </a:lnTo>
                  <a:lnTo>
                    <a:pt x="1788198" y="48564"/>
                  </a:lnTo>
                  <a:lnTo>
                    <a:pt x="1793786" y="43103"/>
                  </a:lnTo>
                  <a:lnTo>
                    <a:pt x="1799094" y="37045"/>
                  </a:lnTo>
                  <a:lnTo>
                    <a:pt x="1803933" y="30480"/>
                  </a:lnTo>
                  <a:lnTo>
                    <a:pt x="1809902" y="37071"/>
                  </a:lnTo>
                  <a:lnTo>
                    <a:pt x="1816125" y="42913"/>
                  </a:lnTo>
                  <a:lnTo>
                    <a:pt x="1822361" y="47917"/>
                  </a:lnTo>
                  <a:lnTo>
                    <a:pt x="1828317" y="51904"/>
                  </a:lnTo>
                  <a:lnTo>
                    <a:pt x="1816646" y="56464"/>
                  </a:lnTo>
                  <a:lnTo>
                    <a:pt x="1802396" y="60858"/>
                  </a:lnTo>
                  <a:lnTo>
                    <a:pt x="1785835" y="64985"/>
                  </a:lnTo>
                  <a:lnTo>
                    <a:pt x="1767268" y="68668"/>
                  </a:lnTo>
                  <a:lnTo>
                    <a:pt x="1768792" y="71716"/>
                  </a:lnTo>
                  <a:lnTo>
                    <a:pt x="1770303" y="76288"/>
                  </a:lnTo>
                  <a:lnTo>
                    <a:pt x="1771827" y="79336"/>
                  </a:lnTo>
                  <a:lnTo>
                    <a:pt x="1792452" y="74510"/>
                  </a:lnTo>
                  <a:lnTo>
                    <a:pt x="1810778" y="69240"/>
                  </a:lnTo>
                  <a:lnTo>
                    <a:pt x="1826780" y="63703"/>
                  </a:lnTo>
                  <a:lnTo>
                    <a:pt x="1840509" y="58000"/>
                  </a:lnTo>
                  <a:lnTo>
                    <a:pt x="1853095" y="63436"/>
                  </a:lnTo>
                  <a:lnTo>
                    <a:pt x="1867979" y="68300"/>
                  </a:lnTo>
                  <a:lnTo>
                    <a:pt x="1885162" y="72580"/>
                  </a:lnTo>
                  <a:lnTo>
                    <a:pt x="1904606" y="76288"/>
                  </a:lnTo>
                  <a:lnTo>
                    <a:pt x="1904606" y="71716"/>
                  </a:lnTo>
                  <a:lnTo>
                    <a:pt x="1910702" y="62572"/>
                  </a:lnTo>
                  <a:close/>
                </a:path>
                <a:path w="2205354" h="143510">
                  <a:moveTo>
                    <a:pt x="1958047" y="4572"/>
                  </a:moveTo>
                  <a:lnTo>
                    <a:pt x="1945855" y="1524"/>
                  </a:lnTo>
                  <a:lnTo>
                    <a:pt x="1939556" y="21501"/>
                  </a:lnTo>
                  <a:lnTo>
                    <a:pt x="1932127" y="40055"/>
                  </a:lnTo>
                  <a:lnTo>
                    <a:pt x="1923516" y="56896"/>
                  </a:lnTo>
                  <a:lnTo>
                    <a:pt x="1913750" y="71716"/>
                  </a:lnTo>
                  <a:lnTo>
                    <a:pt x="1915287" y="76288"/>
                  </a:lnTo>
                  <a:lnTo>
                    <a:pt x="1918322" y="80860"/>
                  </a:lnTo>
                  <a:lnTo>
                    <a:pt x="1918322" y="85432"/>
                  </a:lnTo>
                  <a:lnTo>
                    <a:pt x="1922881" y="79463"/>
                  </a:lnTo>
                  <a:lnTo>
                    <a:pt x="1927326" y="73063"/>
                  </a:lnTo>
                  <a:lnTo>
                    <a:pt x="1931479" y="66370"/>
                  </a:lnTo>
                  <a:lnTo>
                    <a:pt x="1935187" y="59524"/>
                  </a:lnTo>
                  <a:lnTo>
                    <a:pt x="1935187" y="141922"/>
                  </a:lnTo>
                  <a:lnTo>
                    <a:pt x="1945855" y="141922"/>
                  </a:lnTo>
                  <a:lnTo>
                    <a:pt x="1945855" y="59524"/>
                  </a:lnTo>
                  <a:lnTo>
                    <a:pt x="1945855" y="36576"/>
                  </a:lnTo>
                  <a:lnTo>
                    <a:pt x="1949043" y="28575"/>
                  </a:lnTo>
                  <a:lnTo>
                    <a:pt x="1954847" y="12573"/>
                  </a:lnTo>
                  <a:lnTo>
                    <a:pt x="1958047" y="4572"/>
                  </a:lnTo>
                  <a:close/>
                </a:path>
                <a:path w="2205354" h="143510">
                  <a:moveTo>
                    <a:pt x="2057196" y="80860"/>
                  </a:moveTo>
                  <a:lnTo>
                    <a:pt x="2019096" y="80860"/>
                  </a:lnTo>
                  <a:lnTo>
                    <a:pt x="2019096" y="44284"/>
                  </a:lnTo>
                  <a:lnTo>
                    <a:pt x="2052624" y="44284"/>
                  </a:lnTo>
                  <a:lnTo>
                    <a:pt x="2052624" y="35052"/>
                  </a:lnTo>
                  <a:lnTo>
                    <a:pt x="2019096" y="35052"/>
                  </a:lnTo>
                  <a:lnTo>
                    <a:pt x="2019096" y="1524"/>
                  </a:lnTo>
                  <a:lnTo>
                    <a:pt x="2006917" y="1524"/>
                  </a:lnTo>
                  <a:lnTo>
                    <a:pt x="2006917" y="35052"/>
                  </a:lnTo>
                  <a:lnTo>
                    <a:pt x="1983955" y="35052"/>
                  </a:lnTo>
                  <a:lnTo>
                    <a:pt x="1985479" y="27432"/>
                  </a:lnTo>
                  <a:lnTo>
                    <a:pt x="1987003" y="21336"/>
                  </a:lnTo>
                  <a:lnTo>
                    <a:pt x="1988527" y="13716"/>
                  </a:lnTo>
                  <a:lnTo>
                    <a:pt x="1977859" y="10668"/>
                  </a:lnTo>
                  <a:lnTo>
                    <a:pt x="1974113" y="25234"/>
                  </a:lnTo>
                  <a:lnTo>
                    <a:pt x="1969668" y="39103"/>
                  </a:lnTo>
                  <a:lnTo>
                    <a:pt x="1964347" y="52108"/>
                  </a:lnTo>
                  <a:lnTo>
                    <a:pt x="1958047" y="64096"/>
                  </a:lnTo>
                  <a:lnTo>
                    <a:pt x="1964143" y="70192"/>
                  </a:lnTo>
                  <a:lnTo>
                    <a:pt x="1979383" y="44284"/>
                  </a:lnTo>
                  <a:lnTo>
                    <a:pt x="2006917" y="44284"/>
                  </a:lnTo>
                  <a:lnTo>
                    <a:pt x="2006917" y="80860"/>
                  </a:lnTo>
                  <a:lnTo>
                    <a:pt x="1956523" y="80860"/>
                  </a:lnTo>
                  <a:lnTo>
                    <a:pt x="1956523" y="91528"/>
                  </a:lnTo>
                  <a:lnTo>
                    <a:pt x="2006917" y="91528"/>
                  </a:lnTo>
                  <a:lnTo>
                    <a:pt x="2006917" y="141922"/>
                  </a:lnTo>
                  <a:lnTo>
                    <a:pt x="2019096" y="141922"/>
                  </a:lnTo>
                  <a:lnTo>
                    <a:pt x="2019096" y="91528"/>
                  </a:lnTo>
                  <a:lnTo>
                    <a:pt x="2057196" y="91528"/>
                  </a:lnTo>
                  <a:lnTo>
                    <a:pt x="2057196" y="80860"/>
                  </a:lnTo>
                  <a:close/>
                </a:path>
                <a:path w="2205354" h="143510">
                  <a:moveTo>
                    <a:pt x="2144268" y="19812"/>
                  </a:moveTo>
                  <a:lnTo>
                    <a:pt x="2139683" y="12192"/>
                  </a:lnTo>
                  <a:lnTo>
                    <a:pt x="2135124" y="6096"/>
                  </a:lnTo>
                  <a:lnTo>
                    <a:pt x="2132063" y="0"/>
                  </a:lnTo>
                  <a:lnTo>
                    <a:pt x="2121306" y="4572"/>
                  </a:lnTo>
                  <a:lnTo>
                    <a:pt x="2124354" y="12192"/>
                  </a:lnTo>
                  <a:lnTo>
                    <a:pt x="2128926" y="19812"/>
                  </a:lnTo>
                  <a:lnTo>
                    <a:pt x="2133587" y="25908"/>
                  </a:lnTo>
                  <a:lnTo>
                    <a:pt x="2144268" y="19812"/>
                  </a:lnTo>
                  <a:close/>
                </a:path>
                <a:path w="2205354" h="143510">
                  <a:moveTo>
                    <a:pt x="2205317" y="125056"/>
                  </a:moveTo>
                  <a:lnTo>
                    <a:pt x="2174367" y="125641"/>
                  </a:lnTo>
                  <a:lnTo>
                    <a:pt x="2158073" y="125704"/>
                  </a:lnTo>
                  <a:lnTo>
                    <a:pt x="2141207" y="125056"/>
                  </a:lnTo>
                  <a:lnTo>
                    <a:pt x="2128291" y="123964"/>
                  </a:lnTo>
                  <a:lnTo>
                    <a:pt x="2117115" y="120878"/>
                  </a:lnTo>
                  <a:lnTo>
                    <a:pt x="2107679" y="116065"/>
                  </a:lnTo>
                  <a:lnTo>
                    <a:pt x="2105622" y="114388"/>
                  </a:lnTo>
                  <a:lnTo>
                    <a:pt x="2099970" y="109816"/>
                  </a:lnTo>
                  <a:lnTo>
                    <a:pt x="2124570" y="94132"/>
                  </a:lnTo>
                  <a:lnTo>
                    <a:pt x="2147862" y="76860"/>
                  </a:lnTo>
                  <a:lnTo>
                    <a:pt x="2169706" y="58140"/>
                  </a:lnTo>
                  <a:lnTo>
                    <a:pt x="2189975" y="38100"/>
                  </a:lnTo>
                  <a:lnTo>
                    <a:pt x="2189975" y="27432"/>
                  </a:lnTo>
                  <a:lnTo>
                    <a:pt x="2072538" y="27432"/>
                  </a:lnTo>
                  <a:lnTo>
                    <a:pt x="2072538" y="38100"/>
                  </a:lnTo>
                  <a:lnTo>
                    <a:pt x="2173224" y="38100"/>
                  </a:lnTo>
                  <a:lnTo>
                    <a:pt x="2154961" y="55257"/>
                  </a:lnTo>
                  <a:lnTo>
                    <a:pt x="2134679" y="72097"/>
                  </a:lnTo>
                  <a:lnTo>
                    <a:pt x="2112695" y="88341"/>
                  </a:lnTo>
                  <a:lnTo>
                    <a:pt x="2089302" y="103720"/>
                  </a:lnTo>
                  <a:lnTo>
                    <a:pt x="2081682" y="103720"/>
                  </a:lnTo>
                  <a:lnTo>
                    <a:pt x="2078634" y="106768"/>
                  </a:lnTo>
                  <a:lnTo>
                    <a:pt x="2074062" y="109816"/>
                  </a:lnTo>
                  <a:lnTo>
                    <a:pt x="2067966" y="115912"/>
                  </a:lnTo>
                  <a:lnTo>
                    <a:pt x="2060244" y="122008"/>
                  </a:lnTo>
                  <a:lnTo>
                    <a:pt x="2066442" y="134200"/>
                  </a:lnTo>
                  <a:lnTo>
                    <a:pt x="2086254" y="114388"/>
                  </a:lnTo>
                  <a:lnTo>
                    <a:pt x="2087778" y="114388"/>
                  </a:lnTo>
                  <a:lnTo>
                    <a:pt x="2087778" y="115912"/>
                  </a:lnTo>
                  <a:lnTo>
                    <a:pt x="2097747" y="124167"/>
                  </a:lnTo>
                  <a:lnTo>
                    <a:pt x="2136635" y="135826"/>
                  </a:lnTo>
                  <a:lnTo>
                    <a:pt x="2176653" y="137160"/>
                  </a:lnTo>
                  <a:lnTo>
                    <a:pt x="2200745" y="137350"/>
                  </a:lnTo>
                  <a:lnTo>
                    <a:pt x="2200745" y="134200"/>
                  </a:lnTo>
                  <a:lnTo>
                    <a:pt x="2202269" y="129628"/>
                  </a:lnTo>
                  <a:lnTo>
                    <a:pt x="2204885" y="125704"/>
                  </a:lnTo>
                  <a:lnTo>
                    <a:pt x="2205317" y="125056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179819" y="2599944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39">
                  <a:moveTo>
                    <a:pt x="14477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79" y="15240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36410" y="2643949"/>
              <a:ext cx="35560" cy="36830"/>
            </a:xfrm>
            <a:custGeom>
              <a:avLst/>
              <a:gdLst/>
              <a:ahLst/>
              <a:cxnLst/>
              <a:rect l="l" t="t" r="r" b="b"/>
              <a:pathLst>
                <a:path w="35560" h="36830">
                  <a:moveTo>
                    <a:pt x="22860" y="0"/>
                  </a:moveTo>
                  <a:lnTo>
                    <a:pt x="13715" y="0"/>
                  </a:lnTo>
                  <a:lnTo>
                    <a:pt x="9143" y="3048"/>
                  </a:lnTo>
                  <a:lnTo>
                    <a:pt x="6096" y="6096"/>
                  </a:lnTo>
                  <a:lnTo>
                    <a:pt x="1524" y="9143"/>
                  </a:lnTo>
                  <a:lnTo>
                    <a:pt x="0" y="13715"/>
                  </a:lnTo>
                  <a:lnTo>
                    <a:pt x="0" y="24384"/>
                  </a:lnTo>
                  <a:lnTo>
                    <a:pt x="1524" y="28955"/>
                  </a:lnTo>
                  <a:lnTo>
                    <a:pt x="4572" y="32003"/>
                  </a:lnTo>
                  <a:lnTo>
                    <a:pt x="9143" y="35153"/>
                  </a:lnTo>
                  <a:lnTo>
                    <a:pt x="12191" y="36677"/>
                  </a:lnTo>
                  <a:lnTo>
                    <a:pt x="22860" y="36677"/>
                  </a:lnTo>
                  <a:lnTo>
                    <a:pt x="27431" y="35153"/>
                  </a:lnTo>
                  <a:lnTo>
                    <a:pt x="30479" y="32003"/>
                  </a:lnTo>
                  <a:lnTo>
                    <a:pt x="33527" y="28955"/>
                  </a:lnTo>
                  <a:lnTo>
                    <a:pt x="34065" y="27432"/>
                  </a:lnTo>
                  <a:lnTo>
                    <a:pt x="16763" y="27432"/>
                  </a:lnTo>
                  <a:lnTo>
                    <a:pt x="13715" y="25908"/>
                  </a:lnTo>
                  <a:lnTo>
                    <a:pt x="10667" y="22860"/>
                  </a:lnTo>
                  <a:lnTo>
                    <a:pt x="10667" y="15239"/>
                  </a:lnTo>
                  <a:lnTo>
                    <a:pt x="15239" y="10667"/>
                  </a:lnTo>
                  <a:lnTo>
                    <a:pt x="34065" y="10667"/>
                  </a:lnTo>
                  <a:lnTo>
                    <a:pt x="33527" y="9143"/>
                  </a:lnTo>
                  <a:lnTo>
                    <a:pt x="27431" y="3048"/>
                  </a:lnTo>
                  <a:lnTo>
                    <a:pt x="22860" y="0"/>
                  </a:lnTo>
                  <a:close/>
                </a:path>
                <a:path w="35560" h="36830">
                  <a:moveTo>
                    <a:pt x="34065" y="10667"/>
                  </a:moveTo>
                  <a:lnTo>
                    <a:pt x="19812" y="10667"/>
                  </a:lnTo>
                  <a:lnTo>
                    <a:pt x="25908" y="16763"/>
                  </a:lnTo>
                  <a:lnTo>
                    <a:pt x="25908" y="21336"/>
                  </a:lnTo>
                  <a:lnTo>
                    <a:pt x="19812" y="27432"/>
                  </a:lnTo>
                  <a:lnTo>
                    <a:pt x="34065" y="27432"/>
                  </a:lnTo>
                  <a:lnTo>
                    <a:pt x="35140" y="24384"/>
                  </a:lnTo>
                  <a:lnTo>
                    <a:pt x="35140" y="13715"/>
                  </a:lnTo>
                  <a:lnTo>
                    <a:pt x="34065" y="1066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6809" y="2550896"/>
            <a:ext cx="140398" cy="132778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319974" y="2761398"/>
            <a:ext cx="1982470" cy="144145"/>
          </a:xfrm>
          <a:custGeom>
            <a:avLst/>
            <a:gdLst/>
            <a:ahLst/>
            <a:cxnLst/>
            <a:rect l="l" t="t" r="r" b="b"/>
            <a:pathLst>
              <a:path w="1982470" h="144144">
                <a:moveTo>
                  <a:pt x="77825" y="7620"/>
                </a:moveTo>
                <a:lnTo>
                  <a:pt x="67144" y="1524"/>
                </a:lnTo>
                <a:lnTo>
                  <a:pt x="52539" y="23342"/>
                </a:lnTo>
                <a:lnTo>
                  <a:pt x="36385" y="43141"/>
                </a:lnTo>
                <a:lnTo>
                  <a:pt x="18834" y="61201"/>
                </a:lnTo>
                <a:lnTo>
                  <a:pt x="0" y="77812"/>
                </a:lnTo>
                <a:lnTo>
                  <a:pt x="9144" y="86956"/>
                </a:lnTo>
                <a:lnTo>
                  <a:pt x="28854" y="70726"/>
                </a:lnTo>
                <a:lnTo>
                  <a:pt x="46875" y="51904"/>
                </a:lnTo>
                <a:lnTo>
                  <a:pt x="63182" y="30772"/>
                </a:lnTo>
                <a:lnTo>
                  <a:pt x="77825" y="7620"/>
                </a:lnTo>
                <a:close/>
              </a:path>
              <a:path w="1982470" h="144144">
                <a:moveTo>
                  <a:pt x="141922" y="134302"/>
                </a:moveTo>
                <a:lnTo>
                  <a:pt x="138290" y="128206"/>
                </a:lnTo>
                <a:lnTo>
                  <a:pt x="134670" y="122110"/>
                </a:lnTo>
                <a:lnTo>
                  <a:pt x="133616" y="120332"/>
                </a:lnTo>
                <a:lnTo>
                  <a:pt x="124726" y="106057"/>
                </a:lnTo>
                <a:lnTo>
                  <a:pt x="115252" y="91782"/>
                </a:lnTo>
                <a:lnTo>
                  <a:pt x="105244" y="77812"/>
                </a:lnTo>
                <a:lnTo>
                  <a:pt x="96100" y="85432"/>
                </a:lnTo>
                <a:lnTo>
                  <a:pt x="100901" y="92811"/>
                </a:lnTo>
                <a:lnTo>
                  <a:pt x="106006" y="100914"/>
                </a:lnTo>
                <a:lnTo>
                  <a:pt x="111099" y="109308"/>
                </a:lnTo>
                <a:lnTo>
                  <a:pt x="115925" y="117538"/>
                </a:lnTo>
                <a:lnTo>
                  <a:pt x="92189" y="118681"/>
                </a:lnTo>
                <a:lnTo>
                  <a:pt x="53251" y="120967"/>
                </a:lnTo>
                <a:lnTo>
                  <a:pt x="38100" y="122110"/>
                </a:lnTo>
                <a:lnTo>
                  <a:pt x="57035" y="102057"/>
                </a:lnTo>
                <a:lnTo>
                  <a:pt x="74942" y="80873"/>
                </a:lnTo>
                <a:lnTo>
                  <a:pt x="91973" y="58585"/>
                </a:lnTo>
                <a:lnTo>
                  <a:pt x="108292" y="35140"/>
                </a:lnTo>
                <a:lnTo>
                  <a:pt x="96100" y="29044"/>
                </a:lnTo>
                <a:lnTo>
                  <a:pt x="81559" y="51371"/>
                </a:lnTo>
                <a:lnTo>
                  <a:pt x="65570" y="72682"/>
                </a:lnTo>
                <a:lnTo>
                  <a:pt x="48437" y="93167"/>
                </a:lnTo>
                <a:lnTo>
                  <a:pt x="30480" y="112966"/>
                </a:lnTo>
                <a:lnTo>
                  <a:pt x="24384" y="117538"/>
                </a:lnTo>
                <a:lnTo>
                  <a:pt x="19812" y="122110"/>
                </a:lnTo>
                <a:lnTo>
                  <a:pt x="13716" y="123634"/>
                </a:lnTo>
                <a:lnTo>
                  <a:pt x="19812" y="135826"/>
                </a:lnTo>
                <a:lnTo>
                  <a:pt x="24384" y="135826"/>
                </a:lnTo>
                <a:lnTo>
                  <a:pt x="30480" y="134302"/>
                </a:lnTo>
                <a:lnTo>
                  <a:pt x="38100" y="134302"/>
                </a:lnTo>
                <a:lnTo>
                  <a:pt x="49517" y="133146"/>
                </a:lnTo>
                <a:lnTo>
                  <a:pt x="123532" y="128206"/>
                </a:lnTo>
                <a:lnTo>
                  <a:pt x="125069" y="132778"/>
                </a:lnTo>
                <a:lnTo>
                  <a:pt x="128104" y="137350"/>
                </a:lnTo>
                <a:lnTo>
                  <a:pt x="131254" y="141922"/>
                </a:lnTo>
                <a:lnTo>
                  <a:pt x="141922" y="134302"/>
                </a:lnTo>
                <a:close/>
              </a:path>
              <a:path w="1982470" h="144144">
                <a:moveTo>
                  <a:pt x="192214" y="38188"/>
                </a:moveTo>
                <a:lnTo>
                  <a:pt x="180022" y="35140"/>
                </a:lnTo>
                <a:lnTo>
                  <a:pt x="172008" y="55981"/>
                </a:lnTo>
                <a:lnTo>
                  <a:pt x="164020" y="74968"/>
                </a:lnTo>
                <a:lnTo>
                  <a:pt x="156019" y="91986"/>
                </a:lnTo>
                <a:lnTo>
                  <a:pt x="148018" y="106870"/>
                </a:lnTo>
                <a:lnTo>
                  <a:pt x="152590" y="108394"/>
                </a:lnTo>
                <a:lnTo>
                  <a:pt x="157162" y="111442"/>
                </a:lnTo>
                <a:lnTo>
                  <a:pt x="160210" y="112966"/>
                </a:lnTo>
                <a:lnTo>
                  <a:pt x="169062" y="95453"/>
                </a:lnTo>
                <a:lnTo>
                  <a:pt x="177342" y="77254"/>
                </a:lnTo>
                <a:lnTo>
                  <a:pt x="185064" y="58216"/>
                </a:lnTo>
                <a:lnTo>
                  <a:pt x="192214" y="38188"/>
                </a:lnTo>
                <a:close/>
              </a:path>
              <a:path w="1982470" h="144144">
                <a:moveTo>
                  <a:pt x="227355" y="3048"/>
                </a:moveTo>
                <a:lnTo>
                  <a:pt x="215163" y="3048"/>
                </a:lnTo>
                <a:lnTo>
                  <a:pt x="215163" y="125158"/>
                </a:lnTo>
                <a:lnTo>
                  <a:pt x="210591" y="128206"/>
                </a:lnTo>
                <a:lnTo>
                  <a:pt x="192214" y="128206"/>
                </a:lnTo>
                <a:lnTo>
                  <a:pt x="183070" y="126682"/>
                </a:lnTo>
                <a:lnTo>
                  <a:pt x="184594" y="132778"/>
                </a:lnTo>
                <a:lnTo>
                  <a:pt x="184594" y="135826"/>
                </a:lnTo>
                <a:lnTo>
                  <a:pt x="186118" y="140398"/>
                </a:lnTo>
                <a:lnTo>
                  <a:pt x="207543" y="140398"/>
                </a:lnTo>
                <a:lnTo>
                  <a:pt x="216420" y="139255"/>
                </a:lnTo>
                <a:lnTo>
                  <a:pt x="222592" y="135826"/>
                </a:lnTo>
                <a:lnTo>
                  <a:pt x="226187" y="130111"/>
                </a:lnTo>
                <a:lnTo>
                  <a:pt x="226466" y="128206"/>
                </a:lnTo>
                <a:lnTo>
                  <a:pt x="227355" y="122110"/>
                </a:lnTo>
                <a:lnTo>
                  <a:pt x="227355" y="3048"/>
                </a:lnTo>
                <a:close/>
              </a:path>
              <a:path w="1982470" h="144144">
                <a:moveTo>
                  <a:pt x="291465" y="105346"/>
                </a:moveTo>
                <a:lnTo>
                  <a:pt x="282308" y="87058"/>
                </a:lnTo>
                <a:lnTo>
                  <a:pt x="273164" y="69062"/>
                </a:lnTo>
                <a:lnTo>
                  <a:pt x="263982" y="51676"/>
                </a:lnTo>
                <a:lnTo>
                  <a:pt x="254787" y="35140"/>
                </a:lnTo>
                <a:lnTo>
                  <a:pt x="244119" y="39712"/>
                </a:lnTo>
                <a:lnTo>
                  <a:pt x="252361" y="56057"/>
                </a:lnTo>
                <a:lnTo>
                  <a:pt x="260934" y="73253"/>
                </a:lnTo>
                <a:lnTo>
                  <a:pt x="269494" y="91630"/>
                </a:lnTo>
                <a:lnTo>
                  <a:pt x="277749" y="111442"/>
                </a:lnTo>
                <a:lnTo>
                  <a:pt x="291465" y="105346"/>
                </a:lnTo>
                <a:close/>
              </a:path>
              <a:path w="1982470" h="144144">
                <a:moveTo>
                  <a:pt x="350989" y="106870"/>
                </a:moveTo>
                <a:lnTo>
                  <a:pt x="322326" y="113538"/>
                </a:lnTo>
                <a:lnTo>
                  <a:pt x="308889" y="116522"/>
                </a:lnTo>
                <a:lnTo>
                  <a:pt x="296037" y="119062"/>
                </a:lnTo>
                <a:lnTo>
                  <a:pt x="299085" y="131254"/>
                </a:lnTo>
                <a:lnTo>
                  <a:pt x="312521" y="127190"/>
                </a:lnTo>
                <a:lnTo>
                  <a:pt x="325412" y="123825"/>
                </a:lnTo>
                <a:lnTo>
                  <a:pt x="337731" y="120764"/>
                </a:lnTo>
                <a:lnTo>
                  <a:pt x="349465" y="117538"/>
                </a:lnTo>
                <a:lnTo>
                  <a:pt x="349465" y="114490"/>
                </a:lnTo>
                <a:lnTo>
                  <a:pt x="350989" y="109918"/>
                </a:lnTo>
                <a:lnTo>
                  <a:pt x="350989" y="106870"/>
                </a:lnTo>
                <a:close/>
              </a:path>
              <a:path w="1982470" h="144144">
                <a:moveTo>
                  <a:pt x="350989" y="36664"/>
                </a:moveTo>
                <a:lnTo>
                  <a:pt x="340321" y="32092"/>
                </a:lnTo>
                <a:lnTo>
                  <a:pt x="335749" y="38188"/>
                </a:lnTo>
                <a:lnTo>
                  <a:pt x="331089" y="44284"/>
                </a:lnTo>
                <a:lnTo>
                  <a:pt x="328028" y="50380"/>
                </a:lnTo>
                <a:lnTo>
                  <a:pt x="321945" y="50380"/>
                </a:lnTo>
                <a:lnTo>
                  <a:pt x="315849" y="51904"/>
                </a:lnTo>
                <a:lnTo>
                  <a:pt x="309740" y="51904"/>
                </a:lnTo>
                <a:lnTo>
                  <a:pt x="316611" y="41313"/>
                </a:lnTo>
                <a:lnTo>
                  <a:pt x="323469" y="29997"/>
                </a:lnTo>
                <a:lnTo>
                  <a:pt x="330352" y="17792"/>
                </a:lnTo>
                <a:lnTo>
                  <a:pt x="337261" y="4572"/>
                </a:lnTo>
                <a:lnTo>
                  <a:pt x="326517" y="1524"/>
                </a:lnTo>
                <a:lnTo>
                  <a:pt x="319392" y="15875"/>
                </a:lnTo>
                <a:lnTo>
                  <a:pt x="311848" y="29044"/>
                </a:lnTo>
                <a:lnTo>
                  <a:pt x="304012" y="41046"/>
                </a:lnTo>
                <a:lnTo>
                  <a:pt x="296037" y="51904"/>
                </a:lnTo>
                <a:lnTo>
                  <a:pt x="299085" y="62572"/>
                </a:lnTo>
                <a:lnTo>
                  <a:pt x="303657" y="61048"/>
                </a:lnTo>
                <a:lnTo>
                  <a:pt x="321945" y="61048"/>
                </a:lnTo>
                <a:lnTo>
                  <a:pt x="315341" y="69011"/>
                </a:lnTo>
                <a:lnTo>
                  <a:pt x="309181" y="76669"/>
                </a:lnTo>
                <a:lnTo>
                  <a:pt x="303288" y="83769"/>
                </a:lnTo>
                <a:lnTo>
                  <a:pt x="297561" y="90004"/>
                </a:lnTo>
                <a:lnTo>
                  <a:pt x="300609" y="100774"/>
                </a:lnTo>
                <a:lnTo>
                  <a:pt x="314883" y="97815"/>
                </a:lnTo>
                <a:lnTo>
                  <a:pt x="327888" y="95732"/>
                </a:lnTo>
                <a:lnTo>
                  <a:pt x="349465" y="93052"/>
                </a:lnTo>
                <a:lnTo>
                  <a:pt x="349465" y="86956"/>
                </a:lnTo>
                <a:lnTo>
                  <a:pt x="349465" y="85432"/>
                </a:lnTo>
                <a:lnTo>
                  <a:pt x="350989" y="82384"/>
                </a:lnTo>
                <a:lnTo>
                  <a:pt x="344398" y="82892"/>
                </a:lnTo>
                <a:lnTo>
                  <a:pt x="326047" y="85610"/>
                </a:lnTo>
                <a:lnTo>
                  <a:pt x="314325" y="86956"/>
                </a:lnTo>
                <a:lnTo>
                  <a:pt x="323481" y="76098"/>
                </a:lnTo>
                <a:lnTo>
                  <a:pt x="332651" y="64096"/>
                </a:lnTo>
                <a:lnTo>
                  <a:pt x="334784" y="61048"/>
                </a:lnTo>
                <a:lnTo>
                  <a:pt x="341160" y="51904"/>
                </a:lnTo>
                <a:lnTo>
                  <a:pt x="341833" y="50952"/>
                </a:lnTo>
                <a:lnTo>
                  <a:pt x="350989" y="36664"/>
                </a:lnTo>
                <a:close/>
              </a:path>
              <a:path w="1982470" h="144144">
                <a:moveTo>
                  <a:pt x="437959" y="123634"/>
                </a:moveTo>
                <a:lnTo>
                  <a:pt x="398233" y="123634"/>
                </a:lnTo>
                <a:lnTo>
                  <a:pt x="398233" y="25996"/>
                </a:lnTo>
                <a:lnTo>
                  <a:pt x="433387" y="25996"/>
                </a:lnTo>
                <a:lnTo>
                  <a:pt x="433387" y="15328"/>
                </a:lnTo>
                <a:lnTo>
                  <a:pt x="350989" y="15328"/>
                </a:lnTo>
                <a:lnTo>
                  <a:pt x="350989" y="25996"/>
                </a:lnTo>
                <a:lnTo>
                  <a:pt x="386054" y="25996"/>
                </a:lnTo>
                <a:lnTo>
                  <a:pt x="386054" y="123634"/>
                </a:lnTo>
                <a:lnTo>
                  <a:pt x="343382" y="123634"/>
                </a:lnTo>
                <a:lnTo>
                  <a:pt x="343382" y="134302"/>
                </a:lnTo>
                <a:lnTo>
                  <a:pt x="437959" y="134302"/>
                </a:lnTo>
                <a:lnTo>
                  <a:pt x="437959" y="123634"/>
                </a:lnTo>
                <a:close/>
              </a:path>
              <a:path w="1982470" h="144144">
                <a:moveTo>
                  <a:pt x="576834" y="68668"/>
                </a:moveTo>
                <a:lnTo>
                  <a:pt x="557022" y="68668"/>
                </a:lnTo>
                <a:lnTo>
                  <a:pt x="560070" y="27520"/>
                </a:lnTo>
                <a:lnTo>
                  <a:pt x="547878" y="27520"/>
                </a:lnTo>
                <a:lnTo>
                  <a:pt x="547878" y="38188"/>
                </a:lnTo>
                <a:lnTo>
                  <a:pt x="546354" y="68668"/>
                </a:lnTo>
                <a:lnTo>
                  <a:pt x="509676" y="68668"/>
                </a:lnTo>
                <a:lnTo>
                  <a:pt x="509676" y="38188"/>
                </a:lnTo>
                <a:lnTo>
                  <a:pt x="547878" y="38188"/>
                </a:lnTo>
                <a:lnTo>
                  <a:pt x="547878" y="27520"/>
                </a:lnTo>
                <a:lnTo>
                  <a:pt x="509676" y="27520"/>
                </a:lnTo>
                <a:lnTo>
                  <a:pt x="509676" y="3048"/>
                </a:lnTo>
                <a:lnTo>
                  <a:pt x="499008" y="3048"/>
                </a:lnTo>
                <a:lnTo>
                  <a:pt x="499008" y="27520"/>
                </a:lnTo>
                <a:lnTo>
                  <a:pt x="453199" y="27520"/>
                </a:lnTo>
                <a:lnTo>
                  <a:pt x="453199" y="38188"/>
                </a:lnTo>
                <a:lnTo>
                  <a:pt x="499008" y="38188"/>
                </a:lnTo>
                <a:lnTo>
                  <a:pt x="499008" y="68668"/>
                </a:lnTo>
                <a:lnTo>
                  <a:pt x="444055" y="68668"/>
                </a:lnTo>
                <a:lnTo>
                  <a:pt x="444055" y="79336"/>
                </a:lnTo>
                <a:lnTo>
                  <a:pt x="499008" y="79336"/>
                </a:lnTo>
                <a:lnTo>
                  <a:pt x="499008" y="141922"/>
                </a:lnTo>
                <a:lnTo>
                  <a:pt x="509676" y="141922"/>
                </a:lnTo>
                <a:lnTo>
                  <a:pt x="509676" y="79336"/>
                </a:lnTo>
                <a:lnTo>
                  <a:pt x="564642" y="79336"/>
                </a:lnTo>
                <a:lnTo>
                  <a:pt x="564642" y="109918"/>
                </a:lnTo>
                <a:lnTo>
                  <a:pt x="560070" y="114490"/>
                </a:lnTo>
                <a:lnTo>
                  <a:pt x="552450" y="112966"/>
                </a:lnTo>
                <a:lnTo>
                  <a:pt x="535686" y="112966"/>
                </a:lnTo>
                <a:lnTo>
                  <a:pt x="527964" y="111442"/>
                </a:lnTo>
                <a:lnTo>
                  <a:pt x="527964" y="114490"/>
                </a:lnTo>
                <a:lnTo>
                  <a:pt x="529501" y="119062"/>
                </a:lnTo>
                <a:lnTo>
                  <a:pt x="529501" y="123634"/>
                </a:lnTo>
                <a:lnTo>
                  <a:pt x="538734" y="125158"/>
                </a:lnTo>
                <a:lnTo>
                  <a:pt x="553974" y="125158"/>
                </a:lnTo>
                <a:lnTo>
                  <a:pt x="563092" y="123710"/>
                </a:lnTo>
                <a:lnTo>
                  <a:pt x="569785" y="119253"/>
                </a:lnTo>
                <a:lnTo>
                  <a:pt x="572363" y="114490"/>
                </a:lnTo>
                <a:lnTo>
                  <a:pt x="573900" y="111658"/>
                </a:lnTo>
                <a:lnTo>
                  <a:pt x="575310" y="100774"/>
                </a:lnTo>
                <a:lnTo>
                  <a:pt x="576186" y="92722"/>
                </a:lnTo>
                <a:lnTo>
                  <a:pt x="576630" y="84683"/>
                </a:lnTo>
                <a:lnTo>
                  <a:pt x="576745" y="79336"/>
                </a:lnTo>
                <a:lnTo>
                  <a:pt x="576834" y="68668"/>
                </a:lnTo>
                <a:close/>
              </a:path>
              <a:path w="1982470" h="144144">
                <a:moveTo>
                  <a:pt x="578358" y="21424"/>
                </a:moveTo>
                <a:lnTo>
                  <a:pt x="572350" y="16852"/>
                </a:lnTo>
                <a:lnTo>
                  <a:pt x="565785" y="12280"/>
                </a:lnTo>
                <a:lnTo>
                  <a:pt x="558634" y="7683"/>
                </a:lnTo>
                <a:lnTo>
                  <a:pt x="550926" y="3048"/>
                </a:lnTo>
                <a:lnTo>
                  <a:pt x="544830" y="10756"/>
                </a:lnTo>
                <a:lnTo>
                  <a:pt x="551662" y="16217"/>
                </a:lnTo>
                <a:lnTo>
                  <a:pt x="558355" y="21234"/>
                </a:lnTo>
                <a:lnTo>
                  <a:pt x="564756" y="25984"/>
                </a:lnTo>
                <a:lnTo>
                  <a:pt x="570738" y="30568"/>
                </a:lnTo>
                <a:lnTo>
                  <a:pt x="578358" y="21424"/>
                </a:lnTo>
                <a:close/>
              </a:path>
              <a:path w="1982470" h="144144">
                <a:moveTo>
                  <a:pt x="627214" y="30568"/>
                </a:moveTo>
                <a:lnTo>
                  <a:pt x="622376" y="23507"/>
                </a:lnTo>
                <a:lnTo>
                  <a:pt x="617118" y="16281"/>
                </a:lnTo>
                <a:lnTo>
                  <a:pt x="611492" y="9232"/>
                </a:lnTo>
                <a:lnTo>
                  <a:pt x="605891" y="3048"/>
                </a:lnTo>
                <a:lnTo>
                  <a:pt x="596646" y="9232"/>
                </a:lnTo>
                <a:lnTo>
                  <a:pt x="602170" y="16090"/>
                </a:lnTo>
                <a:lnTo>
                  <a:pt x="612597" y="29819"/>
                </a:lnTo>
                <a:lnTo>
                  <a:pt x="618070" y="36664"/>
                </a:lnTo>
                <a:lnTo>
                  <a:pt x="627214" y="30568"/>
                </a:lnTo>
                <a:close/>
              </a:path>
              <a:path w="1982470" h="144144">
                <a:moveTo>
                  <a:pt x="721804" y="10756"/>
                </a:moveTo>
                <a:lnTo>
                  <a:pt x="640930" y="10756"/>
                </a:lnTo>
                <a:lnTo>
                  <a:pt x="640930" y="21424"/>
                </a:lnTo>
                <a:lnTo>
                  <a:pt x="721804" y="21424"/>
                </a:lnTo>
                <a:lnTo>
                  <a:pt x="721804" y="10756"/>
                </a:lnTo>
                <a:close/>
              </a:path>
              <a:path w="1982470" h="144144">
                <a:moveTo>
                  <a:pt x="730948" y="47332"/>
                </a:moveTo>
                <a:lnTo>
                  <a:pt x="631786" y="47332"/>
                </a:lnTo>
                <a:lnTo>
                  <a:pt x="631786" y="58000"/>
                </a:lnTo>
                <a:lnTo>
                  <a:pt x="662266" y="58000"/>
                </a:lnTo>
                <a:lnTo>
                  <a:pt x="657669" y="67767"/>
                </a:lnTo>
                <a:lnTo>
                  <a:pt x="652932" y="76669"/>
                </a:lnTo>
                <a:lnTo>
                  <a:pt x="647903" y="85013"/>
                </a:lnTo>
                <a:lnTo>
                  <a:pt x="642454" y="93052"/>
                </a:lnTo>
                <a:lnTo>
                  <a:pt x="640930" y="96100"/>
                </a:lnTo>
                <a:lnTo>
                  <a:pt x="637882" y="99148"/>
                </a:lnTo>
                <a:lnTo>
                  <a:pt x="633310" y="102298"/>
                </a:lnTo>
                <a:lnTo>
                  <a:pt x="639419" y="111442"/>
                </a:lnTo>
                <a:lnTo>
                  <a:pt x="642454" y="111442"/>
                </a:lnTo>
                <a:lnTo>
                  <a:pt x="645502" y="109918"/>
                </a:lnTo>
                <a:lnTo>
                  <a:pt x="648563" y="109918"/>
                </a:lnTo>
                <a:lnTo>
                  <a:pt x="659142" y="108788"/>
                </a:lnTo>
                <a:lnTo>
                  <a:pt x="672604" y="107632"/>
                </a:lnTo>
                <a:lnTo>
                  <a:pt x="688924" y="106489"/>
                </a:lnTo>
                <a:lnTo>
                  <a:pt x="708088" y="105346"/>
                </a:lnTo>
                <a:lnTo>
                  <a:pt x="709612" y="108394"/>
                </a:lnTo>
                <a:lnTo>
                  <a:pt x="712660" y="111442"/>
                </a:lnTo>
                <a:lnTo>
                  <a:pt x="714184" y="116014"/>
                </a:lnTo>
                <a:lnTo>
                  <a:pt x="724852" y="108394"/>
                </a:lnTo>
                <a:lnTo>
                  <a:pt x="722630" y="105346"/>
                </a:lnTo>
                <a:lnTo>
                  <a:pt x="717969" y="98907"/>
                </a:lnTo>
                <a:lnTo>
                  <a:pt x="717067" y="97624"/>
                </a:lnTo>
                <a:lnTo>
                  <a:pt x="710946" y="88874"/>
                </a:lnTo>
                <a:lnTo>
                  <a:pt x="695896" y="67144"/>
                </a:lnTo>
                <a:lnTo>
                  <a:pt x="686752" y="73240"/>
                </a:lnTo>
                <a:lnTo>
                  <a:pt x="691057" y="78943"/>
                </a:lnTo>
                <a:lnTo>
                  <a:pt x="694944" y="84480"/>
                </a:lnTo>
                <a:lnTo>
                  <a:pt x="698538" y="89750"/>
                </a:lnTo>
                <a:lnTo>
                  <a:pt x="701992" y="94576"/>
                </a:lnTo>
                <a:lnTo>
                  <a:pt x="675652" y="96672"/>
                </a:lnTo>
                <a:lnTo>
                  <a:pt x="663321" y="97370"/>
                </a:lnTo>
                <a:lnTo>
                  <a:pt x="651598" y="97624"/>
                </a:lnTo>
                <a:lnTo>
                  <a:pt x="657555" y="89077"/>
                </a:lnTo>
                <a:lnTo>
                  <a:pt x="663803" y="79527"/>
                </a:lnTo>
                <a:lnTo>
                  <a:pt x="670077" y="69126"/>
                </a:lnTo>
                <a:lnTo>
                  <a:pt x="676084" y="58000"/>
                </a:lnTo>
                <a:lnTo>
                  <a:pt x="730948" y="58000"/>
                </a:lnTo>
                <a:lnTo>
                  <a:pt x="730948" y="47332"/>
                </a:lnTo>
                <a:close/>
              </a:path>
              <a:path w="1982470" h="144144">
                <a:moveTo>
                  <a:pt x="732472" y="126682"/>
                </a:moveTo>
                <a:lnTo>
                  <a:pt x="692848" y="128206"/>
                </a:lnTo>
                <a:lnTo>
                  <a:pt x="651598" y="126682"/>
                </a:lnTo>
                <a:lnTo>
                  <a:pt x="641896" y="125831"/>
                </a:lnTo>
                <a:lnTo>
                  <a:pt x="633501" y="123266"/>
                </a:lnTo>
                <a:lnTo>
                  <a:pt x="629158" y="120586"/>
                </a:lnTo>
                <a:lnTo>
                  <a:pt x="626516" y="118973"/>
                </a:lnTo>
                <a:lnTo>
                  <a:pt x="621118" y="112966"/>
                </a:lnTo>
                <a:lnTo>
                  <a:pt x="621118" y="51904"/>
                </a:lnTo>
                <a:lnTo>
                  <a:pt x="590550" y="51904"/>
                </a:lnTo>
                <a:lnTo>
                  <a:pt x="590550" y="62572"/>
                </a:lnTo>
                <a:lnTo>
                  <a:pt x="608926" y="62572"/>
                </a:lnTo>
                <a:lnTo>
                  <a:pt x="608926" y="111442"/>
                </a:lnTo>
                <a:lnTo>
                  <a:pt x="596646" y="122110"/>
                </a:lnTo>
                <a:lnTo>
                  <a:pt x="590550" y="128206"/>
                </a:lnTo>
                <a:lnTo>
                  <a:pt x="596646" y="140398"/>
                </a:lnTo>
                <a:lnTo>
                  <a:pt x="601243" y="134950"/>
                </a:lnTo>
                <a:lnTo>
                  <a:pt x="605675" y="129921"/>
                </a:lnTo>
                <a:lnTo>
                  <a:pt x="609803" y="125183"/>
                </a:lnTo>
                <a:lnTo>
                  <a:pt x="613498" y="120586"/>
                </a:lnTo>
                <a:lnTo>
                  <a:pt x="620687" y="127711"/>
                </a:lnTo>
                <a:lnTo>
                  <a:pt x="628738" y="132969"/>
                </a:lnTo>
                <a:lnTo>
                  <a:pt x="637933" y="136232"/>
                </a:lnTo>
                <a:lnTo>
                  <a:pt x="648563" y="137350"/>
                </a:lnTo>
                <a:lnTo>
                  <a:pt x="685228" y="138874"/>
                </a:lnTo>
                <a:lnTo>
                  <a:pt x="727900" y="137350"/>
                </a:lnTo>
                <a:lnTo>
                  <a:pt x="729424" y="134302"/>
                </a:lnTo>
                <a:lnTo>
                  <a:pt x="730948" y="129730"/>
                </a:lnTo>
                <a:lnTo>
                  <a:pt x="731710" y="128206"/>
                </a:lnTo>
                <a:lnTo>
                  <a:pt x="732472" y="126682"/>
                </a:lnTo>
                <a:close/>
              </a:path>
              <a:path w="1982470" h="144144">
                <a:moveTo>
                  <a:pt x="851535" y="54825"/>
                </a:moveTo>
                <a:lnTo>
                  <a:pt x="764565" y="54825"/>
                </a:lnTo>
                <a:lnTo>
                  <a:pt x="764565" y="63715"/>
                </a:lnTo>
                <a:lnTo>
                  <a:pt x="764565" y="78955"/>
                </a:lnTo>
                <a:lnTo>
                  <a:pt x="764565" y="89115"/>
                </a:lnTo>
                <a:lnTo>
                  <a:pt x="764565" y="91655"/>
                </a:lnTo>
                <a:lnTo>
                  <a:pt x="776770" y="91655"/>
                </a:lnTo>
                <a:lnTo>
                  <a:pt x="776770" y="89115"/>
                </a:lnTo>
                <a:lnTo>
                  <a:pt x="840867" y="89115"/>
                </a:lnTo>
                <a:lnTo>
                  <a:pt x="840867" y="91528"/>
                </a:lnTo>
                <a:lnTo>
                  <a:pt x="851535" y="91528"/>
                </a:lnTo>
                <a:lnTo>
                  <a:pt x="851535" y="64096"/>
                </a:lnTo>
                <a:lnTo>
                  <a:pt x="840867" y="64096"/>
                </a:lnTo>
                <a:lnTo>
                  <a:pt x="840867" y="78955"/>
                </a:lnTo>
                <a:lnTo>
                  <a:pt x="776770" y="78955"/>
                </a:lnTo>
                <a:lnTo>
                  <a:pt x="776770" y="63715"/>
                </a:lnTo>
                <a:lnTo>
                  <a:pt x="851535" y="63715"/>
                </a:lnTo>
                <a:lnTo>
                  <a:pt x="851535" y="54825"/>
                </a:lnTo>
                <a:close/>
              </a:path>
              <a:path w="1982470" h="144144">
                <a:moveTo>
                  <a:pt x="862203" y="108394"/>
                </a:moveTo>
                <a:lnTo>
                  <a:pt x="851535" y="108394"/>
                </a:lnTo>
                <a:lnTo>
                  <a:pt x="851535" y="126682"/>
                </a:lnTo>
                <a:lnTo>
                  <a:pt x="862203" y="126682"/>
                </a:lnTo>
                <a:lnTo>
                  <a:pt x="862203" y="108394"/>
                </a:lnTo>
                <a:close/>
              </a:path>
              <a:path w="1982470" h="144144">
                <a:moveTo>
                  <a:pt x="862203" y="99275"/>
                </a:moveTo>
                <a:lnTo>
                  <a:pt x="755421" y="99275"/>
                </a:lnTo>
                <a:lnTo>
                  <a:pt x="755421" y="108165"/>
                </a:lnTo>
                <a:lnTo>
                  <a:pt x="755421" y="127215"/>
                </a:lnTo>
                <a:lnTo>
                  <a:pt x="755421" y="136105"/>
                </a:lnTo>
                <a:lnTo>
                  <a:pt x="755421" y="143725"/>
                </a:lnTo>
                <a:lnTo>
                  <a:pt x="766089" y="143725"/>
                </a:lnTo>
                <a:lnTo>
                  <a:pt x="766089" y="136105"/>
                </a:lnTo>
                <a:lnTo>
                  <a:pt x="851535" y="136105"/>
                </a:lnTo>
                <a:lnTo>
                  <a:pt x="851535" y="143446"/>
                </a:lnTo>
                <a:lnTo>
                  <a:pt x="862203" y="143446"/>
                </a:lnTo>
                <a:lnTo>
                  <a:pt x="862203" y="136105"/>
                </a:lnTo>
                <a:lnTo>
                  <a:pt x="862203" y="135826"/>
                </a:lnTo>
                <a:lnTo>
                  <a:pt x="862203" y="127215"/>
                </a:lnTo>
                <a:lnTo>
                  <a:pt x="766089" y="127215"/>
                </a:lnTo>
                <a:lnTo>
                  <a:pt x="766089" y="108165"/>
                </a:lnTo>
                <a:lnTo>
                  <a:pt x="862203" y="108165"/>
                </a:lnTo>
                <a:lnTo>
                  <a:pt x="862203" y="99275"/>
                </a:lnTo>
                <a:close/>
              </a:path>
              <a:path w="1982470" h="144144">
                <a:moveTo>
                  <a:pt x="874483" y="35775"/>
                </a:moveTo>
                <a:lnTo>
                  <a:pt x="743229" y="35775"/>
                </a:lnTo>
                <a:lnTo>
                  <a:pt x="743229" y="44665"/>
                </a:lnTo>
                <a:lnTo>
                  <a:pt x="743229" y="61175"/>
                </a:lnTo>
                <a:lnTo>
                  <a:pt x="753910" y="61175"/>
                </a:lnTo>
                <a:lnTo>
                  <a:pt x="753910" y="44665"/>
                </a:lnTo>
                <a:lnTo>
                  <a:pt x="863727" y="44665"/>
                </a:lnTo>
                <a:lnTo>
                  <a:pt x="863727" y="61048"/>
                </a:lnTo>
                <a:lnTo>
                  <a:pt x="874483" y="61048"/>
                </a:lnTo>
                <a:lnTo>
                  <a:pt x="874483" y="44665"/>
                </a:lnTo>
                <a:lnTo>
                  <a:pt x="874483" y="44284"/>
                </a:lnTo>
                <a:lnTo>
                  <a:pt x="874483" y="35775"/>
                </a:lnTo>
                <a:close/>
              </a:path>
              <a:path w="1982470" h="144144">
                <a:moveTo>
                  <a:pt x="879055" y="13804"/>
                </a:moveTo>
                <a:lnTo>
                  <a:pt x="836295" y="13804"/>
                </a:lnTo>
                <a:lnTo>
                  <a:pt x="836295" y="1524"/>
                </a:lnTo>
                <a:lnTo>
                  <a:pt x="825627" y="1524"/>
                </a:lnTo>
                <a:lnTo>
                  <a:pt x="825627" y="13804"/>
                </a:lnTo>
                <a:lnTo>
                  <a:pt x="792010" y="13804"/>
                </a:lnTo>
                <a:lnTo>
                  <a:pt x="792010" y="1524"/>
                </a:lnTo>
                <a:lnTo>
                  <a:pt x="781329" y="1524"/>
                </a:lnTo>
                <a:lnTo>
                  <a:pt x="781329" y="13804"/>
                </a:lnTo>
                <a:lnTo>
                  <a:pt x="738670" y="13804"/>
                </a:lnTo>
                <a:lnTo>
                  <a:pt x="738670" y="22948"/>
                </a:lnTo>
                <a:lnTo>
                  <a:pt x="781329" y="22948"/>
                </a:lnTo>
                <a:lnTo>
                  <a:pt x="781329" y="30568"/>
                </a:lnTo>
                <a:lnTo>
                  <a:pt x="792010" y="30568"/>
                </a:lnTo>
                <a:lnTo>
                  <a:pt x="792010" y="22948"/>
                </a:lnTo>
                <a:lnTo>
                  <a:pt x="825627" y="22948"/>
                </a:lnTo>
                <a:lnTo>
                  <a:pt x="825627" y="30568"/>
                </a:lnTo>
                <a:lnTo>
                  <a:pt x="836295" y="30568"/>
                </a:lnTo>
                <a:lnTo>
                  <a:pt x="836295" y="22948"/>
                </a:lnTo>
                <a:lnTo>
                  <a:pt x="879055" y="22948"/>
                </a:lnTo>
                <a:lnTo>
                  <a:pt x="879055" y="13804"/>
                </a:lnTo>
                <a:close/>
              </a:path>
              <a:path w="1982470" h="144144">
                <a:moveTo>
                  <a:pt x="955357" y="122110"/>
                </a:moveTo>
                <a:lnTo>
                  <a:pt x="949401" y="116662"/>
                </a:lnTo>
                <a:lnTo>
                  <a:pt x="942898" y="111442"/>
                </a:lnTo>
                <a:lnTo>
                  <a:pt x="930871" y="102298"/>
                </a:lnTo>
                <a:lnTo>
                  <a:pt x="935113" y="94576"/>
                </a:lnTo>
                <a:lnTo>
                  <a:pt x="937183" y="90817"/>
                </a:lnTo>
                <a:lnTo>
                  <a:pt x="942200" y="77063"/>
                </a:lnTo>
                <a:lnTo>
                  <a:pt x="945756" y="61061"/>
                </a:lnTo>
                <a:lnTo>
                  <a:pt x="947737" y="42760"/>
                </a:lnTo>
                <a:lnTo>
                  <a:pt x="947737" y="32092"/>
                </a:lnTo>
                <a:lnTo>
                  <a:pt x="936967" y="32092"/>
                </a:lnTo>
                <a:lnTo>
                  <a:pt x="936967" y="42760"/>
                </a:lnTo>
                <a:lnTo>
                  <a:pt x="935037" y="58153"/>
                </a:lnTo>
                <a:lnTo>
                  <a:pt x="931824" y="72097"/>
                </a:lnTo>
                <a:lnTo>
                  <a:pt x="927747" y="84340"/>
                </a:lnTo>
                <a:lnTo>
                  <a:pt x="923251" y="94576"/>
                </a:lnTo>
                <a:lnTo>
                  <a:pt x="915644" y="90004"/>
                </a:lnTo>
                <a:lnTo>
                  <a:pt x="903439" y="80860"/>
                </a:lnTo>
                <a:lnTo>
                  <a:pt x="906602" y="71704"/>
                </a:lnTo>
                <a:lnTo>
                  <a:pt x="909345" y="62382"/>
                </a:lnTo>
                <a:lnTo>
                  <a:pt x="911796" y="52793"/>
                </a:lnTo>
                <a:lnTo>
                  <a:pt x="914107" y="42760"/>
                </a:lnTo>
                <a:lnTo>
                  <a:pt x="936967" y="42760"/>
                </a:lnTo>
                <a:lnTo>
                  <a:pt x="936967" y="32092"/>
                </a:lnTo>
                <a:lnTo>
                  <a:pt x="917155" y="32092"/>
                </a:lnTo>
                <a:lnTo>
                  <a:pt x="919441" y="18186"/>
                </a:lnTo>
                <a:lnTo>
                  <a:pt x="920584" y="10845"/>
                </a:lnTo>
                <a:lnTo>
                  <a:pt x="921727" y="3048"/>
                </a:lnTo>
                <a:lnTo>
                  <a:pt x="909535" y="1524"/>
                </a:lnTo>
                <a:lnTo>
                  <a:pt x="908392" y="9347"/>
                </a:lnTo>
                <a:lnTo>
                  <a:pt x="906106" y="24333"/>
                </a:lnTo>
                <a:lnTo>
                  <a:pt x="904963" y="32092"/>
                </a:lnTo>
                <a:lnTo>
                  <a:pt x="885151" y="32092"/>
                </a:lnTo>
                <a:lnTo>
                  <a:pt x="885151" y="42760"/>
                </a:lnTo>
                <a:lnTo>
                  <a:pt x="901915" y="42760"/>
                </a:lnTo>
                <a:lnTo>
                  <a:pt x="899604" y="53047"/>
                </a:lnTo>
                <a:lnTo>
                  <a:pt x="897153" y="63334"/>
                </a:lnTo>
                <a:lnTo>
                  <a:pt x="894422" y="73621"/>
                </a:lnTo>
                <a:lnTo>
                  <a:pt x="891260" y="83908"/>
                </a:lnTo>
                <a:lnTo>
                  <a:pt x="915644" y="103822"/>
                </a:lnTo>
                <a:lnTo>
                  <a:pt x="909345" y="112420"/>
                </a:lnTo>
                <a:lnTo>
                  <a:pt x="901915" y="120015"/>
                </a:lnTo>
                <a:lnTo>
                  <a:pt x="893343" y="126758"/>
                </a:lnTo>
                <a:lnTo>
                  <a:pt x="883627" y="132778"/>
                </a:lnTo>
                <a:lnTo>
                  <a:pt x="886688" y="135826"/>
                </a:lnTo>
                <a:lnTo>
                  <a:pt x="889723" y="140398"/>
                </a:lnTo>
                <a:lnTo>
                  <a:pt x="891260" y="143446"/>
                </a:lnTo>
                <a:lnTo>
                  <a:pt x="900988" y="136309"/>
                </a:lnTo>
                <a:lnTo>
                  <a:pt x="909726" y="128587"/>
                </a:lnTo>
                <a:lnTo>
                  <a:pt x="917613" y="120307"/>
                </a:lnTo>
                <a:lnTo>
                  <a:pt x="924788" y="111442"/>
                </a:lnTo>
                <a:lnTo>
                  <a:pt x="930262" y="116255"/>
                </a:lnTo>
                <a:lnTo>
                  <a:pt x="940714" y="126453"/>
                </a:lnTo>
                <a:lnTo>
                  <a:pt x="946213" y="131254"/>
                </a:lnTo>
                <a:lnTo>
                  <a:pt x="955357" y="122110"/>
                </a:lnTo>
                <a:close/>
              </a:path>
              <a:path w="1982470" h="144144">
                <a:moveTo>
                  <a:pt x="1017930" y="18376"/>
                </a:moveTo>
                <a:lnTo>
                  <a:pt x="1007262" y="18376"/>
                </a:lnTo>
                <a:lnTo>
                  <a:pt x="1007262" y="29044"/>
                </a:lnTo>
                <a:lnTo>
                  <a:pt x="1007262" y="114490"/>
                </a:lnTo>
                <a:lnTo>
                  <a:pt x="972121" y="114490"/>
                </a:lnTo>
                <a:lnTo>
                  <a:pt x="972121" y="29044"/>
                </a:lnTo>
                <a:lnTo>
                  <a:pt x="1007262" y="29044"/>
                </a:lnTo>
                <a:lnTo>
                  <a:pt x="1007262" y="18376"/>
                </a:lnTo>
                <a:lnTo>
                  <a:pt x="961453" y="18376"/>
                </a:lnTo>
                <a:lnTo>
                  <a:pt x="961453" y="137350"/>
                </a:lnTo>
                <a:lnTo>
                  <a:pt x="972121" y="137350"/>
                </a:lnTo>
                <a:lnTo>
                  <a:pt x="972121" y="125158"/>
                </a:lnTo>
                <a:lnTo>
                  <a:pt x="1007262" y="125158"/>
                </a:lnTo>
                <a:lnTo>
                  <a:pt x="1007262" y="137350"/>
                </a:lnTo>
                <a:lnTo>
                  <a:pt x="1017930" y="137350"/>
                </a:lnTo>
                <a:lnTo>
                  <a:pt x="1017930" y="125158"/>
                </a:lnTo>
                <a:lnTo>
                  <a:pt x="1017930" y="114490"/>
                </a:lnTo>
                <a:lnTo>
                  <a:pt x="1017930" y="29044"/>
                </a:lnTo>
                <a:lnTo>
                  <a:pt x="1017930" y="18376"/>
                </a:lnTo>
                <a:close/>
              </a:path>
              <a:path w="1982470" h="144144">
                <a:moveTo>
                  <a:pt x="1074420" y="6096"/>
                </a:moveTo>
                <a:lnTo>
                  <a:pt x="1062126" y="1524"/>
                </a:lnTo>
                <a:lnTo>
                  <a:pt x="1056043" y="20459"/>
                </a:lnTo>
                <a:lnTo>
                  <a:pt x="1048981" y="38379"/>
                </a:lnTo>
                <a:lnTo>
                  <a:pt x="1040485" y="55410"/>
                </a:lnTo>
                <a:lnTo>
                  <a:pt x="1030135" y="71716"/>
                </a:lnTo>
                <a:lnTo>
                  <a:pt x="1033170" y="76288"/>
                </a:lnTo>
                <a:lnTo>
                  <a:pt x="1034707" y="80860"/>
                </a:lnTo>
                <a:lnTo>
                  <a:pt x="1036218" y="83908"/>
                </a:lnTo>
                <a:lnTo>
                  <a:pt x="1039876" y="78181"/>
                </a:lnTo>
                <a:lnTo>
                  <a:pt x="1043838" y="72288"/>
                </a:lnTo>
                <a:lnTo>
                  <a:pt x="1047788" y="66128"/>
                </a:lnTo>
                <a:lnTo>
                  <a:pt x="1051458" y="59524"/>
                </a:lnTo>
                <a:lnTo>
                  <a:pt x="1051458" y="143446"/>
                </a:lnTo>
                <a:lnTo>
                  <a:pt x="1062126" y="143446"/>
                </a:lnTo>
                <a:lnTo>
                  <a:pt x="1062126" y="59524"/>
                </a:lnTo>
                <a:lnTo>
                  <a:pt x="1062126" y="36664"/>
                </a:lnTo>
                <a:lnTo>
                  <a:pt x="1065314" y="29552"/>
                </a:lnTo>
                <a:lnTo>
                  <a:pt x="1068235" y="21996"/>
                </a:lnTo>
                <a:lnTo>
                  <a:pt x="1071168" y="14135"/>
                </a:lnTo>
                <a:lnTo>
                  <a:pt x="1074420" y="6096"/>
                </a:lnTo>
                <a:close/>
              </a:path>
              <a:path w="1982470" h="144144">
                <a:moveTo>
                  <a:pt x="1130808" y="42760"/>
                </a:moveTo>
                <a:lnTo>
                  <a:pt x="1120140" y="42760"/>
                </a:lnTo>
                <a:lnTo>
                  <a:pt x="1120140" y="53428"/>
                </a:lnTo>
                <a:lnTo>
                  <a:pt x="1120140" y="90004"/>
                </a:lnTo>
                <a:lnTo>
                  <a:pt x="1092708" y="90004"/>
                </a:lnTo>
                <a:lnTo>
                  <a:pt x="1092708" y="53428"/>
                </a:lnTo>
                <a:lnTo>
                  <a:pt x="1120140" y="53428"/>
                </a:lnTo>
                <a:lnTo>
                  <a:pt x="1120140" y="42760"/>
                </a:lnTo>
                <a:lnTo>
                  <a:pt x="1082040" y="42760"/>
                </a:lnTo>
                <a:lnTo>
                  <a:pt x="1082040" y="108394"/>
                </a:lnTo>
                <a:lnTo>
                  <a:pt x="1092708" y="108394"/>
                </a:lnTo>
                <a:lnTo>
                  <a:pt x="1092708" y="100774"/>
                </a:lnTo>
                <a:lnTo>
                  <a:pt x="1130808" y="100774"/>
                </a:lnTo>
                <a:lnTo>
                  <a:pt x="1130808" y="90004"/>
                </a:lnTo>
                <a:lnTo>
                  <a:pt x="1130808" y="53428"/>
                </a:lnTo>
                <a:lnTo>
                  <a:pt x="1130808" y="42760"/>
                </a:lnTo>
                <a:close/>
              </a:path>
              <a:path w="1982470" h="144144">
                <a:moveTo>
                  <a:pt x="1175092" y="12280"/>
                </a:moveTo>
                <a:lnTo>
                  <a:pt x="1077468" y="12280"/>
                </a:lnTo>
                <a:lnTo>
                  <a:pt x="1077468" y="22948"/>
                </a:lnTo>
                <a:lnTo>
                  <a:pt x="1150708" y="22948"/>
                </a:lnTo>
                <a:lnTo>
                  <a:pt x="1150708" y="126682"/>
                </a:lnTo>
                <a:lnTo>
                  <a:pt x="1147660" y="131254"/>
                </a:lnTo>
                <a:lnTo>
                  <a:pt x="1132332" y="131254"/>
                </a:lnTo>
                <a:lnTo>
                  <a:pt x="1124712" y="129730"/>
                </a:lnTo>
                <a:lnTo>
                  <a:pt x="1117092" y="129730"/>
                </a:lnTo>
                <a:lnTo>
                  <a:pt x="1118616" y="134302"/>
                </a:lnTo>
                <a:lnTo>
                  <a:pt x="1118616" y="138874"/>
                </a:lnTo>
                <a:lnTo>
                  <a:pt x="1120140" y="141922"/>
                </a:lnTo>
                <a:lnTo>
                  <a:pt x="1143088" y="141922"/>
                </a:lnTo>
                <a:lnTo>
                  <a:pt x="1151089" y="140525"/>
                </a:lnTo>
                <a:lnTo>
                  <a:pt x="1156804" y="136398"/>
                </a:lnTo>
                <a:lnTo>
                  <a:pt x="1159433" y="131254"/>
                </a:lnTo>
                <a:lnTo>
                  <a:pt x="1160233" y="129717"/>
                </a:lnTo>
                <a:lnTo>
                  <a:pt x="1161376" y="120586"/>
                </a:lnTo>
                <a:lnTo>
                  <a:pt x="1161376" y="22948"/>
                </a:lnTo>
                <a:lnTo>
                  <a:pt x="1175092" y="22948"/>
                </a:lnTo>
                <a:lnTo>
                  <a:pt x="1175092" y="12280"/>
                </a:lnTo>
                <a:close/>
              </a:path>
              <a:path w="1982470" h="144144">
                <a:moveTo>
                  <a:pt x="1225486" y="99148"/>
                </a:moveTo>
                <a:lnTo>
                  <a:pt x="1219390" y="102298"/>
                </a:lnTo>
                <a:lnTo>
                  <a:pt x="1213294" y="103822"/>
                </a:lnTo>
                <a:lnTo>
                  <a:pt x="1208722" y="105346"/>
                </a:lnTo>
                <a:lnTo>
                  <a:pt x="1208722" y="48856"/>
                </a:lnTo>
                <a:lnTo>
                  <a:pt x="1222438" y="48856"/>
                </a:lnTo>
                <a:lnTo>
                  <a:pt x="1222438" y="38188"/>
                </a:lnTo>
                <a:lnTo>
                  <a:pt x="1208722" y="38188"/>
                </a:lnTo>
                <a:lnTo>
                  <a:pt x="1208722" y="3048"/>
                </a:lnTo>
                <a:lnTo>
                  <a:pt x="1197952" y="3048"/>
                </a:lnTo>
                <a:lnTo>
                  <a:pt x="1197952" y="38188"/>
                </a:lnTo>
                <a:lnTo>
                  <a:pt x="1179664" y="38188"/>
                </a:lnTo>
                <a:lnTo>
                  <a:pt x="1179664" y="48856"/>
                </a:lnTo>
                <a:lnTo>
                  <a:pt x="1197952" y="48856"/>
                </a:lnTo>
                <a:lnTo>
                  <a:pt x="1197952" y="108394"/>
                </a:lnTo>
                <a:lnTo>
                  <a:pt x="1190332" y="109918"/>
                </a:lnTo>
                <a:lnTo>
                  <a:pt x="1184236" y="112966"/>
                </a:lnTo>
                <a:lnTo>
                  <a:pt x="1178140" y="114490"/>
                </a:lnTo>
                <a:lnTo>
                  <a:pt x="1182725" y="125158"/>
                </a:lnTo>
                <a:lnTo>
                  <a:pt x="1194752" y="120878"/>
                </a:lnTo>
                <a:lnTo>
                  <a:pt x="1205814" y="117157"/>
                </a:lnTo>
                <a:lnTo>
                  <a:pt x="1216012" y="114020"/>
                </a:lnTo>
                <a:lnTo>
                  <a:pt x="1225486" y="111442"/>
                </a:lnTo>
                <a:lnTo>
                  <a:pt x="1225486" y="105346"/>
                </a:lnTo>
                <a:lnTo>
                  <a:pt x="1225486" y="99148"/>
                </a:lnTo>
                <a:close/>
              </a:path>
              <a:path w="1982470" h="144144">
                <a:moveTo>
                  <a:pt x="1260538" y="51904"/>
                </a:moveTo>
                <a:lnTo>
                  <a:pt x="1254442" y="42760"/>
                </a:lnTo>
                <a:lnTo>
                  <a:pt x="1249870" y="36664"/>
                </a:lnTo>
                <a:lnTo>
                  <a:pt x="1242250" y="41236"/>
                </a:lnTo>
                <a:lnTo>
                  <a:pt x="1246822" y="47332"/>
                </a:lnTo>
                <a:lnTo>
                  <a:pt x="1249870" y="51904"/>
                </a:lnTo>
                <a:lnTo>
                  <a:pt x="1252918" y="58000"/>
                </a:lnTo>
                <a:lnTo>
                  <a:pt x="1260538" y="51904"/>
                </a:lnTo>
                <a:close/>
              </a:path>
              <a:path w="1982470" h="144144">
                <a:moveTo>
                  <a:pt x="1300251" y="41236"/>
                </a:moveTo>
                <a:lnTo>
                  <a:pt x="1291107" y="36664"/>
                </a:lnTo>
                <a:lnTo>
                  <a:pt x="1285011" y="48856"/>
                </a:lnTo>
                <a:lnTo>
                  <a:pt x="1280439" y="53428"/>
                </a:lnTo>
                <a:lnTo>
                  <a:pt x="1288059" y="58000"/>
                </a:lnTo>
                <a:lnTo>
                  <a:pt x="1291107" y="54952"/>
                </a:lnTo>
                <a:lnTo>
                  <a:pt x="1294155" y="48856"/>
                </a:lnTo>
                <a:lnTo>
                  <a:pt x="1300251" y="41236"/>
                </a:lnTo>
                <a:close/>
              </a:path>
              <a:path w="1982470" h="144144">
                <a:moveTo>
                  <a:pt x="1309395" y="82384"/>
                </a:moveTo>
                <a:lnTo>
                  <a:pt x="1300251" y="82384"/>
                </a:lnTo>
                <a:lnTo>
                  <a:pt x="1300251" y="91528"/>
                </a:lnTo>
                <a:lnTo>
                  <a:pt x="1300251" y="105346"/>
                </a:lnTo>
                <a:lnTo>
                  <a:pt x="1300251" y="114490"/>
                </a:lnTo>
                <a:lnTo>
                  <a:pt x="1300251" y="128206"/>
                </a:lnTo>
                <a:lnTo>
                  <a:pt x="1243774" y="128206"/>
                </a:lnTo>
                <a:lnTo>
                  <a:pt x="1243774" y="114490"/>
                </a:lnTo>
                <a:lnTo>
                  <a:pt x="1300251" y="114490"/>
                </a:lnTo>
                <a:lnTo>
                  <a:pt x="1300251" y="105346"/>
                </a:lnTo>
                <a:lnTo>
                  <a:pt x="1243774" y="105346"/>
                </a:lnTo>
                <a:lnTo>
                  <a:pt x="1243774" y="91528"/>
                </a:lnTo>
                <a:lnTo>
                  <a:pt x="1300251" y="91528"/>
                </a:lnTo>
                <a:lnTo>
                  <a:pt x="1300251" y="82384"/>
                </a:lnTo>
                <a:lnTo>
                  <a:pt x="1233106" y="82384"/>
                </a:lnTo>
                <a:lnTo>
                  <a:pt x="1233106" y="143446"/>
                </a:lnTo>
                <a:lnTo>
                  <a:pt x="1243774" y="143446"/>
                </a:lnTo>
                <a:lnTo>
                  <a:pt x="1243774" y="135826"/>
                </a:lnTo>
                <a:lnTo>
                  <a:pt x="1300251" y="135826"/>
                </a:lnTo>
                <a:lnTo>
                  <a:pt x="1300251" y="143446"/>
                </a:lnTo>
                <a:lnTo>
                  <a:pt x="1309395" y="143446"/>
                </a:lnTo>
                <a:lnTo>
                  <a:pt x="1309395" y="135826"/>
                </a:lnTo>
                <a:lnTo>
                  <a:pt x="1309395" y="128206"/>
                </a:lnTo>
                <a:lnTo>
                  <a:pt x="1309395" y="114490"/>
                </a:lnTo>
                <a:lnTo>
                  <a:pt x="1309395" y="105346"/>
                </a:lnTo>
                <a:lnTo>
                  <a:pt x="1309395" y="91528"/>
                </a:lnTo>
                <a:lnTo>
                  <a:pt x="1309395" y="82384"/>
                </a:lnTo>
                <a:close/>
              </a:path>
              <a:path w="1982470" h="144144">
                <a:moveTo>
                  <a:pt x="1315504" y="21424"/>
                </a:moveTo>
                <a:lnTo>
                  <a:pt x="1306360" y="21424"/>
                </a:lnTo>
                <a:lnTo>
                  <a:pt x="1306360" y="30568"/>
                </a:lnTo>
                <a:lnTo>
                  <a:pt x="1306360" y="62572"/>
                </a:lnTo>
                <a:lnTo>
                  <a:pt x="1275867" y="62572"/>
                </a:lnTo>
                <a:lnTo>
                  <a:pt x="1275867" y="30568"/>
                </a:lnTo>
                <a:lnTo>
                  <a:pt x="1306360" y="30568"/>
                </a:lnTo>
                <a:lnTo>
                  <a:pt x="1306360" y="21424"/>
                </a:lnTo>
                <a:lnTo>
                  <a:pt x="1291107" y="21424"/>
                </a:lnTo>
                <a:lnTo>
                  <a:pt x="1295679" y="16852"/>
                </a:lnTo>
                <a:lnTo>
                  <a:pt x="1298727" y="12280"/>
                </a:lnTo>
                <a:lnTo>
                  <a:pt x="1303299" y="6096"/>
                </a:lnTo>
                <a:lnTo>
                  <a:pt x="1292631" y="0"/>
                </a:lnTo>
                <a:lnTo>
                  <a:pt x="1289202" y="5715"/>
                </a:lnTo>
                <a:lnTo>
                  <a:pt x="1285773" y="11290"/>
                </a:lnTo>
                <a:lnTo>
                  <a:pt x="1282344" y="16586"/>
                </a:lnTo>
                <a:lnTo>
                  <a:pt x="1278915" y="21424"/>
                </a:lnTo>
                <a:lnTo>
                  <a:pt x="1266634" y="21424"/>
                </a:lnTo>
                <a:lnTo>
                  <a:pt x="1266634" y="30568"/>
                </a:lnTo>
                <a:lnTo>
                  <a:pt x="1266634" y="62572"/>
                </a:lnTo>
                <a:lnTo>
                  <a:pt x="1237678" y="62572"/>
                </a:lnTo>
                <a:lnTo>
                  <a:pt x="1237678" y="30568"/>
                </a:lnTo>
                <a:lnTo>
                  <a:pt x="1266634" y="30568"/>
                </a:lnTo>
                <a:lnTo>
                  <a:pt x="1266634" y="21424"/>
                </a:lnTo>
                <a:lnTo>
                  <a:pt x="1254442" y="21424"/>
                </a:lnTo>
                <a:lnTo>
                  <a:pt x="1262062" y="16852"/>
                </a:lnTo>
                <a:lnTo>
                  <a:pt x="1257490" y="12280"/>
                </a:lnTo>
                <a:lnTo>
                  <a:pt x="1254442" y="6096"/>
                </a:lnTo>
                <a:lnTo>
                  <a:pt x="1248346" y="0"/>
                </a:lnTo>
                <a:lnTo>
                  <a:pt x="1240726" y="6096"/>
                </a:lnTo>
                <a:lnTo>
                  <a:pt x="1245298" y="10756"/>
                </a:lnTo>
                <a:lnTo>
                  <a:pt x="1248346" y="16852"/>
                </a:lnTo>
                <a:lnTo>
                  <a:pt x="1251394" y="21424"/>
                </a:lnTo>
                <a:lnTo>
                  <a:pt x="1227010" y="21424"/>
                </a:lnTo>
                <a:lnTo>
                  <a:pt x="1227010" y="74764"/>
                </a:lnTo>
                <a:lnTo>
                  <a:pt x="1237678" y="74764"/>
                </a:lnTo>
                <a:lnTo>
                  <a:pt x="1237678" y="70192"/>
                </a:lnTo>
                <a:lnTo>
                  <a:pt x="1306360" y="70192"/>
                </a:lnTo>
                <a:lnTo>
                  <a:pt x="1306360" y="74764"/>
                </a:lnTo>
                <a:lnTo>
                  <a:pt x="1315504" y="74764"/>
                </a:lnTo>
                <a:lnTo>
                  <a:pt x="1315504" y="70192"/>
                </a:lnTo>
                <a:lnTo>
                  <a:pt x="1315504" y="62572"/>
                </a:lnTo>
                <a:lnTo>
                  <a:pt x="1315504" y="30568"/>
                </a:lnTo>
                <a:lnTo>
                  <a:pt x="1315504" y="21424"/>
                </a:lnTo>
                <a:close/>
              </a:path>
              <a:path w="1982470" h="144144">
                <a:moveTo>
                  <a:pt x="1394841" y="27520"/>
                </a:moveTo>
                <a:lnTo>
                  <a:pt x="1361313" y="27520"/>
                </a:lnTo>
                <a:lnTo>
                  <a:pt x="1361313" y="1524"/>
                </a:lnTo>
                <a:lnTo>
                  <a:pt x="1349121" y="1524"/>
                </a:lnTo>
                <a:lnTo>
                  <a:pt x="1349121" y="27520"/>
                </a:lnTo>
                <a:lnTo>
                  <a:pt x="1329207" y="27520"/>
                </a:lnTo>
                <a:lnTo>
                  <a:pt x="1329207" y="38188"/>
                </a:lnTo>
                <a:lnTo>
                  <a:pt x="1349121" y="38188"/>
                </a:lnTo>
                <a:lnTo>
                  <a:pt x="1349006" y="58000"/>
                </a:lnTo>
                <a:lnTo>
                  <a:pt x="1347431" y="81076"/>
                </a:lnTo>
                <a:lnTo>
                  <a:pt x="1342593" y="102260"/>
                </a:lnTo>
                <a:lnTo>
                  <a:pt x="1334884" y="120002"/>
                </a:lnTo>
                <a:lnTo>
                  <a:pt x="1324635" y="134302"/>
                </a:lnTo>
                <a:lnTo>
                  <a:pt x="1333779" y="143446"/>
                </a:lnTo>
                <a:lnTo>
                  <a:pt x="1353096" y="107010"/>
                </a:lnTo>
                <a:lnTo>
                  <a:pt x="1359750" y="58458"/>
                </a:lnTo>
                <a:lnTo>
                  <a:pt x="1359789" y="51904"/>
                </a:lnTo>
                <a:lnTo>
                  <a:pt x="1361313" y="45808"/>
                </a:lnTo>
                <a:lnTo>
                  <a:pt x="1361313" y="38188"/>
                </a:lnTo>
                <a:lnTo>
                  <a:pt x="1382649" y="38188"/>
                </a:lnTo>
                <a:lnTo>
                  <a:pt x="1382458" y="76682"/>
                </a:lnTo>
                <a:lnTo>
                  <a:pt x="1379601" y="123634"/>
                </a:lnTo>
                <a:lnTo>
                  <a:pt x="1376553" y="128206"/>
                </a:lnTo>
                <a:lnTo>
                  <a:pt x="1365885" y="128206"/>
                </a:lnTo>
                <a:lnTo>
                  <a:pt x="1361313" y="126682"/>
                </a:lnTo>
                <a:lnTo>
                  <a:pt x="1353693" y="126682"/>
                </a:lnTo>
                <a:lnTo>
                  <a:pt x="1355217" y="131254"/>
                </a:lnTo>
                <a:lnTo>
                  <a:pt x="1355217" y="134302"/>
                </a:lnTo>
                <a:lnTo>
                  <a:pt x="1356741" y="138874"/>
                </a:lnTo>
                <a:lnTo>
                  <a:pt x="1373505" y="138874"/>
                </a:lnTo>
                <a:lnTo>
                  <a:pt x="1381506" y="138074"/>
                </a:lnTo>
                <a:lnTo>
                  <a:pt x="1387221" y="133540"/>
                </a:lnTo>
                <a:lnTo>
                  <a:pt x="1389519" y="128206"/>
                </a:lnTo>
                <a:lnTo>
                  <a:pt x="1390650" y="125590"/>
                </a:lnTo>
                <a:lnTo>
                  <a:pt x="1391793" y="114490"/>
                </a:lnTo>
                <a:lnTo>
                  <a:pt x="1392694" y="96748"/>
                </a:lnTo>
                <a:lnTo>
                  <a:pt x="1393317" y="76682"/>
                </a:lnTo>
                <a:lnTo>
                  <a:pt x="1393990" y="51904"/>
                </a:lnTo>
                <a:lnTo>
                  <a:pt x="1394841" y="27520"/>
                </a:lnTo>
                <a:close/>
              </a:path>
              <a:path w="1982470" h="144144">
                <a:moveTo>
                  <a:pt x="1463522" y="21424"/>
                </a:moveTo>
                <a:lnTo>
                  <a:pt x="1451317" y="21424"/>
                </a:lnTo>
                <a:lnTo>
                  <a:pt x="1451317" y="32092"/>
                </a:lnTo>
                <a:lnTo>
                  <a:pt x="1451317" y="114490"/>
                </a:lnTo>
                <a:lnTo>
                  <a:pt x="1419313" y="114490"/>
                </a:lnTo>
                <a:lnTo>
                  <a:pt x="1419313" y="32092"/>
                </a:lnTo>
                <a:lnTo>
                  <a:pt x="1451317" y="32092"/>
                </a:lnTo>
                <a:lnTo>
                  <a:pt x="1451317" y="21424"/>
                </a:lnTo>
                <a:lnTo>
                  <a:pt x="1408557" y="21424"/>
                </a:lnTo>
                <a:lnTo>
                  <a:pt x="1408557" y="138874"/>
                </a:lnTo>
                <a:lnTo>
                  <a:pt x="1419313" y="138874"/>
                </a:lnTo>
                <a:lnTo>
                  <a:pt x="1419313" y="125158"/>
                </a:lnTo>
                <a:lnTo>
                  <a:pt x="1451317" y="125158"/>
                </a:lnTo>
                <a:lnTo>
                  <a:pt x="1451317" y="138874"/>
                </a:lnTo>
                <a:lnTo>
                  <a:pt x="1463522" y="138874"/>
                </a:lnTo>
                <a:lnTo>
                  <a:pt x="1463522" y="125158"/>
                </a:lnTo>
                <a:lnTo>
                  <a:pt x="1463522" y="114490"/>
                </a:lnTo>
                <a:lnTo>
                  <a:pt x="1463522" y="32092"/>
                </a:lnTo>
                <a:lnTo>
                  <a:pt x="1463522" y="21424"/>
                </a:lnTo>
                <a:close/>
              </a:path>
              <a:path w="1982470" h="144144">
                <a:moveTo>
                  <a:pt x="1494091" y="41236"/>
                </a:moveTo>
                <a:lnTo>
                  <a:pt x="1490916" y="31788"/>
                </a:lnTo>
                <a:lnTo>
                  <a:pt x="1488186" y="23901"/>
                </a:lnTo>
                <a:lnTo>
                  <a:pt x="1485722" y="17449"/>
                </a:lnTo>
                <a:lnTo>
                  <a:pt x="1483423" y="12280"/>
                </a:lnTo>
                <a:lnTo>
                  <a:pt x="1474177" y="15328"/>
                </a:lnTo>
                <a:lnTo>
                  <a:pt x="1475689" y="20104"/>
                </a:lnTo>
                <a:lnTo>
                  <a:pt x="1477759" y="26949"/>
                </a:lnTo>
                <a:lnTo>
                  <a:pt x="1483423" y="45808"/>
                </a:lnTo>
                <a:lnTo>
                  <a:pt x="1494091" y="41236"/>
                </a:lnTo>
                <a:close/>
              </a:path>
              <a:path w="1982470" h="144144">
                <a:moveTo>
                  <a:pt x="1529143" y="96100"/>
                </a:moveTo>
                <a:lnTo>
                  <a:pt x="1523733" y="87820"/>
                </a:lnTo>
                <a:lnTo>
                  <a:pt x="1519047" y="81241"/>
                </a:lnTo>
                <a:lnTo>
                  <a:pt x="1518742" y="80860"/>
                </a:lnTo>
                <a:lnTo>
                  <a:pt x="1515122" y="76288"/>
                </a:lnTo>
                <a:lnTo>
                  <a:pt x="1512379" y="73240"/>
                </a:lnTo>
                <a:lnTo>
                  <a:pt x="1507807" y="76288"/>
                </a:lnTo>
                <a:lnTo>
                  <a:pt x="1507807" y="62572"/>
                </a:lnTo>
                <a:lnTo>
                  <a:pt x="1526095" y="62572"/>
                </a:lnTo>
                <a:lnTo>
                  <a:pt x="1526095" y="53428"/>
                </a:lnTo>
                <a:lnTo>
                  <a:pt x="1507807" y="53428"/>
                </a:lnTo>
                <a:lnTo>
                  <a:pt x="1507807" y="1524"/>
                </a:lnTo>
                <a:lnTo>
                  <a:pt x="1497139" y="1524"/>
                </a:lnTo>
                <a:lnTo>
                  <a:pt x="1497139" y="53428"/>
                </a:lnTo>
                <a:lnTo>
                  <a:pt x="1475701" y="53428"/>
                </a:lnTo>
                <a:lnTo>
                  <a:pt x="1475701" y="62572"/>
                </a:lnTo>
                <a:lnTo>
                  <a:pt x="1495615" y="62572"/>
                </a:lnTo>
                <a:lnTo>
                  <a:pt x="1491602" y="75768"/>
                </a:lnTo>
                <a:lnTo>
                  <a:pt x="1486458" y="88112"/>
                </a:lnTo>
                <a:lnTo>
                  <a:pt x="1480108" y="99974"/>
                </a:lnTo>
                <a:lnTo>
                  <a:pt x="1472666" y="111442"/>
                </a:lnTo>
                <a:lnTo>
                  <a:pt x="1475701" y="114490"/>
                </a:lnTo>
                <a:lnTo>
                  <a:pt x="1477238" y="119062"/>
                </a:lnTo>
                <a:lnTo>
                  <a:pt x="1478851" y="122110"/>
                </a:lnTo>
                <a:lnTo>
                  <a:pt x="1484274" y="113817"/>
                </a:lnTo>
                <a:lnTo>
                  <a:pt x="1489138" y="104914"/>
                </a:lnTo>
                <a:lnTo>
                  <a:pt x="1493418" y="95453"/>
                </a:lnTo>
                <a:lnTo>
                  <a:pt x="1497139" y="85432"/>
                </a:lnTo>
                <a:lnTo>
                  <a:pt x="1497139" y="141922"/>
                </a:lnTo>
                <a:lnTo>
                  <a:pt x="1507807" y="141922"/>
                </a:lnTo>
                <a:lnTo>
                  <a:pt x="1507807" y="85432"/>
                </a:lnTo>
                <a:lnTo>
                  <a:pt x="1507807" y="80860"/>
                </a:lnTo>
                <a:lnTo>
                  <a:pt x="1510372" y="84848"/>
                </a:lnTo>
                <a:lnTo>
                  <a:pt x="1517230" y="95694"/>
                </a:lnTo>
                <a:lnTo>
                  <a:pt x="1521523" y="102298"/>
                </a:lnTo>
                <a:lnTo>
                  <a:pt x="1529143" y="96100"/>
                </a:lnTo>
                <a:close/>
              </a:path>
              <a:path w="1982470" h="144144">
                <a:moveTo>
                  <a:pt x="1530667" y="15328"/>
                </a:moveTo>
                <a:lnTo>
                  <a:pt x="1519999" y="12280"/>
                </a:lnTo>
                <a:lnTo>
                  <a:pt x="1518348" y="19405"/>
                </a:lnTo>
                <a:lnTo>
                  <a:pt x="1515986" y="26949"/>
                </a:lnTo>
                <a:lnTo>
                  <a:pt x="1513344" y="34785"/>
                </a:lnTo>
                <a:lnTo>
                  <a:pt x="1510855" y="42760"/>
                </a:lnTo>
                <a:lnTo>
                  <a:pt x="1519999" y="45808"/>
                </a:lnTo>
                <a:lnTo>
                  <a:pt x="1523263" y="36664"/>
                </a:lnTo>
                <a:lnTo>
                  <a:pt x="1528356" y="21602"/>
                </a:lnTo>
                <a:lnTo>
                  <a:pt x="1530667" y="15328"/>
                </a:lnTo>
                <a:close/>
              </a:path>
              <a:path w="1982470" h="144144">
                <a:moveTo>
                  <a:pt x="1562760" y="10756"/>
                </a:moveTo>
                <a:lnTo>
                  <a:pt x="1552092" y="9232"/>
                </a:lnTo>
                <a:lnTo>
                  <a:pt x="1548053" y="23266"/>
                </a:lnTo>
                <a:lnTo>
                  <a:pt x="1542707" y="35725"/>
                </a:lnTo>
                <a:lnTo>
                  <a:pt x="1535938" y="46748"/>
                </a:lnTo>
                <a:lnTo>
                  <a:pt x="1527619" y="56476"/>
                </a:lnTo>
                <a:lnTo>
                  <a:pt x="1532191" y="59524"/>
                </a:lnTo>
                <a:lnTo>
                  <a:pt x="1536763" y="64096"/>
                </a:lnTo>
                <a:lnTo>
                  <a:pt x="1545361" y="52984"/>
                </a:lnTo>
                <a:lnTo>
                  <a:pt x="1552651" y="40284"/>
                </a:lnTo>
                <a:lnTo>
                  <a:pt x="1558493" y="26174"/>
                </a:lnTo>
                <a:lnTo>
                  <a:pt x="1562760" y="10756"/>
                </a:lnTo>
                <a:close/>
              </a:path>
              <a:path w="1982470" h="144144">
                <a:moveTo>
                  <a:pt x="1602384" y="65620"/>
                </a:moveTo>
                <a:lnTo>
                  <a:pt x="1536763" y="65620"/>
                </a:lnTo>
                <a:lnTo>
                  <a:pt x="1536763" y="76288"/>
                </a:lnTo>
                <a:lnTo>
                  <a:pt x="1552092" y="76288"/>
                </a:lnTo>
                <a:lnTo>
                  <a:pt x="1549209" y="95453"/>
                </a:lnTo>
                <a:lnTo>
                  <a:pt x="1542884" y="111442"/>
                </a:lnTo>
                <a:lnTo>
                  <a:pt x="1533156" y="123977"/>
                </a:lnTo>
                <a:lnTo>
                  <a:pt x="1519999" y="132778"/>
                </a:lnTo>
                <a:lnTo>
                  <a:pt x="1526095" y="138874"/>
                </a:lnTo>
                <a:lnTo>
                  <a:pt x="1560487" y="98386"/>
                </a:lnTo>
                <a:lnTo>
                  <a:pt x="1562760" y="76288"/>
                </a:lnTo>
                <a:lnTo>
                  <a:pt x="1590192" y="76288"/>
                </a:lnTo>
                <a:lnTo>
                  <a:pt x="1589951" y="90258"/>
                </a:lnTo>
                <a:lnTo>
                  <a:pt x="1589417" y="102298"/>
                </a:lnTo>
                <a:lnTo>
                  <a:pt x="1588922" y="111429"/>
                </a:lnTo>
                <a:lnTo>
                  <a:pt x="1588744" y="116573"/>
                </a:lnTo>
                <a:lnTo>
                  <a:pt x="1588668" y="126682"/>
                </a:lnTo>
                <a:lnTo>
                  <a:pt x="1584096" y="129730"/>
                </a:lnTo>
                <a:lnTo>
                  <a:pt x="1567332" y="129730"/>
                </a:lnTo>
                <a:lnTo>
                  <a:pt x="1561236" y="128206"/>
                </a:lnTo>
                <a:lnTo>
                  <a:pt x="1562760" y="132778"/>
                </a:lnTo>
                <a:lnTo>
                  <a:pt x="1562760" y="140398"/>
                </a:lnTo>
                <a:lnTo>
                  <a:pt x="1582585" y="140398"/>
                </a:lnTo>
                <a:lnTo>
                  <a:pt x="1589697" y="139242"/>
                </a:lnTo>
                <a:lnTo>
                  <a:pt x="1594954" y="135636"/>
                </a:lnTo>
                <a:lnTo>
                  <a:pt x="1598066" y="129730"/>
                </a:lnTo>
                <a:lnTo>
                  <a:pt x="1598206" y="129476"/>
                </a:lnTo>
                <a:lnTo>
                  <a:pt x="1599336" y="120586"/>
                </a:lnTo>
                <a:lnTo>
                  <a:pt x="1600238" y="112001"/>
                </a:lnTo>
                <a:lnTo>
                  <a:pt x="1600860" y="99910"/>
                </a:lnTo>
                <a:lnTo>
                  <a:pt x="1601470" y="84505"/>
                </a:lnTo>
                <a:lnTo>
                  <a:pt x="1602384" y="65620"/>
                </a:lnTo>
                <a:close/>
              </a:path>
              <a:path w="1982470" h="144144">
                <a:moveTo>
                  <a:pt x="1616202" y="54952"/>
                </a:moveTo>
                <a:lnTo>
                  <a:pt x="1604111" y="43815"/>
                </a:lnTo>
                <a:lnTo>
                  <a:pt x="1595348" y="30949"/>
                </a:lnTo>
                <a:lnTo>
                  <a:pt x="1589735" y="16344"/>
                </a:lnTo>
                <a:lnTo>
                  <a:pt x="1587157" y="0"/>
                </a:lnTo>
                <a:lnTo>
                  <a:pt x="1574952" y="1524"/>
                </a:lnTo>
                <a:lnTo>
                  <a:pt x="1579499" y="20104"/>
                </a:lnTo>
                <a:lnTo>
                  <a:pt x="1586191" y="36664"/>
                </a:lnTo>
                <a:lnTo>
                  <a:pt x="1594878" y="50914"/>
                </a:lnTo>
                <a:lnTo>
                  <a:pt x="1605432" y="62572"/>
                </a:lnTo>
                <a:lnTo>
                  <a:pt x="1608480" y="59524"/>
                </a:lnTo>
                <a:lnTo>
                  <a:pt x="1613154" y="58000"/>
                </a:lnTo>
                <a:lnTo>
                  <a:pt x="1616202" y="54952"/>
                </a:lnTo>
                <a:close/>
              </a:path>
              <a:path w="1982470" h="144144">
                <a:moveTo>
                  <a:pt x="1689442" y="33616"/>
                </a:moveTo>
                <a:lnTo>
                  <a:pt x="1678686" y="27520"/>
                </a:lnTo>
                <a:lnTo>
                  <a:pt x="1669542" y="42760"/>
                </a:lnTo>
                <a:lnTo>
                  <a:pt x="1666494" y="48856"/>
                </a:lnTo>
                <a:lnTo>
                  <a:pt x="1657350" y="50380"/>
                </a:lnTo>
                <a:lnTo>
                  <a:pt x="1642110" y="50380"/>
                </a:lnTo>
                <a:lnTo>
                  <a:pt x="1648968" y="40690"/>
                </a:lnTo>
                <a:lnTo>
                  <a:pt x="1655826" y="29997"/>
                </a:lnTo>
                <a:lnTo>
                  <a:pt x="1662684" y="18415"/>
                </a:lnTo>
                <a:lnTo>
                  <a:pt x="1669542" y="6096"/>
                </a:lnTo>
                <a:lnTo>
                  <a:pt x="1657350" y="1524"/>
                </a:lnTo>
                <a:lnTo>
                  <a:pt x="1651609" y="13627"/>
                </a:lnTo>
                <a:lnTo>
                  <a:pt x="1645729" y="24853"/>
                </a:lnTo>
                <a:lnTo>
                  <a:pt x="1639557" y="35483"/>
                </a:lnTo>
                <a:lnTo>
                  <a:pt x="1632966" y="45808"/>
                </a:lnTo>
                <a:lnTo>
                  <a:pt x="1629918" y="48856"/>
                </a:lnTo>
                <a:lnTo>
                  <a:pt x="1623822" y="51904"/>
                </a:lnTo>
                <a:lnTo>
                  <a:pt x="1628394" y="62572"/>
                </a:lnTo>
                <a:lnTo>
                  <a:pt x="1632966" y="62572"/>
                </a:lnTo>
                <a:lnTo>
                  <a:pt x="1636014" y="61048"/>
                </a:lnTo>
                <a:lnTo>
                  <a:pt x="1645158" y="61048"/>
                </a:lnTo>
                <a:lnTo>
                  <a:pt x="1652778" y="59524"/>
                </a:lnTo>
                <a:lnTo>
                  <a:pt x="1658874" y="59524"/>
                </a:lnTo>
                <a:lnTo>
                  <a:pt x="1636014" y="90004"/>
                </a:lnTo>
                <a:lnTo>
                  <a:pt x="1629918" y="93052"/>
                </a:lnTo>
                <a:lnTo>
                  <a:pt x="1634490" y="106870"/>
                </a:lnTo>
                <a:lnTo>
                  <a:pt x="1637538" y="105346"/>
                </a:lnTo>
                <a:lnTo>
                  <a:pt x="1640586" y="105346"/>
                </a:lnTo>
                <a:lnTo>
                  <a:pt x="1643634" y="103822"/>
                </a:lnTo>
                <a:lnTo>
                  <a:pt x="1653895" y="102704"/>
                </a:lnTo>
                <a:lnTo>
                  <a:pt x="1664017" y="101727"/>
                </a:lnTo>
                <a:lnTo>
                  <a:pt x="1673885" y="101041"/>
                </a:lnTo>
                <a:lnTo>
                  <a:pt x="1683346" y="100774"/>
                </a:lnTo>
                <a:lnTo>
                  <a:pt x="1683346" y="93052"/>
                </a:lnTo>
                <a:lnTo>
                  <a:pt x="1683346" y="90004"/>
                </a:lnTo>
                <a:lnTo>
                  <a:pt x="1674164" y="91135"/>
                </a:lnTo>
                <a:lnTo>
                  <a:pt x="1665160" y="92100"/>
                </a:lnTo>
                <a:lnTo>
                  <a:pt x="1656461" y="92798"/>
                </a:lnTo>
                <a:lnTo>
                  <a:pt x="1648206" y="93052"/>
                </a:lnTo>
                <a:lnTo>
                  <a:pt x="1659343" y="79057"/>
                </a:lnTo>
                <a:lnTo>
                  <a:pt x="1669923" y="64477"/>
                </a:lnTo>
                <a:lnTo>
                  <a:pt x="1673212" y="59524"/>
                </a:lnTo>
                <a:lnTo>
                  <a:pt x="1679257" y="50380"/>
                </a:lnTo>
                <a:lnTo>
                  <a:pt x="1679956" y="49339"/>
                </a:lnTo>
                <a:lnTo>
                  <a:pt x="1689442" y="33616"/>
                </a:lnTo>
                <a:close/>
              </a:path>
              <a:path w="1982470" h="144144">
                <a:moveTo>
                  <a:pt x="1756600" y="90004"/>
                </a:moveTo>
                <a:lnTo>
                  <a:pt x="1745348" y="90919"/>
                </a:lnTo>
                <a:lnTo>
                  <a:pt x="1723491" y="92151"/>
                </a:lnTo>
                <a:lnTo>
                  <a:pt x="1712302" y="93052"/>
                </a:lnTo>
                <a:lnTo>
                  <a:pt x="1735950" y="61048"/>
                </a:lnTo>
                <a:lnTo>
                  <a:pt x="1753552" y="33616"/>
                </a:lnTo>
                <a:lnTo>
                  <a:pt x="1742782" y="29044"/>
                </a:lnTo>
                <a:lnTo>
                  <a:pt x="1729066" y="51904"/>
                </a:lnTo>
                <a:lnTo>
                  <a:pt x="1704682" y="51904"/>
                </a:lnTo>
                <a:lnTo>
                  <a:pt x="1710893" y="42214"/>
                </a:lnTo>
                <a:lnTo>
                  <a:pt x="1717827" y="31521"/>
                </a:lnTo>
                <a:lnTo>
                  <a:pt x="1725041" y="19939"/>
                </a:lnTo>
                <a:lnTo>
                  <a:pt x="1732114" y="7620"/>
                </a:lnTo>
                <a:lnTo>
                  <a:pt x="1721446" y="3048"/>
                </a:lnTo>
                <a:lnTo>
                  <a:pt x="1714576" y="16230"/>
                </a:lnTo>
                <a:lnTo>
                  <a:pt x="1707730" y="28092"/>
                </a:lnTo>
                <a:lnTo>
                  <a:pt x="1700872" y="38506"/>
                </a:lnTo>
                <a:lnTo>
                  <a:pt x="1694014" y="47332"/>
                </a:lnTo>
                <a:lnTo>
                  <a:pt x="1692490" y="50380"/>
                </a:lnTo>
                <a:lnTo>
                  <a:pt x="1689442" y="53428"/>
                </a:lnTo>
                <a:lnTo>
                  <a:pt x="1684870" y="54952"/>
                </a:lnTo>
                <a:lnTo>
                  <a:pt x="1690966" y="65620"/>
                </a:lnTo>
                <a:lnTo>
                  <a:pt x="1695538" y="64096"/>
                </a:lnTo>
                <a:lnTo>
                  <a:pt x="1698586" y="64096"/>
                </a:lnTo>
                <a:lnTo>
                  <a:pt x="1701647" y="62572"/>
                </a:lnTo>
                <a:lnTo>
                  <a:pt x="1713826" y="62572"/>
                </a:lnTo>
                <a:lnTo>
                  <a:pt x="1722970" y="61048"/>
                </a:lnTo>
                <a:lnTo>
                  <a:pt x="1718373" y="67652"/>
                </a:lnTo>
                <a:lnTo>
                  <a:pt x="1713636" y="73812"/>
                </a:lnTo>
                <a:lnTo>
                  <a:pt x="1708607" y="79705"/>
                </a:lnTo>
                <a:lnTo>
                  <a:pt x="1703158" y="85432"/>
                </a:lnTo>
                <a:lnTo>
                  <a:pt x="1701647" y="88480"/>
                </a:lnTo>
                <a:lnTo>
                  <a:pt x="1697075" y="91528"/>
                </a:lnTo>
                <a:lnTo>
                  <a:pt x="1692490" y="93052"/>
                </a:lnTo>
                <a:lnTo>
                  <a:pt x="1697075" y="105346"/>
                </a:lnTo>
                <a:lnTo>
                  <a:pt x="1704682" y="105346"/>
                </a:lnTo>
                <a:lnTo>
                  <a:pt x="1707730" y="103822"/>
                </a:lnTo>
                <a:lnTo>
                  <a:pt x="1756600" y="99148"/>
                </a:lnTo>
                <a:lnTo>
                  <a:pt x="1756600" y="93052"/>
                </a:lnTo>
                <a:lnTo>
                  <a:pt x="1756600" y="90004"/>
                </a:lnTo>
                <a:close/>
              </a:path>
              <a:path w="1982470" h="144144">
                <a:moveTo>
                  <a:pt x="1762696" y="125158"/>
                </a:moveTo>
                <a:lnTo>
                  <a:pt x="1622298" y="125158"/>
                </a:lnTo>
                <a:lnTo>
                  <a:pt x="1622298" y="135826"/>
                </a:lnTo>
                <a:lnTo>
                  <a:pt x="1762696" y="135826"/>
                </a:lnTo>
                <a:lnTo>
                  <a:pt x="1762696" y="125158"/>
                </a:lnTo>
                <a:close/>
              </a:path>
              <a:path w="1982470" h="144144">
                <a:moveTo>
                  <a:pt x="1812988" y="13804"/>
                </a:moveTo>
                <a:lnTo>
                  <a:pt x="1802320" y="13804"/>
                </a:lnTo>
                <a:lnTo>
                  <a:pt x="1802320" y="24472"/>
                </a:lnTo>
                <a:lnTo>
                  <a:pt x="1802320" y="94576"/>
                </a:lnTo>
                <a:lnTo>
                  <a:pt x="1785556" y="94576"/>
                </a:lnTo>
                <a:lnTo>
                  <a:pt x="1785556" y="24472"/>
                </a:lnTo>
                <a:lnTo>
                  <a:pt x="1802320" y="24472"/>
                </a:lnTo>
                <a:lnTo>
                  <a:pt x="1802320" y="13804"/>
                </a:lnTo>
                <a:lnTo>
                  <a:pt x="1774888" y="13804"/>
                </a:lnTo>
                <a:lnTo>
                  <a:pt x="1774888" y="116014"/>
                </a:lnTo>
                <a:lnTo>
                  <a:pt x="1785556" y="116014"/>
                </a:lnTo>
                <a:lnTo>
                  <a:pt x="1785556" y="103822"/>
                </a:lnTo>
                <a:lnTo>
                  <a:pt x="1812988" y="103822"/>
                </a:lnTo>
                <a:lnTo>
                  <a:pt x="1812988" y="94576"/>
                </a:lnTo>
                <a:lnTo>
                  <a:pt x="1812988" y="24472"/>
                </a:lnTo>
                <a:lnTo>
                  <a:pt x="1812988" y="13804"/>
                </a:lnTo>
                <a:close/>
              </a:path>
              <a:path w="1982470" h="144144">
                <a:moveTo>
                  <a:pt x="1901571" y="9232"/>
                </a:moveTo>
                <a:lnTo>
                  <a:pt x="1890903" y="9232"/>
                </a:lnTo>
                <a:lnTo>
                  <a:pt x="1890903" y="19900"/>
                </a:lnTo>
                <a:lnTo>
                  <a:pt x="1890903" y="45808"/>
                </a:lnTo>
                <a:lnTo>
                  <a:pt x="1835937" y="45808"/>
                </a:lnTo>
                <a:lnTo>
                  <a:pt x="1835937" y="19900"/>
                </a:lnTo>
                <a:lnTo>
                  <a:pt x="1890903" y="19900"/>
                </a:lnTo>
                <a:lnTo>
                  <a:pt x="1890903" y="9232"/>
                </a:lnTo>
                <a:lnTo>
                  <a:pt x="1825282" y="9232"/>
                </a:lnTo>
                <a:lnTo>
                  <a:pt x="1825282" y="61048"/>
                </a:lnTo>
                <a:lnTo>
                  <a:pt x="1824088" y="83731"/>
                </a:lnTo>
                <a:lnTo>
                  <a:pt x="1820494" y="103390"/>
                </a:lnTo>
                <a:lnTo>
                  <a:pt x="1814296" y="120294"/>
                </a:lnTo>
                <a:lnTo>
                  <a:pt x="1805368" y="134302"/>
                </a:lnTo>
                <a:lnTo>
                  <a:pt x="1806892" y="137350"/>
                </a:lnTo>
                <a:lnTo>
                  <a:pt x="1834502" y="85712"/>
                </a:lnTo>
                <a:lnTo>
                  <a:pt x="1835937" y="61048"/>
                </a:lnTo>
                <a:lnTo>
                  <a:pt x="1835937" y="56476"/>
                </a:lnTo>
                <a:lnTo>
                  <a:pt x="1890903" y="56476"/>
                </a:lnTo>
                <a:lnTo>
                  <a:pt x="1890903" y="61048"/>
                </a:lnTo>
                <a:lnTo>
                  <a:pt x="1901571" y="61048"/>
                </a:lnTo>
                <a:lnTo>
                  <a:pt x="1901571" y="56476"/>
                </a:lnTo>
                <a:lnTo>
                  <a:pt x="1901571" y="45808"/>
                </a:lnTo>
                <a:lnTo>
                  <a:pt x="1901571" y="19900"/>
                </a:lnTo>
                <a:lnTo>
                  <a:pt x="1901571" y="9232"/>
                </a:lnTo>
                <a:close/>
              </a:path>
              <a:path w="1982470" h="144144">
                <a:moveTo>
                  <a:pt x="1910715" y="106870"/>
                </a:moveTo>
                <a:lnTo>
                  <a:pt x="1906143" y="105346"/>
                </a:lnTo>
                <a:lnTo>
                  <a:pt x="1903095" y="105346"/>
                </a:lnTo>
                <a:lnTo>
                  <a:pt x="1898523" y="103822"/>
                </a:lnTo>
                <a:lnTo>
                  <a:pt x="1898523" y="116014"/>
                </a:lnTo>
                <a:lnTo>
                  <a:pt x="1896999" y="120586"/>
                </a:lnTo>
                <a:lnTo>
                  <a:pt x="1895475" y="126682"/>
                </a:lnTo>
                <a:lnTo>
                  <a:pt x="1892427" y="129730"/>
                </a:lnTo>
                <a:lnTo>
                  <a:pt x="1861845" y="129730"/>
                </a:lnTo>
                <a:lnTo>
                  <a:pt x="1858810" y="126682"/>
                </a:lnTo>
                <a:lnTo>
                  <a:pt x="1858810" y="106870"/>
                </a:lnTo>
                <a:lnTo>
                  <a:pt x="1871103" y="100596"/>
                </a:lnTo>
                <a:lnTo>
                  <a:pt x="1878685" y="96100"/>
                </a:lnTo>
                <a:lnTo>
                  <a:pt x="1882851" y="93637"/>
                </a:lnTo>
                <a:lnTo>
                  <a:pt x="1894027" y="86410"/>
                </a:lnTo>
                <a:lnTo>
                  <a:pt x="1904619" y="79336"/>
                </a:lnTo>
                <a:lnTo>
                  <a:pt x="1896999" y="70192"/>
                </a:lnTo>
                <a:lnTo>
                  <a:pt x="1887804" y="77038"/>
                </a:lnTo>
                <a:lnTo>
                  <a:pt x="1878469" y="83731"/>
                </a:lnTo>
                <a:lnTo>
                  <a:pt x="1868843" y="90131"/>
                </a:lnTo>
                <a:lnTo>
                  <a:pt x="1858810" y="96100"/>
                </a:lnTo>
                <a:lnTo>
                  <a:pt x="1858810" y="64096"/>
                </a:lnTo>
                <a:lnTo>
                  <a:pt x="1848129" y="64096"/>
                </a:lnTo>
                <a:lnTo>
                  <a:pt x="1848129" y="134302"/>
                </a:lnTo>
                <a:lnTo>
                  <a:pt x="1854238" y="138874"/>
                </a:lnTo>
                <a:lnTo>
                  <a:pt x="1898523" y="138874"/>
                </a:lnTo>
                <a:lnTo>
                  <a:pt x="1904619" y="134302"/>
                </a:lnTo>
                <a:lnTo>
                  <a:pt x="1905914" y="129730"/>
                </a:lnTo>
                <a:lnTo>
                  <a:pt x="1907667" y="123634"/>
                </a:lnTo>
                <a:lnTo>
                  <a:pt x="1907667" y="119062"/>
                </a:lnTo>
                <a:lnTo>
                  <a:pt x="1909191" y="114490"/>
                </a:lnTo>
                <a:lnTo>
                  <a:pt x="1910715" y="106870"/>
                </a:lnTo>
                <a:close/>
              </a:path>
              <a:path w="1982470" h="144144">
                <a:moveTo>
                  <a:pt x="1956523" y="114490"/>
                </a:moveTo>
                <a:lnTo>
                  <a:pt x="1954999" y="111442"/>
                </a:lnTo>
                <a:lnTo>
                  <a:pt x="1951951" y="108394"/>
                </a:lnTo>
                <a:lnTo>
                  <a:pt x="1948815" y="106870"/>
                </a:lnTo>
                <a:lnTo>
                  <a:pt x="1944230" y="106870"/>
                </a:lnTo>
                <a:lnTo>
                  <a:pt x="1941195" y="108394"/>
                </a:lnTo>
                <a:lnTo>
                  <a:pt x="1938147" y="111442"/>
                </a:lnTo>
                <a:lnTo>
                  <a:pt x="1938147" y="122110"/>
                </a:lnTo>
                <a:lnTo>
                  <a:pt x="1939671" y="123634"/>
                </a:lnTo>
                <a:lnTo>
                  <a:pt x="1942706" y="125158"/>
                </a:lnTo>
                <a:lnTo>
                  <a:pt x="1951951" y="125158"/>
                </a:lnTo>
                <a:lnTo>
                  <a:pt x="1954999" y="122110"/>
                </a:lnTo>
                <a:lnTo>
                  <a:pt x="1956523" y="119062"/>
                </a:lnTo>
                <a:lnTo>
                  <a:pt x="1956523" y="114490"/>
                </a:lnTo>
                <a:close/>
              </a:path>
              <a:path w="1982470" h="144144">
                <a:moveTo>
                  <a:pt x="1982444" y="29044"/>
                </a:moveTo>
                <a:lnTo>
                  <a:pt x="1979371" y="22948"/>
                </a:lnTo>
                <a:lnTo>
                  <a:pt x="1973300" y="18376"/>
                </a:lnTo>
                <a:lnTo>
                  <a:pt x="1968715" y="13804"/>
                </a:lnTo>
                <a:lnTo>
                  <a:pt x="1961108" y="10756"/>
                </a:lnTo>
                <a:lnTo>
                  <a:pt x="1951951" y="10756"/>
                </a:lnTo>
                <a:lnTo>
                  <a:pt x="1945068" y="11315"/>
                </a:lnTo>
                <a:lnTo>
                  <a:pt x="1938337" y="12852"/>
                </a:lnTo>
                <a:lnTo>
                  <a:pt x="1931924" y="15265"/>
                </a:lnTo>
                <a:lnTo>
                  <a:pt x="1925955" y="18376"/>
                </a:lnTo>
                <a:lnTo>
                  <a:pt x="1925955" y="33616"/>
                </a:lnTo>
                <a:lnTo>
                  <a:pt x="1932051" y="25996"/>
                </a:lnTo>
                <a:lnTo>
                  <a:pt x="1939671" y="22948"/>
                </a:lnTo>
                <a:lnTo>
                  <a:pt x="1954999" y="22948"/>
                </a:lnTo>
                <a:lnTo>
                  <a:pt x="1959571" y="24472"/>
                </a:lnTo>
                <a:lnTo>
                  <a:pt x="1962632" y="27520"/>
                </a:lnTo>
                <a:lnTo>
                  <a:pt x="1967191" y="30568"/>
                </a:lnTo>
                <a:lnTo>
                  <a:pt x="1968715" y="33616"/>
                </a:lnTo>
                <a:lnTo>
                  <a:pt x="1968715" y="42760"/>
                </a:lnTo>
                <a:lnTo>
                  <a:pt x="1948815" y="65620"/>
                </a:lnTo>
                <a:lnTo>
                  <a:pt x="1945754" y="70192"/>
                </a:lnTo>
                <a:lnTo>
                  <a:pt x="1942706" y="73240"/>
                </a:lnTo>
                <a:lnTo>
                  <a:pt x="1941195" y="76288"/>
                </a:lnTo>
                <a:lnTo>
                  <a:pt x="1939671" y="80860"/>
                </a:lnTo>
                <a:lnTo>
                  <a:pt x="1939671" y="93052"/>
                </a:lnTo>
                <a:lnTo>
                  <a:pt x="1953488" y="93052"/>
                </a:lnTo>
                <a:lnTo>
                  <a:pt x="1953488" y="79336"/>
                </a:lnTo>
                <a:lnTo>
                  <a:pt x="1954999" y="76288"/>
                </a:lnTo>
                <a:lnTo>
                  <a:pt x="1956523" y="74764"/>
                </a:lnTo>
                <a:lnTo>
                  <a:pt x="1961108" y="71716"/>
                </a:lnTo>
                <a:lnTo>
                  <a:pt x="1965667" y="67144"/>
                </a:lnTo>
                <a:lnTo>
                  <a:pt x="1971763" y="62572"/>
                </a:lnTo>
                <a:lnTo>
                  <a:pt x="1976335" y="56476"/>
                </a:lnTo>
                <a:lnTo>
                  <a:pt x="1977859" y="53428"/>
                </a:lnTo>
                <a:lnTo>
                  <a:pt x="1980920" y="48856"/>
                </a:lnTo>
                <a:lnTo>
                  <a:pt x="1982444" y="42760"/>
                </a:lnTo>
                <a:lnTo>
                  <a:pt x="1982444" y="290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1332166" y="3646271"/>
            <a:ext cx="412115" cy="142240"/>
            <a:chOff x="1332166" y="3646271"/>
            <a:chExt cx="412115" cy="142240"/>
          </a:xfrm>
        </p:grpSpPr>
        <p:sp>
          <p:nvSpPr>
            <p:cNvPr id="25" name="object 25"/>
            <p:cNvSpPr/>
            <p:nvPr/>
          </p:nvSpPr>
          <p:spPr>
            <a:xfrm>
              <a:off x="1332166" y="3655415"/>
              <a:ext cx="48895" cy="113030"/>
            </a:xfrm>
            <a:custGeom>
              <a:avLst/>
              <a:gdLst/>
              <a:ahLst/>
              <a:cxnLst/>
              <a:rect l="l" t="t" r="r" b="b"/>
              <a:pathLst>
                <a:path w="48894" h="113029">
                  <a:moveTo>
                    <a:pt x="48768" y="0"/>
                  </a:moveTo>
                  <a:lnTo>
                    <a:pt x="33528" y="0"/>
                  </a:lnTo>
                  <a:lnTo>
                    <a:pt x="26146" y="5191"/>
                  </a:lnTo>
                  <a:lnTo>
                    <a:pt x="17906" y="9525"/>
                  </a:lnTo>
                  <a:lnTo>
                    <a:pt x="9096" y="13287"/>
                  </a:lnTo>
                  <a:lnTo>
                    <a:pt x="0" y="16764"/>
                  </a:lnTo>
                  <a:lnTo>
                    <a:pt x="0" y="36576"/>
                  </a:lnTo>
                  <a:lnTo>
                    <a:pt x="4571" y="35052"/>
                  </a:lnTo>
                  <a:lnTo>
                    <a:pt x="9143" y="35052"/>
                  </a:lnTo>
                  <a:lnTo>
                    <a:pt x="13715" y="32004"/>
                  </a:lnTo>
                  <a:lnTo>
                    <a:pt x="22859" y="28956"/>
                  </a:lnTo>
                  <a:lnTo>
                    <a:pt x="25908" y="25908"/>
                  </a:lnTo>
                  <a:lnTo>
                    <a:pt x="25908" y="112864"/>
                  </a:lnTo>
                  <a:lnTo>
                    <a:pt x="48768" y="112864"/>
                  </a:lnTo>
                  <a:lnTo>
                    <a:pt x="4876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16075" y="3646271"/>
              <a:ext cx="328142" cy="141922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321498" y="4087177"/>
            <a:ext cx="1662430" cy="144145"/>
            <a:chOff x="1321498" y="4087177"/>
            <a:chExt cx="1662430" cy="14414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1498" y="4087177"/>
              <a:ext cx="1175092" cy="14335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01163" y="4088701"/>
              <a:ext cx="482600" cy="142875"/>
            </a:xfrm>
            <a:custGeom>
              <a:avLst/>
              <a:gdLst/>
              <a:ahLst/>
              <a:cxnLst/>
              <a:rect l="l" t="t" r="r" b="b"/>
              <a:pathLst>
                <a:path w="482600" h="142875">
                  <a:moveTo>
                    <a:pt x="138887" y="120713"/>
                  </a:moveTo>
                  <a:lnTo>
                    <a:pt x="68681" y="120713"/>
                  </a:lnTo>
                  <a:lnTo>
                    <a:pt x="68681" y="55943"/>
                  </a:lnTo>
                  <a:lnTo>
                    <a:pt x="128206" y="55943"/>
                  </a:lnTo>
                  <a:lnTo>
                    <a:pt x="128206" y="45783"/>
                  </a:lnTo>
                  <a:lnTo>
                    <a:pt x="68681" y="45783"/>
                  </a:lnTo>
                  <a:lnTo>
                    <a:pt x="68681" y="1333"/>
                  </a:lnTo>
                  <a:lnTo>
                    <a:pt x="56489" y="1333"/>
                  </a:lnTo>
                  <a:lnTo>
                    <a:pt x="56489" y="45783"/>
                  </a:lnTo>
                  <a:lnTo>
                    <a:pt x="56489" y="55943"/>
                  </a:lnTo>
                  <a:lnTo>
                    <a:pt x="56489" y="120713"/>
                  </a:lnTo>
                  <a:lnTo>
                    <a:pt x="0" y="120713"/>
                  </a:lnTo>
                  <a:lnTo>
                    <a:pt x="0" y="132143"/>
                  </a:lnTo>
                  <a:lnTo>
                    <a:pt x="138887" y="132143"/>
                  </a:lnTo>
                  <a:lnTo>
                    <a:pt x="138887" y="120713"/>
                  </a:lnTo>
                  <a:close/>
                </a:path>
                <a:path w="482600" h="142875">
                  <a:moveTo>
                    <a:pt x="183172" y="27432"/>
                  </a:moveTo>
                  <a:lnTo>
                    <a:pt x="177469" y="20586"/>
                  </a:lnTo>
                  <a:lnTo>
                    <a:pt x="171919" y="13728"/>
                  </a:lnTo>
                  <a:lnTo>
                    <a:pt x="166624" y="6858"/>
                  </a:lnTo>
                  <a:lnTo>
                    <a:pt x="161734" y="0"/>
                  </a:lnTo>
                  <a:lnTo>
                    <a:pt x="152590" y="6096"/>
                  </a:lnTo>
                  <a:lnTo>
                    <a:pt x="158051" y="13843"/>
                  </a:lnTo>
                  <a:lnTo>
                    <a:pt x="163118" y="21145"/>
                  </a:lnTo>
                  <a:lnTo>
                    <a:pt x="167881" y="28181"/>
                  </a:lnTo>
                  <a:lnTo>
                    <a:pt x="172504" y="35052"/>
                  </a:lnTo>
                  <a:lnTo>
                    <a:pt x="183172" y="27432"/>
                  </a:lnTo>
                  <a:close/>
                </a:path>
                <a:path w="482600" h="142875">
                  <a:moveTo>
                    <a:pt x="277761" y="7620"/>
                  </a:moveTo>
                  <a:lnTo>
                    <a:pt x="196888" y="7620"/>
                  </a:lnTo>
                  <a:lnTo>
                    <a:pt x="196888" y="18288"/>
                  </a:lnTo>
                  <a:lnTo>
                    <a:pt x="277761" y="18288"/>
                  </a:lnTo>
                  <a:lnTo>
                    <a:pt x="277761" y="7620"/>
                  </a:lnTo>
                  <a:close/>
                </a:path>
                <a:path w="482600" h="142875">
                  <a:moveTo>
                    <a:pt x="285369" y="45720"/>
                  </a:moveTo>
                  <a:lnTo>
                    <a:pt x="187744" y="45720"/>
                  </a:lnTo>
                  <a:lnTo>
                    <a:pt x="187744" y="56388"/>
                  </a:lnTo>
                  <a:lnTo>
                    <a:pt x="218224" y="56388"/>
                  </a:lnTo>
                  <a:lnTo>
                    <a:pt x="212712" y="65633"/>
                  </a:lnTo>
                  <a:lnTo>
                    <a:pt x="189268" y="99161"/>
                  </a:lnTo>
                  <a:lnTo>
                    <a:pt x="193840" y="109829"/>
                  </a:lnTo>
                  <a:lnTo>
                    <a:pt x="198412" y="108305"/>
                  </a:lnTo>
                  <a:lnTo>
                    <a:pt x="204508" y="108305"/>
                  </a:lnTo>
                  <a:lnTo>
                    <a:pt x="228358" y="105257"/>
                  </a:lnTo>
                  <a:lnTo>
                    <a:pt x="244221" y="103593"/>
                  </a:lnTo>
                  <a:lnTo>
                    <a:pt x="262509" y="102209"/>
                  </a:lnTo>
                  <a:lnTo>
                    <a:pt x="265557" y="106781"/>
                  </a:lnTo>
                  <a:lnTo>
                    <a:pt x="267081" y="109829"/>
                  </a:lnTo>
                  <a:lnTo>
                    <a:pt x="270129" y="114401"/>
                  </a:lnTo>
                  <a:lnTo>
                    <a:pt x="280797" y="106781"/>
                  </a:lnTo>
                  <a:lnTo>
                    <a:pt x="277736" y="102209"/>
                  </a:lnTo>
                  <a:lnTo>
                    <a:pt x="273646" y="96113"/>
                  </a:lnTo>
                  <a:lnTo>
                    <a:pt x="266890" y="86207"/>
                  </a:lnTo>
                  <a:lnTo>
                    <a:pt x="259575" y="75920"/>
                  </a:lnTo>
                  <a:lnTo>
                    <a:pt x="251841" y="65633"/>
                  </a:lnTo>
                  <a:lnTo>
                    <a:pt x="242697" y="71729"/>
                  </a:lnTo>
                  <a:lnTo>
                    <a:pt x="247269" y="77825"/>
                  </a:lnTo>
                  <a:lnTo>
                    <a:pt x="256413" y="93065"/>
                  </a:lnTo>
                  <a:lnTo>
                    <a:pt x="230263" y="95161"/>
                  </a:lnTo>
                  <a:lnTo>
                    <a:pt x="218401" y="95859"/>
                  </a:lnTo>
                  <a:lnTo>
                    <a:pt x="207556" y="96113"/>
                  </a:lnTo>
                  <a:lnTo>
                    <a:pt x="213283" y="87566"/>
                  </a:lnTo>
                  <a:lnTo>
                    <a:pt x="219290" y="77825"/>
                  </a:lnTo>
                  <a:lnTo>
                    <a:pt x="232029" y="56388"/>
                  </a:lnTo>
                  <a:lnTo>
                    <a:pt x="285369" y="56388"/>
                  </a:lnTo>
                  <a:lnTo>
                    <a:pt x="285369" y="45720"/>
                  </a:lnTo>
                  <a:close/>
                </a:path>
                <a:path w="482600" h="142875">
                  <a:moveTo>
                    <a:pt x="288417" y="125069"/>
                  </a:moveTo>
                  <a:lnTo>
                    <a:pt x="248805" y="126593"/>
                  </a:lnTo>
                  <a:lnTo>
                    <a:pt x="206032" y="125069"/>
                  </a:lnTo>
                  <a:lnTo>
                    <a:pt x="197192" y="124218"/>
                  </a:lnTo>
                  <a:lnTo>
                    <a:pt x="189077" y="121640"/>
                  </a:lnTo>
                  <a:lnTo>
                    <a:pt x="184556" y="118973"/>
                  </a:lnTo>
                  <a:lnTo>
                    <a:pt x="181813" y="117360"/>
                  </a:lnTo>
                  <a:lnTo>
                    <a:pt x="175552" y="111353"/>
                  </a:lnTo>
                  <a:lnTo>
                    <a:pt x="175552" y="50292"/>
                  </a:lnTo>
                  <a:lnTo>
                    <a:pt x="146494" y="50292"/>
                  </a:lnTo>
                  <a:lnTo>
                    <a:pt x="146494" y="60960"/>
                  </a:lnTo>
                  <a:lnTo>
                    <a:pt x="164884" y="60960"/>
                  </a:lnTo>
                  <a:lnTo>
                    <a:pt x="164884" y="109829"/>
                  </a:lnTo>
                  <a:lnTo>
                    <a:pt x="151066" y="120497"/>
                  </a:lnTo>
                  <a:lnTo>
                    <a:pt x="144970" y="125069"/>
                  </a:lnTo>
                  <a:lnTo>
                    <a:pt x="151066" y="137261"/>
                  </a:lnTo>
                  <a:lnTo>
                    <a:pt x="155651" y="132486"/>
                  </a:lnTo>
                  <a:lnTo>
                    <a:pt x="160261" y="127546"/>
                  </a:lnTo>
                  <a:lnTo>
                    <a:pt x="164858" y="122910"/>
                  </a:lnTo>
                  <a:lnTo>
                    <a:pt x="169456" y="118973"/>
                  </a:lnTo>
                  <a:lnTo>
                    <a:pt x="175996" y="126098"/>
                  </a:lnTo>
                  <a:lnTo>
                    <a:pt x="184111" y="131356"/>
                  </a:lnTo>
                  <a:lnTo>
                    <a:pt x="193662" y="134620"/>
                  </a:lnTo>
                  <a:lnTo>
                    <a:pt x="204508" y="135737"/>
                  </a:lnTo>
                  <a:lnTo>
                    <a:pt x="283845" y="135737"/>
                  </a:lnTo>
                  <a:lnTo>
                    <a:pt x="285369" y="132689"/>
                  </a:lnTo>
                  <a:lnTo>
                    <a:pt x="286905" y="128117"/>
                  </a:lnTo>
                  <a:lnTo>
                    <a:pt x="287655" y="126593"/>
                  </a:lnTo>
                  <a:lnTo>
                    <a:pt x="288417" y="125069"/>
                  </a:lnTo>
                  <a:close/>
                </a:path>
                <a:path w="482600" h="142875">
                  <a:moveTo>
                    <a:pt x="407479" y="85445"/>
                  </a:moveTo>
                  <a:lnTo>
                    <a:pt x="396824" y="85445"/>
                  </a:lnTo>
                  <a:lnTo>
                    <a:pt x="396824" y="88493"/>
                  </a:lnTo>
                  <a:lnTo>
                    <a:pt x="407479" y="88493"/>
                  </a:lnTo>
                  <a:lnTo>
                    <a:pt x="407479" y="85445"/>
                  </a:lnTo>
                  <a:close/>
                </a:path>
                <a:path w="482600" h="142875">
                  <a:moveTo>
                    <a:pt x="407479" y="53403"/>
                  </a:moveTo>
                  <a:lnTo>
                    <a:pt x="320522" y="53403"/>
                  </a:lnTo>
                  <a:lnTo>
                    <a:pt x="320522" y="62293"/>
                  </a:lnTo>
                  <a:lnTo>
                    <a:pt x="320522" y="76263"/>
                  </a:lnTo>
                  <a:lnTo>
                    <a:pt x="320522" y="85153"/>
                  </a:lnTo>
                  <a:lnTo>
                    <a:pt x="320522" y="88963"/>
                  </a:lnTo>
                  <a:lnTo>
                    <a:pt x="331190" y="88963"/>
                  </a:lnTo>
                  <a:lnTo>
                    <a:pt x="331190" y="85153"/>
                  </a:lnTo>
                  <a:lnTo>
                    <a:pt x="407479" y="85153"/>
                  </a:lnTo>
                  <a:lnTo>
                    <a:pt x="407479" y="76301"/>
                  </a:lnTo>
                  <a:lnTo>
                    <a:pt x="407479" y="62484"/>
                  </a:lnTo>
                  <a:lnTo>
                    <a:pt x="396824" y="62484"/>
                  </a:lnTo>
                  <a:lnTo>
                    <a:pt x="396824" y="76263"/>
                  </a:lnTo>
                  <a:lnTo>
                    <a:pt x="331190" y="76263"/>
                  </a:lnTo>
                  <a:lnTo>
                    <a:pt x="331190" y="62293"/>
                  </a:lnTo>
                  <a:lnTo>
                    <a:pt x="407479" y="62293"/>
                  </a:lnTo>
                  <a:lnTo>
                    <a:pt x="407479" y="53403"/>
                  </a:lnTo>
                  <a:close/>
                </a:path>
                <a:path w="482600" h="142875">
                  <a:moveTo>
                    <a:pt x="418147" y="97853"/>
                  </a:moveTo>
                  <a:lnTo>
                    <a:pt x="309854" y="97853"/>
                  </a:lnTo>
                  <a:lnTo>
                    <a:pt x="309854" y="106743"/>
                  </a:lnTo>
                  <a:lnTo>
                    <a:pt x="309854" y="124523"/>
                  </a:lnTo>
                  <a:lnTo>
                    <a:pt x="309854" y="134683"/>
                  </a:lnTo>
                  <a:lnTo>
                    <a:pt x="309854" y="142303"/>
                  </a:lnTo>
                  <a:lnTo>
                    <a:pt x="320522" y="142303"/>
                  </a:lnTo>
                  <a:lnTo>
                    <a:pt x="320522" y="134683"/>
                  </a:lnTo>
                  <a:lnTo>
                    <a:pt x="405968" y="134683"/>
                  </a:lnTo>
                  <a:lnTo>
                    <a:pt x="405968" y="141833"/>
                  </a:lnTo>
                  <a:lnTo>
                    <a:pt x="418147" y="141833"/>
                  </a:lnTo>
                  <a:lnTo>
                    <a:pt x="418147" y="106781"/>
                  </a:lnTo>
                  <a:lnTo>
                    <a:pt x="405968" y="106781"/>
                  </a:lnTo>
                  <a:lnTo>
                    <a:pt x="405968" y="124523"/>
                  </a:lnTo>
                  <a:lnTo>
                    <a:pt x="320522" y="124523"/>
                  </a:lnTo>
                  <a:lnTo>
                    <a:pt x="320522" y="106743"/>
                  </a:lnTo>
                  <a:lnTo>
                    <a:pt x="418147" y="106743"/>
                  </a:lnTo>
                  <a:lnTo>
                    <a:pt x="418147" y="97853"/>
                  </a:lnTo>
                  <a:close/>
                </a:path>
                <a:path w="482600" h="142875">
                  <a:moveTo>
                    <a:pt x="430339" y="33083"/>
                  </a:moveTo>
                  <a:lnTo>
                    <a:pt x="297662" y="33083"/>
                  </a:lnTo>
                  <a:lnTo>
                    <a:pt x="297662" y="43243"/>
                  </a:lnTo>
                  <a:lnTo>
                    <a:pt x="297662" y="59753"/>
                  </a:lnTo>
                  <a:lnTo>
                    <a:pt x="308330" y="59753"/>
                  </a:lnTo>
                  <a:lnTo>
                    <a:pt x="308330" y="43243"/>
                  </a:lnTo>
                  <a:lnTo>
                    <a:pt x="418147" y="43243"/>
                  </a:lnTo>
                  <a:lnTo>
                    <a:pt x="418147" y="59436"/>
                  </a:lnTo>
                  <a:lnTo>
                    <a:pt x="430339" y="59436"/>
                  </a:lnTo>
                  <a:lnTo>
                    <a:pt x="430339" y="43243"/>
                  </a:lnTo>
                  <a:lnTo>
                    <a:pt x="430339" y="42672"/>
                  </a:lnTo>
                  <a:lnTo>
                    <a:pt x="430339" y="33083"/>
                  </a:lnTo>
                  <a:close/>
                </a:path>
                <a:path w="482600" h="142875">
                  <a:moveTo>
                    <a:pt x="435013" y="10668"/>
                  </a:moveTo>
                  <a:lnTo>
                    <a:pt x="390715" y="10668"/>
                  </a:lnTo>
                  <a:lnTo>
                    <a:pt x="390715" y="0"/>
                  </a:lnTo>
                  <a:lnTo>
                    <a:pt x="381571" y="0"/>
                  </a:lnTo>
                  <a:lnTo>
                    <a:pt x="381571" y="10668"/>
                  </a:lnTo>
                  <a:lnTo>
                    <a:pt x="346430" y="10668"/>
                  </a:lnTo>
                  <a:lnTo>
                    <a:pt x="346430" y="0"/>
                  </a:lnTo>
                  <a:lnTo>
                    <a:pt x="335762" y="0"/>
                  </a:lnTo>
                  <a:lnTo>
                    <a:pt x="335762" y="10668"/>
                  </a:lnTo>
                  <a:lnTo>
                    <a:pt x="292989" y="10668"/>
                  </a:lnTo>
                  <a:lnTo>
                    <a:pt x="292989" y="21336"/>
                  </a:lnTo>
                  <a:lnTo>
                    <a:pt x="335762" y="21336"/>
                  </a:lnTo>
                  <a:lnTo>
                    <a:pt x="335762" y="28956"/>
                  </a:lnTo>
                  <a:lnTo>
                    <a:pt x="346430" y="28956"/>
                  </a:lnTo>
                  <a:lnTo>
                    <a:pt x="346430" y="21336"/>
                  </a:lnTo>
                  <a:lnTo>
                    <a:pt x="381571" y="21336"/>
                  </a:lnTo>
                  <a:lnTo>
                    <a:pt x="381571" y="28956"/>
                  </a:lnTo>
                  <a:lnTo>
                    <a:pt x="390715" y="28956"/>
                  </a:lnTo>
                  <a:lnTo>
                    <a:pt x="390715" y="21336"/>
                  </a:lnTo>
                  <a:lnTo>
                    <a:pt x="435013" y="21336"/>
                  </a:lnTo>
                  <a:lnTo>
                    <a:pt x="435013" y="10668"/>
                  </a:lnTo>
                  <a:close/>
                </a:path>
                <a:path w="482600" h="142875">
                  <a:moveTo>
                    <a:pt x="482257" y="103733"/>
                  </a:moveTo>
                  <a:lnTo>
                    <a:pt x="468541" y="103733"/>
                  </a:lnTo>
                  <a:lnTo>
                    <a:pt x="459397" y="141833"/>
                  </a:lnTo>
                  <a:lnTo>
                    <a:pt x="470065" y="141833"/>
                  </a:lnTo>
                  <a:lnTo>
                    <a:pt x="482257" y="103733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090291" y="4087177"/>
            <a:ext cx="1808505" cy="14335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02529" y="4087177"/>
            <a:ext cx="1616202" cy="143357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1321498" y="4306823"/>
            <a:ext cx="2103120" cy="145415"/>
            <a:chOff x="1321498" y="4306823"/>
            <a:chExt cx="2103120" cy="145415"/>
          </a:xfrm>
        </p:grpSpPr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21498" y="4306823"/>
              <a:ext cx="1461998" cy="14497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814066" y="4318634"/>
              <a:ext cx="102235" cy="130175"/>
            </a:xfrm>
            <a:custGeom>
              <a:avLst/>
              <a:gdLst/>
              <a:ahLst/>
              <a:cxnLst/>
              <a:rect l="l" t="t" r="r" b="b"/>
              <a:pathLst>
                <a:path w="102235" h="130175">
                  <a:moveTo>
                    <a:pt x="102209" y="120967"/>
                  </a:moveTo>
                  <a:lnTo>
                    <a:pt x="90004" y="120967"/>
                  </a:lnTo>
                  <a:lnTo>
                    <a:pt x="90004" y="130111"/>
                  </a:lnTo>
                  <a:lnTo>
                    <a:pt x="102209" y="130111"/>
                  </a:lnTo>
                  <a:lnTo>
                    <a:pt x="102209" y="120967"/>
                  </a:lnTo>
                  <a:close/>
                </a:path>
                <a:path w="102235" h="130175">
                  <a:moveTo>
                    <a:pt x="102209" y="0"/>
                  </a:moveTo>
                  <a:lnTo>
                    <a:pt x="90004" y="0"/>
                  </a:lnTo>
                  <a:lnTo>
                    <a:pt x="90004" y="11430"/>
                  </a:lnTo>
                  <a:lnTo>
                    <a:pt x="90004" y="53340"/>
                  </a:lnTo>
                  <a:lnTo>
                    <a:pt x="12192" y="53340"/>
                  </a:lnTo>
                  <a:lnTo>
                    <a:pt x="12192" y="11430"/>
                  </a:lnTo>
                  <a:lnTo>
                    <a:pt x="90004" y="11430"/>
                  </a:lnTo>
                  <a:lnTo>
                    <a:pt x="90004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53340"/>
                  </a:lnTo>
                  <a:lnTo>
                    <a:pt x="0" y="64770"/>
                  </a:lnTo>
                  <a:lnTo>
                    <a:pt x="0" y="110490"/>
                  </a:lnTo>
                  <a:lnTo>
                    <a:pt x="0" y="120650"/>
                  </a:lnTo>
                  <a:lnTo>
                    <a:pt x="0" y="129540"/>
                  </a:lnTo>
                  <a:lnTo>
                    <a:pt x="12192" y="129540"/>
                  </a:lnTo>
                  <a:lnTo>
                    <a:pt x="12192" y="120650"/>
                  </a:lnTo>
                  <a:lnTo>
                    <a:pt x="102209" y="120650"/>
                  </a:lnTo>
                  <a:lnTo>
                    <a:pt x="102209" y="110490"/>
                  </a:lnTo>
                  <a:lnTo>
                    <a:pt x="12192" y="110490"/>
                  </a:lnTo>
                  <a:lnTo>
                    <a:pt x="12192" y="64770"/>
                  </a:lnTo>
                  <a:lnTo>
                    <a:pt x="90004" y="64770"/>
                  </a:lnTo>
                  <a:lnTo>
                    <a:pt x="90004" y="110210"/>
                  </a:lnTo>
                  <a:lnTo>
                    <a:pt x="102209" y="110210"/>
                  </a:lnTo>
                  <a:lnTo>
                    <a:pt x="102209" y="11049"/>
                  </a:lnTo>
                  <a:lnTo>
                    <a:pt x="10220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46844" y="4308347"/>
              <a:ext cx="431863" cy="14344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403091" y="4413605"/>
              <a:ext cx="21590" cy="38735"/>
            </a:xfrm>
            <a:custGeom>
              <a:avLst/>
              <a:gdLst/>
              <a:ahLst/>
              <a:cxnLst/>
              <a:rect l="l" t="t" r="r" b="b"/>
              <a:pathLst>
                <a:path w="21589" h="38735">
                  <a:moveTo>
                    <a:pt x="21424" y="0"/>
                  </a:moveTo>
                  <a:lnTo>
                    <a:pt x="9245" y="0"/>
                  </a:lnTo>
                  <a:lnTo>
                    <a:pt x="0" y="38188"/>
                  </a:lnTo>
                  <a:lnTo>
                    <a:pt x="9245" y="38188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3529774" y="4308347"/>
            <a:ext cx="2252980" cy="143510"/>
            <a:chOff x="3529774" y="4308347"/>
            <a:chExt cx="2252980" cy="143510"/>
          </a:xfrm>
        </p:grpSpPr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29774" y="4309871"/>
              <a:ext cx="291553" cy="14192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44201" y="4308347"/>
              <a:ext cx="1938235" cy="143446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5887694" y="4306823"/>
            <a:ext cx="731520" cy="143510"/>
          </a:xfrm>
          <a:custGeom>
            <a:avLst/>
            <a:gdLst/>
            <a:ahLst/>
            <a:cxnLst/>
            <a:rect l="l" t="t" r="r" b="b"/>
            <a:pathLst>
              <a:path w="731520" h="143510">
                <a:moveTo>
                  <a:pt x="25996" y="94589"/>
                </a:moveTo>
                <a:lnTo>
                  <a:pt x="15328" y="91541"/>
                </a:lnTo>
                <a:lnTo>
                  <a:pt x="11811" y="101549"/>
                </a:lnTo>
                <a:lnTo>
                  <a:pt x="8191" y="110985"/>
                </a:lnTo>
                <a:lnTo>
                  <a:pt x="4305" y="119875"/>
                </a:lnTo>
                <a:lnTo>
                  <a:pt x="0" y="128206"/>
                </a:lnTo>
                <a:lnTo>
                  <a:pt x="4559" y="129730"/>
                </a:lnTo>
                <a:lnTo>
                  <a:pt x="10668" y="132778"/>
                </a:lnTo>
                <a:lnTo>
                  <a:pt x="14160" y="124421"/>
                </a:lnTo>
                <a:lnTo>
                  <a:pt x="17792" y="115366"/>
                </a:lnTo>
                <a:lnTo>
                  <a:pt x="21767" y="105257"/>
                </a:lnTo>
                <a:lnTo>
                  <a:pt x="25996" y="94589"/>
                </a:lnTo>
                <a:close/>
              </a:path>
              <a:path w="731520" h="143510">
                <a:moveTo>
                  <a:pt x="85521" y="105257"/>
                </a:moveTo>
                <a:lnTo>
                  <a:pt x="81813" y="100457"/>
                </a:lnTo>
                <a:lnTo>
                  <a:pt x="77660" y="95351"/>
                </a:lnTo>
                <a:lnTo>
                  <a:pt x="73228" y="90258"/>
                </a:lnTo>
                <a:lnTo>
                  <a:pt x="68668" y="85445"/>
                </a:lnTo>
                <a:lnTo>
                  <a:pt x="59524" y="91541"/>
                </a:lnTo>
                <a:lnTo>
                  <a:pt x="64071" y="97028"/>
                </a:lnTo>
                <a:lnTo>
                  <a:pt x="68465" y="102209"/>
                </a:lnTo>
                <a:lnTo>
                  <a:pt x="72593" y="107403"/>
                </a:lnTo>
                <a:lnTo>
                  <a:pt x="76288" y="112877"/>
                </a:lnTo>
                <a:lnTo>
                  <a:pt x="85521" y="105257"/>
                </a:lnTo>
                <a:close/>
              </a:path>
              <a:path w="731520" h="143510">
                <a:moveTo>
                  <a:pt x="111429" y="108305"/>
                </a:moveTo>
                <a:lnTo>
                  <a:pt x="106857" y="106781"/>
                </a:lnTo>
                <a:lnTo>
                  <a:pt x="100774" y="103733"/>
                </a:lnTo>
                <a:lnTo>
                  <a:pt x="99237" y="111353"/>
                </a:lnTo>
                <a:lnTo>
                  <a:pt x="97713" y="117449"/>
                </a:lnTo>
                <a:lnTo>
                  <a:pt x="96189" y="122021"/>
                </a:lnTo>
                <a:lnTo>
                  <a:pt x="96189" y="126682"/>
                </a:lnTo>
                <a:lnTo>
                  <a:pt x="91630" y="129730"/>
                </a:lnTo>
                <a:lnTo>
                  <a:pt x="50380" y="129730"/>
                </a:lnTo>
                <a:lnTo>
                  <a:pt x="47332" y="126682"/>
                </a:lnTo>
                <a:lnTo>
                  <a:pt x="47332" y="94589"/>
                </a:lnTo>
                <a:lnTo>
                  <a:pt x="36664" y="94589"/>
                </a:lnTo>
                <a:lnTo>
                  <a:pt x="36664" y="134302"/>
                </a:lnTo>
                <a:lnTo>
                  <a:pt x="41236" y="140398"/>
                </a:lnTo>
                <a:lnTo>
                  <a:pt x="99237" y="140398"/>
                </a:lnTo>
                <a:lnTo>
                  <a:pt x="105333" y="135826"/>
                </a:lnTo>
                <a:lnTo>
                  <a:pt x="107365" y="129730"/>
                </a:lnTo>
                <a:lnTo>
                  <a:pt x="108381" y="126682"/>
                </a:lnTo>
                <a:lnTo>
                  <a:pt x="108381" y="122021"/>
                </a:lnTo>
                <a:lnTo>
                  <a:pt x="109918" y="115925"/>
                </a:lnTo>
                <a:lnTo>
                  <a:pt x="111429" y="108305"/>
                </a:lnTo>
                <a:close/>
              </a:path>
              <a:path w="731520" h="143510">
                <a:moveTo>
                  <a:pt x="135813" y="18288"/>
                </a:moveTo>
                <a:lnTo>
                  <a:pt x="38188" y="18288"/>
                </a:lnTo>
                <a:lnTo>
                  <a:pt x="41236" y="12192"/>
                </a:lnTo>
                <a:lnTo>
                  <a:pt x="44284" y="7620"/>
                </a:lnTo>
                <a:lnTo>
                  <a:pt x="45808" y="1524"/>
                </a:lnTo>
                <a:lnTo>
                  <a:pt x="33616" y="1524"/>
                </a:lnTo>
                <a:lnTo>
                  <a:pt x="27305" y="14947"/>
                </a:lnTo>
                <a:lnTo>
                  <a:pt x="19697" y="27686"/>
                </a:lnTo>
                <a:lnTo>
                  <a:pt x="10642" y="39547"/>
                </a:lnTo>
                <a:lnTo>
                  <a:pt x="0" y="50393"/>
                </a:lnTo>
                <a:lnTo>
                  <a:pt x="3035" y="53441"/>
                </a:lnTo>
                <a:lnTo>
                  <a:pt x="4559" y="56489"/>
                </a:lnTo>
                <a:lnTo>
                  <a:pt x="7607" y="59537"/>
                </a:lnTo>
                <a:lnTo>
                  <a:pt x="14465" y="52400"/>
                </a:lnTo>
                <a:lnTo>
                  <a:pt x="21018" y="44665"/>
                </a:lnTo>
                <a:lnTo>
                  <a:pt x="26987" y="36360"/>
                </a:lnTo>
                <a:lnTo>
                  <a:pt x="32092" y="27432"/>
                </a:lnTo>
                <a:lnTo>
                  <a:pt x="48856" y="27432"/>
                </a:lnTo>
                <a:lnTo>
                  <a:pt x="48856" y="86969"/>
                </a:lnTo>
                <a:lnTo>
                  <a:pt x="61048" y="86969"/>
                </a:lnTo>
                <a:lnTo>
                  <a:pt x="61048" y="76301"/>
                </a:lnTo>
                <a:lnTo>
                  <a:pt x="126669" y="76301"/>
                </a:lnTo>
                <a:lnTo>
                  <a:pt x="126669" y="67157"/>
                </a:lnTo>
                <a:lnTo>
                  <a:pt x="61048" y="67157"/>
                </a:lnTo>
                <a:lnTo>
                  <a:pt x="61048" y="51917"/>
                </a:lnTo>
                <a:lnTo>
                  <a:pt x="126669" y="51917"/>
                </a:lnTo>
                <a:lnTo>
                  <a:pt x="126669" y="42773"/>
                </a:lnTo>
                <a:lnTo>
                  <a:pt x="61048" y="42773"/>
                </a:lnTo>
                <a:lnTo>
                  <a:pt x="61048" y="27432"/>
                </a:lnTo>
                <a:lnTo>
                  <a:pt x="135813" y="27432"/>
                </a:lnTo>
                <a:lnTo>
                  <a:pt x="135813" y="18288"/>
                </a:lnTo>
                <a:close/>
              </a:path>
              <a:path w="731520" h="143510">
                <a:moveTo>
                  <a:pt x="143433" y="120497"/>
                </a:moveTo>
                <a:lnTo>
                  <a:pt x="138544" y="114236"/>
                </a:lnTo>
                <a:lnTo>
                  <a:pt x="132956" y="106972"/>
                </a:lnTo>
                <a:lnTo>
                  <a:pt x="126504" y="98856"/>
                </a:lnTo>
                <a:lnTo>
                  <a:pt x="119062" y="90017"/>
                </a:lnTo>
                <a:lnTo>
                  <a:pt x="111429" y="97637"/>
                </a:lnTo>
                <a:lnTo>
                  <a:pt x="116903" y="104762"/>
                </a:lnTo>
                <a:lnTo>
                  <a:pt x="122097" y="112318"/>
                </a:lnTo>
                <a:lnTo>
                  <a:pt x="127279" y="120180"/>
                </a:lnTo>
                <a:lnTo>
                  <a:pt x="132765" y="128206"/>
                </a:lnTo>
                <a:lnTo>
                  <a:pt x="143433" y="120497"/>
                </a:lnTo>
                <a:close/>
              </a:path>
              <a:path w="731520" h="143510">
                <a:moveTo>
                  <a:pt x="224396" y="7620"/>
                </a:moveTo>
                <a:lnTo>
                  <a:pt x="212115" y="1524"/>
                </a:lnTo>
                <a:lnTo>
                  <a:pt x="198437" y="23571"/>
                </a:lnTo>
                <a:lnTo>
                  <a:pt x="182765" y="43713"/>
                </a:lnTo>
                <a:lnTo>
                  <a:pt x="165341" y="61849"/>
                </a:lnTo>
                <a:lnTo>
                  <a:pt x="146481" y="77825"/>
                </a:lnTo>
                <a:lnTo>
                  <a:pt x="149631" y="80873"/>
                </a:lnTo>
                <a:lnTo>
                  <a:pt x="152679" y="85445"/>
                </a:lnTo>
                <a:lnTo>
                  <a:pt x="154203" y="86969"/>
                </a:lnTo>
                <a:lnTo>
                  <a:pt x="173939" y="70942"/>
                </a:lnTo>
                <a:lnTo>
                  <a:pt x="192112" y="52476"/>
                </a:lnTo>
                <a:lnTo>
                  <a:pt x="208889" y="31419"/>
                </a:lnTo>
                <a:lnTo>
                  <a:pt x="224396" y="7620"/>
                </a:lnTo>
                <a:close/>
              </a:path>
              <a:path w="731520" h="143510">
                <a:moveTo>
                  <a:pt x="288505" y="134302"/>
                </a:moveTo>
                <a:lnTo>
                  <a:pt x="285445" y="129730"/>
                </a:lnTo>
                <a:lnTo>
                  <a:pt x="280301" y="122021"/>
                </a:lnTo>
                <a:lnTo>
                  <a:pt x="251828" y="79349"/>
                </a:lnTo>
                <a:lnTo>
                  <a:pt x="241160" y="85445"/>
                </a:lnTo>
                <a:lnTo>
                  <a:pt x="246634" y="93472"/>
                </a:lnTo>
                <a:lnTo>
                  <a:pt x="251828" y="101650"/>
                </a:lnTo>
                <a:lnTo>
                  <a:pt x="262496" y="118973"/>
                </a:lnTo>
                <a:lnTo>
                  <a:pt x="199199" y="121767"/>
                </a:lnTo>
                <a:lnTo>
                  <a:pt x="184683" y="122021"/>
                </a:lnTo>
                <a:lnTo>
                  <a:pt x="202933" y="102882"/>
                </a:lnTo>
                <a:lnTo>
                  <a:pt x="220916" y="82029"/>
                </a:lnTo>
                <a:lnTo>
                  <a:pt x="238328" y="59448"/>
                </a:lnTo>
                <a:lnTo>
                  <a:pt x="254876" y="35153"/>
                </a:lnTo>
                <a:lnTo>
                  <a:pt x="242684" y="28956"/>
                </a:lnTo>
                <a:lnTo>
                  <a:pt x="227495" y="51549"/>
                </a:lnTo>
                <a:lnTo>
                  <a:pt x="211582" y="73240"/>
                </a:lnTo>
                <a:lnTo>
                  <a:pt x="194805" y="93789"/>
                </a:lnTo>
                <a:lnTo>
                  <a:pt x="177063" y="112877"/>
                </a:lnTo>
                <a:lnTo>
                  <a:pt x="170967" y="118973"/>
                </a:lnTo>
                <a:lnTo>
                  <a:pt x="164871" y="122021"/>
                </a:lnTo>
                <a:lnTo>
                  <a:pt x="160299" y="125158"/>
                </a:lnTo>
                <a:lnTo>
                  <a:pt x="164871" y="137350"/>
                </a:lnTo>
                <a:lnTo>
                  <a:pt x="169443" y="135826"/>
                </a:lnTo>
                <a:lnTo>
                  <a:pt x="175539" y="135826"/>
                </a:lnTo>
                <a:lnTo>
                  <a:pt x="183159" y="134302"/>
                </a:lnTo>
                <a:lnTo>
                  <a:pt x="195427" y="133807"/>
                </a:lnTo>
                <a:lnTo>
                  <a:pt x="238302" y="131089"/>
                </a:lnTo>
                <a:lnTo>
                  <a:pt x="268592" y="129730"/>
                </a:lnTo>
                <a:lnTo>
                  <a:pt x="271640" y="132778"/>
                </a:lnTo>
                <a:lnTo>
                  <a:pt x="274688" y="137350"/>
                </a:lnTo>
                <a:lnTo>
                  <a:pt x="276225" y="141922"/>
                </a:lnTo>
                <a:lnTo>
                  <a:pt x="288505" y="134302"/>
                </a:lnTo>
                <a:close/>
              </a:path>
              <a:path w="731520" h="143510">
                <a:moveTo>
                  <a:pt x="373938" y="45821"/>
                </a:moveTo>
                <a:lnTo>
                  <a:pt x="361746" y="45821"/>
                </a:lnTo>
                <a:lnTo>
                  <a:pt x="361746" y="56489"/>
                </a:lnTo>
                <a:lnTo>
                  <a:pt x="361746" y="93065"/>
                </a:lnTo>
                <a:lnTo>
                  <a:pt x="322033" y="93065"/>
                </a:lnTo>
                <a:lnTo>
                  <a:pt x="322033" y="56489"/>
                </a:lnTo>
                <a:lnTo>
                  <a:pt x="361746" y="56489"/>
                </a:lnTo>
                <a:lnTo>
                  <a:pt x="361746" y="45821"/>
                </a:lnTo>
                <a:lnTo>
                  <a:pt x="309841" y="45821"/>
                </a:lnTo>
                <a:lnTo>
                  <a:pt x="309841" y="112877"/>
                </a:lnTo>
                <a:lnTo>
                  <a:pt x="322033" y="112877"/>
                </a:lnTo>
                <a:lnTo>
                  <a:pt x="322033" y="103733"/>
                </a:lnTo>
                <a:lnTo>
                  <a:pt x="373938" y="103733"/>
                </a:lnTo>
                <a:lnTo>
                  <a:pt x="373938" y="93065"/>
                </a:lnTo>
                <a:lnTo>
                  <a:pt x="373938" y="56489"/>
                </a:lnTo>
                <a:lnTo>
                  <a:pt x="373938" y="45821"/>
                </a:lnTo>
                <a:close/>
              </a:path>
              <a:path w="731520" h="143510">
                <a:moveTo>
                  <a:pt x="436524" y="13716"/>
                </a:moveTo>
                <a:lnTo>
                  <a:pt x="294601" y="13716"/>
                </a:lnTo>
                <a:lnTo>
                  <a:pt x="294601" y="24384"/>
                </a:lnTo>
                <a:lnTo>
                  <a:pt x="399846" y="24384"/>
                </a:lnTo>
                <a:lnTo>
                  <a:pt x="399846" y="126682"/>
                </a:lnTo>
                <a:lnTo>
                  <a:pt x="396798" y="129730"/>
                </a:lnTo>
                <a:lnTo>
                  <a:pt x="375462" y="129730"/>
                </a:lnTo>
                <a:lnTo>
                  <a:pt x="364794" y="128206"/>
                </a:lnTo>
                <a:lnTo>
                  <a:pt x="366318" y="132778"/>
                </a:lnTo>
                <a:lnTo>
                  <a:pt x="366318" y="137350"/>
                </a:lnTo>
                <a:lnTo>
                  <a:pt x="367855" y="141922"/>
                </a:lnTo>
                <a:lnTo>
                  <a:pt x="393750" y="141922"/>
                </a:lnTo>
                <a:lnTo>
                  <a:pt x="401751" y="140766"/>
                </a:lnTo>
                <a:lnTo>
                  <a:pt x="407466" y="137160"/>
                </a:lnTo>
                <a:lnTo>
                  <a:pt x="410895" y="130962"/>
                </a:lnTo>
                <a:lnTo>
                  <a:pt x="411048" y="129730"/>
                </a:lnTo>
                <a:lnTo>
                  <a:pt x="412038" y="122021"/>
                </a:lnTo>
                <a:lnTo>
                  <a:pt x="412038" y="24384"/>
                </a:lnTo>
                <a:lnTo>
                  <a:pt x="436524" y="24384"/>
                </a:lnTo>
                <a:lnTo>
                  <a:pt x="436524" y="13716"/>
                </a:lnTo>
                <a:close/>
              </a:path>
              <a:path w="731520" h="143510">
                <a:moveTo>
                  <a:pt x="508241" y="58013"/>
                </a:moveTo>
                <a:lnTo>
                  <a:pt x="497573" y="58013"/>
                </a:lnTo>
                <a:lnTo>
                  <a:pt x="497573" y="67157"/>
                </a:lnTo>
                <a:lnTo>
                  <a:pt x="497573" y="80873"/>
                </a:lnTo>
                <a:lnTo>
                  <a:pt x="497573" y="88493"/>
                </a:lnTo>
                <a:lnTo>
                  <a:pt x="497573" y="102209"/>
                </a:lnTo>
                <a:lnTo>
                  <a:pt x="460908" y="102209"/>
                </a:lnTo>
                <a:lnTo>
                  <a:pt x="460908" y="88493"/>
                </a:lnTo>
                <a:lnTo>
                  <a:pt x="497573" y="88493"/>
                </a:lnTo>
                <a:lnTo>
                  <a:pt x="497573" y="80873"/>
                </a:lnTo>
                <a:lnTo>
                  <a:pt x="460908" y="80873"/>
                </a:lnTo>
                <a:lnTo>
                  <a:pt x="460908" y="67157"/>
                </a:lnTo>
                <a:lnTo>
                  <a:pt x="497573" y="67157"/>
                </a:lnTo>
                <a:lnTo>
                  <a:pt x="497573" y="58013"/>
                </a:lnTo>
                <a:lnTo>
                  <a:pt x="450240" y="58013"/>
                </a:lnTo>
                <a:lnTo>
                  <a:pt x="450240" y="141922"/>
                </a:lnTo>
                <a:lnTo>
                  <a:pt x="460908" y="141922"/>
                </a:lnTo>
                <a:lnTo>
                  <a:pt x="460908" y="111353"/>
                </a:lnTo>
                <a:lnTo>
                  <a:pt x="497573" y="111353"/>
                </a:lnTo>
                <a:lnTo>
                  <a:pt x="497573" y="128206"/>
                </a:lnTo>
                <a:lnTo>
                  <a:pt x="494525" y="131254"/>
                </a:lnTo>
                <a:lnTo>
                  <a:pt x="480720" y="131254"/>
                </a:lnTo>
                <a:lnTo>
                  <a:pt x="474624" y="129730"/>
                </a:lnTo>
                <a:lnTo>
                  <a:pt x="476148" y="134302"/>
                </a:lnTo>
                <a:lnTo>
                  <a:pt x="476148" y="137350"/>
                </a:lnTo>
                <a:lnTo>
                  <a:pt x="477672" y="140398"/>
                </a:lnTo>
                <a:lnTo>
                  <a:pt x="503669" y="140398"/>
                </a:lnTo>
                <a:lnTo>
                  <a:pt x="508241" y="135826"/>
                </a:lnTo>
                <a:lnTo>
                  <a:pt x="508241" y="131254"/>
                </a:lnTo>
                <a:lnTo>
                  <a:pt x="508241" y="111353"/>
                </a:lnTo>
                <a:lnTo>
                  <a:pt x="508241" y="102209"/>
                </a:lnTo>
                <a:lnTo>
                  <a:pt x="508241" y="88493"/>
                </a:lnTo>
                <a:lnTo>
                  <a:pt x="508241" y="80873"/>
                </a:lnTo>
                <a:lnTo>
                  <a:pt x="508241" y="67157"/>
                </a:lnTo>
                <a:lnTo>
                  <a:pt x="508241" y="58013"/>
                </a:lnTo>
                <a:close/>
              </a:path>
              <a:path w="731520" h="143510">
                <a:moveTo>
                  <a:pt x="518909" y="47345"/>
                </a:moveTo>
                <a:lnTo>
                  <a:pt x="516737" y="44297"/>
                </a:lnTo>
                <a:lnTo>
                  <a:pt x="511314" y="36677"/>
                </a:lnTo>
                <a:lnTo>
                  <a:pt x="496062" y="15240"/>
                </a:lnTo>
                <a:lnTo>
                  <a:pt x="486918" y="19812"/>
                </a:lnTo>
                <a:lnTo>
                  <a:pt x="489953" y="25908"/>
                </a:lnTo>
                <a:lnTo>
                  <a:pt x="493001" y="30480"/>
                </a:lnTo>
                <a:lnTo>
                  <a:pt x="496062" y="35153"/>
                </a:lnTo>
                <a:lnTo>
                  <a:pt x="487514" y="35394"/>
                </a:lnTo>
                <a:lnTo>
                  <a:pt x="468109" y="36449"/>
                </a:lnTo>
                <a:lnTo>
                  <a:pt x="457860" y="36677"/>
                </a:lnTo>
                <a:lnTo>
                  <a:pt x="463804" y="29476"/>
                </a:lnTo>
                <a:lnTo>
                  <a:pt x="470052" y="21729"/>
                </a:lnTo>
                <a:lnTo>
                  <a:pt x="476288" y="13436"/>
                </a:lnTo>
                <a:lnTo>
                  <a:pt x="482244" y="4572"/>
                </a:lnTo>
                <a:lnTo>
                  <a:pt x="471576" y="0"/>
                </a:lnTo>
                <a:lnTo>
                  <a:pt x="463194" y="12763"/>
                </a:lnTo>
                <a:lnTo>
                  <a:pt x="459143" y="18656"/>
                </a:lnTo>
                <a:lnTo>
                  <a:pt x="450240" y="30480"/>
                </a:lnTo>
                <a:lnTo>
                  <a:pt x="445668" y="33629"/>
                </a:lnTo>
                <a:lnTo>
                  <a:pt x="441096" y="36677"/>
                </a:lnTo>
                <a:lnTo>
                  <a:pt x="445668" y="48869"/>
                </a:lnTo>
                <a:lnTo>
                  <a:pt x="471004" y="46583"/>
                </a:lnTo>
                <a:lnTo>
                  <a:pt x="502145" y="44297"/>
                </a:lnTo>
                <a:lnTo>
                  <a:pt x="505206" y="47345"/>
                </a:lnTo>
                <a:lnTo>
                  <a:pt x="508241" y="53441"/>
                </a:lnTo>
                <a:lnTo>
                  <a:pt x="514350" y="50393"/>
                </a:lnTo>
                <a:lnTo>
                  <a:pt x="518909" y="47345"/>
                </a:lnTo>
                <a:close/>
              </a:path>
              <a:path w="731520" h="143510">
                <a:moveTo>
                  <a:pt x="583018" y="86969"/>
                </a:moveTo>
                <a:lnTo>
                  <a:pt x="575398" y="76301"/>
                </a:lnTo>
                <a:lnTo>
                  <a:pt x="564857" y="82613"/>
                </a:lnTo>
                <a:lnTo>
                  <a:pt x="554012" y="87922"/>
                </a:lnTo>
                <a:lnTo>
                  <a:pt x="543166" y="92379"/>
                </a:lnTo>
                <a:lnTo>
                  <a:pt x="532625" y="96113"/>
                </a:lnTo>
                <a:lnTo>
                  <a:pt x="532625" y="73253"/>
                </a:lnTo>
                <a:lnTo>
                  <a:pt x="521957" y="73253"/>
                </a:lnTo>
                <a:lnTo>
                  <a:pt x="521957" y="134302"/>
                </a:lnTo>
                <a:lnTo>
                  <a:pt x="528053" y="140398"/>
                </a:lnTo>
                <a:lnTo>
                  <a:pt x="573874" y="140398"/>
                </a:lnTo>
                <a:lnTo>
                  <a:pt x="578446" y="135826"/>
                </a:lnTo>
                <a:lnTo>
                  <a:pt x="579450" y="129730"/>
                </a:lnTo>
                <a:lnTo>
                  <a:pt x="579970" y="126682"/>
                </a:lnTo>
                <a:lnTo>
                  <a:pt x="581494" y="123634"/>
                </a:lnTo>
                <a:lnTo>
                  <a:pt x="581494" y="115925"/>
                </a:lnTo>
                <a:lnTo>
                  <a:pt x="583018" y="108305"/>
                </a:lnTo>
                <a:lnTo>
                  <a:pt x="578446" y="106781"/>
                </a:lnTo>
                <a:lnTo>
                  <a:pt x="572350" y="103733"/>
                </a:lnTo>
                <a:lnTo>
                  <a:pt x="570826" y="112877"/>
                </a:lnTo>
                <a:lnTo>
                  <a:pt x="570826" y="118973"/>
                </a:lnTo>
                <a:lnTo>
                  <a:pt x="569302" y="123634"/>
                </a:lnTo>
                <a:lnTo>
                  <a:pt x="569302" y="128206"/>
                </a:lnTo>
                <a:lnTo>
                  <a:pt x="566254" y="129730"/>
                </a:lnTo>
                <a:lnTo>
                  <a:pt x="535673" y="129730"/>
                </a:lnTo>
                <a:lnTo>
                  <a:pt x="532625" y="126682"/>
                </a:lnTo>
                <a:lnTo>
                  <a:pt x="532625" y="108305"/>
                </a:lnTo>
                <a:lnTo>
                  <a:pt x="545846" y="103479"/>
                </a:lnTo>
                <a:lnTo>
                  <a:pt x="558393" y="98209"/>
                </a:lnTo>
                <a:lnTo>
                  <a:pt x="563016" y="96113"/>
                </a:lnTo>
                <a:lnTo>
                  <a:pt x="583018" y="86969"/>
                </a:lnTo>
                <a:close/>
              </a:path>
              <a:path w="731520" h="143510">
                <a:moveTo>
                  <a:pt x="583018" y="35153"/>
                </a:moveTo>
                <a:lnTo>
                  <a:pt x="578446" y="35153"/>
                </a:lnTo>
                <a:lnTo>
                  <a:pt x="575398" y="33629"/>
                </a:lnTo>
                <a:lnTo>
                  <a:pt x="570826" y="32105"/>
                </a:lnTo>
                <a:lnTo>
                  <a:pt x="570826" y="45821"/>
                </a:lnTo>
                <a:lnTo>
                  <a:pt x="569302" y="48869"/>
                </a:lnTo>
                <a:lnTo>
                  <a:pt x="569302" y="54965"/>
                </a:lnTo>
                <a:lnTo>
                  <a:pt x="564730" y="56489"/>
                </a:lnTo>
                <a:lnTo>
                  <a:pt x="535673" y="56489"/>
                </a:lnTo>
                <a:lnTo>
                  <a:pt x="534162" y="53441"/>
                </a:lnTo>
                <a:lnTo>
                  <a:pt x="534162" y="39725"/>
                </a:lnTo>
                <a:lnTo>
                  <a:pt x="545592" y="34886"/>
                </a:lnTo>
                <a:lnTo>
                  <a:pt x="557060" y="29578"/>
                </a:lnTo>
                <a:lnTo>
                  <a:pt x="561467" y="27432"/>
                </a:lnTo>
                <a:lnTo>
                  <a:pt x="568515" y="24003"/>
                </a:lnTo>
                <a:lnTo>
                  <a:pt x="579970" y="18288"/>
                </a:lnTo>
                <a:lnTo>
                  <a:pt x="572350" y="9144"/>
                </a:lnTo>
                <a:lnTo>
                  <a:pt x="562952" y="13716"/>
                </a:lnTo>
                <a:lnTo>
                  <a:pt x="543547" y="22860"/>
                </a:lnTo>
                <a:lnTo>
                  <a:pt x="534162" y="27432"/>
                </a:lnTo>
                <a:lnTo>
                  <a:pt x="534162" y="3048"/>
                </a:lnTo>
                <a:lnTo>
                  <a:pt x="521957" y="3048"/>
                </a:lnTo>
                <a:lnTo>
                  <a:pt x="521957" y="61061"/>
                </a:lnTo>
                <a:lnTo>
                  <a:pt x="528053" y="67157"/>
                </a:lnTo>
                <a:lnTo>
                  <a:pt x="572350" y="67157"/>
                </a:lnTo>
                <a:lnTo>
                  <a:pt x="578446" y="62585"/>
                </a:lnTo>
                <a:lnTo>
                  <a:pt x="579666" y="56489"/>
                </a:lnTo>
                <a:lnTo>
                  <a:pt x="579970" y="54965"/>
                </a:lnTo>
                <a:lnTo>
                  <a:pt x="581494" y="50393"/>
                </a:lnTo>
                <a:lnTo>
                  <a:pt x="581494" y="42773"/>
                </a:lnTo>
                <a:lnTo>
                  <a:pt x="583018" y="35153"/>
                </a:lnTo>
                <a:close/>
              </a:path>
              <a:path w="731520" h="143510">
                <a:moveTo>
                  <a:pt x="634923" y="7620"/>
                </a:moveTo>
                <a:lnTo>
                  <a:pt x="622744" y="3048"/>
                </a:lnTo>
                <a:lnTo>
                  <a:pt x="615492" y="23050"/>
                </a:lnTo>
                <a:lnTo>
                  <a:pt x="607415" y="41770"/>
                </a:lnTo>
                <a:lnTo>
                  <a:pt x="598208" y="59080"/>
                </a:lnTo>
                <a:lnTo>
                  <a:pt x="587590" y="74777"/>
                </a:lnTo>
                <a:lnTo>
                  <a:pt x="590638" y="77825"/>
                </a:lnTo>
                <a:lnTo>
                  <a:pt x="593686" y="86969"/>
                </a:lnTo>
                <a:lnTo>
                  <a:pt x="598017" y="81000"/>
                </a:lnTo>
                <a:lnTo>
                  <a:pt x="602068" y="74599"/>
                </a:lnTo>
                <a:lnTo>
                  <a:pt x="606107" y="67906"/>
                </a:lnTo>
                <a:lnTo>
                  <a:pt x="610450" y="61061"/>
                </a:lnTo>
                <a:lnTo>
                  <a:pt x="610450" y="143446"/>
                </a:lnTo>
                <a:lnTo>
                  <a:pt x="622744" y="143446"/>
                </a:lnTo>
                <a:lnTo>
                  <a:pt x="622744" y="61061"/>
                </a:lnTo>
                <a:lnTo>
                  <a:pt x="622744" y="38201"/>
                </a:lnTo>
                <a:lnTo>
                  <a:pt x="625284" y="31026"/>
                </a:lnTo>
                <a:lnTo>
                  <a:pt x="628256" y="23444"/>
                </a:lnTo>
                <a:lnTo>
                  <a:pt x="631507" y="15608"/>
                </a:lnTo>
                <a:lnTo>
                  <a:pt x="634923" y="7620"/>
                </a:lnTo>
                <a:close/>
              </a:path>
              <a:path w="731520" h="143510">
                <a:moveTo>
                  <a:pt x="731024" y="54965"/>
                </a:moveTo>
                <a:lnTo>
                  <a:pt x="688352" y="54965"/>
                </a:lnTo>
                <a:lnTo>
                  <a:pt x="688352" y="3048"/>
                </a:lnTo>
                <a:lnTo>
                  <a:pt x="676071" y="3048"/>
                </a:lnTo>
                <a:lnTo>
                  <a:pt x="676071" y="54965"/>
                </a:lnTo>
                <a:lnTo>
                  <a:pt x="633399" y="54965"/>
                </a:lnTo>
                <a:lnTo>
                  <a:pt x="633399" y="67157"/>
                </a:lnTo>
                <a:lnTo>
                  <a:pt x="676071" y="67157"/>
                </a:lnTo>
                <a:lnTo>
                  <a:pt x="676071" y="143446"/>
                </a:lnTo>
                <a:lnTo>
                  <a:pt x="688352" y="143446"/>
                </a:lnTo>
                <a:lnTo>
                  <a:pt x="688352" y="67157"/>
                </a:lnTo>
                <a:lnTo>
                  <a:pt x="731024" y="67157"/>
                </a:lnTo>
                <a:lnTo>
                  <a:pt x="731024" y="5496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19974" y="4529620"/>
            <a:ext cx="509905" cy="143510"/>
          </a:xfrm>
          <a:custGeom>
            <a:avLst/>
            <a:gdLst/>
            <a:ahLst/>
            <a:cxnLst/>
            <a:rect l="l" t="t" r="r" b="b"/>
            <a:pathLst>
              <a:path w="509905" h="143510">
                <a:moveTo>
                  <a:pt x="77825" y="6096"/>
                </a:moveTo>
                <a:lnTo>
                  <a:pt x="67144" y="0"/>
                </a:lnTo>
                <a:lnTo>
                  <a:pt x="52539" y="21983"/>
                </a:lnTo>
                <a:lnTo>
                  <a:pt x="36385" y="42100"/>
                </a:lnTo>
                <a:lnTo>
                  <a:pt x="18834" y="60223"/>
                </a:lnTo>
                <a:lnTo>
                  <a:pt x="0" y="76200"/>
                </a:lnTo>
                <a:lnTo>
                  <a:pt x="6096" y="82296"/>
                </a:lnTo>
                <a:lnTo>
                  <a:pt x="9144" y="85432"/>
                </a:lnTo>
                <a:lnTo>
                  <a:pt x="28854" y="69151"/>
                </a:lnTo>
                <a:lnTo>
                  <a:pt x="46875" y="50304"/>
                </a:lnTo>
                <a:lnTo>
                  <a:pt x="63182" y="29197"/>
                </a:lnTo>
                <a:lnTo>
                  <a:pt x="77825" y="6096"/>
                </a:lnTo>
                <a:close/>
              </a:path>
              <a:path w="509905" h="143510">
                <a:moveTo>
                  <a:pt x="141922" y="132676"/>
                </a:moveTo>
                <a:lnTo>
                  <a:pt x="138226" y="126580"/>
                </a:lnTo>
                <a:lnTo>
                  <a:pt x="134531" y="120484"/>
                </a:lnTo>
                <a:lnTo>
                  <a:pt x="133616" y="118960"/>
                </a:lnTo>
                <a:lnTo>
                  <a:pt x="124726" y="105244"/>
                </a:lnTo>
                <a:lnTo>
                  <a:pt x="115252" y="91503"/>
                </a:lnTo>
                <a:lnTo>
                  <a:pt x="105244" y="77724"/>
                </a:lnTo>
                <a:lnTo>
                  <a:pt x="96100" y="83820"/>
                </a:lnTo>
                <a:lnTo>
                  <a:pt x="100901" y="91897"/>
                </a:lnTo>
                <a:lnTo>
                  <a:pt x="106006" y="100101"/>
                </a:lnTo>
                <a:lnTo>
                  <a:pt x="111099" y="108559"/>
                </a:lnTo>
                <a:lnTo>
                  <a:pt x="115925" y="117436"/>
                </a:lnTo>
                <a:lnTo>
                  <a:pt x="53251" y="120230"/>
                </a:lnTo>
                <a:lnTo>
                  <a:pt x="38100" y="120484"/>
                </a:lnTo>
                <a:lnTo>
                  <a:pt x="57035" y="101333"/>
                </a:lnTo>
                <a:lnTo>
                  <a:pt x="74942" y="80441"/>
                </a:lnTo>
                <a:lnTo>
                  <a:pt x="91973" y="57835"/>
                </a:lnTo>
                <a:lnTo>
                  <a:pt x="108292" y="33528"/>
                </a:lnTo>
                <a:lnTo>
                  <a:pt x="96100" y="27432"/>
                </a:lnTo>
                <a:lnTo>
                  <a:pt x="81559" y="49758"/>
                </a:lnTo>
                <a:lnTo>
                  <a:pt x="65570" y="71107"/>
                </a:lnTo>
                <a:lnTo>
                  <a:pt x="48437" y="91592"/>
                </a:lnTo>
                <a:lnTo>
                  <a:pt x="30480" y="111340"/>
                </a:lnTo>
                <a:lnTo>
                  <a:pt x="24384" y="115912"/>
                </a:lnTo>
                <a:lnTo>
                  <a:pt x="19812" y="120484"/>
                </a:lnTo>
                <a:lnTo>
                  <a:pt x="13716" y="122008"/>
                </a:lnTo>
                <a:lnTo>
                  <a:pt x="19812" y="135724"/>
                </a:lnTo>
                <a:lnTo>
                  <a:pt x="24384" y="134200"/>
                </a:lnTo>
                <a:lnTo>
                  <a:pt x="30480" y="132676"/>
                </a:lnTo>
                <a:lnTo>
                  <a:pt x="38100" y="132676"/>
                </a:lnTo>
                <a:lnTo>
                  <a:pt x="49517" y="131521"/>
                </a:lnTo>
                <a:lnTo>
                  <a:pt x="123532" y="126580"/>
                </a:lnTo>
                <a:lnTo>
                  <a:pt x="125069" y="131152"/>
                </a:lnTo>
                <a:lnTo>
                  <a:pt x="128104" y="135724"/>
                </a:lnTo>
                <a:lnTo>
                  <a:pt x="131254" y="140296"/>
                </a:lnTo>
                <a:lnTo>
                  <a:pt x="141922" y="132676"/>
                </a:lnTo>
                <a:close/>
              </a:path>
              <a:path w="509905" h="143510">
                <a:moveTo>
                  <a:pt x="231927" y="19812"/>
                </a:moveTo>
                <a:lnTo>
                  <a:pt x="221259" y="15240"/>
                </a:lnTo>
                <a:lnTo>
                  <a:pt x="216369" y="24130"/>
                </a:lnTo>
                <a:lnTo>
                  <a:pt x="210769" y="32575"/>
                </a:lnTo>
                <a:lnTo>
                  <a:pt x="204279" y="40754"/>
                </a:lnTo>
                <a:lnTo>
                  <a:pt x="196786" y="48768"/>
                </a:lnTo>
                <a:lnTo>
                  <a:pt x="189166" y="48768"/>
                </a:lnTo>
                <a:lnTo>
                  <a:pt x="189166" y="30480"/>
                </a:lnTo>
                <a:lnTo>
                  <a:pt x="210591" y="30480"/>
                </a:lnTo>
                <a:lnTo>
                  <a:pt x="210591" y="19812"/>
                </a:lnTo>
                <a:lnTo>
                  <a:pt x="189166" y="19812"/>
                </a:lnTo>
                <a:lnTo>
                  <a:pt x="189166" y="1524"/>
                </a:lnTo>
                <a:lnTo>
                  <a:pt x="180022" y="1524"/>
                </a:lnTo>
                <a:lnTo>
                  <a:pt x="180022" y="19812"/>
                </a:lnTo>
                <a:lnTo>
                  <a:pt x="154114" y="19812"/>
                </a:lnTo>
                <a:lnTo>
                  <a:pt x="154114" y="30480"/>
                </a:lnTo>
                <a:lnTo>
                  <a:pt x="180022" y="30480"/>
                </a:lnTo>
                <a:lnTo>
                  <a:pt x="180022" y="48768"/>
                </a:lnTo>
                <a:lnTo>
                  <a:pt x="148018" y="48768"/>
                </a:lnTo>
                <a:lnTo>
                  <a:pt x="148018" y="57912"/>
                </a:lnTo>
                <a:lnTo>
                  <a:pt x="187642" y="57912"/>
                </a:lnTo>
                <a:lnTo>
                  <a:pt x="178231" y="65659"/>
                </a:lnTo>
                <a:lnTo>
                  <a:pt x="168402" y="72974"/>
                </a:lnTo>
                <a:lnTo>
                  <a:pt x="158280" y="80035"/>
                </a:lnTo>
                <a:lnTo>
                  <a:pt x="148018" y="86956"/>
                </a:lnTo>
                <a:lnTo>
                  <a:pt x="149542" y="90004"/>
                </a:lnTo>
                <a:lnTo>
                  <a:pt x="152590" y="93052"/>
                </a:lnTo>
                <a:lnTo>
                  <a:pt x="154114" y="96100"/>
                </a:lnTo>
                <a:lnTo>
                  <a:pt x="157162" y="93052"/>
                </a:lnTo>
                <a:lnTo>
                  <a:pt x="161734" y="91528"/>
                </a:lnTo>
                <a:lnTo>
                  <a:pt x="164782" y="90004"/>
                </a:lnTo>
                <a:lnTo>
                  <a:pt x="164782" y="141820"/>
                </a:lnTo>
                <a:lnTo>
                  <a:pt x="173926" y="141820"/>
                </a:lnTo>
                <a:lnTo>
                  <a:pt x="173926" y="132676"/>
                </a:lnTo>
                <a:lnTo>
                  <a:pt x="210591" y="132676"/>
                </a:lnTo>
                <a:lnTo>
                  <a:pt x="210591" y="141820"/>
                </a:lnTo>
                <a:lnTo>
                  <a:pt x="221259" y="141820"/>
                </a:lnTo>
                <a:lnTo>
                  <a:pt x="221259" y="132676"/>
                </a:lnTo>
                <a:lnTo>
                  <a:pt x="221259" y="123532"/>
                </a:lnTo>
                <a:lnTo>
                  <a:pt x="221259" y="108292"/>
                </a:lnTo>
                <a:lnTo>
                  <a:pt x="221259" y="99148"/>
                </a:lnTo>
                <a:lnTo>
                  <a:pt x="221259" y="82296"/>
                </a:lnTo>
                <a:lnTo>
                  <a:pt x="221259" y="74676"/>
                </a:lnTo>
                <a:lnTo>
                  <a:pt x="210591" y="74676"/>
                </a:lnTo>
                <a:lnTo>
                  <a:pt x="210591" y="82296"/>
                </a:lnTo>
                <a:lnTo>
                  <a:pt x="210591" y="99148"/>
                </a:lnTo>
                <a:lnTo>
                  <a:pt x="210591" y="108292"/>
                </a:lnTo>
                <a:lnTo>
                  <a:pt x="210591" y="123532"/>
                </a:lnTo>
                <a:lnTo>
                  <a:pt x="173926" y="123532"/>
                </a:lnTo>
                <a:lnTo>
                  <a:pt x="173926" y="108292"/>
                </a:lnTo>
                <a:lnTo>
                  <a:pt x="210591" y="108292"/>
                </a:lnTo>
                <a:lnTo>
                  <a:pt x="210591" y="99148"/>
                </a:lnTo>
                <a:lnTo>
                  <a:pt x="173926" y="99148"/>
                </a:lnTo>
                <a:lnTo>
                  <a:pt x="173926" y="90004"/>
                </a:lnTo>
                <a:lnTo>
                  <a:pt x="173926" y="82296"/>
                </a:lnTo>
                <a:lnTo>
                  <a:pt x="210591" y="82296"/>
                </a:lnTo>
                <a:lnTo>
                  <a:pt x="210591" y="74676"/>
                </a:lnTo>
                <a:lnTo>
                  <a:pt x="184594" y="74676"/>
                </a:lnTo>
                <a:lnTo>
                  <a:pt x="190690" y="68580"/>
                </a:lnTo>
                <a:lnTo>
                  <a:pt x="196786" y="64008"/>
                </a:lnTo>
                <a:lnTo>
                  <a:pt x="201460" y="57912"/>
                </a:lnTo>
                <a:lnTo>
                  <a:pt x="231927" y="57912"/>
                </a:lnTo>
                <a:lnTo>
                  <a:pt x="231927" y="48768"/>
                </a:lnTo>
                <a:lnTo>
                  <a:pt x="210591" y="48768"/>
                </a:lnTo>
                <a:lnTo>
                  <a:pt x="216281" y="41897"/>
                </a:lnTo>
                <a:lnTo>
                  <a:pt x="221830" y="34861"/>
                </a:lnTo>
                <a:lnTo>
                  <a:pt x="227088" y="27559"/>
                </a:lnTo>
                <a:lnTo>
                  <a:pt x="231927" y="19812"/>
                </a:lnTo>
                <a:close/>
              </a:path>
              <a:path w="509905" h="143510">
                <a:moveTo>
                  <a:pt x="289941" y="96100"/>
                </a:moveTo>
                <a:lnTo>
                  <a:pt x="288772" y="85178"/>
                </a:lnTo>
                <a:lnTo>
                  <a:pt x="285178" y="75260"/>
                </a:lnTo>
                <a:lnTo>
                  <a:pt x="279006" y="66230"/>
                </a:lnTo>
                <a:lnTo>
                  <a:pt x="270129" y="57912"/>
                </a:lnTo>
                <a:lnTo>
                  <a:pt x="274675" y="48755"/>
                </a:lnTo>
                <a:lnTo>
                  <a:pt x="279082" y="39433"/>
                </a:lnTo>
                <a:lnTo>
                  <a:pt x="283197" y="29845"/>
                </a:lnTo>
                <a:lnTo>
                  <a:pt x="286893" y="19812"/>
                </a:lnTo>
                <a:lnTo>
                  <a:pt x="286893" y="9144"/>
                </a:lnTo>
                <a:lnTo>
                  <a:pt x="236499" y="9144"/>
                </a:lnTo>
                <a:lnTo>
                  <a:pt x="236499" y="141820"/>
                </a:lnTo>
                <a:lnTo>
                  <a:pt x="247167" y="141820"/>
                </a:lnTo>
                <a:lnTo>
                  <a:pt x="247167" y="19812"/>
                </a:lnTo>
                <a:lnTo>
                  <a:pt x="276225" y="19812"/>
                </a:lnTo>
                <a:lnTo>
                  <a:pt x="270776" y="31800"/>
                </a:lnTo>
                <a:lnTo>
                  <a:pt x="265887" y="42481"/>
                </a:lnTo>
                <a:lnTo>
                  <a:pt x="261556" y="51752"/>
                </a:lnTo>
                <a:lnTo>
                  <a:pt x="257835" y="59436"/>
                </a:lnTo>
                <a:lnTo>
                  <a:pt x="266776" y="68300"/>
                </a:lnTo>
                <a:lnTo>
                  <a:pt x="272973" y="76593"/>
                </a:lnTo>
                <a:lnTo>
                  <a:pt x="276580" y="84340"/>
                </a:lnTo>
                <a:lnTo>
                  <a:pt x="277749" y="91528"/>
                </a:lnTo>
                <a:lnTo>
                  <a:pt x="279273" y="103720"/>
                </a:lnTo>
                <a:lnTo>
                  <a:pt x="274701" y="109816"/>
                </a:lnTo>
                <a:lnTo>
                  <a:pt x="256324" y="109816"/>
                </a:lnTo>
                <a:lnTo>
                  <a:pt x="250215" y="108292"/>
                </a:lnTo>
                <a:lnTo>
                  <a:pt x="250215" y="112864"/>
                </a:lnTo>
                <a:lnTo>
                  <a:pt x="251739" y="117436"/>
                </a:lnTo>
                <a:lnTo>
                  <a:pt x="251739" y="120484"/>
                </a:lnTo>
                <a:lnTo>
                  <a:pt x="259359" y="120484"/>
                </a:lnTo>
                <a:lnTo>
                  <a:pt x="265557" y="122008"/>
                </a:lnTo>
                <a:lnTo>
                  <a:pt x="271653" y="120484"/>
                </a:lnTo>
                <a:lnTo>
                  <a:pt x="279654" y="118186"/>
                </a:lnTo>
                <a:lnTo>
                  <a:pt x="285369" y="113436"/>
                </a:lnTo>
                <a:lnTo>
                  <a:pt x="287058" y="109816"/>
                </a:lnTo>
                <a:lnTo>
                  <a:pt x="288798" y="106133"/>
                </a:lnTo>
                <a:lnTo>
                  <a:pt x="289941" y="96100"/>
                </a:lnTo>
                <a:close/>
              </a:path>
              <a:path w="509905" h="143510">
                <a:moveTo>
                  <a:pt x="332701" y="4572"/>
                </a:moveTo>
                <a:lnTo>
                  <a:pt x="321945" y="1524"/>
                </a:lnTo>
                <a:lnTo>
                  <a:pt x="316801" y="20154"/>
                </a:lnTo>
                <a:lnTo>
                  <a:pt x="310515" y="37338"/>
                </a:lnTo>
                <a:lnTo>
                  <a:pt x="303085" y="53390"/>
                </a:lnTo>
                <a:lnTo>
                  <a:pt x="294513" y="68580"/>
                </a:lnTo>
                <a:lnTo>
                  <a:pt x="297561" y="77724"/>
                </a:lnTo>
                <a:lnTo>
                  <a:pt x="312801" y="57912"/>
                </a:lnTo>
                <a:lnTo>
                  <a:pt x="312801" y="141820"/>
                </a:lnTo>
                <a:lnTo>
                  <a:pt x="321945" y="141820"/>
                </a:lnTo>
                <a:lnTo>
                  <a:pt x="321945" y="57912"/>
                </a:lnTo>
                <a:lnTo>
                  <a:pt x="321945" y="35052"/>
                </a:lnTo>
                <a:lnTo>
                  <a:pt x="324459" y="27940"/>
                </a:lnTo>
                <a:lnTo>
                  <a:pt x="327367" y="20154"/>
                </a:lnTo>
                <a:lnTo>
                  <a:pt x="330123" y="12560"/>
                </a:lnTo>
                <a:lnTo>
                  <a:pt x="332701" y="4572"/>
                </a:lnTo>
                <a:close/>
              </a:path>
              <a:path w="509905" h="143510">
                <a:moveTo>
                  <a:pt x="384517" y="30480"/>
                </a:moveTo>
                <a:lnTo>
                  <a:pt x="361657" y="30480"/>
                </a:lnTo>
                <a:lnTo>
                  <a:pt x="361657" y="1524"/>
                </a:lnTo>
                <a:lnTo>
                  <a:pt x="350989" y="1524"/>
                </a:lnTo>
                <a:lnTo>
                  <a:pt x="350989" y="30480"/>
                </a:lnTo>
                <a:lnTo>
                  <a:pt x="328028" y="30480"/>
                </a:lnTo>
                <a:lnTo>
                  <a:pt x="328028" y="39624"/>
                </a:lnTo>
                <a:lnTo>
                  <a:pt x="350989" y="39624"/>
                </a:lnTo>
                <a:lnTo>
                  <a:pt x="350989" y="68580"/>
                </a:lnTo>
                <a:lnTo>
                  <a:pt x="335749" y="68580"/>
                </a:lnTo>
                <a:lnTo>
                  <a:pt x="335749" y="131152"/>
                </a:lnTo>
                <a:lnTo>
                  <a:pt x="344893" y="131152"/>
                </a:lnTo>
                <a:lnTo>
                  <a:pt x="344893" y="122008"/>
                </a:lnTo>
                <a:lnTo>
                  <a:pt x="379945" y="122008"/>
                </a:lnTo>
                <a:lnTo>
                  <a:pt x="379945" y="111340"/>
                </a:lnTo>
                <a:lnTo>
                  <a:pt x="379945" y="77724"/>
                </a:lnTo>
                <a:lnTo>
                  <a:pt x="379945" y="68580"/>
                </a:lnTo>
                <a:lnTo>
                  <a:pt x="369277" y="68580"/>
                </a:lnTo>
                <a:lnTo>
                  <a:pt x="369277" y="77724"/>
                </a:lnTo>
                <a:lnTo>
                  <a:pt x="369277" y="111340"/>
                </a:lnTo>
                <a:lnTo>
                  <a:pt x="344893" y="111340"/>
                </a:lnTo>
                <a:lnTo>
                  <a:pt x="344893" y="77724"/>
                </a:lnTo>
                <a:lnTo>
                  <a:pt x="369277" y="77724"/>
                </a:lnTo>
                <a:lnTo>
                  <a:pt x="369277" y="68580"/>
                </a:lnTo>
                <a:lnTo>
                  <a:pt x="361657" y="68580"/>
                </a:lnTo>
                <a:lnTo>
                  <a:pt x="361657" y="39624"/>
                </a:lnTo>
                <a:lnTo>
                  <a:pt x="384517" y="39624"/>
                </a:lnTo>
                <a:lnTo>
                  <a:pt x="384517" y="30480"/>
                </a:lnTo>
                <a:close/>
              </a:path>
              <a:path w="509905" h="143510">
                <a:moveTo>
                  <a:pt x="437959" y="129628"/>
                </a:moveTo>
                <a:lnTo>
                  <a:pt x="415099" y="105244"/>
                </a:lnTo>
                <a:lnTo>
                  <a:pt x="420217" y="93052"/>
                </a:lnTo>
                <a:lnTo>
                  <a:pt x="421119" y="90906"/>
                </a:lnTo>
                <a:lnTo>
                  <a:pt x="425577" y="75107"/>
                </a:lnTo>
                <a:lnTo>
                  <a:pt x="428599" y="57594"/>
                </a:lnTo>
                <a:lnTo>
                  <a:pt x="430339" y="38100"/>
                </a:lnTo>
                <a:lnTo>
                  <a:pt x="436435" y="38100"/>
                </a:lnTo>
                <a:lnTo>
                  <a:pt x="436435" y="28956"/>
                </a:lnTo>
                <a:lnTo>
                  <a:pt x="419671" y="28956"/>
                </a:lnTo>
                <a:lnTo>
                  <a:pt x="419671" y="38100"/>
                </a:lnTo>
                <a:lnTo>
                  <a:pt x="418211" y="54394"/>
                </a:lnTo>
                <a:lnTo>
                  <a:pt x="416052" y="68973"/>
                </a:lnTo>
                <a:lnTo>
                  <a:pt x="413016" y="81864"/>
                </a:lnTo>
                <a:lnTo>
                  <a:pt x="409003" y="93052"/>
                </a:lnTo>
                <a:lnTo>
                  <a:pt x="404977" y="81267"/>
                </a:lnTo>
                <a:lnTo>
                  <a:pt x="398233" y="41148"/>
                </a:lnTo>
                <a:lnTo>
                  <a:pt x="399859" y="39624"/>
                </a:lnTo>
                <a:lnTo>
                  <a:pt x="399859" y="38100"/>
                </a:lnTo>
                <a:lnTo>
                  <a:pt x="419671" y="38100"/>
                </a:lnTo>
                <a:lnTo>
                  <a:pt x="419671" y="28956"/>
                </a:lnTo>
                <a:lnTo>
                  <a:pt x="402907" y="28956"/>
                </a:lnTo>
                <a:lnTo>
                  <a:pt x="404926" y="22339"/>
                </a:lnTo>
                <a:lnTo>
                  <a:pt x="406527" y="16002"/>
                </a:lnTo>
                <a:lnTo>
                  <a:pt x="407835" y="9677"/>
                </a:lnTo>
                <a:lnTo>
                  <a:pt x="409003" y="3048"/>
                </a:lnTo>
                <a:lnTo>
                  <a:pt x="398233" y="1524"/>
                </a:lnTo>
                <a:lnTo>
                  <a:pt x="395135" y="19227"/>
                </a:lnTo>
                <a:lnTo>
                  <a:pt x="390601" y="35623"/>
                </a:lnTo>
                <a:lnTo>
                  <a:pt x="384937" y="50609"/>
                </a:lnTo>
                <a:lnTo>
                  <a:pt x="378421" y="64008"/>
                </a:lnTo>
                <a:lnTo>
                  <a:pt x="379945" y="67056"/>
                </a:lnTo>
                <a:lnTo>
                  <a:pt x="382993" y="70104"/>
                </a:lnTo>
                <a:lnTo>
                  <a:pt x="384517" y="73152"/>
                </a:lnTo>
                <a:lnTo>
                  <a:pt x="386054" y="68580"/>
                </a:lnTo>
                <a:lnTo>
                  <a:pt x="392150" y="59436"/>
                </a:lnTo>
                <a:lnTo>
                  <a:pt x="393598" y="71716"/>
                </a:lnTo>
                <a:lnTo>
                  <a:pt x="395770" y="83299"/>
                </a:lnTo>
                <a:lnTo>
                  <a:pt x="398818" y="94018"/>
                </a:lnTo>
                <a:lnTo>
                  <a:pt x="402907" y="103720"/>
                </a:lnTo>
                <a:lnTo>
                  <a:pt x="397725" y="111709"/>
                </a:lnTo>
                <a:lnTo>
                  <a:pt x="391579" y="119532"/>
                </a:lnTo>
                <a:lnTo>
                  <a:pt x="384594" y="127088"/>
                </a:lnTo>
                <a:lnTo>
                  <a:pt x="376910" y="134200"/>
                </a:lnTo>
                <a:lnTo>
                  <a:pt x="379945" y="137248"/>
                </a:lnTo>
                <a:lnTo>
                  <a:pt x="381482" y="140296"/>
                </a:lnTo>
                <a:lnTo>
                  <a:pt x="384517" y="143344"/>
                </a:lnTo>
                <a:lnTo>
                  <a:pt x="391337" y="136474"/>
                </a:lnTo>
                <a:lnTo>
                  <a:pt x="397903" y="129438"/>
                </a:lnTo>
                <a:lnTo>
                  <a:pt x="403885" y="122135"/>
                </a:lnTo>
                <a:lnTo>
                  <a:pt x="409003" y="114388"/>
                </a:lnTo>
                <a:lnTo>
                  <a:pt x="413854" y="121869"/>
                </a:lnTo>
                <a:lnTo>
                  <a:pt x="419290" y="128498"/>
                </a:lnTo>
                <a:lnTo>
                  <a:pt x="425284" y="134543"/>
                </a:lnTo>
                <a:lnTo>
                  <a:pt x="431863" y="140296"/>
                </a:lnTo>
                <a:lnTo>
                  <a:pt x="433387" y="137248"/>
                </a:lnTo>
                <a:lnTo>
                  <a:pt x="436435" y="134200"/>
                </a:lnTo>
                <a:lnTo>
                  <a:pt x="437959" y="129628"/>
                </a:lnTo>
                <a:close/>
              </a:path>
              <a:path w="509905" h="143510">
                <a:moveTo>
                  <a:pt x="482257" y="111340"/>
                </a:moveTo>
                <a:lnTo>
                  <a:pt x="480720" y="108292"/>
                </a:lnTo>
                <a:lnTo>
                  <a:pt x="477685" y="106768"/>
                </a:lnTo>
                <a:lnTo>
                  <a:pt x="468528" y="106768"/>
                </a:lnTo>
                <a:lnTo>
                  <a:pt x="467017" y="108292"/>
                </a:lnTo>
                <a:lnTo>
                  <a:pt x="465391" y="111340"/>
                </a:lnTo>
                <a:lnTo>
                  <a:pt x="463867" y="112864"/>
                </a:lnTo>
                <a:lnTo>
                  <a:pt x="463867" y="117436"/>
                </a:lnTo>
                <a:lnTo>
                  <a:pt x="465391" y="120484"/>
                </a:lnTo>
                <a:lnTo>
                  <a:pt x="467017" y="122008"/>
                </a:lnTo>
                <a:lnTo>
                  <a:pt x="468528" y="123532"/>
                </a:lnTo>
                <a:lnTo>
                  <a:pt x="471576" y="125056"/>
                </a:lnTo>
                <a:lnTo>
                  <a:pt x="476148" y="125056"/>
                </a:lnTo>
                <a:lnTo>
                  <a:pt x="477685" y="123532"/>
                </a:lnTo>
                <a:lnTo>
                  <a:pt x="480720" y="122008"/>
                </a:lnTo>
                <a:lnTo>
                  <a:pt x="482257" y="120484"/>
                </a:lnTo>
                <a:lnTo>
                  <a:pt x="482257" y="111340"/>
                </a:lnTo>
                <a:close/>
              </a:path>
              <a:path w="509905" h="143510">
                <a:moveTo>
                  <a:pt x="509676" y="28956"/>
                </a:moveTo>
                <a:lnTo>
                  <a:pt x="506628" y="21336"/>
                </a:lnTo>
                <a:lnTo>
                  <a:pt x="500545" y="16764"/>
                </a:lnTo>
                <a:lnTo>
                  <a:pt x="495973" y="12192"/>
                </a:lnTo>
                <a:lnTo>
                  <a:pt x="488340" y="9144"/>
                </a:lnTo>
                <a:lnTo>
                  <a:pt x="479196" y="9144"/>
                </a:lnTo>
                <a:lnTo>
                  <a:pt x="471678" y="9702"/>
                </a:lnTo>
                <a:lnTo>
                  <a:pt x="464858" y="11239"/>
                </a:lnTo>
                <a:lnTo>
                  <a:pt x="458330" y="13652"/>
                </a:lnTo>
                <a:lnTo>
                  <a:pt x="451675" y="16764"/>
                </a:lnTo>
                <a:lnTo>
                  <a:pt x="451675" y="32004"/>
                </a:lnTo>
                <a:lnTo>
                  <a:pt x="457428" y="27127"/>
                </a:lnTo>
                <a:lnTo>
                  <a:pt x="463334" y="23812"/>
                </a:lnTo>
                <a:lnTo>
                  <a:pt x="469531" y="21932"/>
                </a:lnTo>
                <a:lnTo>
                  <a:pt x="476148" y="21336"/>
                </a:lnTo>
                <a:lnTo>
                  <a:pt x="482257" y="21336"/>
                </a:lnTo>
                <a:lnTo>
                  <a:pt x="486829" y="22860"/>
                </a:lnTo>
                <a:lnTo>
                  <a:pt x="492912" y="28956"/>
                </a:lnTo>
                <a:lnTo>
                  <a:pt x="495973" y="33528"/>
                </a:lnTo>
                <a:lnTo>
                  <a:pt x="495973" y="42672"/>
                </a:lnTo>
                <a:lnTo>
                  <a:pt x="494436" y="45720"/>
                </a:lnTo>
                <a:lnTo>
                  <a:pt x="491401" y="50292"/>
                </a:lnTo>
                <a:lnTo>
                  <a:pt x="489864" y="53340"/>
                </a:lnTo>
                <a:lnTo>
                  <a:pt x="486829" y="56388"/>
                </a:lnTo>
                <a:lnTo>
                  <a:pt x="480720" y="60960"/>
                </a:lnTo>
                <a:lnTo>
                  <a:pt x="476148" y="64008"/>
                </a:lnTo>
                <a:lnTo>
                  <a:pt x="473113" y="68580"/>
                </a:lnTo>
                <a:lnTo>
                  <a:pt x="470052" y="71628"/>
                </a:lnTo>
                <a:lnTo>
                  <a:pt x="467017" y="80772"/>
                </a:lnTo>
                <a:lnTo>
                  <a:pt x="467017" y="91528"/>
                </a:lnTo>
                <a:lnTo>
                  <a:pt x="479196" y="91528"/>
                </a:lnTo>
                <a:lnTo>
                  <a:pt x="479196" y="80772"/>
                </a:lnTo>
                <a:lnTo>
                  <a:pt x="480720" y="77724"/>
                </a:lnTo>
                <a:lnTo>
                  <a:pt x="482257" y="76200"/>
                </a:lnTo>
                <a:lnTo>
                  <a:pt x="483768" y="73152"/>
                </a:lnTo>
                <a:lnTo>
                  <a:pt x="486829" y="70104"/>
                </a:lnTo>
                <a:lnTo>
                  <a:pt x="499008" y="60960"/>
                </a:lnTo>
                <a:lnTo>
                  <a:pt x="508152" y="47244"/>
                </a:lnTo>
                <a:lnTo>
                  <a:pt x="509676" y="41148"/>
                </a:lnTo>
                <a:lnTo>
                  <a:pt x="509676" y="2895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object 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915096" y="4528096"/>
            <a:ext cx="1509420" cy="14486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529774" y="4529620"/>
            <a:ext cx="1220914" cy="143344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4856035" y="4529620"/>
            <a:ext cx="1026160" cy="143510"/>
          </a:xfrm>
          <a:custGeom>
            <a:avLst/>
            <a:gdLst/>
            <a:ahLst/>
            <a:cxnLst/>
            <a:rect l="l" t="t" r="r" b="b"/>
            <a:pathLst>
              <a:path w="1026160" h="143510">
                <a:moveTo>
                  <a:pt x="143446" y="97624"/>
                </a:moveTo>
                <a:lnTo>
                  <a:pt x="134302" y="94576"/>
                </a:lnTo>
                <a:lnTo>
                  <a:pt x="131254" y="93052"/>
                </a:lnTo>
                <a:lnTo>
                  <a:pt x="129730" y="100672"/>
                </a:lnTo>
                <a:lnTo>
                  <a:pt x="129730" y="108292"/>
                </a:lnTo>
                <a:lnTo>
                  <a:pt x="128206" y="114388"/>
                </a:lnTo>
                <a:lnTo>
                  <a:pt x="126682" y="122008"/>
                </a:lnTo>
                <a:lnTo>
                  <a:pt x="120586" y="125056"/>
                </a:lnTo>
                <a:lnTo>
                  <a:pt x="36677" y="125056"/>
                </a:lnTo>
                <a:lnTo>
                  <a:pt x="32092" y="120484"/>
                </a:lnTo>
                <a:lnTo>
                  <a:pt x="32092" y="54864"/>
                </a:lnTo>
                <a:lnTo>
                  <a:pt x="65633" y="48768"/>
                </a:lnTo>
                <a:lnTo>
                  <a:pt x="65633" y="111340"/>
                </a:lnTo>
                <a:lnTo>
                  <a:pt x="77812" y="111340"/>
                </a:lnTo>
                <a:lnTo>
                  <a:pt x="77812" y="45720"/>
                </a:lnTo>
                <a:lnTo>
                  <a:pt x="116014" y="38100"/>
                </a:lnTo>
                <a:lnTo>
                  <a:pt x="115773" y="46126"/>
                </a:lnTo>
                <a:lnTo>
                  <a:pt x="114719" y="62750"/>
                </a:lnTo>
                <a:lnTo>
                  <a:pt x="114490" y="76200"/>
                </a:lnTo>
                <a:lnTo>
                  <a:pt x="112966" y="80772"/>
                </a:lnTo>
                <a:lnTo>
                  <a:pt x="109918" y="83820"/>
                </a:lnTo>
                <a:lnTo>
                  <a:pt x="106870" y="85432"/>
                </a:lnTo>
                <a:lnTo>
                  <a:pt x="102298" y="83820"/>
                </a:lnTo>
                <a:lnTo>
                  <a:pt x="85432" y="83820"/>
                </a:lnTo>
                <a:lnTo>
                  <a:pt x="85432" y="88480"/>
                </a:lnTo>
                <a:lnTo>
                  <a:pt x="86956" y="91528"/>
                </a:lnTo>
                <a:lnTo>
                  <a:pt x="86956" y="96100"/>
                </a:lnTo>
                <a:lnTo>
                  <a:pt x="111442" y="96100"/>
                </a:lnTo>
                <a:lnTo>
                  <a:pt x="117538" y="94576"/>
                </a:lnTo>
                <a:lnTo>
                  <a:pt x="120586" y="90004"/>
                </a:lnTo>
                <a:lnTo>
                  <a:pt x="123634" y="86956"/>
                </a:lnTo>
                <a:lnTo>
                  <a:pt x="125158" y="80772"/>
                </a:lnTo>
                <a:lnTo>
                  <a:pt x="125158" y="71628"/>
                </a:lnTo>
                <a:lnTo>
                  <a:pt x="126060" y="62776"/>
                </a:lnTo>
                <a:lnTo>
                  <a:pt x="128206" y="25908"/>
                </a:lnTo>
                <a:lnTo>
                  <a:pt x="77812" y="35052"/>
                </a:lnTo>
                <a:lnTo>
                  <a:pt x="77812" y="1524"/>
                </a:lnTo>
                <a:lnTo>
                  <a:pt x="65633" y="1524"/>
                </a:lnTo>
                <a:lnTo>
                  <a:pt x="65633" y="36576"/>
                </a:lnTo>
                <a:lnTo>
                  <a:pt x="32092" y="42672"/>
                </a:lnTo>
                <a:lnTo>
                  <a:pt x="32092" y="16764"/>
                </a:lnTo>
                <a:lnTo>
                  <a:pt x="21336" y="16764"/>
                </a:lnTo>
                <a:lnTo>
                  <a:pt x="21336" y="45720"/>
                </a:lnTo>
                <a:lnTo>
                  <a:pt x="0" y="48768"/>
                </a:lnTo>
                <a:lnTo>
                  <a:pt x="1524" y="59436"/>
                </a:lnTo>
                <a:lnTo>
                  <a:pt x="21336" y="56388"/>
                </a:lnTo>
                <a:lnTo>
                  <a:pt x="21336" y="115912"/>
                </a:lnTo>
                <a:lnTo>
                  <a:pt x="22517" y="124802"/>
                </a:lnTo>
                <a:lnTo>
                  <a:pt x="26289" y="130962"/>
                </a:lnTo>
                <a:lnTo>
                  <a:pt x="32943" y="134569"/>
                </a:lnTo>
                <a:lnTo>
                  <a:pt x="42760" y="135724"/>
                </a:lnTo>
                <a:lnTo>
                  <a:pt x="114490" y="135724"/>
                </a:lnTo>
                <a:lnTo>
                  <a:pt x="141922" y="106768"/>
                </a:lnTo>
                <a:lnTo>
                  <a:pt x="143446" y="97624"/>
                </a:lnTo>
                <a:close/>
              </a:path>
              <a:path w="1026160" h="143510">
                <a:moveTo>
                  <a:pt x="227355" y="44196"/>
                </a:moveTo>
                <a:lnTo>
                  <a:pt x="215163" y="44196"/>
                </a:lnTo>
                <a:lnTo>
                  <a:pt x="215163" y="54864"/>
                </a:lnTo>
                <a:lnTo>
                  <a:pt x="215163" y="91528"/>
                </a:lnTo>
                <a:lnTo>
                  <a:pt x="175552" y="91528"/>
                </a:lnTo>
                <a:lnTo>
                  <a:pt x="175552" y="54864"/>
                </a:lnTo>
                <a:lnTo>
                  <a:pt x="215163" y="54864"/>
                </a:lnTo>
                <a:lnTo>
                  <a:pt x="215163" y="44196"/>
                </a:lnTo>
                <a:lnTo>
                  <a:pt x="163258" y="44196"/>
                </a:lnTo>
                <a:lnTo>
                  <a:pt x="163258" y="111340"/>
                </a:lnTo>
                <a:lnTo>
                  <a:pt x="175552" y="111340"/>
                </a:lnTo>
                <a:lnTo>
                  <a:pt x="175552" y="100672"/>
                </a:lnTo>
                <a:lnTo>
                  <a:pt x="227355" y="100672"/>
                </a:lnTo>
                <a:lnTo>
                  <a:pt x="227355" y="91528"/>
                </a:lnTo>
                <a:lnTo>
                  <a:pt x="227355" y="54864"/>
                </a:lnTo>
                <a:lnTo>
                  <a:pt x="227355" y="44196"/>
                </a:lnTo>
                <a:close/>
              </a:path>
              <a:path w="1026160" h="143510">
                <a:moveTo>
                  <a:pt x="289941" y="12192"/>
                </a:moveTo>
                <a:lnTo>
                  <a:pt x="148018" y="12192"/>
                </a:lnTo>
                <a:lnTo>
                  <a:pt x="148018" y="22860"/>
                </a:lnTo>
                <a:lnTo>
                  <a:pt x="253365" y="22860"/>
                </a:lnTo>
                <a:lnTo>
                  <a:pt x="253365" y="123532"/>
                </a:lnTo>
                <a:lnTo>
                  <a:pt x="250317" y="128104"/>
                </a:lnTo>
                <a:lnTo>
                  <a:pt x="228879" y="128104"/>
                </a:lnTo>
                <a:lnTo>
                  <a:pt x="218211" y="126580"/>
                </a:lnTo>
                <a:lnTo>
                  <a:pt x="219735" y="131152"/>
                </a:lnTo>
                <a:lnTo>
                  <a:pt x="219735" y="135724"/>
                </a:lnTo>
                <a:lnTo>
                  <a:pt x="221272" y="140296"/>
                </a:lnTo>
                <a:lnTo>
                  <a:pt x="247269" y="140296"/>
                </a:lnTo>
                <a:lnTo>
                  <a:pt x="255270" y="138925"/>
                </a:lnTo>
                <a:lnTo>
                  <a:pt x="260985" y="134962"/>
                </a:lnTo>
                <a:lnTo>
                  <a:pt x="264414" y="128727"/>
                </a:lnTo>
                <a:lnTo>
                  <a:pt x="264490" y="128104"/>
                </a:lnTo>
                <a:lnTo>
                  <a:pt x="265557" y="120484"/>
                </a:lnTo>
                <a:lnTo>
                  <a:pt x="265557" y="22860"/>
                </a:lnTo>
                <a:lnTo>
                  <a:pt x="289941" y="22860"/>
                </a:lnTo>
                <a:lnTo>
                  <a:pt x="289941" y="12192"/>
                </a:lnTo>
                <a:close/>
              </a:path>
              <a:path w="1026160" h="143510">
                <a:moveTo>
                  <a:pt x="360146" y="97624"/>
                </a:moveTo>
                <a:lnTo>
                  <a:pt x="358609" y="94576"/>
                </a:lnTo>
                <a:lnTo>
                  <a:pt x="358609" y="83820"/>
                </a:lnTo>
                <a:lnTo>
                  <a:pt x="346608" y="91325"/>
                </a:lnTo>
                <a:lnTo>
                  <a:pt x="335749" y="97815"/>
                </a:lnTo>
                <a:lnTo>
                  <a:pt x="317461" y="108292"/>
                </a:lnTo>
                <a:lnTo>
                  <a:pt x="317461" y="6096"/>
                </a:lnTo>
                <a:lnTo>
                  <a:pt x="306793" y="6096"/>
                </a:lnTo>
                <a:lnTo>
                  <a:pt x="306793" y="111340"/>
                </a:lnTo>
                <a:lnTo>
                  <a:pt x="303758" y="115912"/>
                </a:lnTo>
                <a:lnTo>
                  <a:pt x="299085" y="120497"/>
                </a:lnTo>
                <a:lnTo>
                  <a:pt x="308317" y="131152"/>
                </a:lnTo>
                <a:lnTo>
                  <a:pt x="312902" y="126580"/>
                </a:lnTo>
                <a:lnTo>
                  <a:pt x="315937" y="125056"/>
                </a:lnTo>
                <a:lnTo>
                  <a:pt x="322199" y="120777"/>
                </a:lnTo>
                <a:lnTo>
                  <a:pt x="331749" y="114769"/>
                </a:lnTo>
                <a:lnTo>
                  <a:pt x="342404" y="108292"/>
                </a:lnTo>
                <a:lnTo>
                  <a:pt x="360146" y="97624"/>
                </a:lnTo>
                <a:close/>
              </a:path>
              <a:path w="1026160" h="143510">
                <a:moveTo>
                  <a:pt x="373951" y="36576"/>
                </a:moveTo>
                <a:lnTo>
                  <a:pt x="368198" y="26581"/>
                </a:lnTo>
                <a:lnTo>
                  <a:pt x="362623" y="17145"/>
                </a:lnTo>
                <a:lnTo>
                  <a:pt x="357339" y="8293"/>
                </a:lnTo>
                <a:lnTo>
                  <a:pt x="352513" y="0"/>
                </a:lnTo>
                <a:lnTo>
                  <a:pt x="341858" y="6096"/>
                </a:lnTo>
                <a:lnTo>
                  <a:pt x="346684" y="14389"/>
                </a:lnTo>
                <a:lnTo>
                  <a:pt x="351942" y="23241"/>
                </a:lnTo>
                <a:lnTo>
                  <a:pt x="357479" y="32677"/>
                </a:lnTo>
                <a:lnTo>
                  <a:pt x="363181" y="42672"/>
                </a:lnTo>
                <a:lnTo>
                  <a:pt x="373951" y="36576"/>
                </a:lnTo>
                <a:close/>
              </a:path>
              <a:path w="1026160" h="143510">
                <a:moveTo>
                  <a:pt x="438048" y="129628"/>
                </a:moveTo>
                <a:lnTo>
                  <a:pt x="429971" y="120497"/>
                </a:lnTo>
                <a:lnTo>
                  <a:pt x="421767" y="111340"/>
                </a:lnTo>
                <a:lnTo>
                  <a:pt x="414718" y="103720"/>
                </a:lnTo>
                <a:lnTo>
                  <a:pt x="413308" y="102196"/>
                </a:lnTo>
                <a:lnTo>
                  <a:pt x="404431" y="93052"/>
                </a:lnTo>
                <a:lnTo>
                  <a:pt x="409308" y="80429"/>
                </a:lnTo>
                <a:lnTo>
                  <a:pt x="412623" y="65544"/>
                </a:lnTo>
                <a:lnTo>
                  <a:pt x="414502" y="48399"/>
                </a:lnTo>
                <a:lnTo>
                  <a:pt x="414985" y="32677"/>
                </a:lnTo>
                <a:lnTo>
                  <a:pt x="415099" y="4572"/>
                </a:lnTo>
                <a:lnTo>
                  <a:pt x="402907" y="4572"/>
                </a:lnTo>
                <a:lnTo>
                  <a:pt x="402907" y="28956"/>
                </a:lnTo>
                <a:lnTo>
                  <a:pt x="402069" y="49276"/>
                </a:lnTo>
                <a:lnTo>
                  <a:pt x="390715" y="94576"/>
                </a:lnTo>
                <a:lnTo>
                  <a:pt x="357835" y="124155"/>
                </a:lnTo>
                <a:lnTo>
                  <a:pt x="341858" y="132676"/>
                </a:lnTo>
                <a:lnTo>
                  <a:pt x="344893" y="137248"/>
                </a:lnTo>
                <a:lnTo>
                  <a:pt x="346417" y="140296"/>
                </a:lnTo>
                <a:lnTo>
                  <a:pt x="349465" y="143344"/>
                </a:lnTo>
                <a:lnTo>
                  <a:pt x="364642" y="135013"/>
                </a:lnTo>
                <a:lnTo>
                  <a:pt x="377939" y="125818"/>
                </a:lnTo>
                <a:lnTo>
                  <a:pt x="389204" y="115493"/>
                </a:lnTo>
                <a:lnTo>
                  <a:pt x="398335" y="103720"/>
                </a:lnTo>
                <a:lnTo>
                  <a:pt x="406095" y="111988"/>
                </a:lnTo>
                <a:lnTo>
                  <a:pt x="413651" y="120777"/>
                </a:lnTo>
                <a:lnTo>
                  <a:pt x="421043" y="129654"/>
                </a:lnTo>
                <a:lnTo>
                  <a:pt x="428815" y="138772"/>
                </a:lnTo>
                <a:lnTo>
                  <a:pt x="438048" y="129628"/>
                </a:lnTo>
                <a:close/>
              </a:path>
              <a:path w="1026160" h="143510">
                <a:moveTo>
                  <a:pt x="561594" y="6096"/>
                </a:moveTo>
                <a:lnTo>
                  <a:pt x="550926" y="6096"/>
                </a:lnTo>
                <a:lnTo>
                  <a:pt x="550926" y="15240"/>
                </a:lnTo>
                <a:lnTo>
                  <a:pt x="550926" y="28956"/>
                </a:lnTo>
                <a:lnTo>
                  <a:pt x="550926" y="38100"/>
                </a:lnTo>
                <a:lnTo>
                  <a:pt x="550926" y="50292"/>
                </a:lnTo>
                <a:lnTo>
                  <a:pt x="476148" y="50292"/>
                </a:lnTo>
                <a:lnTo>
                  <a:pt x="476148" y="38100"/>
                </a:lnTo>
                <a:lnTo>
                  <a:pt x="550926" y="38100"/>
                </a:lnTo>
                <a:lnTo>
                  <a:pt x="550926" y="28956"/>
                </a:lnTo>
                <a:lnTo>
                  <a:pt x="476148" y="28956"/>
                </a:lnTo>
                <a:lnTo>
                  <a:pt x="476148" y="15240"/>
                </a:lnTo>
                <a:lnTo>
                  <a:pt x="550926" y="15240"/>
                </a:lnTo>
                <a:lnTo>
                  <a:pt x="550926" y="6096"/>
                </a:lnTo>
                <a:lnTo>
                  <a:pt x="463956" y="6096"/>
                </a:lnTo>
                <a:lnTo>
                  <a:pt x="463956" y="65532"/>
                </a:lnTo>
                <a:lnTo>
                  <a:pt x="476148" y="65532"/>
                </a:lnTo>
                <a:lnTo>
                  <a:pt x="476148" y="59436"/>
                </a:lnTo>
                <a:lnTo>
                  <a:pt x="550926" y="59436"/>
                </a:lnTo>
                <a:lnTo>
                  <a:pt x="550926" y="65532"/>
                </a:lnTo>
                <a:lnTo>
                  <a:pt x="561594" y="65532"/>
                </a:lnTo>
                <a:lnTo>
                  <a:pt x="561594" y="59436"/>
                </a:lnTo>
                <a:lnTo>
                  <a:pt x="561594" y="50292"/>
                </a:lnTo>
                <a:lnTo>
                  <a:pt x="561594" y="38100"/>
                </a:lnTo>
                <a:lnTo>
                  <a:pt x="561594" y="28956"/>
                </a:lnTo>
                <a:lnTo>
                  <a:pt x="561594" y="15240"/>
                </a:lnTo>
                <a:lnTo>
                  <a:pt x="561594" y="6096"/>
                </a:lnTo>
                <a:close/>
              </a:path>
              <a:path w="1026160" h="143510">
                <a:moveTo>
                  <a:pt x="586066" y="126580"/>
                </a:moveTo>
                <a:lnTo>
                  <a:pt x="521970" y="126580"/>
                </a:lnTo>
                <a:lnTo>
                  <a:pt x="521970" y="106768"/>
                </a:lnTo>
                <a:lnTo>
                  <a:pt x="572350" y="106768"/>
                </a:lnTo>
                <a:lnTo>
                  <a:pt x="572350" y="97624"/>
                </a:lnTo>
                <a:lnTo>
                  <a:pt x="521970" y="97624"/>
                </a:lnTo>
                <a:lnTo>
                  <a:pt x="521970" y="82296"/>
                </a:lnTo>
                <a:lnTo>
                  <a:pt x="583018" y="82296"/>
                </a:lnTo>
                <a:lnTo>
                  <a:pt x="583018" y="73152"/>
                </a:lnTo>
                <a:lnTo>
                  <a:pt x="444144" y="73152"/>
                </a:lnTo>
                <a:lnTo>
                  <a:pt x="444144" y="82296"/>
                </a:lnTo>
                <a:lnTo>
                  <a:pt x="509778" y="82296"/>
                </a:lnTo>
                <a:lnTo>
                  <a:pt x="509778" y="126580"/>
                </a:lnTo>
                <a:lnTo>
                  <a:pt x="499999" y="123469"/>
                </a:lnTo>
                <a:lnTo>
                  <a:pt x="491401" y="118770"/>
                </a:lnTo>
                <a:lnTo>
                  <a:pt x="486067" y="114388"/>
                </a:lnTo>
                <a:lnTo>
                  <a:pt x="483958" y="112661"/>
                </a:lnTo>
                <a:lnTo>
                  <a:pt x="477672" y="105244"/>
                </a:lnTo>
                <a:lnTo>
                  <a:pt x="480720" y="96100"/>
                </a:lnTo>
                <a:lnTo>
                  <a:pt x="482244" y="90004"/>
                </a:lnTo>
                <a:lnTo>
                  <a:pt x="471576" y="86956"/>
                </a:lnTo>
                <a:lnTo>
                  <a:pt x="467017" y="101841"/>
                </a:lnTo>
                <a:lnTo>
                  <a:pt x="460336" y="114579"/>
                </a:lnTo>
                <a:lnTo>
                  <a:pt x="451650" y="125323"/>
                </a:lnTo>
                <a:lnTo>
                  <a:pt x="441109" y="134200"/>
                </a:lnTo>
                <a:lnTo>
                  <a:pt x="442620" y="137248"/>
                </a:lnTo>
                <a:lnTo>
                  <a:pt x="445668" y="140296"/>
                </a:lnTo>
                <a:lnTo>
                  <a:pt x="447192" y="143344"/>
                </a:lnTo>
                <a:lnTo>
                  <a:pt x="454736" y="137248"/>
                </a:lnTo>
                <a:lnTo>
                  <a:pt x="461289" y="130581"/>
                </a:lnTo>
                <a:lnTo>
                  <a:pt x="467334" y="122986"/>
                </a:lnTo>
                <a:lnTo>
                  <a:pt x="473100" y="114388"/>
                </a:lnTo>
                <a:lnTo>
                  <a:pt x="480834" y="124396"/>
                </a:lnTo>
                <a:lnTo>
                  <a:pt x="490448" y="131533"/>
                </a:lnTo>
                <a:lnTo>
                  <a:pt x="502069" y="135826"/>
                </a:lnTo>
                <a:lnTo>
                  <a:pt x="515874" y="137248"/>
                </a:lnTo>
                <a:lnTo>
                  <a:pt x="581494" y="137248"/>
                </a:lnTo>
                <a:lnTo>
                  <a:pt x="583018" y="134200"/>
                </a:lnTo>
                <a:lnTo>
                  <a:pt x="584542" y="129628"/>
                </a:lnTo>
                <a:lnTo>
                  <a:pt x="586066" y="126580"/>
                </a:lnTo>
                <a:close/>
              </a:path>
              <a:path w="1026160" h="143510">
                <a:moveTo>
                  <a:pt x="695896" y="97624"/>
                </a:moveTo>
                <a:lnTo>
                  <a:pt x="589127" y="97624"/>
                </a:lnTo>
                <a:lnTo>
                  <a:pt x="589127" y="108292"/>
                </a:lnTo>
                <a:lnTo>
                  <a:pt x="695896" y="108292"/>
                </a:lnTo>
                <a:lnTo>
                  <a:pt x="695896" y="97624"/>
                </a:lnTo>
                <a:close/>
              </a:path>
              <a:path w="1026160" h="143510">
                <a:moveTo>
                  <a:pt x="718845" y="68580"/>
                </a:moveTo>
                <a:lnTo>
                  <a:pt x="625690" y="68580"/>
                </a:lnTo>
                <a:lnTo>
                  <a:pt x="628738" y="51816"/>
                </a:lnTo>
                <a:lnTo>
                  <a:pt x="715797" y="51816"/>
                </a:lnTo>
                <a:lnTo>
                  <a:pt x="715797" y="41148"/>
                </a:lnTo>
                <a:lnTo>
                  <a:pt x="630262" y="41148"/>
                </a:lnTo>
                <a:lnTo>
                  <a:pt x="634834" y="24384"/>
                </a:lnTo>
                <a:lnTo>
                  <a:pt x="622642" y="24384"/>
                </a:lnTo>
                <a:lnTo>
                  <a:pt x="611974" y="70104"/>
                </a:lnTo>
                <a:lnTo>
                  <a:pt x="611974" y="80772"/>
                </a:lnTo>
                <a:lnTo>
                  <a:pt x="706653" y="80772"/>
                </a:lnTo>
                <a:lnTo>
                  <a:pt x="706374" y="90805"/>
                </a:lnTo>
                <a:lnTo>
                  <a:pt x="705650" y="100101"/>
                </a:lnTo>
                <a:lnTo>
                  <a:pt x="704646" y="108508"/>
                </a:lnTo>
                <a:lnTo>
                  <a:pt x="703516" y="115912"/>
                </a:lnTo>
                <a:lnTo>
                  <a:pt x="703516" y="123532"/>
                </a:lnTo>
                <a:lnTo>
                  <a:pt x="697420" y="128104"/>
                </a:lnTo>
                <a:lnTo>
                  <a:pt x="689800" y="128104"/>
                </a:lnTo>
                <a:lnTo>
                  <a:pt x="681799" y="128092"/>
                </a:lnTo>
                <a:lnTo>
                  <a:pt x="673798" y="127914"/>
                </a:lnTo>
                <a:lnTo>
                  <a:pt x="665797" y="127469"/>
                </a:lnTo>
                <a:lnTo>
                  <a:pt x="657796" y="126580"/>
                </a:lnTo>
                <a:lnTo>
                  <a:pt x="659320" y="131152"/>
                </a:lnTo>
                <a:lnTo>
                  <a:pt x="659320" y="135724"/>
                </a:lnTo>
                <a:lnTo>
                  <a:pt x="660844" y="138772"/>
                </a:lnTo>
                <a:lnTo>
                  <a:pt x="691324" y="138772"/>
                </a:lnTo>
                <a:lnTo>
                  <a:pt x="701395" y="137617"/>
                </a:lnTo>
                <a:lnTo>
                  <a:pt x="708736" y="134023"/>
                </a:lnTo>
                <a:lnTo>
                  <a:pt x="713282" y="128104"/>
                </a:lnTo>
                <a:lnTo>
                  <a:pt x="713486" y="127850"/>
                </a:lnTo>
                <a:lnTo>
                  <a:pt x="715797" y="118960"/>
                </a:lnTo>
                <a:lnTo>
                  <a:pt x="716915" y="108292"/>
                </a:lnTo>
                <a:lnTo>
                  <a:pt x="717892" y="96672"/>
                </a:lnTo>
                <a:lnTo>
                  <a:pt x="718578" y="83566"/>
                </a:lnTo>
                <a:lnTo>
                  <a:pt x="718845" y="68580"/>
                </a:lnTo>
                <a:close/>
              </a:path>
              <a:path w="1026160" h="143510">
                <a:moveTo>
                  <a:pt x="726478" y="9144"/>
                </a:moveTo>
                <a:lnTo>
                  <a:pt x="595210" y="9144"/>
                </a:lnTo>
                <a:lnTo>
                  <a:pt x="595210" y="35052"/>
                </a:lnTo>
                <a:lnTo>
                  <a:pt x="607415" y="35052"/>
                </a:lnTo>
                <a:lnTo>
                  <a:pt x="607415" y="19812"/>
                </a:lnTo>
                <a:lnTo>
                  <a:pt x="714273" y="19812"/>
                </a:lnTo>
                <a:lnTo>
                  <a:pt x="714273" y="35052"/>
                </a:lnTo>
                <a:lnTo>
                  <a:pt x="726478" y="35052"/>
                </a:lnTo>
                <a:lnTo>
                  <a:pt x="726478" y="19812"/>
                </a:lnTo>
                <a:lnTo>
                  <a:pt x="726478" y="9144"/>
                </a:lnTo>
                <a:close/>
              </a:path>
              <a:path w="1026160" h="143510">
                <a:moveTo>
                  <a:pt x="779907" y="4572"/>
                </a:moveTo>
                <a:lnTo>
                  <a:pt x="767613" y="1524"/>
                </a:lnTo>
                <a:lnTo>
                  <a:pt x="761326" y="21272"/>
                </a:lnTo>
                <a:lnTo>
                  <a:pt x="753897" y="39433"/>
                </a:lnTo>
                <a:lnTo>
                  <a:pt x="745324" y="56184"/>
                </a:lnTo>
                <a:lnTo>
                  <a:pt x="735609" y="71628"/>
                </a:lnTo>
                <a:lnTo>
                  <a:pt x="738657" y="76200"/>
                </a:lnTo>
                <a:lnTo>
                  <a:pt x="740181" y="80772"/>
                </a:lnTo>
                <a:lnTo>
                  <a:pt x="741705" y="83820"/>
                </a:lnTo>
                <a:lnTo>
                  <a:pt x="745375" y="78092"/>
                </a:lnTo>
                <a:lnTo>
                  <a:pt x="749325" y="72199"/>
                </a:lnTo>
                <a:lnTo>
                  <a:pt x="753275" y="66040"/>
                </a:lnTo>
                <a:lnTo>
                  <a:pt x="756945" y="59436"/>
                </a:lnTo>
                <a:lnTo>
                  <a:pt x="756945" y="141820"/>
                </a:lnTo>
                <a:lnTo>
                  <a:pt x="767613" y="141820"/>
                </a:lnTo>
                <a:lnTo>
                  <a:pt x="767613" y="59436"/>
                </a:lnTo>
                <a:lnTo>
                  <a:pt x="767613" y="36576"/>
                </a:lnTo>
                <a:lnTo>
                  <a:pt x="770813" y="28575"/>
                </a:lnTo>
                <a:lnTo>
                  <a:pt x="776693" y="12573"/>
                </a:lnTo>
                <a:lnTo>
                  <a:pt x="779907" y="4572"/>
                </a:lnTo>
                <a:close/>
              </a:path>
              <a:path w="1026160" h="143510">
                <a:moveTo>
                  <a:pt x="879055" y="24384"/>
                </a:moveTo>
                <a:lnTo>
                  <a:pt x="807339" y="24384"/>
                </a:lnTo>
                <a:lnTo>
                  <a:pt x="813435" y="9144"/>
                </a:lnTo>
                <a:lnTo>
                  <a:pt x="814959" y="3048"/>
                </a:lnTo>
                <a:lnTo>
                  <a:pt x="804291" y="0"/>
                </a:lnTo>
                <a:lnTo>
                  <a:pt x="799122" y="15722"/>
                </a:lnTo>
                <a:lnTo>
                  <a:pt x="792670" y="30861"/>
                </a:lnTo>
                <a:lnTo>
                  <a:pt x="784783" y="45440"/>
                </a:lnTo>
                <a:lnTo>
                  <a:pt x="775335" y="59436"/>
                </a:lnTo>
                <a:lnTo>
                  <a:pt x="778383" y="60960"/>
                </a:lnTo>
                <a:lnTo>
                  <a:pt x="804291" y="33528"/>
                </a:lnTo>
                <a:lnTo>
                  <a:pt x="814959" y="33528"/>
                </a:lnTo>
                <a:lnTo>
                  <a:pt x="814959" y="141820"/>
                </a:lnTo>
                <a:lnTo>
                  <a:pt x="827151" y="141820"/>
                </a:lnTo>
                <a:lnTo>
                  <a:pt x="827151" y="105244"/>
                </a:lnTo>
                <a:lnTo>
                  <a:pt x="874496" y="105244"/>
                </a:lnTo>
                <a:lnTo>
                  <a:pt x="874496" y="96100"/>
                </a:lnTo>
                <a:lnTo>
                  <a:pt x="827151" y="96100"/>
                </a:lnTo>
                <a:lnTo>
                  <a:pt x="827151" y="68580"/>
                </a:lnTo>
                <a:lnTo>
                  <a:pt x="872959" y="68580"/>
                </a:lnTo>
                <a:lnTo>
                  <a:pt x="872959" y="59436"/>
                </a:lnTo>
                <a:lnTo>
                  <a:pt x="827151" y="59436"/>
                </a:lnTo>
                <a:lnTo>
                  <a:pt x="827151" y="33528"/>
                </a:lnTo>
                <a:lnTo>
                  <a:pt x="879055" y="33528"/>
                </a:lnTo>
                <a:lnTo>
                  <a:pt x="879055" y="24384"/>
                </a:lnTo>
                <a:close/>
              </a:path>
              <a:path w="1026160" h="143510">
                <a:moveTo>
                  <a:pt x="990498" y="90004"/>
                </a:moveTo>
                <a:lnTo>
                  <a:pt x="883640" y="90004"/>
                </a:lnTo>
                <a:lnTo>
                  <a:pt x="883640" y="100672"/>
                </a:lnTo>
                <a:lnTo>
                  <a:pt x="990498" y="100672"/>
                </a:lnTo>
                <a:lnTo>
                  <a:pt x="990498" y="90004"/>
                </a:lnTo>
                <a:close/>
              </a:path>
              <a:path w="1026160" h="143510">
                <a:moveTo>
                  <a:pt x="1025550" y="22860"/>
                </a:moveTo>
                <a:lnTo>
                  <a:pt x="923353" y="22860"/>
                </a:lnTo>
                <a:lnTo>
                  <a:pt x="926401" y="0"/>
                </a:lnTo>
                <a:lnTo>
                  <a:pt x="914209" y="0"/>
                </a:lnTo>
                <a:lnTo>
                  <a:pt x="908011" y="56388"/>
                </a:lnTo>
                <a:lnTo>
                  <a:pt x="908011" y="68580"/>
                </a:lnTo>
                <a:lnTo>
                  <a:pt x="1002703" y="68580"/>
                </a:lnTo>
                <a:lnTo>
                  <a:pt x="1001788" y="80683"/>
                </a:lnTo>
                <a:lnTo>
                  <a:pt x="997369" y="119748"/>
                </a:lnTo>
                <a:lnTo>
                  <a:pt x="978306" y="128104"/>
                </a:lnTo>
                <a:lnTo>
                  <a:pt x="971956" y="127876"/>
                </a:lnTo>
                <a:lnTo>
                  <a:pt x="955929" y="126822"/>
                </a:lnTo>
                <a:lnTo>
                  <a:pt x="946213" y="126580"/>
                </a:lnTo>
                <a:lnTo>
                  <a:pt x="946213" y="131152"/>
                </a:lnTo>
                <a:lnTo>
                  <a:pt x="947737" y="135724"/>
                </a:lnTo>
                <a:lnTo>
                  <a:pt x="947737" y="138772"/>
                </a:lnTo>
                <a:lnTo>
                  <a:pt x="990498" y="138772"/>
                </a:lnTo>
                <a:lnTo>
                  <a:pt x="998118" y="137248"/>
                </a:lnTo>
                <a:lnTo>
                  <a:pt x="1002703" y="134200"/>
                </a:lnTo>
                <a:lnTo>
                  <a:pt x="1007262" y="129628"/>
                </a:lnTo>
                <a:lnTo>
                  <a:pt x="1008024" y="128104"/>
                </a:lnTo>
                <a:lnTo>
                  <a:pt x="1010310" y="123532"/>
                </a:lnTo>
                <a:lnTo>
                  <a:pt x="1011834" y="112864"/>
                </a:lnTo>
                <a:lnTo>
                  <a:pt x="1012736" y="99974"/>
                </a:lnTo>
                <a:lnTo>
                  <a:pt x="1013358" y="86347"/>
                </a:lnTo>
                <a:lnTo>
                  <a:pt x="1013980" y="71856"/>
                </a:lnTo>
                <a:lnTo>
                  <a:pt x="1014882" y="56388"/>
                </a:lnTo>
                <a:lnTo>
                  <a:pt x="920305" y="56388"/>
                </a:lnTo>
                <a:lnTo>
                  <a:pt x="923353" y="33528"/>
                </a:lnTo>
                <a:lnTo>
                  <a:pt x="1025550" y="33528"/>
                </a:lnTo>
                <a:lnTo>
                  <a:pt x="1025550" y="2286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887694" y="4528096"/>
            <a:ext cx="337820" cy="145415"/>
          </a:xfrm>
          <a:custGeom>
            <a:avLst/>
            <a:gdLst/>
            <a:ahLst/>
            <a:cxnLst/>
            <a:rect l="l" t="t" r="r" b="b"/>
            <a:pathLst>
              <a:path w="337820" h="145414">
                <a:moveTo>
                  <a:pt x="141909" y="66128"/>
                </a:moveTo>
                <a:lnTo>
                  <a:pt x="76288" y="66128"/>
                </a:lnTo>
                <a:lnTo>
                  <a:pt x="76288" y="22948"/>
                </a:lnTo>
                <a:lnTo>
                  <a:pt x="129730" y="22948"/>
                </a:lnTo>
                <a:lnTo>
                  <a:pt x="129730" y="12788"/>
                </a:lnTo>
                <a:lnTo>
                  <a:pt x="10668" y="12788"/>
                </a:lnTo>
                <a:lnTo>
                  <a:pt x="10668" y="22948"/>
                </a:lnTo>
                <a:lnTo>
                  <a:pt x="64096" y="22948"/>
                </a:lnTo>
                <a:lnTo>
                  <a:pt x="64096" y="66128"/>
                </a:lnTo>
                <a:lnTo>
                  <a:pt x="0" y="66128"/>
                </a:lnTo>
                <a:lnTo>
                  <a:pt x="0" y="76288"/>
                </a:lnTo>
                <a:lnTo>
                  <a:pt x="64096" y="76288"/>
                </a:lnTo>
                <a:lnTo>
                  <a:pt x="64096" y="143598"/>
                </a:lnTo>
                <a:lnTo>
                  <a:pt x="76288" y="143598"/>
                </a:lnTo>
                <a:lnTo>
                  <a:pt x="76288" y="76288"/>
                </a:lnTo>
                <a:lnTo>
                  <a:pt x="141909" y="76288"/>
                </a:lnTo>
                <a:lnTo>
                  <a:pt x="141909" y="66128"/>
                </a:lnTo>
                <a:close/>
              </a:path>
              <a:path w="337820" h="145414">
                <a:moveTo>
                  <a:pt x="196875" y="6096"/>
                </a:moveTo>
                <a:lnTo>
                  <a:pt x="186207" y="0"/>
                </a:lnTo>
                <a:lnTo>
                  <a:pt x="179387" y="11150"/>
                </a:lnTo>
                <a:lnTo>
                  <a:pt x="170586" y="21717"/>
                </a:lnTo>
                <a:lnTo>
                  <a:pt x="160058" y="31724"/>
                </a:lnTo>
                <a:lnTo>
                  <a:pt x="148107" y="41148"/>
                </a:lnTo>
                <a:lnTo>
                  <a:pt x="151155" y="45720"/>
                </a:lnTo>
                <a:lnTo>
                  <a:pt x="154203" y="51816"/>
                </a:lnTo>
                <a:lnTo>
                  <a:pt x="166395" y="42672"/>
                </a:lnTo>
                <a:lnTo>
                  <a:pt x="170967" y="36576"/>
                </a:lnTo>
                <a:lnTo>
                  <a:pt x="170967" y="65532"/>
                </a:lnTo>
                <a:lnTo>
                  <a:pt x="181635" y="65532"/>
                </a:lnTo>
                <a:lnTo>
                  <a:pt x="181635" y="36576"/>
                </a:lnTo>
                <a:lnTo>
                  <a:pt x="181635" y="25908"/>
                </a:lnTo>
                <a:lnTo>
                  <a:pt x="187731" y="19812"/>
                </a:lnTo>
                <a:lnTo>
                  <a:pt x="192303" y="13716"/>
                </a:lnTo>
                <a:lnTo>
                  <a:pt x="196875" y="6096"/>
                </a:lnTo>
                <a:close/>
              </a:path>
              <a:path w="337820" h="145414">
                <a:moveTo>
                  <a:pt x="270116" y="71628"/>
                </a:moveTo>
                <a:lnTo>
                  <a:pt x="166395" y="71628"/>
                </a:lnTo>
                <a:lnTo>
                  <a:pt x="166395" y="118960"/>
                </a:lnTo>
                <a:lnTo>
                  <a:pt x="178587" y="118960"/>
                </a:lnTo>
                <a:lnTo>
                  <a:pt x="178587" y="80772"/>
                </a:lnTo>
                <a:lnTo>
                  <a:pt x="259448" y="80772"/>
                </a:lnTo>
                <a:lnTo>
                  <a:pt x="259448" y="118960"/>
                </a:lnTo>
                <a:lnTo>
                  <a:pt x="270116" y="118960"/>
                </a:lnTo>
                <a:lnTo>
                  <a:pt x="270116" y="80772"/>
                </a:lnTo>
                <a:lnTo>
                  <a:pt x="270116" y="71628"/>
                </a:lnTo>
                <a:close/>
              </a:path>
              <a:path w="337820" h="145414">
                <a:moveTo>
                  <a:pt x="283933" y="132676"/>
                </a:moveTo>
                <a:lnTo>
                  <a:pt x="268135" y="126961"/>
                </a:lnTo>
                <a:lnTo>
                  <a:pt x="250786" y="120484"/>
                </a:lnTo>
                <a:lnTo>
                  <a:pt x="222872" y="109816"/>
                </a:lnTo>
                <a:lnTo>
                  <a:pt x="224396" y="106768"/>
                </a:lnTo>
                <a:lnTo>
                  <a:pt x="224396" y="88480"/>
                </a:lnTo>
                <a:lnTo>
                  <a:pt x="213639" y="88480"/>
                </a:lnTo>
                <a:lnTo>
                  <a:pt x="213372" y="97675"/>
                </a:lnTo>
                <a:lnTo>
                  <a:pt x="212686" y="104863"/>
                </a:lnTo>
                <a:lnTo>
                  <a:pt x="173723" y="131330"/>
                </a:lnTo>
                <a:lnTo>
                  <a:pt x="151155" y="134200"/>
                </a:lnTo>
                <a:lnTo>
                  <a:pt x="154203" y="137248"/>
                </a:lnTo>
                <a:lnTo>
                  <a:pt x="155727" y="141820"/>
                </a:lnTo>
                <a:lnTo>
                  <a:pt x="157251" y="144868"/>
                </a:lnTo>
                <a:lnTo>
                  <a:pt x="180086" y="141490"/>
                </a:lnTo>
                <a:lnTo>
                  <a:pt x="198221" y="136105"/>
                </a:lnTo>
                <a:lnTo>
                  <a:pt x="211505" y="129019"/>
                </a:lnTo>
                <a:lnTo>
                  <a:pt x="219837" y="120484"/>
                </a:lnTo>
                <a:lnTo>
                  <a:pt x="233832" y="125564"/>
                </a:lnTo>
                <a:lnTo>
                  <a:pt x="248399" y="131356"/>
                </a:lnTo>
                <a:lnTo>
                  <a:pt x="263550" y="137426"/>
                </a:lnTo>
                <a:lnTo>
                  <a:pt x="279260" y="143344"/>
                </a:lnTo>
                <a:lnTo>
                  <a:pt x="283933" y="132676"/>
                </a:lnTo>
                <a:close/>
              </a:path>
              <a:path w="337820" h="145414">
                <a:moveTo>
                  <a:pt x="288505" y="33528"/>
                </a:moveTo>
                <a:lnTo>
                  <a:pt x="283883" y="31991"/>
                </a:lnTo>
                <a:lnTo>
                  <a:pt x="280784" y="30480"/>
                </a:lnTo>
                <a:lnTo>
                  <a:pt x="277736" y="28956"/>
                </a:lnTo>
                <a:lnTo>
                  <a:pt x="276225" y="35052"/>
                </a:lnTo>
                <a:lnTo>
                  <a:pt x="276174" y="44386"/>
                </a:lnTo>
                <a:lnTo>
                  <a:pt x="274688" y="50292"/>
                </a:lnTo>
                <a:lnTo>
                  <a:pt x="271640" y="51816"/>
                </a:lnTo>
                <a:lnTo>
                  <a:pt x="236588" y="51816"/>
                </a:lnTo>
                <a:lnTo>
                  <a:pt x="233540" y="48768"/>
                </a:lnTo>
                <a:lnTo>
                  <a:pt x="233540" y="41148"/>
                </a:lnTo>
                <a:lnTo>
                  <a:pt x="233540" y="36576"/>
                </a:lnTo>
                <a:lnTo>
                  <a:pt x="244970" y="31991"/>
                </a:lnTo>
                <a:lnTo>
                  <a:pt x="256400" y="27241"/>
                </a:lnTo>
                <a:lnTo>
                  <a:pt x="262902" y="24384"/>
                </a:lnTo>
                <a:lnTo>
                  <a:pt x="267830" y="22225"/>
                </a:lnTo>
                <a:lnTo>
                  <a:pt x="279260" y="16764"/>
                </a:lnTo>
                <a:lnTo>
                  <a:pt x="271640" y="7620"/>
                </a:lnTo>
                <a:lnTo>
                  <a:pt x="263105" y="12179"/>
                </a:lnTo>
                <a:lnTo>
                  <a:pt x="253733" y="16573"/>
                </a:lnTo>
                <a:lnTo>
                  <a:pt x="243776" y="20701"/>
                </a:lnTo>
                <a:lnTo>
                  <a:pt x="233540" y="24384"/>
                </a:lnTo>
                <a:lnTo>
                  <a:pt x="233540" y="3048"/>
                </a:lnTo>
                <a:lnTo>
                  <a:pt x="222872" y="3048"/>
                </a:lnTo>
                <a:lnTo>
                  <a:pt x="222872" y="28956"/>
                </a:lnTo>
                <a:lnTo>
                  <a:pt x="190779" y="38100"/>
                </a:lnTo>
                <a:lnTo>
                  <a:pt x="196875" y="48768"/>
                </a:lnTo>
                <a:lnTo>
                  <a:pt x="202844" y="46507"/>
                </a:lnTo>
                <a:lnTo>
                  <a:pt x="209257" y="44386"/>
                </a:lnTo>
                <a:lnTo>
                  <a:pt x="215976" y="42557"/>
                </a:lnTo>
                <a:lnTo>
                  <a:pt x="222872" y="41148"/>
                </a:lnTo>
                <a:lnTo>
                  <a:pt x="222897" y="44386"/>
                </a:lnTo>
                <a:lnTo>
                  <a:pt x="224015" y="52209"/>
                </a:lnTo>
                <a:lnTo>
                  <a:pt x="227444" y="57924"/>
                </a:lnTo>
                <a:lnTo>
                  <a:pt x="233159" y="61353"/>
                </a:lnTo>
                <a:lnTo>
                  <a:pt x="241160" y="62484"/>
                </a:lnTo>
                <a:lnTo>
                  <a:pt x="277736" y="62484"/>
                </a:lnTo>
                <a:lnTo>
                  <a:pt x="283921" y="57924"/>
                </a:lnTo>
                <a:lnTo>
                  <a:pt x="284937" y="51816"/>
                </a:lnTo>
                <a:lnTo>
                  <a:pt x="285457" y="48768"/>
                </a:lnTo>
                <a:lnTo>
                  <a:pt x="286918" y="44386"/>
                </a:lnTo>
                <a:lnTo>
                  <a:pt x="286981" y="39624"/>
                </a:lnTo>
                <a:lnTo>
                  <a:pt x="288505" y="33528"/>
                </a:lnTo>
                <a:close/>
              </a:path>
              <a:path w="337820" h="145414">
                <a:moveTo>
                  <a:pt x="337273" y="117436"/>
                </a:moveTo>
                <a:lnTo>
                  <a:pt x="336257" y="114388"/>
                </a:lnTo>
                <a:lnTo>
                  <a:pt x="335749" y="112864"/>
                </a:lnTo>
                <a:lnTo>
                  <a:pt x="331177" y="109816"/>
                </a:lnTo>
                <a:lnTo>
                  <a:pt x="326605" y="105244"/>
                </a:lnTo>
                <a:lnTo>
                  <a:pt x="326605" y="118960"/>
                </a:lnTo>
                <a:lnTo>
                  <a:pt x="326605" y="126580"/>
                </a:lnTo>
                <a:lnTo>
                  <a:pt x="322033" y="131152"/>
                </a:lnTo>
                <a:lnTo>
                  <a:pt x="317461" y="131152"/>
                </a:lnTo>
                <a:lnTo>
                  <a:pt x="311365" y="125056"/>
                </a:lnTo>
                <a:lnTo>
                  <a:pt x="311365" y="120484"/>
                </a:lnTo>
                <a:lnTo>
                  <a:pt x="317461" y="114388"/>
                </a:lnTo>
                <a:lnTo>
                  <a:pt x="322033" y="114388"/>
                </a:lnTo>
                <a:lnTo>
                  <a:pt x="326605" y="118960"/>
                </a:lnTo>
                <a:lnTo>
                  <a:pt x="326605" y="105244"/>
                </a:lnTo>
                <a:lnTo>
                  <a:pt x="325081" y="103720"/>
                </a:lnTo>
                <a:lnTo>
                  <a:pt x="314413" y="103720"/>
                </a:lnTo>
                <a:lnTo>
                  <a:pt x="309841" y="106768"/>
                </a:lnTo>
                <a:lnTo>
                  <a:pt x="306793" y="109816"/>
                </a:lnTo>
                <a:lnTo>
                  <a:pt x="302221" y="112864"/>
                </a:lnTo>
                <a:lnTo>
                  <a:pt x="300697" y="117436"/>
                </a:lnTo>
                <a:lnTo>
                  <a:pt x="300697" y="128104"/>
                </a:lnTo>
                <a:lnTo>
                  <a:pt x="302221" y="132676"/>
                </a:lnTo>
                <a:lnTo>
                  <a:pt x="306793" y="135724"/>
                </a:lnTo>
                <a:lnTo>
                  <a:pt x="309841" y="138772"/>
                </a:lnTo>
                <a:lnTo>
                  <a:pt x="314413" y="141820"/>
                </a:lnTo>
                <a:lnTo>
                  <a:pt x="323557" y="141820"/>
                </a:lnTo>
                <a:lnTo>
                  <a:pt x="328129" y="138772"/>
                </a:lnTo>
                <a:lnTo>
                  <a:pt x="331177" y="135724"/>
                </a:lnTo>
                <a:lnTo>
                  <a:pt x="335749" y="132676"/>
                </a:lnTo>
                <a:lnTo>
                  <a:pt x="336257" y="131152"/>
                </a:lnTo>
                <a:lnTo>
                  <a:pt x="337273" y="128104"/>
                </a:lnTo>
                <a:lnTo>
                  <a:pt x="337273" y="11743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328790" y="4529620"/>
            <a:ext cx="289940" cy="14029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19974" y="4750790"/>
            <a:ext cx="436435" cy="141922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1852510" y="4752314"/>
            <a:ext cx="404495" cy="140970"/>
            <a:chOff x="1852510" y="4752314"/>
            <a:chExt cx="404495" cy="140970"/>
          </a:xfrm>
        </p:grpSpPr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52510" y="4752314"/>
              <a:ext cx="193840" cy="14039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67775" y="4758410"/>
              <a:ext cx="122021" cy="13267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211235" y="4759934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19" h="35560">
                  <a:moveTo>
                    <a:pt x="45707" y="0"/>
                  </a:moveTo>
                  <a:lnTo>
                    <a:pt x="31991" y="0"/>
                  </a:lnTo>
                  <a:lnTo>
                    <a:pt x="24383" y="35051"/>
                  </a:lnTo>
                  <a:lnTo>
                    <a:pt x="33527" y="35051"/>
                  </a:lnTo>
                  <a:lnTo>
                    <a:pt x="45707" y="0"/>
                  </a:lnTo>
                  <a:close/>
                </a:path>
                <a:path w="45719" h="35560">
                  <a:moveTo>
                    <a:pt x="21323" y="0"/>
                  </a:moveTo>
                  <a:lnTo>
                    <a:pt x="7607" y="0"/>
                  </a:lnTo>
                  <a:lnTo>
                    <a:pt x="0" y="35051"/>
                  </a:lnTo>
                  <a:lnTo>
                    <a:pt x="9131" y="35051"/>
                  </a:lnTo>
                  <a:lnTo>
                    <a:pt x="21323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/>
          <p:nvPr/>
        </p:nvSpPr>
        <p:spPr>
          <a:xfrm>
            <a:off x="2351620" y="4750790"/>
            <a:ext cx="926465" cy="142240"/>
          </a:xfrm>
          <a:custGeom>
            <a:avLst/>
            <a:gdLst/>
            <a:ahLst/>
            <a:cxnLst/>
            <a:rect l="l" t="t" r="r" b="b"/>
            <a:pathLst>
              <a:path w="926464" h="142239">
                <a:moveTo>
                  <a:pt x="141922" y="73240"/>
                </a:moveTo>
                <a:lnTo>
                  <a:pt x="105257" y="73240"/>
                </a:lnTo>
                <a:lnTo>
                  <a:pt x="105257" y="38100"/>
                </a:lnTo>
                <a:lnTo>
                  <a:pt x="135839" y="38100"/>
                </a:lnTo>
                <a:lnTo>
                  <a:pt x="135839" y="25908"/>
                </a:lnTo>
                <a:lnTo>
                  <a:pt x="97637" y="25908"/>
                </a:lnTo>
                <a:lnTo>
                  <a:pt x="101968" y="21958"/>
                </a:lnTo>
                <a:lnTo>
                  <a:pt x="106019" y="17145"/>
                </a:lnTo>
                <a:lnTo>
                  <a:pt x="110096" y="11772"/>
                </a:lnTo>
                <a:lnTo>
                  <a:pt x="114490" y="6096"/>
                </a:lnTo>
                <a:lnTo>
                  <a:pt x="103733" y="0"/>
                </a:lnTo>
                <a:lnTo>
                  <a:pt x="99161" y="6845"/>
                </a:lnTo>
                <a:lnTo>
                  <a:pt x="94576" y="13525"/>
                </a:lnTo>
                <a:lnTo>
                  <a:pt x="93065" y="15659"/>
                </a:lnTo>
                <a:lnTo>
                  <a:pt x="93065" y="38100"/>
                </a:lnTo>
                <a:lnTo>
                  <a:pt x="93065" y="73240"/>
                </a:lnTo>
                <a:lnTo>
                  <a:pt x="50393" y="73240"/>
                </a:lnTo>
                <a:lnTo>
                  <a:pt x="50393" y="38100"/>
                </a:lnTo>
                <a:lnTo>
                  <a:pt x="93065" y="38100"/>
                </a:lnTo>
                <a:lnTo>
                  <a:pt x="93065" y="15659"/>
                </a:lnTo>
                <a:lnTo>
                  <a:pt x="90017" y="19939"/>
                </a:lnTo>
                <a:lnTo>
                  <a:pt x="85445" y="25908"/>
                </a:lnTo>
                <a:lnTo>
                  <a:pt x="48869" y="25908"/>
                </a:lnTo>
                <a:lnTo>
                  <a:pt x="58013" y="19812"/>
                </a:lnTo>
                <a:lnTo>
                  <a:pt x="54292" y="15227"/>
                </a:lnTo>
                <a:lnTo>
                  <a:pt x="49999" y="10477"/>
                </a:lnTo>
                <a:lnTo>
                  <a:pt x="45110" y="5461"/>
                </a:lnTo>
                <a:lnTo>
                  <a:pt x="39624" y="0"/>
                </a:lnTo>
                <a:lnTo>
                  <a:pt x="30480" y="6096"/>
                </a:lnTo>
                <a:lnTo>
                  <a:pt x="34810" y="10693"/>
                </a:lnTo>
                <a:lnTo>
                  <a:pt x="38874" y="15430"/>
                </a:lnTo>
                <a:lnTo>
                  <a:pt x="42951" y="20459"/>
                </a:lnTo>
                <a:lnTo>
                  <a:pt x="47345" y="25908"/>
                </a:lnTo>
                <a:lnTo>
                  <a:pt x="7632" y="25908"/>
                </a:lnTo>
                <a:lnTo>
                  <a:pt x="7632" y="38100"/>
                </a:lnTo>
                <a:lnTo>
                  <a:pt x="38100" y="38100"/>
                </a:lnTo>
                <a:lnTo>
                  <a:pt x="38100" y="73240"/>
                </a:lnTo>
                <a:lnTo>
                  <a:pt x="0" y="73240"/>
                </a:lnTo>
                <a:lnTo>
                  <a:pt x="0" y="83908"/>
                </a:lnTo>
                <a:lnTo>
                  <a:pt x="38100" y="83908"/>
                </a:lnTo>
                <a:lnTo>
                  <a:pt x="36118" y="97967"/>
                </a:lnTo>
                <a:lnTo>
                  <a:pt x="30289" y="110578"/>
                </a:lnTo>
                <a:lnTo>
                  <a:pt x="20739" y="122059"/>
                </a:lnTo>
                <a:lnTo>
                  <a:pt x="7632" y="132676"/>
                </a:lnTo>
                <a:lnTo>
                  <a:pt x="9144" y="134200"/>
                </a:lnTo>
                <a:lnTo>
                  <a:pt x="10668" y="137248"/>
                </a:lnTo>
                <a:lnTo>
                  <a:pt x="15240" y="141922"/>
                </a:lnTo>
                <a:lnTo>
                  <a:pt x="29514" y="130683"/>
                </a:lnTo>
                <a:lnTo>
                  <a:pt x="40246" y="117449"/>
                </a:lnTo>
                <a:lnTo>
                  <a:pt x="47256" y="101968"/>
                </a:lnTo>
                <a:lnTo>
                  <a:pt x="50393" y="83908"/>
                </a:lnTo>
                <a:lnTo>
                  <a:pt x="93065" y="83908"/>
                </a:lnTo>
                <a:lnTo>
                  <a:pt x="93065" y="141922"/>
                </a:lnTo>
                <a:lnTo>
                  <a:pt x="105257" y="141922"/>
                </a:lnTo>
                <a:lnTo>
                  <a:pt x="105257" y="83908"/>
                </a:lnTo>
                <a:lnTo>
                  <a:pt x="141922" y="83908"/>
                </a:lnTo>
                <a:lnTo>
                  <a:pt x="141922" y="73240"/>
                </a:lnTo>
                <a:close/>
              </a:path>
              <a:path w="926464" h="142239">
                <a:moveTo>
                  <a:pt x="289941" y="123532"/>
                </a:moveTo>
                <a:lnTo>
                  <a:pt x="270141" y="123532"/>
                </a:lnTo>
                <a:lnTo>
                  <a:pt x="270141" y="94894"/>
                </a:lnTo>
                <a:lnTo>
                  <a:pt x="270141" y="94576"/>
                </a:lnTo>
                <a:lnTo>
                  <a:pt x="270141" y="86004"/>
                </a:lnTo>
                <a:lnTo>
                  <a:pt x="259461" y="86004"/>
                </a:lnTo>
                <a:lnTo>
                  <a:pt x="259461" y="94894"/>
                </a:lnTo>
                <a:lnTo>
                  <a:pt x="259461" y="123532"/>
                </a:lnTo>
                <a:lnTo>
                  <a:pt x="178600" y="123532"/>
                </a:lnTo>
                <a:lnTo>
                  <a:pt x="178600" y="94894"/>
                </a:lnTo>
                <a:lnTo>
                  <a:pt x="259461" y="94894"/>
                </a:lnTo>
                <a:lnTo>
                  <a:pt x="259461" y="86004"/>
                </a:lnTo>
                <a:lnTo>
                  <a:pt x="178600" y="86004"/>
                </a:lnTo>
                <a:lnTo>
                  <a:pt x="178600" y="56794"/>
                </a:lnTo>
                <a:lnTo>
                  <a:pt x="259461" y="56794"/>
                </a:lnTo>
                <a:lnTo>
                  <a:pt x="259461" y="85432"/>
                </a:lnTo>
                <a:lnTo>
                  <a:pt x="270141" y="85432"/>
                </a:lnTo>
                <a:lnTo>
                  <a:pt x="270141" y="8534"/>
                </a:lnTo>
                <a:lnTo>
                  <a:pt x="259461" y="8534"/>
                </a:lnTo>
                <a:lnTo>
                  <a:pt x="259461" y="19964"/>
                </a:lnTo>
                <a:lnTo>
                  <a:pt x="259461" y="46634"/>
                </a:lnTo>
                <a:lnTo>
                  <a:pt x="178600" y="46634"/>
                </a:lnTo>
                <a:lnTo>
                  <a:pt x="178600" y="19964"/>
                </a:lnTo>
                <a:lnTo>
                  <a:pt x="259461" y="19964"/>
                </a:lnTo>
                <a:lnTo>
                  <a:pt x="259461" y="8534"/>
                </a:lnTo>
                <a:lnTo>
                  <a:pt x="167830" y="8534"/>
                </a:lnTo>
                <a:lnTo>
                  <a:pt x="167830" y="19964"/>
                </a:lnTo>
                <a:lnTo>
                  <a:pt x="167830" y="46634"/>
                </a:lnTo>
                <a:lnTo>
                  <a:pt x="167830" y="56794"/>
                </a:lnTo>
                <a:lnTo>
                  <a:pt x="167830" y="86004"/>
                </a:lnTo>
                <a:lnTo>
                  <a:pt x="167830" y="94894"/>
                </a:lnTo>
                <a:lnTo>
                  <a:pt x="167830" y="123532"/>
                </a:lnTo>
                <a:lnTo>
                  <a:pt x="148018" y="123532"/>
                </a:lnTo>
                <a:lnTo>
                  <a:pt x="148018" y="134200"/>
                </a:lnTo>
                <a:lnTo>
                  <a:pt x="289941" y="134200"/>
                </a:lnTo>
                <a:lnTo>
                  <a:pt x="289941" y="123532"/>
                </a:lnTo>
                <a:close/>
              </a:path>
              <a:path w="926464" h="142239">
                <a:moveTo>
                  <a:pt x="373862" y="44196"/>
                </a:moveTo>
                <a:lnTo>
                  <a:pt x="363194" y="44196"/>
                </a:lnTo>
                <a:lnTo>
                  <a:pt x="363194" y="54952"/>
                </a:lnTo>
                <a:lnTo>
                  <a:pt x="363194" y="90004"/>
                </a:lnTo>
                <a:lnTo>
                  <a:pt x="322046" y="90004"/>
                </a:lnTo>
                <a:lnTo>
                  <a:pt x="322046" y="54952"/>
                </a:lnTo>
                <a:lnTo>
                  <a:pt x="363194" y="54952"/>
                </a:lnTo>
                <a:lnTo>
                  <a:pt x="363194" y="44196"/>
                </a:lnTo>
                <a:lnTo>
                  <a:pt x="311277" y="44196"/>
                </a:lnTo>
                <a:lnTo>
                  <a:pt x="311277" y="111340"/>
                </a:lnTo>
                <a:lnTo>
                  <a:pt x="322046" y="111340"/>
                </a:lnTo>
                <a:lnTo>
                  <a:pt x="322046" y="100672"/>
                </a:lnTo>
                <a:lnTo>
                  <a:pt x="373862" y="100672"/>
                </a:lnTo>
                <a:lnTo>
                  <a:pt x="373862" y="90004"/>
                </a:lnTo>
                <a:lnTo>
                  <a:pt x="373862" y="54952"/>
                </a:lnTo>
                <a:lnTo>
                  <a:pt x="373862" y="44196"/>
                </a:lnTo>
                <a:close/>
              </a:path>
              <a:path w="926464" h="142239">
                <a:moveTo>
                  <a:pt x="437959" y="12192"/>
                </a:moveTo>
                <a:lnTo>
                  <a:pt x="294513" y="12192"/>
                </a:lnTo>
                <a:lnTo>
                  <a:pt x="294513" y="22860"/>
                </a:lnTo>
                <a:lnTo>
                  <a:pt x="401383" y="22860"/>
                </a:lnTo>
                <a:lnTo>
                  <a:pt x="401383" y="123532"/>
                </a:lnTo>
                <a:lnTo>
                  <a:pt x="398348" y="128104"/>
                </a:lnTo>
                <a:lnTo>
                  <a:pt x="384619" y="128104"/>
                </a:lnTo>
                <a:lnTo>
                  <a:pt x="376910" y="126580"/>
                </a:lnTo>
                <a:lnTo>
                  <a:pt x="366242" y="126580"/>
                </a:lnTo>
                <a:lnTo>
                  <a:pt x="366242" y="131152"/>
                </a:lnTo>
                <a:lnTo>
                  <a:pt x="367766" y="135724"/>
                </a:lnTo>
                <a:lnTo>
                  <a:pt x="367766" y="138772"/>
                </a:lnTo>
                <a:lnTo>
                  <a:pt x="374637" y="139661"/>
                </a:lnTo>
                <a:lnTo>
                  <a:pt x="381520" y="140106"/>
                </a:lnTo>
                <a:lnTo>
                  <a:pt x="388404" y="140284"/>
                </a:lnTo>
                <a:lnTo>
                  <a:pt x="395287" y="140296"/>
                </a:lnTo>
                <a:lnTo>
                  <a:pt x="403288" y="138277"/>
                </a:lnTo>
                <a:lnTo>
                  <a:pt x="409003" y="134391"/>
                </a:lnTo>
                <a:lnTo>
                  <a:pt x="412432" y="128511"/>
                </a:lnTo>
                <a:lnTo>
                  <a:pt x="412483" y="128104"/>
                </a:lnTo>
                <a:lnTo>
                  <a:pt x="413575" y="120484"/>
                </a:lnTo>
                <a:lnTo>
                  <a:pt x="413575" y="22860"/>
                </a:lnTo>
                <a:lnTo>
                  <a:pt x="437959" y="22860"/>
                </a:lnTo>
                <a:lnTo>
                  <a:pt x="437959" y="12192"/>
                </a:lnTo>
                <a:close/>
              </a:path>
              <a:path w="926464" h="142239">
                <a:moveTo>
                  <a:pt x="506641" y="83908"/>
                </a:moveTo>
                <a:lnTo>
                  <a:pt x="494639" y="90728"/>
                </a:lnTo>
                <a:lnTo>
                  <a:pt x="483781" y="97243"/>
                </a:lnTo>
                <a:lnTo>
                  <a:pt x="474065" y="103200"/>
                </a:lnTo>
                <a:lnTo>
                  <a:pt x="465493" y="108292"/>
                </a:lnTo>
                <a:lnTo>
                  <a:pt x="465493" y="6096"/>
                </a:lnTo>
                <a:lnTo>
                  <a:pt x="453301" y="6096"/>
                </a:lnTo>
                <a:lnTo>
                  <a:pt x="453301" y="111340"/>
                </a:lnTo>
                <a:lnTo>
                  <a:pt x="451777" y="115912"/>
                </a:lnTo>
                <a:lnTo>
                  <a:pt x="447205" y="120484"/>
                </a:lnTo>
                <a:lnTo>
                  <a:pt x="454825" y="131152"/>
                </a:lnTo>
                <a:lnTo>
                  <a:pt x="457873" y="128104"/>
                </a:lnTo>
                <a:lnTo>
                  <a:pt x="460921" y="126580"/>
                </a:lnTo>
                <a:lnTo>
                  <a:pt x="463969" y="123532"/>
                </a:lnTo>
                <a:lnTo>
                  <a:pt x="469988" y="120103"/>
                </a:lnTo>
                <a:lnTo>
                  <a:pt x="479018" y="114388"/>
                </a:lnTo>
                <a:lnTo>
                  <a:pt x="488276" y="108292"/>
                </a:lnTo>
                <a:lnTo>
                  <a:pt x="506641" y="96100"/>
                </a:lnTo>
                <a:lnTo>
                  <a:pt x="506641" y="83908"/>
                </a:lnTo>
                <a:close/>
              </a:path>
              <a:path w="926464" h="142239">
                <a:moveTo>
                  <a:pt x="521982" y="36576"/>
                </a:moveTo>
                <a:lnTo>
                  <a:pt x="516267" y="26581"/>
                </a:lnTo>
                <a:lnTo>
                  <a:pt x="510679" y="17145"/>
                </a:lnTo>
                <a:lnTo>
                  <a:pt x="505383" y="8293"/>
                </a:lnTo>
                <a:lnTo>
                  <a:pt x="500545" y="0"/>
                </a:lnTo>
                <a:lnTo>
                  <a:pt x="489877" y="6096"/>
                </a:lnTo>
                <a:lnTo>
                  <a:pt x="494677" y="13741"/>
                </a:lnTo>
                <a:lnTo>
                  <a:pt x="499783" y="22669"/>
                </a:lnTo>
                <a:lnTo>
                  <a:pt x="504875" y="32461"/>
                </a:lnTo>
                <a:lnTo>
                  <a:pt x="509689" y="42672"/>
                </a:lnTo>
                <a:lnTo>
                  <a:pt x="521982" y="36576"/>
                </a:lnTo>
                <a:close/>
              </a:path>
              <a:path w="926464" h="142239">
                <a:moveTo>
                  <a:pt x="586079" y="128104"/>
                </a:moveTo>
                <a:lnTo>
                  <a:pt x="577989" y="119849"/>
                </a:lnTo>
                <a:lnTo>
                  <a:pt x="562787" y="103720"/>
                </a:lnTo>
                <a:lnTo>
                  <a:pt x="561327" y="102184"/>
                </a:lnTo>
                <a:lnTo>
                  <a:pt x="552450" y="93052"/>
                </a:lnTo>
                <a:lnTo>
                  <a:pt x="556679" y="79844"/>
                </a:lnTo>
                <a:lnTo>
                  <a:pt x="560070" y="65049"/>
                </a:lnTo>
                <a:lnTo>
                  <a:pt x="562305" y="48234"/>
                </a:lnTo>
                <a:lnTo>
                  <a:pt x="563118" y="28956"/>
                </a:lnTo>
                <a:lnTo>
                  <a:pt x="563118" y="3048"/>
                </a:lnTo>
                <a:lnTo>
                  <a:pt x="550938" y="3048"/>
                </a:lnTo>
                <a:lnTo>
                  <a:pt x="550938" y="28956"/>
                </a:lnTo>
                <a:lnTo>
                  <a:pt x="550075" y="49326"/>
                </a:lnTo>
                <a:lnTo>
                  <a:pt x="537210" y="94576"/>
                </a:lnTo>
                <a:lnTo>
                  <a:pt x="505193" y="124155"/>
                </a:lnTo>
                <a:lnTo>
                  <a:pt x="488353" y="132676"/>
                </a:lnTo>
                <a:lnTo>
                  <a:pt x="491401" y="135724"/>
                </a:lnTo>
                <a:lnTo>
                  <a:pt x="494449" y="140296"/>
                </a:lnTo>
                <a:lnTo>
                  <a:pt x="495973" y="141922"/>
                </a:lnTo>
                <a:lnTo>
                  <a:pt x="512025" y="134416"/>
                </a:lnTo>
                <a:lnTo>
                  <a:pt x="525767" y="125641"/>
                </a:lnTo>
                <a:lnTo>
                  <a:pt x="537210" y="115468"/>
                </a:lnTo>
                <a:lnTo>
                  <a:pt x="546366" y="103720"/>
                </a:lnTo>
                <a:lnTo>
                  <a:pt x="554088" y="111747"/>
                </a:lnTo>
                <a:lnTo>
                  <a:pt x="561403" y="119926"/>
                </a:lnTo>
                <a:lnTo>
                  <a:pt x="568426" y="128371"/>
                </a:lnTo>
                <a:lnTo>
                  <a:pt x="575310" y="137248"/>
                </a:lnTo>
                <a:lnTo>
                  <a:pt x="586079" y="128104"/>
                </a:lnTo>
                <a:close/>
              </a:path>
              <a:path w="926464" h="142239">
                <a:moveTo>
                  <a:pt x="729526" y="120484"/>
                </a:moveTo>
                <a:lnTo>
                  <a:pt x="701992" y="120484"/>
                </a:lnTo>
                <a:lnTo>
                  <a:pt x="704799" y="85432"/>
                </a:lnTo>
                <a:lnTo>
                  <a:pt x="707351" y="53428"/>
                </a:lnTo>
                <a:lnTo>
                  <a:pt x="708101" y="44196"/>
                </a:lnTo>
                <a:lnTo>
                  <a:pt x="694372" y="44196"/>
                </a:lnTo>
                <a:lnTo>
                  <a:pt x="694372" y="53428"/>
                </a:lnTo>
                <a:lnTo>
                  <a:pt x="692848" y="85432"/>
                </a:lnTo>
                <a:lnTo>
                  <a:pt x="622655" y="85432"/>
                </a:lnTo>
                <a:lnTo>
                  <a:pt x="627227" y="53428"/>
                </a:lnTo>
                <a:lnTo>
                  <a:pt x="694372" y="53428"/>
                </a:lnTo>
                <a:lnTo>
                  <a:pt x="694372" y="44196"/>
                </a:lnTo>
                <a:lnTo>
                  <a:pt x="628751" y="44196"/>
                </a:lnTo>
                <a:lnTo>
                  <a:pt x="631799" y="22860"/>
                </a:lnTo>
                <a:lnTo>
                  <a:pt x="723430" y="22860"/>
                </a:lnTo>
                <a:lnTo>
                  <a:pt x="723430" y="12192"/>
                </a:lnTo>
                <a:lnTo>
                  <a:pt x="598271" y="12192"/>
                </a:lnTo>
                <a:lnTo>
                  <a:pt x="598271" y="22860"/>
                </a:lnTo>
                <a:lnTo>
                  <a:pt x="619607" y="22860"/>
                </a:lnTo>
                <a:lnTo>
                  <a:pt x="610463" y="85432"/>
                </a:lnTo>
                <a:lnTo>
                  <a:pt x="610463" y="96100"/>
                </a:lnTo>
                <a:lnTo>
                  <a:pt x="691324" y="96100"/>
                </a:lnTo>
                <a:lnTo>
                  <a:pt x="689800" y="120484"/>
                </a:lnTo>
                <a:lnTo>
                  <a:pt x="592175" y="120484"/>
                </a:lnTo>
                <a:lnTo>
                  <a:pt x="592175" y="131152"/>
                </a:lnTo>
                <a:lnTo>
                  <a:pt x="729526" y="131152"/>
                </a:lnTo>
                <a:lnTo>
                  <a:pt x="729526" y="120484"/>
                </a:lnTo>
                <a:close/>
              </a:path>
              <a:path w="926464" h="142239">
                <a:moveTo>
                  <a:pt x="779818" y="21336"/>
                </a:moveTo>
                <a:lnTo>
                  <a:pt x="775246" y="13716"/>
                </a:lnTo>
                <a:lnTo>
                  <a:pt x="772198" y="6096"/>
                </a:lnTo>
                <a:lnTo>
                  <a:pt x="767626" y="1524"/>
                </a:lnTo>
                <a:lnTo>
                  <a:pt x="758482" y="6096"/>
                </a:lnTo>
                <a:lnTo>
                  <a:pt x="764578" y="18288"/>
                </a:lnTo>
                <a:lnTo>
                  <a:pt x="769150" y="25908"/>
                </a:lnTo>
                <a:lnTo>
                  <a:pt x="779818" y="21336"/>
                </a:lnTo>
                <a:close/>
              </a:path>
              <a:path w="926464" h="142239">
                <a:moveTo>
                  <a:pt x="807339" y="61048"/>
                </a:moveTo>
                <a:lnTo>
                  <a:pt x="798207" y="53428"/>
                </a:lnTo>
                <a:lnTo>
                  <a:pt x="793597" y="59131"/>
                </a:lnTo>
                <a:lnTo>
                  <a:pt x="788847" y="64668"/>
                </a:lnTo>
                <a:lnTo>
                  <a:pt x="783793" y="69938"/>
                </a:lnTo>
                <a:lnTo>
                  <a:pt x="778294" y="74764"/>
                </a:lnTo>
                <a:lnTo>
                  <a:pt x="775246" y="71716"/>
                </a:lnTo>
                <a:lnTo>
                  <a:pt x="773722" y="71716"/>
                </a:lnTo>
                <a:lnTo>
                  <a:pt x="773722" y="62572"/>
                </a:lnTo>
                <a:lnTo>
                  <a:pt x="778281" y="56845"/>
                </a:lnTo>
                <a:lnTo>
                  <a:pt x="782713" y="51104"/>
                </a:lnTo>
                <a:lnTo>
                  <a:pt x="786866" y="45364"/>
                </a:lnTo>
                <a:lnTo>
                  <a:pt x="790575" y="39624"/>
                </a:lnTo>
                <a:lnTo>
                  <a:pt x="790575" y="28956"/>
                </a:lnTo>
                <a:lnTo>
                  <a:pt x="738670" y="28956"/>
                </a:lnTo>
                <a:lnTo>
                  <a:pt x="738670" y="39624"/>
                </a:lnTo>
                <a:lnTo>
                  <a:pt x="776770" y="39624"/>
                </a:lnTo>
                <a:lnTo>
                  <a:pt x="768197" y="50850"/>
                </a:lnTo>
                <a:lnTo>
                  <a:pt x="758482" y="61620"/>
                </a:lnTo>
                <a:lnTo>
                  <a:pt x="747623" y="72085"/>
                </a:lnTo>
                <a:lnTo>
                  <a:pt x="735622" y="82384"/>
                </a:lnTo>
                <a:lnTo>
                  <a:pt x="737146" y="85432"/>
                </a:lnTo>
                <a:lnTo>
                  <a:pt x="740194" y="94576"/>
                </a:lnTo>
                <a:lnTo>
                  <a:pt x="745883" y="89992"/>
                </a:lnTo>
                <a:lnTo>
                  <a:pt x="751433" y="85242"/>
                </a:lnTo>
                <a:lnTo>
                  <a:pt x="756691" y="80225"/>
                </a:lnTo>
                <a:lnTo>
                  <a:pt x="761530" y="74764"/>
                </a:lnTo>
                <a:lnTo>
                  <a:pt x="761530" y="141922"/>
                </a:lnTo>
                <a:lnTo>
                  <a:pt x="773722" y="141922"/>
                </a:lnTo>
                <a:lnTo>
                  <a:pt x="773722" y="83908"/>
                </a:lnTo>
                <a:lnTo>
                  <a:pt x="784618" y="91909"/>
                </a:lnTo>
                <a:lnTo>
                  <a:pt x="790727" y="96774"/>
                </a:lnTo>
                <a:lnTo>
                  <a:pt x="796671" y="102196"/>
                </a:lnTo>
                <a:lnTo>
                  <a:pt x="804291" y="93052"/>
                </a:lnTo>
                <a:lnTo>
                  <a:pt x="792099" y="83908"/>
                </a:lnTo>
                <a:lnTo>
                  <a:pt x="786003" y="80860"/>
                </a:lnTo>
                <a:lnTo>
                  <a:pt x="790829" y="76276"/>
                </a:lnTo>
                <a:lnTo>
                  <a:pt x="801636" y="66509"/>
                </a:lnTo>
                <a:lnTo>
                  <a:pt x="807339" y="61048"/>
                </a:lnTo>
                <a:close/>
              </a:path>
              <a:path w="926464" h="142239">
                <a:moveTo>
                  <a:pt x="880592" y="80860"/>
                </a:moveTo>
                <a:lnTo>
                  <a:pt x="871181" y="71704"/>
                </a:lnTo>
                <a:lnTo>
                  <a:pt x="851179" y="52755"/>
                </a:lnTo>
                <a:lnTo>
                  <a:pt x="850315" y="51904"/>
                </a:lnTo>
                <a:lnTo>
                  <a:pt x="847191" y="48856"/>
                </a:lnTo>
                <a:lnTo>
                  <a:pt x="840867" y="42672"/>
                </a:lnTo>
                <a:lnTo>
                  <a:pt x="833247" y="48856"/>
                </a:lnTo>
                <a:lnTo>
                  <a:pt x="833247" y="1524"/>
                </a:lnTo>
                <a:lnTo>
                  <a:pt x="821055" y="1524"/>
                </a:lnTo>
                <a:lnTo>
                  <a:pt x="821055" y="141922"/>
                </a:lnTo>
                <a:lnTo>
                  <a:pt x="833247" y="141922"/>
                </a:lnTo>
                <a:lnTo>
                  <a:pt x="833247" y="51904"/>
                </a:lnTo>
                <a:lnTo>
                  <a:pt x="843254" y="61963"/>
                </a:lnTo>
                <a:lnTo>
                  <a:pt x="852716" y="71716"/>
                </a:lnTo>
                <a:lnTo>
                  <a:pt x="861618" y="81483"/>
                </a:lnTo>
                <a:lnTo>
                  <a:pt x="869924" y="91528"/>
                </a:lnTo>
                <a:lnTo>
                  <a:pt x="880592" y="80860"/>
                </a:lnTo>
                <a:close/>
              </a:path>
              <a:path w="926464" h="142239">
                <a:moveTo>
                  <a:pt x="926401" y="115912"/>
                </a:moveTo>
                <a:lnTo>
                  <a:pt x="925372" y="112864"/>
                </a:lnTo>
                <a:lnTo>
                  <a:pt x="924877" y="111340"/>
                </a:lnTo>
                <a:lnTo>
                  <a:pt x="921842" y="108292"/>
                </a:lnTo>
                <a:lnTo>
                  <a:pt x="918781" y="103720"/>
                </a:lnTo>
                <a:lnTo>
                  <a:pt x="917168" y="103200"/>
                </a:lnTo>
                <a:lnTo>
                  <a:pt x="917168" y="118960"/>
                </a:lnTo>
                <a:lnTo>
                  <a:pt x="917168" y="123532"/>
                </a:lnTo>
                <a:lnTo>
                  <a:pt x="912583" y="128104"/>
                </a:lnTo>
                <a:lnTo>
                  <a:pt x="906500" y="128104"/>
                </a:lnTo>
                <a:lnTo>
                  <a:pt x="903452" y="126580"/>
                </a:lnTo>
                <a:lnTo>
                  <a:pt x="901928" y="125056"/>
                </a:lnTo>
                <a:lnTo>
                  <a:pt x="901928" y="117436"/>
                </a:lnTo>
                <a:lnTo>
                  <a:pt x="906500" y="112864"/>
                </a:lnTo>
                <a:lnTo>
                  <a:pt x="911059" y="112864"/>
                </a:lnTo>
                <a:lnTo>
                  <a:pt x="917168" y="118960"/>
                </a:lnTo>
                <a:lnTo>
                  <a:pt x="917168" y="103200"/>
                </a:lnTo>
                <a:lnTo>
                  <a:pt x="914107" y="102196"/>
                </a:lnTo>
                <a:lnTo>
                  <a:pt x="904976" y="102196"/>
                </a:lnTo>
                <a:lnTo>
                  <a:pt x="900404" y="103720"/>
                </a:lnTo>
                <a:lnTo>
                  <a:pt x="897356" y="108292"/>
                </a:lnTo>
                <a:lnTo>
                  <a:pt x="892784" y="111340"/>
                </a:lnTo>
                <a:lnTo>
                  <a:pt x="891260" y="115912"/>
                </a:lnTo>
                <a:lnTo>
                  <a:pt x="891260" y="126580"/>
                </a:lnTo>
                <a:lnTo>
                  <a:pt x="892784" y="131152"/>
                </a:lnTo>
                <a:lnTo>
                  <a:pt x="895832" y="134200"/>
                </a:lnTo>
                <a:lnTo>
                  <a:pt x="900404" y="137248"/>
                </a:lnTo>
                <a:lnTo>
                  <a:pt x="904976" y="138772"/>
                </a:lnTo>
                <a:lnTo>
                  <a:pt x="914107" y="138772"/>
                </a:lnTo>
                <a:lnTo>
                  <a:pt x="918781" y="137248"/>
                </a:lnTo>
                <a:lnTo>
                  <a:pt x="924877" y="131152"/>
                </a:lnTo>
                <a:lnTo>
                  <a:pt x="925893" y="128104"/>
                </a:lnTo>
                <a:lnTo>
                  <a:pt x="926401" y="126580"/>
                </a:lnTo>
                <a:lnTo>
                  <a:pt x="926401" y="11591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3" name="object 5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26070" y="5191696"/>
            <a:ext cx="418147" cy="14335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27594" y="5634139"/>
            <a:ext cx="1802320" cy="143344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3233737" y="5632615"/>
            <a:ext cx="2548890" cy="145415"/>
          </a:xfrm>
          <a:custGeom>
            <a:avLst/>
            <a:gdLst/>
            <a:ahLst/>
            <a:cxnLst/>
            <a:rect l="l" t="t" r="r" b="b"/>
            <a:pathLst>
              <a:path w="2548890" h="145414">
                <a:moveTo>
                  <a:pt x="122110" y="7620"/>
                </a:moveTo>
                <a:lnTo>
                  <a:pt x="111442" y="7620"/>
                </a:lnTo>
                <a:lnTo>
                  <a:pt x="111442" y="16764"/>
                </a:lnTo>
                <a:lnTo>
                  <a:pt x="111442" y="28956"/>
                </a:lnTo>
                <a:lnTo>
                  <a:pt x="111442" y="39624"/>
                </a:lnTo>
                <a:lnTo>
                  <a:pt x="111442" y="51816"/>
                </a:lnTo>
                <a:lnTo>
                  <a:pt x="35052" y="51816"/>
                </a:lnTo>
                <a:lnTo>
                  <a:pt x="35052" y="39624"/>
                </a:lnTo>
                <a:lnTo>
                  <a:pt x="111442" y="39624"/>
                </a:lnTo>
                <a:lnTo>
                  <a:pt x="111442" y="28956"/>
                </a:lnTo>
                <a:lnTo>
                  <a:pt x="35052" y="28956"/>
                </a:lnTo>
                <a:lnTo>
                  <a:pt x="35052" y="16764"/>
                </a:lnTo>
                <a:lnTo>
                  <a:pt x="111442" y="16764"/>
                </a:lnTo>
                <a:lnTo>
                  <a:pt x="111442" y="7620"/>
                </a:lnTo>
                <a:lnTo>
                  <a:pt x="24384" y="7620"/>
                </a:lnTo>
                <a:lnTo>
                  <a:pt x="24384" y="67056"/>
                </a:lnTo>
                <a:lnTo>
                  <a:pt x="35052" y="67056"/>
                </a:lnTo>
                <a:lnTo>
                  <a:pt x="35052" y="60960"/>
                </a:lnTo>
                <a:lnTo>
                  <a:pt x="111442" y="60960"/>
                </a:lnTo>
                <a:lnTo>
                  <a:pt x="111442" y="67056"/>
                </a:lnTo>
                <a:lnTo>
                  <a:pt x="122110" y="67056"/>
                </a:lnTo>
                <a:lnTo>
                  <a:pt x="122110" y="60960"/>
                </a:lnTo>
                <a:lnTo>
                  <a:pt x="122110" y="51816"/>
                </a:lnTo>
                <a:lnTo>
                  <a:pt x="122110" y="39624"/>
                </a:lnTo>
                <a:lnTo>
                  <a:pt x="122110" y="28956"/>
                </a:lnTo>
                <a:lnTo>
                  <a:pt x="122110" y="16764"/>
                </a:lnTo>
                <a:lnTo>
                  <a:pt x="122110" y="7620"/>
                </a:lnTo>
                <a:close/>
              </a:path>
              <a:path w="2548890" h="145414">
                <a:moveTo>
                  <a:pt x="144970" y="128104"/>
                </a:moveTo>
                <a:lnTo>
                  <a:pt x="80860" y="128104"/>
                </a:lnTo>
                <a:lnTo>
                  <a:pt x="80860" y="126580"/>
                </a:lnTo>
                <a:lnTo>
                  <a:pt x="80860" y="108292"/>
                </a:lnTo>
                <a:lnTo>
                  <a:pt x="132778" y="108292"/>
                </a:lnTo>
                <a:lnTo>
                  <a:pt x="132778" y="99148"/>
                </a:lnTo>
                <a:lnTo>
                  <a:pt x="80860" y="99148"/>
                </a:lnTo>
                <a:lnTo>
                  <a:pt x="80860" y="83820"/>
                </a:lnTo>
                <a:lnTo>
                  <a:pt x="143446" y="83820"/>
                </a:lnTo>
                <a:lnTo>
                  <a:pt x="143446" y="73152"/>
                </a:lnTo>
                <a:lnTo>
                  <a:pt x="4572" y="73152"/>
                </a:lnTo>
                <a:lnTo>
                  <a:pt x="4572" y="83820"/>
                </a:lnTo>
                <a:lnTo>
                  <a:pt x="70192" y="83820"/>
                </a:lnTo>
                <a:lnTo>
                  <a:pt x="70192" y="126580"/>
                </a:lnTo>
                <a:lnTo>
                  <a:pt x="59613" y="124345"/>
                </a:lnTo>
                <a:lnTo>
                  <a:pt x="50761" y="120103"/>
                </a:lnTo>
                <a:lnTo>
                  <a:pt x="45732" y="115912"/>
                </a:lnTo>
                <a:lnTo>
                  <a:pt x="43611" y="114160"/>
                </a:lnTo>
                <a:lnTo>
                  <a:pt x="38188" y="106768"/>
                </a:lnTo>
                <a:lnTo>
                  <a:pt x="39725" y="102196"/>
                </a:lnTo>
                <a:lnTo>
                  <a:pt x="41236" y="96100"/>
                </a:lnTo>
                <a:lnTo>
                  <a:pt x="42760" y="91528"/>
                </a:lnTo>
                <a:lnTo>
                  <a:pt x="31991" y="88392"/>
                </a:lnTo>
                <a:lnTo>
                  <a:pt x="26568" y="103327"/>
                </a:lnTo>
                <a:lnTo>
                  <a:pt x="19431" y="116103"/>
                </a:lnTo>
                <a:lnTo>
                  <a:pt x="10566" y="126847"/>
                </a:lnTo>
                <a:lnTo>
                  <a:pt x="0" y="135724"/>
                </a:lnTo>
                <a:lnTo>
                  <a:pt x="6096" y="141820"/>
                </a:lnTo>
                <a:lnTo>
                  <a:pt x="31991" y="115912"/>
                </a:lnTo>
                <a:lnTo>
                  <a:pt x="40030" y="125920"/>
                </a:lnTo>
                <a:lnTo>
                  <a:pt x="50177" y="133057"/>
                </a:lnTo>
                <a:lnTo>
                  <a:pt x="62306" y="137350"/>
                </a:lnTo>
                <a:lnTo>
                  <a:pt x="76288" y="138772"/>
                </a:lnTo>
                <a:lnTo>
                  <a:pt x="141922" y="138772"/>
                </a:lnTo>
                <a:lnTo>
                  <a:pt x="141922" y="135724"/>
                </a:lnTo>
                <a:lnTo>
                  <a:pt x="143446" y="131152"/>
                </a:lnTo>
                <a:lnTo>
                  <a:pt x="144970" y="128104"/>
                </a:lnTo>
                <a:close/>
              </a:path>
              <a:path w="2548890" h="145414">
                <a:moveTo>
                  <a:pt x="201447" y="65532"/>
                </a:moveTo>
                <a:lnTo>
                  <a:pt x="195440" y="56388"/>
                </a:lnTo>
                <a:lnTo>
                  <a:pt x="188874" y="47244"/>
                </a:lnTo>
                <a:lnTo>
                  <a:pt x="181724" y="38100"/>
                </a:lnTo>
                <a:lnTo>
                  <a:pt x="174015" y="28956"/>
                </a:lnTo>
                <a:lnTo>
                  <a:pt x="164782" y="35052"/>
                </a:lnTo>
                <a:lnTo>
                  <a:pt x="172300" y="45085"/>
                </a:lnTo>
                <a:lnTo>
                  <a:pt x="178955" y="54673"/>
                </a:lnTo>
                <a:lnTo>
                  <a:pt x="185013" y="63995"/>
                </a:lnTo>
                <a:lnTo>
                  <a:pt x="190779" y="73152"/>
                </a:lnTo>
                <a:lnTo>
                  <a:pt x="201447" y="65532"/>
                </a:lnTo>
                <a:close/>
              </a:path>
              <a:path w="2548890" h="145414">
                <a:moveTo>
                  <a:pt x="277749" y="35052"/>
                </a:moveTo>
                <a:lnTo>
                  <a:pt x="265557" y="28956"/>
                </a:lnTo>
                <a:lnTo>
                  <a:pt x="259549" y="38963"/>
                </a:lnTo>
                <a:lnTo>
                  <a:pt x="252971" y="48387"/>
                </a:lnTo>
                <a:lnTo>
                  <a:pt x="245795" y="57251"/>
                </a:lnTo>
                <a:lnTo>
                  <a:pt x="238023" y="65532"/>
                </a:lnTo>
                <a:lnTo>
                  <a:pt x="247269" y="73152"/>
                </a:lnTo>
                <a:lnTo>
                  <a:pt x="254165" y="64846"/>
                </a:lnTo>
                <a:lnTo>
                  <a:pt x="261366" y="55816"/>
                </a:lnTo>
                <a:lnTo>
                  <a:pt x="269125" y="45935"/>
                </a:lnTo>
                <a:lnTo>
                  <a:pt x="277749" y="35052"/>
                </a:lnTo>
                <a:close/>
              </a:path>
              <a:path w="2548890" h="145414">
                <a:moveTo>
                  <a:pt x="289941" y="79248"/>
                </a:moveTo>
                <a:lnTo>
                  <a:pt x="225844" y="79248"/>
                </a:lnTo>
                <a:lnTo>
                  <a:pt x="225844" y="19812"/>
                </a:lnTo>
                <a:lnTo>
                  <a:pt x="283845" y="19812"/>
                </a:lnTo>
                <a:lnTo>
                  <a:pt x="283845" y="9144"/>
                </a:lnTo>
                <a:lnTo>
                  <a:pt x="157162" y="9144"/>
                </a:lnTo>
                <a:lnTo>
                  <a:pt x="157162" y="19812"/>
                </a:lnTo>
                <a:lnTo>
                  <a:pt x="215176" y="19812"/>
                </a:lnTo>
                <a:lnTo>
                  <a:pt x="215176" y="79248"/>
                </a:lnTo>
                <a:lnTo>
                  <a:pt x="151066" y="79248"/>
                </a:lnTo>
                <a:lnTo>
                  <a:pt x="151066" y="91528"/>
                </a:lnTo>
                <a:lnTo>
                  <a:pt x="215176" y="91528"/>
                </a:lnTo>
                <a:lnTo>
                  <a:pt x="215176" y="143344"/>
                </a:lnTo>
                <a:lnTo>
                  <a:pt x="225844" y="143344"/>
                </a:lnTo>
                <a:lnTo>
                  <a:pt x="225844" y="91528"/>
                </a:lnTo>
                <a:lnTo>
                  <a:pt x="289941" y="91528"/>
                </a:lnTo>
                <a:lnTo>
                  <a:pt x="289941" y="79248"/>
                </a:lnTo>
                <a:close/>
              </a:path>
              <a:path w="2548890" h="145414">
                <a:moveTo>
                  <a:pt x="419671" y="77724"/>
                </a:moveTo>
                <a:lnTo>
                  <a:pt x="407479" y="77724"/>
                </a:lnTo>
                <a:lnTo>
                  <a:pt x="407479" y="88392"/>
                </a:lnTo>
                <a:lnTo>
                  <a:pt x="407479" y="123532"/>
                </a:lnTo>
                <a:lnTo>
                  <a:pt x="328129" y="123532"/>
                </a:lnTo>
                <a:lnTo>
                  <a:pt x="328129" y="88392"/>
                </a:lnTo>
                <a:lnTo>
                  <a:pt x="407479" y="88392"/>
                </a:lnTo>
                <a:lnTo>
                  <a:pt x="407479" y="77724"/>
                </a:lnTo>
                <a:lnTo>
                  <a:pt x="315950" y="77724"/>
                </a:lnTo>
                <a:lnTo>
                  <a:pt x="315950" y="143344"/>
                </a:lnTo>
                <a:lnTo>
                  <a:pt x="328129" y="143344"/>
                </a:lnTo>
                <a:lnTo>
                  <a:pt x="328129" y="134200"/>
                </a:lnTo>
                <a:lnTo>
                  <a:pt x="407479" y="134200"/>
                </a:lnTo>
                <a:lnTo>
                  <a:pt x="407479" y="143344"/>
                </a:lnTo>
                <a:lnTo>
                  <a:pt x="419671" y="143344"/>
                </a:lnTo>
                <a:lnTo>
                  <a:pt x="419671" y="134200"/>
                </a:lnTo>
                <a:lnTo>
                  <a:pt x="419671" y="123532"/>
                </a:lnTo>
                <a:lnTo>
                  <a:pt x="419671" y="88392"/>
                </a:lnTo>
                <a:lnTo>
                  <a:pt x="419671" y="77724"/>
                </a:lnTo>
                <a:close/>
              </a:path>
              <a:path w="2548890" h="145414">
                <a:moveTo>
                  <a:pt x="441096" y="64008"/>
                </a:moveTo>
                <a:lnTo>
                  <a:pt x="436841" y="59436"/>
                </a:lnTo>
                <a:lnTo>
                  <a:pt x="430733" y="52844"/>
                </a:lnTo>
                <a:lnTo>
                  <a:pt x="429729" y="51816"/>
                </a:lnTo>
                <a:lnTo>
                  <a:pt x="420243" y="42100"/>
                </a:lnTo>
                <a:lnTo>
                  <a:pt x="409498" y="31648"/>
                </a:lnTo>
                <a:lnTo>
                  <a:pt x="398335" y="21336"/>
                </a:lnTo>
                <a:lnTo>
                  <a:pt x="389191" y="27432"/>
                </a:lnTo>
                <a:lnTo>
                  <a:pt x="394639" y="32918"/>
                </a:lnTo>
                <a:lnTo>
                  <a:pt x="399656" y="38100"/>
                </a:lnTo>
                <a:lnTo>
                  <a:pt x="404406" y="43294"/>
                </a:lnTo>
                <a:lnTo>
                  <a:pt x="409003" y="48768"/>
                </a:lnTo>
                <a:lnTo>
                  <a:pt x="388150" y="49682"/>
                </a:lnTo>
                <a:lnTo>
                  <a:pt x="345274" y="50914"/>
                </a:lnTo>
                <a:lnTo>
                  <a:pt x="323570" y="51816"/>
                </a:lnTo>
                <a:lnTo>
                  <a:pt x="334962" y="41465"/>
                </a:lnTo>
                <a:lnTo>
                  <a:pt x="346227" y="30670"/>
                </a:lnTo>
                <a:lnTo>
                  <a:pt x="357200" y="19037"/>
                </a:lnTo>
                <a:lnTo>
                  <a:pt x="367753" y="6096"/>
                </a:lnTo>
                <a:lnTo>
                  <a:pt x="357085" y="0"/>
                </a:lnTo>
                <a:lnTo>
                  <a:pt x="346532" y="13169"/>
                </a:lnTo>
                <a:lnTo>
                  <a:pt x="335559" y="25336"/>
                </a:lnTo>
                <a:lnTo>
                  <a:pt x="324294" y="36652"/>
                </a:lnTo>
                <a:lnTo>
                  <a:pt x="312889" y="47244"/>
                </a:lnTo>
                <a:lnTo>
                  <a:pt x="308317" y="48768"/>
                </a:lnTo>
                <a:lnTo>
                  <a:pt x="305181" y="51816"/>
                </a:lnTo>
                <a:lnTo>
                  <a:pt x="300609" y="53340"/>
                </a:lnTo>
                <a:lnTo>
                  <a:pt x="305181" y="65532"/>
                </a:lnTo>
                <a:lnTo>
                  <a:pt x="309841" y="64008"/>
                </a:lnTo>
                <a:lnTo>
                  <a:pt x="320509" y="64008"/>
                </a:lnTo>
                <a:lnTo>
                  <a:pt x="361899" y="61722"/>
                </a:lnTo>
                <a:lnTo>
                  <a:pt x="418147" y="59436"/>
                </a:lnTo>
                <a:lnTo>
                  <a:pt x="422719" y="62484"/>
                </a:lnTo>
                <a:lnTo>
                  <a:pt x="427291" y="67056"/>
                </a:lnTo>
                <a:lnTo>
                  <a:pt x="430339" y="71628"/>
                </a:lnTo>
                <a:lnTo>
                  <a:pt x="441096" y="64008"/>
                </a:lnTo>
                <a:close/>
              </a:path>
              <a:path w="2548890" h="145414">
                <a:moveTo>
                  <a:pt x="493788" y="99148"/>
                </a:moveTo>
                <a:lnTo>
                  <a:pt x="480733" y="59436"/>
                </a:lnTo>
                <a:lnTo>
                  <a:pt x="492925" y="19812"/>
                </a:lnTo>
                <a:lnTo>
                  <a:pt x="492925" y="10668"/>
                </a:lnTo>
                <a:lnTo>
                  <a:pt x="450240" y="10668"/>
                </a:lnTo>
                <a:lnTo>
                  <a:pt x="450240" y="143344"/>
                </a:lnTo>
                <a:lnTo>
                  <a:pt x="460908" y="143344"/>
                </a:lnTo>
                <a:lnTo>
                  <a:pt x="460908" y="19812"/>
                </a:lnTo>
                <a:lnTo>
                  <a:pt x="480733" y="19812"/>
                </a:lnTo>
                <a:lnTo>
                  <a:pt x="475957" y="39243"/>
                </a:lnTo>
                <a:lnTo>
                  <a:pt x="473214" y="49822"/>
                </a:lnTo>
                <a:lnTo>
                  <a:pt x="470052" y="60960"/>
                </a:lnTo>
                <a:lnTo>
                  <a:pt x="474306" y="67805"/>
                </a:lnTo>
                <a:lnTo>
                  <a:pt x="477862" y="74485"/>
                </a:lnTo>
                <a:lnTo>
                  <a:pt x="480555" y="80899"/>
                </a:lnTo>
                <a:lnTo>
                  <a:pt x="482257" y="86868"/>
                </a:lnTo>
                <a:lnTo>
                  <a:pt x="485292" y="99148"/>
                </a:lnTo>
                <a:lnTo>
                  <a:pt x="482257" y="106768"/>
                </a:lnTo>
                <a:lnTo>
                  <a:pt x="476148" y="106768"/>
                </a:lnTo>
                <a:lnTo>
                  <a:pt x="471589" y="108292"/>
                </a:lnTo>
                <a:lnTo>
                  <a:pt x="467004" y="106768"/>
                </a:lnTo>
                <a:lnTo>
                  <a:pt x="462445" y="106768"/>
                </a:lnTo>
                <a:lnTo>
                  <a:pt x="463969" y="109816"/>
                </a:lnTo>
                <a:lnTo>
                  <a:pt x="465480" y="114388"/>
                </a:lnTo>
                <a:lnTo>
                  <a:pt x="465480" y="117436"/>
                </a:lnTo>
                <a:lnTo>
                  <a:pt x="471589" y="118960"/>
                </a:lnTo>
                <a:lnTo>
                  <a:pt x="476148" y="118960"/>
                </a:lnTo>
                <a:lnTo>
                  <a:pt x="480733" y="117436"/>
                </a:lnTo>
                <a:lnTo>
                  <a:pt x="487553" y="114604"/>
                </a:lnTo>
                <a:lnTo>
                  <a:pt x="491959" y="108483"/>
                </a:lnTo>
                <a:lnTo>
                  <a:pt x="491998" y="108292"/>
                </a:lnTo>
                <a:lnTo>
                  <a:pt x="493788" y="99148"/>
                </a:lnTo>
                <a:close/>
              </a:path>
              <a:path w="2548890" h="145414">
                <a:moveTo>
                  <a:pt x="587590" y="24384"/>
                </a:moveTo>
                <a:lnTo>
                  <a:pt x="541782" y="24384"/>
                </a:lnTo>
                <a:lnTo>
                  <a:pt x="549402" y="19812"/>
                </a:lnTo>
                <a:lnTo>
                  <a:pt x="544830" y="13716"/>
                </a:lnTo>
                <a:lnTo>
                  <a:pt x="540258" y="6096"/>
                </a:lnTo>
                <a:lnTo>
                  <a:pt x="535686" y="1524"/>
                </a:lnTo>
                <a:lnTo>
                  <a:pt x="525018" y="6096"/>
                </a:lnTo>
                <a:lnTo>
                  <a:pt x="534162" y="18288"/>
                </a:lnTo>
                <a:lnTo>
                  <a:pt x="537210" y="24384"/>
                </a:lnTo>
                <a:lnTo>
                  <a:pt x="494436" y="24384"/>
                </a:lnTo>
                <a:lnTo>
                  <a:pt x="494436" y="35052"/>
                </a:lnTo>
                <a:lnTo>
                  <a:pt x="515874" y="35052"/>
                </a:lnTo>
                <a:lnTo>
                  <a:pt x="515556" y="56210"/>
                </a:lnTo>
                <a:lnTo>
                  <a:pt x="509752" y="99187"/>
                </a:lnTo>
                <a:lnTo>
                  <a:pt x="480733" y="134200"/>
                </a:lnTo>
                <a:lnTo>
                  <a:pt x="483768" y="138772"/>
                </a:lnTo>
                <a:lnTo>
                  <a:pt x="485292" y="141820"/>
                </a:lnTo>
                <a:lnTo>
                  <a:pt x="488340" y="144868"/>
                </a:lnTo>
                <a:lnTo>
                  <a:pt x="504418" y="130822"/>
                </a:lnTo>
                <a:lnTo>
                  <a:pt x="516039" y="113626"/>
                </a:lnTo>
                <a:lnTo>
                  <a:pt x="523367" y="92976"/>
                </a:lnTo>
                <a:lnTo>
                  <a:pt x="526542" y="68580"/>
                </a:lnTo>
                <a:lnTo>
                  <a:pt x="563118" y="68580"/>
                </a:lnTo>
                <a:lnTo>
                  <a:pt x="562876" y="82575"/>
                </a:lnTo>
                <a:lnTo>
                  <a:pt x="562356" y="94729"/>
                </a:lnTo>
                <a:lnTo>
                  <a:pt x="561822" y="104876"/>
                </a:lnTo>
                <a:lnTo>
                  <a:pt x="561695" y="109131"/>
                </a:lnTo>
                <a:lnTo>
                  <a:pt x="561594" y="123532"/>
                </a:lnTo>
                <a:lnTo>
                  <a:pt x="557022" y="128104"/>
                </a:lnTo>
                <a:lnTo>
                  <a:pt x="541782" y="128104"/>
                </a:lnTo>
                <a:lnTo>
                  <a:pt x="534162" y="126580"/>
                </a:lnTo>
                <a:lnTo>
                  <a:pt x="525018" y="126580"/>
                </a:lnTo>
                <a:lnTo>
                  <a:pt x="528066" y="135724"/>
                </a:lnTo>
                <a:lnTo>
                  <a:pt x="528066" y="138772"/>
                </a:lnTo>
                <a:lnTo>
                  <a:pt x="549402" y="138772"/>
                </a:lnTo>
                <a:lnTo>
                  <a:pt x="573163" y="103860"/>
                </a:lnTo>
                <a:lnTo>
                  <a:pt x="574395" y="75120"/>
                </a:lnTo>
                <a:lnTo>
                  <a:pt x="574738" y="68580"/>
                </a:lnTo>
                <a:lnTo>
                  <a:pt x="575310" y="57912"/>
                </a:lnTo>
                <a:lnTo>
                  <a:pt x="526542" y="57912"/>
                </a:lnTo>
                <a:lnTo>
                  <a:pt x="528066" y="50292"/>
                </a:lnTo>
                <a:lnTo>
                  <a:pt x="528066" y="35052"/>
                </a:lnTo>
                <a:lnTo>
                  <a:pt x="587590" y="35052"/>
                </a:lnTo>
                <a:lnTo>
                  <a:pt x="587590" y="24384"/>
                </a:lnTo>
                <a:close/>
              </a:path>
              <a:path w="2548890" h="145414">
                <a:moveTo>
                  <a:pt x="734085" y="120484"/>
                </a:moveTo>
                <a:lnTo>
                  <a:pt x="677608" y="120484"/>
                </a:lnTo>
                <a:lnTo>
                  <a:pt x="677608" y="56388"/>
                </a:lnTo>
                <a:lnTo>
                  <a:pt x="726465" y="56388"/>
                </a:lnTo>
                <a:lnTo>
                  <a:pt x="726465" y="44196"/>
                </a:lnTo>
                <a:lnTo>
                  <a:pt x="677608" y="44196"/>
                </a:lnTo>
                <a:lnTo>
                  <a:pt x="677608" y="1524"/>
                </a:lnTo>
                <a:lnTo>
                  <a:pt x="665416" y="1524"/>
                </a:lnTo>
                <a:lnTo>
                  <a:pt x="665416" y="120484"/>
                </a:lnTo>
                <a:lnTo>
                  <a:pt x="630275" y="120484"/>
                </a:lnTo>
                <a:lnTo>
                  <a:pt x="630275" y="28956"/>
                </a:lnTo>
                <a:lnTo>
                  <a:pt x="618070" y="28956"/>
                </a:lnTo>
                <a:lnTo>
                  <a:pt x="618070" y="120484"/>
                </a:lnTo>
                <a:lnTo>
                  <a:pt x="592175" y="120484"/>
                </a:lnTo>
                <a:lnTo>
                  <a:pt x="592175" y="132676"/>
                </a:lnTo>
                <a:lnTo>
                  <a:pt x="734085" y="132676"/>
                </a:lnTo>
                <a:lnTo>
                  <a:pt x="734085" y="120484"/>
                </a:lnTo>
                <a:close/>
              </a:path>
              <a:path w="2548890" h="145414">
                <a:moveTo>
                  <a:pt x="882103" y="128104"/>
                </a:moveTo>
                <a:lnTo>
                  <a:pt x="856348" y="116662"/>
                </a:lnTo>
                <a:lnTo>
                  <a:pt x="836485" y="100482"/>
                </a:lnTo>
                <a:lnTo>
                  <a:pt x="822642" y="79425"/>
                </a:lnTo>
                <a:lnTo>
                  <a:pt x="814959" y="53340"/>
                </a:lnTo>
                <a:lnTo>
                  <a:pt x="879055" y="53340"/>
                </a:lnTo>
                <a:lnTo>
                  <a:pt x="879055" y="41148"/>
                </a:lnTo>
                <a:lnTo>
                  <a:pt x="814959" y="41148"/>
                </a:lnTo>
                <a:lnTo>
                  <a:pt x="814959" y="3048"/>
                </a:lnTo>
                <a:lnTo>
                  <a:pt x="802767" y="3048"/>
                </a:lnTo>
                <a:lnTo>
                  <a:pt x="802767" y="41148"/>
                </a:lnTo>
                <a:lnTo>
                  <a:pt x="740194" y="41148"/>
                </a:lnTo>
                <a:lnTo>
                  <a:pt x="740194" y="53340"/>
                </a:lnTo>
                <a:lnTo>
                  <a:pt x="802767" y="53340"/>
                </a:lnTo>
                <a:lnTo>
                  <a:pt x="797039" y="77952"/>
                </a:lnTo>
                <a:lnTo>
                  <a:pt x="784466" y="99301"/>
                </a:lnTo>
                <a:lnTo>
                  <a:pt x="765009" y="117500"/>
                </a:lnTo>
                <a:lnTo>
                  <a:pt x="738670" y="132676"/>
                </a:lnTo>
                <a:lnTo>
                  <a:pt x="741705" y="137248"/>
                </a:lnTo>
                <a:lnTo>
                  <a:pt x="744753" y="140296"/>
                </a:lnTo>
                <a:lnTo>
                  <a:pt x="746277" y="143344"/>
                </a:lnTo>
                <a:lnTo>
                  <a:pt x="770051" y="128752"/>
                </a:lnTo>
                <a:lnTo>
                  <a:pt x="788657" y="112293"/>
                </a:lnTo>
                <a:lnTo>
                  <a:pt x="802093" y="93802"/>
                </a:lnTo>
                <a:lnTo>
                  <a:pt x="810387" y="73152"/>
                </a:lnTo>
                <a:lnTo>
                  <a:pt x="819264" y="95478"/>
                </a:lnTo>
                <a:lnTo>
                  <a:pt x="832294" y="114198"/>
                </a:lnTo>
                <a:lnTo>
                  <a:pt x="849642" y="129184"/>
                </a:lnTo>
                <a:lnTo>
                  <a:pt x="871435" y="140296"/>
                </a:lnTo>
                <a:lnTo>
                  <a:pt x="872959" y="137248"/>
                </a:lnTo>
                <a:lnTo>
                  <a:pt x="882103" y="128104"/>
                </a:lnTo>
                <a:close/>
              </a:path>
              <a:path w="2548890" h="145414">
                <a:moveTo>
                  <a:pt x="1005751" y="44196"/>
                </a:moveTo>
                <a:lnTo>
                  <a:pt x="995070" y="44196"/>
                </a:lnTo>
                <a:lnTo>
                  <a:pt x="995070" y="48768"/>
                </a:lnTo>
                <a:lnTo>
                  <a:pt x="1005751" y="48768"/>
                </a:lnTo>
                <a:lnTo>
                  <a:pt x="1005751" y="44196"/>
                </a:lnTo>
                <a:close/>
              </a:path>
              <a:path w="2548890" h="145414">
                <a:moveTo>
                  <a:pt x="1005751" y="8089"/>
                </a:moveTo>
                <a:lnTo>
                  <a:pt x="909535" y="8089"/>
                </a:lnTo>
                <a:lnTo>
                  <a:pt x="909535" y="15709"/>
                </a:lnTo>
                <a:lnTo>
                  <a:pt x="909535" y="23329"/>
                </a:lnTo>
                <a:lnTo>
                  <a:pt x="909535" y="28409"/>
                </a:lnTo>
                <a:lnTo>
                  <a:pt x="909535" y="36029"/>
                </a:lnTo>
                <a:lnTo>
                  <a:pt x="909535" y="43649"/>
                </a:lnTo>
                <a:lnTo>
                  <a:pt x="909535" y="48729"/>
                </a:lnTo>
                <a:lnTo>
                  <a:pt x="918781" y="48729"/>
                </a:lnTo>
                <a:lnTo>
                  <a:pt x="918781" y="43649"/>
                </a:lnTo>
                <a:lnTo>
                  <a:pt x="1005751" y="43649"/>
                </a:lnTo>
                <a:lnTo>
                  <a:pt x="1005751" y="36576"/>
                </a:lnTo>
                <a:lnTo>
                  <a:pt x="1005751" y="36029"/>
                </a:lnTo>
                <a:lnTo>
                  <a:pt x="1005751" y="28956"/>
                </a:lnTo>
                <a:lnTo>
                  <a:pt x="995070" y="28956"/>
                </a:lnTo>
                <a:lnTo>
                  <a:pt x="995070" y="36029"/>
                </a:lnTo>
                <a:lnTo>
                  <a:pt x="918781" y="36029"/>
                </a:lnTo>
                <a:lnTo>
                  <a:pt x="918781" y="28409"/>
                </a:lnTo>
                <a:lnTo>
                  <a:pt x="1005751" y="28409"/>
                </a:lnTo>
                <a:lnTo>
                  <a:pt x="1005751" y="23329"/>
                </a:lnTo>
                <a:lnTo>
                  <a:pt x="918781" y="23329"/>
                </a:lnTo>
                <a:lnTo>
                  <a:pt x="918781" y="15709"/>
                </a:lnTo>
                <a:lnTo>
                  <a:pt x="995070" y="15709"/>
                </a:lnTo>
                <a:lnTo>
                  <a:pt x="995070" y="22860"/>
                </a:lnTo>
                <a:lnTo>
                  <a:pt x="1005751" y="22860"/>
                </a:lnTo>
                <a:lnTo>
                  <a:pt x="1005751" y="15709"/>
                </a:lnTo>
                <a:lnTo>
                  <a:pt x="1005751" y="15240"/>
                </a:lnTo>
                <a:lnTo>
                  <a:pt x="1005751" y="8089"/>
                </a:lnTo>
                <a:close/>
              </a:path>
              <a:path w="2548890" h="145414">
                <a:moveTo>
                  <a:pt x="1027074" y="51816"/>
                </a:moveTo>
                <a:lnTo>
                  <a:pt x="886688" y="51816"/>
                </a:lnTo>
                <a:lnTo>
                  <a:pt x="886688" y="59436"/>
                </a:lnTo>
                <a:lnTo>
                  <a:pt x="1027074" y="59436"/>
                </a:lnTo>
                <a:lnTo>
                  <a:pt x="1027074" y="51816"/>
                </a:lnTo>
                <a:close/>
              </a:path>
              <a:path w="2548890" h="145414">
                <a:moveTo>
                  <a:pt x="1028598" y="131152"/>
                </a:moveTo>
                <a:lnTo>
                  <a:pt x="961453" y="131152"/>
                </a:lnTo>
                <a:lnTo>
                  <a:pt x="961453" y="122008"/>
                </a:lnTo>
                <a:lnTo>
                  <a:pt x="1019454" y="122008"/>
                </a:lnTo>
                <a:lnTo>
                  <a:pt x="1019454" y="114388"/>
                </a:lnTo>
                <a:lnTo>
                  <a:pt x="961453" y="114388"/>
                </a:lnTo>
                <a:lnTo>
                  <a:pt x="961453" y="107149"/>
                </a:lnTo>
                <a:lnTo>
                  <a:pt x="996607" y="107149"/>
                </a:lnTo>
                <a:lnTo>
                  <a:pt x="996607" y="109816"/>
                </a:lnTo>
                <a:lnTo>
                  <a:pt x="1007275" y="109816"/>
                </a:lnTo>
                <a:lnTo>
                  <a:pt x="1007275" y="107149"/>
                </a:lnTo>
                <a:lnTo>
                  <a:pt x="1007275" y="106768"/>
                </a:lnTo>
                <a:lnTo>
                  <a:pt x="1007275" y="99529"/>
                </a:lnTo>
                <a:lnTo>
                  <a:pt x="917257" y="99529"/>
                </a:lnTo>
                <a:lnTo>
                  <a:pt x="917257" y="90639"/>
                </a:lnTo>
                <a:lnTo>
                  <a:pt x="952309" y="90639"/>
                </a:lnTo>
                <a:lnTo>
                  <a:pt x="952309" y="99148"/>
                </a:lnTo>
                <a:lnTo>
                  <a:pt x="961453" y="99148"/>
                </a:lnTo>
                <a:lnTo>
                  <a:pt x="961453" y="90639"/>
                </a:lnTo>
                <a:lnTo>
                  <a:pt x="996607" y="90639"/>
                </a:lnTo>
                <a:lnTo>
                  <a:pt x="996607" y="99148"/>
                </a:lnTo>
                <a:lnTo>
                  <a:pt x="1007275" y="99148"/>
                </a:lnTo>
                <a:lnTo>
                  <a:pt x="1007275" y="73152"/>
                </a:lnTo>
                <a:lnTo>
                  <a:pt x="996607" y="73152"/>
                </a:lnTo>
                <a:lnTo>
                  <a:pt x="996607" y="81749"/>
                </a:lnTo>
                <a:lnTo>
                  <a:pt x="961453" y="81749"/>
                </a:lnTo>
                <a:lnTo>
                  <a:pt x="961453" y="73152"/>
                </a:lnTo>
                <a:lnTo>
                  <a:pt x="952309" y="73152"/>
                </a:lnTo>
                <a:lnTo>
                  <a:pt x="952309" y="81749"/>
                </a:lnTo>
                <a:lnTo>
                  <a:pt x="917257" y="81749"/>
                </a:lnTo>
                <a:lnTo>
                  <a:pt x="917257" y="72859"/>
                </a:lnTo>
                <a:lnTo>
                  <a:pt x="1007275" y="72859"/>
                </a:lnTo>
                <a:lnTo>
                  <a:pt x="1007275" y="65239"/>
                </a:lnTo>
                <a:lnTo>
                  <a:pt x="908011" y="65239"/>
                </a:lnTo>
                <a:lnTo>
                  <a:pt x="908011" y="72859"/>
                </a:lnTo>
                <a:lnTo>
                  <a:pt x="908011" y="81749"/>
                </a:lnTo>
                <a:lnTo>
                  <a:pt x="908011" y="90639"/>
                </a:lnTo>
                <a:lnTo>
                  <a:pt x="908011" y="99529"/>
                </a:lnTo>
                <a:lnTo>
                  <a:pt x="908011" y="107149"/>
                </a:lnTo>
                <a:lnTo>
                  <a:pt x="908011" y="109689"/>
                </a:lnTo>
                <a:lnTo>
                  <a:pt x="917257" y="109689"/>
                </a:lnTo>
                <a:lnTo>
                  <a:pt x="917257" y="107149"/>
                </a:lnTo>
                <a:lnTo>
                  <a:pt x="952309" y="107149"/>
                </a:lnTo>
                <a:lnTo>
                  <a:pt x="952309" y="114388"/>
                </a:lnTo>
                <a:lnTo>
                  <a:pt x="894295" y="114388"/>
                </a:lnTo>
                <a:lnTo>
                  <a:pt x="894295" y="122008"/>
                </a:lnTo>
                <a:lnTo>
                  <a:pt x="952309" y="122008"/>
                </a:lnTo>
                <a:lnTo>
                  <a:pt x="952309" y="131152"/>
                </a:lnTo>
                <a:lnTo>
                  <a:pt x="886688" y="131152"/>
                </a:lnTo>
                <a:lnTo>
                  <a:pt x="886688" y="138772"/>
                </a:lnTo>
                <a:lnTo>
                  <a:pt x="1028598" y="138772"/>
                </a:lnTo>
                <a:lnTo>
                  <a:pt x="1028598" y="131152"/>
                </a:lnTo>
                <a:close/>
              </a:path>
              <a:path w="2548890" h="145414">
                <a:moveTo>
                  <a:pt x="1085088" y="97624"/>
                </a:moveTo>
                <a:lnTo>
                  <a:pt x="1077468" y="99148"/>
                </a:lnTo>
                <a:lnTo>
                  <a:pt x="1071372" y="100672"/>
                </a:lnTo>
                <a:lnTo>
                  <a:pt x="1063752" y="103720"/>
                </a:lnTo>
                <a:lnTo>
                  <a:pt x="1063752" y="48768"/>
                </a:lnTo>
                <a:lnTo>
                  <a:pt x="1082040" y="48768"/>
                </a:lnTo>
                <a:lnTo>
                  <a:pt x="1082040" y="39624"/>
                </a:lnTo>
                <a:lnTo>
                  <a:pt x="1063752" y="39624"/>
                </a:lnTo>
                <a:lnTo>
                  <a:pt x="1063752" y="3048"/>
                </a:lnTo>
                <a:lnTo>
                  <a:pt x="1053084" y="3048"/>
                </a:lnTo>
                <a:lnTo>
                  <a:pt x="1053084" y="39624"/>
                </a:lnTo>
                <a:lnTo>
                  <a:pt x="1034707" y="39624"/>
                </a:lnTo>
                <a:lnTo>
                  <a:pt x="1034707" y="48768"/>
                </a:lnTo>
                <a:lnTo>
                  <a:pt x="1053084" y="48768"/>
                </a:lnTo>
                <a:lnTo>
                  <a:pt x="1053084" y="106768"/>
                </a:lnTo>
                <a:lnTo>
                  <a:pt x="1045375" y="108292"/>
                </a:lnTo>
                <a:lnTo>
                  <a:pt x="1039266" y="109816"/>
                </a:lnTo>
                <a:lnTo>
                  <a:pt x="1031646" y="111340"/>
                </a:lnTo>
                <a:lnTo>
                  <a:pt x="1034707" y="123532"/>
                </a:lnTo>
                <a:lnTo>
                  <a:pt x="1047330" y="119875"/>
                </a:lnTo>
                <a:lnTo>
                  <a:pt x="1072502" y="111963"/>
                </a:lnTo>
                <a:lnTo>
                  <a:pt x="1085088" y="108292"/>
                </a:lnTo>
                <a:lnTo>
                  <a:pt x="1085088" y="103720"/>
                </a:lnTo>
                <a:lnTo>
                  <a:pt x="1085088" y="97624"/>
                </a:lnTo>
                <a:close/>
              </a:path>
              <a:path w="2548890" h="145414">
                <a:moveTo>
                  <a:pt x="1118704" y="106768"/>
                </a:moveTo>
                <a:lnTo>
                  <a:pt x="1114018" y="93014"/>
                </a:lnTo>
                <a:lnTo>
                  <a:pt x="1109662" y="80022"/>
                </a:lnTo>
                <a:lnTo>
                  <a:pt x="1105535" y="66827"/>
                </a:lnTo>
                <a:lnTo>
                  <a:pt x="1101852" y="53340"/>
                </a:lnTo>
                <a:lnTo>
                  <a:pt x="1089660" y="57912"/>
                </a:lnTo>
                <a:lnTo>
                  <a:pt x="1094905" y="71602"/>
                </a:lnTo>
                <a:lnTo>
                  <a:pt x="1099185" y="84632"/>
                </a:lnTo>
                <a:lnTo>
                  <a:pt x="1102944" y="97853"/>
                </a:lnTo>
                <a:lnTo>
                  <a:pt x="1106424" y="111340"/>
                </a:lnTo>
                <a:lnTo>
                  <a:pt x="1118704" y="106768"/>
                </a:lnTo>
                <a:close/>
              </a:path>
              <a:path w="2548890" h="145414">
                <a:moveTo>
                  <a:pt x="1138516" y="22860"/>
                </a:moveTo>
                <a:lnTo>
                  <a:pt x="1124813" y="0"/>
                </a:lnTo>
                <a:lnTo>
                  <a:pt x="1114044" y="4572"/>
                </a:lnTo>
                <a:lnTo>
                  <a:pt x="1117498" y="10312"/>
                </a:lnTo>
                <a:lnTo>
                  <a:pt x="1120787" y="16192"/>
                </a:lnTo>
                <a:lnTo>
                  <a:pt x="1123772" y="22364"/>
                </a:lnTo>
                <a:lnTo>
                  <a:pt x="1126337" y="28956"/>
                </a:lnTo>
                <a:lnTo>
                  <a:pt x="1138516" y="22860"/>
                </a:lnTo>
                <a:close/>
              </a:path>
              <a:path w="2548890" h="145414">
                <a:moveTo>
                  <a:pt x="1172057" y="30480"/>
                </a:moveTo>
                <a:lnTo>
                  <a:pt x="1085088" y="30480"/>
                </a:lnTo>
                <a:lnTo>
                  <a:pt x="1085088" y="41148"/>
                </a:lnTo>
                <a:lnTo>
                  <a:pt x="1172057" y="41148"/>
                </a:lnTo>
                <a:lnTo>
                  <a:pt x="1172057" y="30480"/>
                </a:lnTo>
                <a:close/>
              </a:path>
              <a:path w="2548890" h="145414">
                <a:moveTo>
                  <a:pt x="1176616" y="123532"/>
                </a:moveTo>
                <a:lnTo>
                  <a:pt x="1138516" y="123532"/>
                </a:lnTo>
                <a:lnTo>
                  <a:pt x="1144231" y="109004"/>
                </a:lnTo>
                <a:lnTo>
                  <a:pt x="1149946" y="93014"/>
                </a:lnTo>
                <a:lnTo>
                  <a:pt x="1155661" y="75882"/>
                </a:lnTo>
                <a:lnTo>
                  <a:pt x="1161376" y="57912"/>
                </a:lnTo>
                <a:lnTo>
                  <a:pt x="1149184" y="53340"/>
                </a:lnTo>
                <a:lnTo>
                  <a:pt x="1143469" y="71602"/>
                </a:lnTo>
                <a:lnTo>
                  <a:pt x="1137754" y="89585"/>
                </a:lnTo>
                <a:lnTo>
                  <a:pt x="1132039" y="106997"/>
                </a:lnTo>
                <a:lnTo>
                  <a:pt x="1126337" y="123532"/>
                </a:lnTo>
                <a:lnTo>
                  <a:pt x="1075944" y="123532"/>
                </a:lnTo>
                <a:lnTo>
                  <a:pt x="1075944" y="134200"/>
                </a:lnTo>
                <a:lnTo>
                  <a:pt x="1176616" y="134200"/>
                </a:lnTo>
                <a:lnTo>
                  <a:pt x="1176616" y="123532"/>
                </a:lnTo>
                <a:close/>
              </a:path>
              <a:path w="2548890" h="145414">
                <a:moveTo>
                  <a:pt x="1230058" y="39624"/>
                </a:moveTo>
                <a:lnTo>
                  <a:pt x="1211770" y="39624"/>
                </a:lnTo>
                <a:lnTo>
                  <a:pt x="1211770" y="3048"/>
                </a:lnTo>
                <a:lnTo>
                  <a:pt x="1201102" y="3048"/>
                </a:lnTo>
                <a:lnTo>
                  <a:pt x="1201102" y="39624"/>
                </a:lnTo>
                <a:lnTo>
                  <a:pt x="1181201" y="39624"/>
                </a:lnTo>
                <a:lnTo>
                  <a:pt x="1181201" y="48768"/>
                </a:lnTo>
                <a:lnTo>
                  <a:pt x="1201102" y="48768"/>
                </a:lnTo>
                <a:lnTo>
                  <a:pt x="1201102" y="102196"/>
                </a:lnTo>
                <a:lnTo>
                  <a:pt x="1193482" y="105244"/>
                </a:lnTo>
                <a:lnTo>
                  <a:pt x="1187386" y="106768"/>
                </a:lnTo>
                <a:lnTo>
                  <a:pt x="1179664" y="108292"/>
                </a:lnTo>
                <a:lnTo>
                  <a:pt x="1182814" y="118960"/>
                </a:lnTo>
                <a:lnTo>
                  <a:pt x="1194231" y="115557"/>
                </a:lnTo>
                <a:lnTo>
                  <a:pt x="1205674" y="112293"/>
                </a:lnTo>
                <a:lnTo>
                  <a:pt x="1217104" y="109321"/>
                </a:lnTo>
                <a:lnTo>
                  <a:pt x="1228534" y="106768"/>
                </a:lnTo>
                <a:lnTo>
                  <a:pt x="1228534" y="99148"/>
                </a:lnTo>
                <a:lnTo>
                  <a:pt x="1228534" y="94576"/>
                </a:lnTo>
                <a:lnTo>
                  <a:pt x="1222438" y="96100"/>
                </a:lnTo>
                <a:lnTo>
                  <a:pt x="1217866" y="97624"/>
                </a:lnTo>
                <a:lnTo>
                  <a:pt x="1211770" y="99148"/>
                </a:lnTo>
                <a:lnTo>
                  <a:pt x="1211770" y="48768"/>
                </a:lnTo>
                <a:lnTo>
                  <a:pt x="1230058" y="48768"/>
                </a:lnTo>
                <a:lnTo>
                  <a:pt x="1230058" y="39624"/>
                </a:lnTo>
                <a:close/>
              </a:path>
              <a:path w="2548890" h="145414">
                <a:moveTo>
                  <a:pt x="1323213" y="131152"/>
                </a:moveTo>
                <a:lnTo>
                  <a:pt x="1314056" y="126542"/>
                </a:lnTo>
                <a:lnTo>
                  <a:pt x="1305217" y="121627"/>
                </a:lnTo>
                <a:lnTo>
                  <a:pt x="1298905" y="117436"/>
                </a:lnTo>
                <a:lnTo>
                  <a:pt x="1296962" y="116154"/>
                </a:lnTo>
                <a:lnTo>
                  <a:pt x="1289583" y="109816"/>
                </a:lnTo>
                <a:lnTo>
                  <a:pt x="1296174" y="100672"/>
                </a:lnTo>
                <a:lnTo>
                  <a:pt x="1297266" y="99148"/>
                </a:lnTo>
                <a:lnTo>
                  <a:pt x="1304048" y="87680"/>
                </a:lnTo>
                <a:lnTo>
                  <a:pt x="1309725" y="75031"/>
                </a:lnTo>
                <a:lnTo>
                  <a:pt x="1313840" y="61353"/>
                </a:lnTo>
                <a:lnTo>
                  <a:pt x="1313967" y="51816"/>
                </a:lnTo>
                <a:lnTo>
                  <a:pt x="1301788" y="51816"/>
                </a:lnTo>
                <a:lnTo>
                  <a:pt x="1301788" y="62484"/>
                </a:lnTo>
                <a:lnTo>
                  <a:pt x="1298041" y="73380"/>
                </a:lnTo>
                <a:lnTo>
                  <a:pt x="1293583" y="83299"/>
                </a:lnTo>
                <a:lnTo>
                  <a:pt x="1288275" y="92354"/>
                </a:lnTo>
                <a:lnTo>
                  <a:pt x="1281976" y="100672"/>
                </a:lnTo>
                <a:lnTo>
                  <a:pt x="1272514" y="88074"/>
                </a:lnTo>
                <a:lnTo>
                  <a:pt x="1264627" y="73355"/>
                </a:lnTo>
                <a:lnTo>
                  <a:pt x="1262189" y="67056"/>
                </a:lnTo>
                <a:lnTo>
                  <a:pt x="1258176" y="56654"/>
                </a:lnTo>
                <a:lnTo>
                  <a:pt x="1253020" y="38100"/>
                </a:lnTo>
                <a:lnTo>
                  <a:pt x="1254544" y="32004"/>
                </a:lnTo>
                <a:lnTo>
                  <a:pt x="1254544" y="19812"/>
                </a:lnTo>
                <a:lnTo>
                  <a:pt x="1289583" y="19812"/>
                </a:lnTo>
                <a:lnTo>
                  <a:pt x="1278915" y="51816"/>
                </a:lnTo>
                <a:lnTo>
                  <a:pt x="1278915" y="62484"/>
                </a:lnTo>
                <a:lnTo>
                  <a:pt x="1301788" y="62484"/>
                </a:lnTo>
                <a:lnTo>
                  <a:pt x="1301788" y="51816"/>
                </a:lnTo>
                <a:lnTo>
                  <a:pt x="1289583" y="51816"/>
                </a:lnTo>
                <a:lnTo>
                  <a:pt x="1301788" y="19812"/>
                </a:lnTo>
                <a:lnTo>
                  <a:pt x="1301788" y="9144"/>
                </a:lnTo>
                <a:lnTo>
                  <a:pt x="1231582" y="9144"/>
                </a:lnTo>
                <a:lnTo>
                  <a:pt x="1231582" y="19812"/>
                </a:lnTo>
                <a:lnTo>
                  <a:pt x="1243774" y="19812"/>
                </a:lnTo>
                <a:lnTo>
                  <a:pt x="1242580" y="42151"/>
                </a:lnTo>
                <a:lnTo>
                  <a:pt x="1236154" y="91528"/>
                </a:lnTo>
                <a:lnTo>
                  <a:pt x="1210246" y="132676"/>
                </a:lnTo>
                <a:lnTo>
                  <a:pt x="1213294" y="134200"/>
                </a:lnTo>
                <a:lnTo>
                  <a:pt x="1216342" y="137248"/>
                </a:lnTo>
                <a:lnTo>
                  <a:pt x="1219390" y="141820"/>
                </a:lnTo>
                <a:lnTo>
                  <a:pt x="1231671" y="126949"/>
                </a:lnTo>
                <a:lnTo>
                  <a:pt x="1241107" y="109626"/>
                </a:lnTo>
                <a:lnTo>
                  <a:pt x="1247711" y="89712"/>
                </a:lnTo>
                <a:lnTo>
                  <a:pt x="1251483" y="67056"/>
                </a:lnTo>
                <a:lnTo>
                  <a:pt x="1255483" y="79095"/>
                </a:lnTo>
                <a:lnTo>
                  <a:pt x="1260627" y="90157"/>
                </a:lnTo>
                <a:lnTo>
                  <a:pt x="1266913" y="100355"/>
                </a:lnTo>
                <a:lnTo>
                  <a:pt x="1274343" y="109816"/>
                </a:lnTo>
                <a:lnTo>
                  <a:pt x="1265796" y="117246"/>
                </a:lnTo>
                <a:lnTo>
                  <a:pt x="1256233" y="123532"/>
                </a:lnTo>
                <a:lnTo>
                  <a:pt x="1245793" y="128676"/>
                </a:lnTo>
                <a:lnTo>
                  <a:pt x="1234630" y="132676"/>
                </a:lnTo>
                <a:lnTo>
                  <a:pt x="1237678" y="137248"/>
                </a:lnTo>
                <a:lnTo>
                  <a:pt x="1239202" y="140296"/>
                </a:lnTo>
                <a:lnTo>
                  <a:pt x="1242250" y="143344"/>
                </a:lnTo>
                <a:lnTo>
                  <a:pt x="1253413" y="138226"/>
                </a:lnTo>
                <a:lnTo>
                  <a:pt x="1263853" y="132105"/>
                </a:lnTo>
                <a:lnTo>
                  <a:pt x="1273416" y="125133"/>
                </a:lnTo>
                <a:lnTo>
                  <a:pt x="1281976" y="117436"/>
                </a:lnTo>
                <a:lnTo>
                  <a:pt x="1289113" y="124256"/>
                </a:lnTo>
                <a:lnTo>
                  <a:pt x="1296822" y="130771"/>
                </a:lnTo>
                <a:lnTo>
                  <a:pt x="1305115" y="136728"/>
                </a:lnTo>
                <a:lnTo>
                  <a:pt x="1313967" y="141820"/>
                </a:lnTo>
                <a:lnTo>
                  <a:pt x="1317015" y="138772"/>
                </a:lnTo>
                <a:lnTo>
                  <a:pt x="1320165" y="134200"/>
                </a:lnTo>
                <a:lnTo>
                  <a:pt x="1323213" y="131152"/>
                </a:lnTo>
                <a:close/>
              </a:path>
              <a:path w="2548890" h="145414">
                <a:moveTo>
                  <a:pt x="1442173" y="88392"/>
                </a:moveTo>
                <a:lnTo>
                  <a:pt x="1431505" y="88392"/>
                </a:lnTo>
                <a:lnTo>
                  <a:pt x="1431505" y="91528"/>
                </a:lnTo>
                <a:lnTo>
                  <a:pt x="1442173" y="91528"/>
                </a:lnTo>
                <a:lnTo>
                  <a:pt x="1442173" y="88392"/>
                </a:lnTo>
                <a:close/>
              </a:path>
              <a:path w="2548890" h="145414">
                <a:moveTo>
                  <a:pt x="1442173" y="55079"/>
                </a:moveTo>
                <a:lnTo>
                  <a:pt x="1355217" y="55079"/>
                </a:lnTo>
                <a:lnTo>
                  <a:pt x="1355217" y="63969"/>
                </a:lnTo>
                <a:lnTo>
                  <a:pt x="1355217" y="79209"/>
                </a:lnTo>
                <a:lnTo>
                  <a:pt x="1355217" y="88099"/>
                </a:lnTo>
                <a:lnTo>
                  <a:pt x="1355217" y="91909"/>
                </a:lnTo>
                <a:lnTo>
                  <a:pt x="1365885" y="91909"/>
                </a:lnTo>
                <a:lnTo>
                  <a:pt x="1365885" y="88099"/>
                </a:lnTo>
                <a:lnTo>
                  <a:pt x="1442173" y="88099"/>
                </a:lnTo>
                <a:lnTo>
                  <a:pt x="1442173" y="79248"/>
                </a:lnTo>
                <a:lnTo>
                  <a:pt x="1442173" y="64008"/>
                </a:lnTo>
                <a:lnTo>
                  <a:pt x="1431505" y="64008"/>
                </a:lnTo>
                <a:lnTo>
                  <a:pt x="1431505" y="79209"/>
                </a:lnTo>
                <a:lnTo>
                  <a:pt x="1365885" y="79209"/>
                </a:lnTo>
                <a:lnTo>
                  <a:pt x="1365885" y="63969"/>
                </a:lnTo>
                <a:lnTo>
                  <a:pt x="1442173" y="63969"/>
                </a:lnTo>
                <a:lnTo>
                  <a:pt x="1442173" y="55079"/>
                </a:lnTo>
                <a:close/>
              </a:path>
              <a:path w="2548890" h="145414">
                <a:moveTo>
                  <a:pt x="1452943" y="99529"/>
                </a:moveTo>
                <a:lnTo>
                  <a:pt x="1344549" y="99529"/>
                </a:lnTo>
                <a:lnTo>
                  <a:pt x="1344549" y="108419"/>
                </a:lnTo>
                <a:lnTo>
                  <a:pt x="1344549" y="128739"/>
                </a:lnTo>
                <a:lnTo>
                  <a:pt x="1344549" y="136359"/>
                </a:lnTo>
                <a:lnTo>
                  <a:pt x="1344549" y="143979"/>
                </a:lnTo>
                <a:lnTo>
                  <a:pt x="1356741" y="143979"/>
                </a:lnTo>
                <a:lnTo>
                  <a:pt x="1356741" y="136359"/>
                </a:lnTo>
                <a:lnTo>
                  <a:pt x="1442173" y="136359"/>
                </a:lnTo>
                <a:lnTo>
                  <a:pt x="1442173" y="143344"/>
                </a:lnTo>
                <a:lnTo>
                  <a:pt x="1452943" y="143344"/>
                </a:lnTo>
                <a:lnTo>
                  <a:pt x="1452943" y="136359"/>
                </a:lnTo>
                <a:lnTo>
                  <a:pt x="1452943" y="135724"/>
                </a:lnTo>
                <a:lnTo>
                  <a:pt x="1452943" y="128739"/>
                </a:lnTo>
                <a:lnTo>
                  <a:pt x="1356741" y="128739"/>
                </a:lnTo>
                <a:lnTo>
                  <a:pt x="1356741" y="108419"/>
                </a:lnTo>
                <a:lnTo>
                  <a:pt x="1442173" y="108419"/>
                </a:lnTo>
                <a:lnTo>
                  <a:pt x="1442173" y="128104"/>
                </a:lnTo>
                <a:lnTo>
                  <a:pt x="1452943" y="128104"/>
                </a:lnTo>
                <a:lnTo>
                  <a:pt x="1452943" y="108419"/>
                </a:lnTo>
                <a:lnTo>
                  <a:pt x="1452943" y="108292"/>
                </a:lnTo>
                <a:lnTo>
                  <a:pt x="1452943" y="99529"/>
                </a:lnTo>
                <a:close/>
              </a:path>
              <a:path w="2548890" h="145414">
                <a:moveTo>
                  <a:pt x="1465135" y="44196"/>
                </a:moveTo>
                <a:lnTo>
                  <a:pt x="1454467" y="44196"/>
                </a:lnTo>
                <a:lnTo>
                  <a:pt x="1454467" y="60960"/>
                </a:lnTo>
                <a:lnTo>
                  <a:pt x="1465135" y="60960"/>
                </a:lnTo>
                <a:lnTo>
                  <a:pt x="1465135" y="44196"/>
                </a:lnTo>
                <a:close/>
              </a:path>
              <a:path w="2548890" h="145414">
                <a:moveTo>
                  <a:pt x="1465135" y="34759"/>
                </a:moveTo>
                <a:lnTo>
                  <a:pt x="1332357" y="34759"/>
                </a:lnTo>
                <a:lnTo>
                  <a:pt x="1332357" y="43649"/>
                </a:lnTo>
                <a:lnTo>
                  <a:pt x="1332357" y="61429"/>
                </a:lnTo>
                <a:lnTo>
                  <a:pt x="1344549" y="61429"/>
                </a:lnTo>
                <a:lnTo>
                  <a:pt x="1344549" y="43649"/>
                </a:lnTo>
                <a:lnTo>
                  <a:pt x="1465135" y="43649"/>
                </a:lnTo>
                <a:lnTo>
                  <a:pt x="1465135" y="34759"/>
                </a:lnTo>
                <a:close/>
              </a:path>
              <a:path w="2548890" h="145414">
                <a:moveTo>
                  <a:pt x="1469707" y="13716"/>
                </a:moveTo>
                <a:lnTo>
                  <a:pt x="1426933" y="13716"/>
                </a:lnTo>
                <a:lnTo>
                  <a:pt x="1426933" y="1524"/>
                </a:lnTo>
                <a:lnTo>
                  <a:pt x="1416265" y="1524"/>
                </a:lnTo>
                <a:lnTo>
                  <a:pt x="1416265" y="13716"/>
                </a:lnTo>
                <a:lnTo>
                  <a:pt x="1381125" y="13716"/>
                </a:lnTo>
                <a:lnTo>
                  <a:pt x="1381125" y="1524"/>
                </a:lnTo>
                <a:lnTo>
                  <a:pt x="1371981" y="1524"/>
                </a:lnTo>
                <a:lnTo>
                  <a:pt x="1371981" y="13716"/>
                </a:lnTo>
                <a:lnTo>
                  <a:pt x="1329309" y="13716"/>
                </a:lnTo>
                <a:lnTo>
                  <a:pt x="1329309" y="22860"/>
                </a:lnTo>
                <a:lnTo>
                  <a:pt x="1371981" y="22860"/>
                </a:lnTo>
                <a:lnTo>
                  <a:pt x="1371981" y="32004"/>
                </a:lnTo>
                <a:lnTo>
                  <a:pt x="1381125" y="32004"/>
                </a:lnTo>
                <a:lnTo>
                  <a:pt x="1381125" y="22860"/>
                </a:lnTo>
                <a:lnTo>
                  <a:pt x="1416265" y="22860"/>
                </a:lnTo>
                <a:lnTo>
                  <a:pt x="1416265" y="32004"/>
                </a:lnTo>
                <a:lnTo>
                  <a:pt x="1426933" y="32004"/>
                </a:lnTo>
                <a:lnTo>
                  <a:pt x="1426933" y="22860"/>
                </a:lnTo>
                <a:lnTo>
                  <a:pt x="1469707" y="22860"/>
                </a:lnTo>
                <a:lnTo>
                  <a:pt x="1469707" y="13716"/>
                </a:lnTo>
                <a:close/>
              </a:path>
              <a:path w="2548890" h="145414">
                <a:moveTo>
                  <a:pt x="1526184" y="77724"/>
                </a:moveTo>
                <a:lnTo>
                  <a:pt x="1506283" y="77724"/>
                </a:lnTo>
                <a:lnTo>
                  <a:pt x="1506283" y="59436"/>
                </a:lnTo>
                <a:lnTo>
                  <a:pt x="1523136" y="59436"/>
                </a:lnTo>
                <a:lnTo>
                  <a:pt x="1523136" y="48768"/>
                </a:lnTo>
                <a:lnTo>
                  <a:pt x="1486471" y="48768"/>
                </a:lnTo>
                <a:lnTo>
                  <a:pt x="1486471" y="59436"/>
                </a:lnTo>
                <a:lnTo>
                  <a:pt x="1495615" y="59436"/>
                </a:lnTo>
                <a:lnTo>
                  <a:pt x="1495615" y="77724"/>
                </a:lnTo>
                <a:lnTo>
                  <a:pt x="1475803" y="77724"/>
                </a:lnTo>
                <a:lnTo>
                  <a:pt x="1475803" y="88392"/>
                </a:lnTo>
                <a:lnTo>
                  <a:pt x="1495615" y="88392"/>
                </a:lnTo>
                <a:lnTo>
                  <a:pt x="1495615" y="123532"/>
                </a:lnTo>
                <a:lnTo>
                  <a:pt x="1494091" y="128104"/>
                </a:lnTo>
                <a:lnTo>
                  <a:pt x="1491043" y="131152"/>
                </a:lnTo>
                <a:lnTo>
                  <a:pt x="1498663" y="140296"/>
                </a:lnTo>
                <a:lnTo>
                  <a:pt x="1503235" y="135724"/>
                </a:lnTo>
                <a:lnTo>
                  <a:pt x="1504759" y="135724"/>
                </a:lnTo>
                <a:lnTo>
                  <a:pt x="1520101" y="126580"/>
                </a:lnTo>
                <a:lnTo>
                  <a:pt x="1526184" y="123532"/>
                </a:lnTo>
                <a:lnTo>
                  <a:pt x="1525422" y="122008"/>
                </a:lnTo>
                <a:lnTo>
                  <a:pt x="1524660" y="120484"/>
                </a:lnTo>
                <a:lnTo>
                  <a:pt x="1524660" y="111340"/>
                </a:lnTo>
                <a:lnTo>
                  <a:pt x="1518475" y="115912"/>
                </a:lnTo>
                <a:lnTo>
                  <a:pt x="1506283" y="122008"/>
                </a:lnTo>
                <a:lnTo>
                  <a:pt x="1506283" y="88392"/>
                </a:lnTo>
                <a:lnTo>
                  <a:pt x="1526184" y="88392"/>
                </a:lnTo>
                <a:lnTo>
                  <a:pt x="1526184" y="77724"/>
                </a:lnTo>
                <a:close/>
              </a:path>
              <a:path w="2548890" h="145414">
                <a:moveTo>
                  <a:pt x="1526184" y="24384"/>
                </a:moveTo>
                <a:lnTo>
                  <a:pt x="1498663" y="24384"/>
                </a:lnTo>
                <a:lnTo>
                  <a:pt x="1507807" y="6096"/>
                </a:lnTo>
                <a:lnTo>
                  <a:pt x="1497139" y="1524"/>
                </a:lnTo>
                <a:lnTo>
                  <a:pt x="1492275" y="13792"/>
                </a:lnTo>
                <a:lnTo>
                  <a:pt x="1486814" y="25387"/>
                </a:lnTo>
                <a:lnTo>
                  <a:pt x="1480845" y="36029"/>
                </a:lnTo>
                <a:lnTo>
                  <a:pt x="1474279" y="45720"/>
                </a:lnTo>
                <a:lnTo>
                  <a:pt x="1477327" y="48768"/>
                </a:lnTo>
                <a:lnTo>
                  <a:pt x="1478851" y="53340"/>
                </a:lnTo>
                <a:lnTo>
                  <a:pt x="1480375" y="56388"/>
                </a:lnTo>
                <a:lnTo>
                  <a:pt x="1494091" y="33528"/>
                </a:lnTo>
                <a:lnTo>
                  <a:pt x="1526184" y="33528"/>
                </a:lnTo>
                <a:lnTo>
                  <a:pt x="1526184" y="24384"/>
                </a:lnTo>
                <a:close/>
              </a:path>
              <a:path w="2548890" h="145414">
                <a:moveTo>
                  <a:pt x="1553616" y="28956"/>
                </a:moveTo>
                <a:lnTo>
                  <a:pt x="1549019" y="23253"/>
                </a:lnTo>
                <a:lnTo>
                  <a:pt x="1544281" y="17526"/>
                </a:lnTo>
                <a:lnTo>
                  <a:pt x="1539252" y="11811"/>
                </a:lnTo>
                <a:lnTo>
                  <a:pt x="1533804" y="6096"/>
                </a:lnTo>
                <a:lnTo>
                  <a:pt x="1526184" y="12192"/>
                </a:lnTo>
                <a:lnTo>
                  <a:pt x="1530756" y="17932"/>
                </a:lnTo>
                <a:lnTo>
                  <a:pt x="1535328" y="23812"/>
                </a:lnTo>
                <a:lnTo>
                  <a:pt x="1539900" y="29984"/>
                </a:lnTo>
                <a:lnTo>
                  <a:pt x="1544472" y="36576"/>
                </a:lnTo>
                <a:lnTo>
                  <a:pt x="1553616" y="28956"/>
                </a:lnTo>
                <a:close/>
              </a:path>
              <a:path w="2548890" h="145414">
                <a:moveTo>
                  <a:pt x="1608582" y="42672"/>
                </a:moveTo>
                <a:lnTo>
                  <a:pt x="1597914" y="42672"/>
                </a:lnTo>
                <a:lnTo>
                  <a:pt x="1597914" y="53340"/>
                </a:lnTo>
                <a:lnTo>
                  <a:pt x="1597914" y="71628"/>
                </a:lnTo>
                <a:lnTo>
                  <a:pt x="1597914" y="82296"/>
                </a:lnTo>
                <a:lnTo>
                  <a:pt x="1597914" y="99148"/>
                </a:lnTo>
                <a:lnTo>
                  <a:pt x="1541424" y="99148"/>
                </a:lnTo>
                <a:lnTo>
                  <a:pt x="1541424" y="82296"/>
                </a:lnTo>
                <a:lnTo>
                  <a:pt x="1597914" y="82296"/>
                </a:lnTo>
                <a:lnTo>
                  <a:pt x="1597914" y="71628"/>
                </a:lnTo>
                <a:lnTo>
                  <a:pt x="1541424" y="71628"/>
                </a:lnTo>
                <a:lnTo>
                  <a:pt x="1541424" y="53340"/>
                </a:lnTo>
                <a:lnTo>
                  <a:pt x="1597914" y="53340"/>
                </a:lnTo>
                <a:lnTo>
                  <a:pt x="1597914" y="42672"/>
                </a:lnTo>
                <a:lnTo>
                  <a:pt x="1574952" y="42672"/>
                </a:lnTo>
                <a:lnTo>
                  <a:pt x="1574952" y="1524"/>
                </a:lnTo>
                <a:lnTo>
                  <a:pt x="1564284" y="1524"/>
                </a:lnTo>
                <a:lnTo>
                  <a:pt x="1564284" y="42672"/>
                </a:lnTo>
                <a:lnTo>
                  <a:pt x="1530769" y="42672"/>
                </a:lnTo>
                <a:lnTo>
                  <a:pt x="1530769" y="143344"/>
                </a:lnTo>
                <a:lnTo>
                  <a:pt x="1541424" y="143344"/>
                </a:lnTo>
                <a:lnTo>
                  <a:pt x="1541424" y="109816"/>
                </a:lnTo>
                <a:lnTo>
                  <a:pt x="1597914" y="109816"/>
                </a:lnTo>
                <a:lnTo>
                  <a:pt x="1597914" y="129628"/>
                </a:lnTo>
                <a:lnTo>
                  <a:pt x="1594866" y="131152"/>
                </a:lnTo>
                <a:lnTo>
                  <a:pt x="1568869" y="131152"/>
                </a:lnTo>
                <a:lnTo>
                  <a:pt x="1568869" y="135724"/>
                </a:lnTo>
                <a:lnTo>
                  <a:pt x="1570380" y="138772"/>
                </a:lnTo>
                <a:lnTo>
                  <a:pt x="1570380" y="141820"/>
                </a:lnTo>
                <a:lnTo>
                  <a:pt x="1581048" y="143344"/>
                </a:lnTo>
                <a:lnTo>
                  <a:pt x="1604010" y="143344"/>
                </a:lnTo>
                <a:lnTo>
                  <a:pt x="1608582" y="137248"/>
                </a:lnTo>
                <a:lnTo>
                  <a:pt x="1608582" y="109816"/>
                </a:lnTo>
                <a:lnTo>
                  <a:pt x="1608582" y="99148"/>
                </a:lnTo>
                <a:lnTo>
                  <a:pt x="1608582" y="82296"/>
                </a:lnTo>
                <a:lnTo>
                  <a:pt x="1608582" y="71628"/>
                </a:lnTo>
                <a:lnTo>
                  <a:pt x="1608582" y="53340"/>
                </a:lnTo>
                <a:lnTo>
                  <a:pt x="1608582" y="42672"/>
                </a:lnTo>
                <a:close/>
              </a:path>
              <a:path w="2548890" h="145414">
                <a:moveTo>
                  <a:pt x="1613154" y="13716"/>
                </a:moveTo>
                <a:lnTo>
                  <a:pt x="1604010" y="6096"/>
                </a:lnTo>
                <a:lnTo>
                  <a:pt x="1598549" y="12915"/>
                </a:lnTo>
                <a:lnTo>
                  <a:pt x="1593494" y="19456"/>
                </a:lnTo>
                <a:lnTo>
                  <a:pt x="1588744" y="25387"/>
                </a:lnTo>
                <a:lnTo>
                  <a:pt x="1584096" y="30480"/>
                </a:lnTo>
                <a:lnTo>
                  <a:pt x="1591818" y="38100"/>
                </a:lnTo>
                <a:lnTo>
                  <a:pt x="1597507" y="31508"/>
                </a:lnTo>
                <a:lnTo>
                  <a:pt x="1608328" y="19431"/>
                </a:lnTo>
                <a:lnTo>
                  <a:pt x="1613154" y="13716"/>
                </a:lnTo>
                <a:close/>
              </a:path>
              <a:path w="2548890" h="145414">
                <a:moveTo>
                  <a:pt x="1742884" y="9144"/>
                </a:moveTo>
                <a:lnTo>
                  <a:pt x="1730692" y="9144"/>
                </a:lnTo>
                <a:lnTo>
                  <a:pt x="1730692" y="18288"/>
                </a:lnTo>
                <a:lnTo>
                  <a:pt x="1730692" y="39624"/>
                </a:lnTo>
                <a:lnTo>
                  <a:pt x="1655914" y="39624"/>
                </a:lnTo>
                <a:lnTo>
                  <a:pt x="1655914" y="18288"/>
                </a:lnTo>
                <a:lnTo>
                  <a:pt x="1730692" y="18288"/>
                </a:lnTo>
                <a:lnTo>
                  <a:pt x="1730692" y="9144"/>
                </a:lnTo>
                <a:lnTo>
                  <a:pt x="1645158" y="9144"/>
                </a:lnTo>
                <a:lnTo>
                  <a:pt x="1645158" y="56388"/>
                </a:lnTo>
                <a:lnTo>
                  <a:pt x="1655914" y="56388"/>
                </a:lnTo>
                <a:lnTo>
                  <a:pt x="1655914" y="50292"/>
                </a:lnTo>
                <a:lnTo>
                  <a:pt x="1730692" y="50292"/>
                </a:lnTo>
                <a:lnTo>
                  <a:pt x="1730692" y="56388"/>
                </a:lnTo>
                <a:lnTo>
                  <a:pt x="1742884" y="56388"/>
                </a:lnTo>
                <a:lnTo>
                  <a:pt x="1742884" y="50292"/>
                </a:lnTo>
                <a:lnTo>
                  <a:pt x="1742884" y="39624"/>
                </a:lnTo>
                <a:lnTo>
                  <a:pt x="1742884" y="18288"/>
                </a:lnTo>
                <a:lnTo>
                  <a:pt x="1742884" y="9144"/>
                </a:lnTo>
                <a:close/>
              </a:path>
              <a:path w="2548890" h="145414">
                <a:moveTo>
                  <a:pt x="1764220" y="64008"/>
                </a:moveTo>
                <a:lnTo>
                  <a:pt x="1622298" y="64008"/>
                </a:lnTo>
                <a:lnTo>
                  <a:pt x="1622298" y="74676"/>
                </a:lnTo>
                <a:lnTo>
                  <a:pt x="1654390" y="74676"/>
                </a:lnTo>
                <a:lnTo>
                  <a:pt x="1646682" y="90004"/>
                </a:lnTo>
                <a:lnTo>
                  <a:pt x="1646682" y="100672"/>
                </a:lnTo>
                <a:lnTo>
                  <a:pt x="1732216" y="100672"/>
                </a:lnTo>
                <a:lnTo>
                  <a:pt x="1732216" y="106768"/>
                </a:lnTo>
                <a:lnTo>
                  <a:pt x="1730692" y="111340"/>
                </a:lnTo>
                <a:lnTo>
                  <a:pt x="1730692" y="114388"/>
                </a:lnTo>
                <a:lnTo>
                  <a:pt x="1729168" y="125056"/>
                </a:lnTo>
                <a:lnTo>
                  <a:pt x="1723072" y="129628"/>
                </a:lnTo>
                <a:lnTo>
                  <a:pt x="1712302" y="129628"/>
                </a:lnTo>
                <a:lnTo>
                  <a:pt x="1704886" y="129374"/>
                </a:lnTo>
                <a:lnTo>
                  <a:pt x="1696491" y="128676"/>
                </a:lnTo>
                <a:lnTo>
                  <a:pt x="1677263" y="126580"/>
                </a:lnTo>
                <a:lnTo>
                  <a:pt x="1678787" y="132676"/>
                </a:lnTo>
                <a:lnTo>
                  <a:pt x="1678787" y="140296"/>
                </a:lnTo>
                <a:lnTo>
                  <a:pt x="1715363" y="140296"/>
                </a:lnTo>
                <a:lnTo>
                  <a:pt x="1725676" y="138874"/>
                </a:lnTo>
                <a:lnTo>
                  <a:pt x="1733537" y="134581"/>
                </a:lnTo>
                <a:lnTo>
                  <a:pt x="1737182" y="129628"/>
                </a:lnTo>
                <a:lnTo>
                  <a:pt x="1738807" y="127444"/>
                </a:lnTo>
                <a:lnTo>
                  <a:pt x="1745932" y="90004"/>
                </a:lnTo>
                <a:lnTo>
                  <a:pt x="1658975" y="90004"/>
                </a:lnTo>
                <a:lnTo>
                  <a:pt x="1665058" y="74676"/>
                </a:lnTo>
                <a:lnTo>
                  <a:pt x="1764220" y="74676"/>
                </a:lnTo>
                <a:lnTo>
                  <a:pt x="1764220" y="64008"/>
                </a:lnTo>
                <a:close/>
              </a:path>
              <a:path w="2548890" h="145414">
                <a:moveTo>
                  <a:pt x="1912239" y="82296"/>
                </a:moveTo>
                <a:lnTo>
                  <a:pt x="1869567" y="82296"/>
                </a:lnTo>
                <a:lnTo>
                  <a:pt x="1869567" y="79248"/>
                </a:lnTo>
                <a:lnTo>
                  <a:pt x="1886712" y="66484"/>
                </a:lnTo>
                <a:lnTo>
                  <a:pt x="1894420" y="60604"/>
                </a:lnTo>
                <a:lnTo>
                  <a:pt x="1901571" y="54864"/>
                </a:lnTo>
                <a:lnTo>
                  <a:pt x="1901571" y="44196"/>
                </a:lnTo>
                <a:lnTo>
                  <a:pt x="1819173" y="44196"/>
                </a:lnTo>
                <a:lnTo>
                  <a:pt x="1819173" y="53340"/>
                </a:lnTo>
                <a:lnTo>
                  <a:pt x="1886331" y="53340"/>
                </a:lnTo>
                <a:lnTo>
                  <a:pt x="1880323" y="58801"/>
                </a:lnTo>
                <a:lnTo>
                  <a:pt x="1873758" y="63817"/>
                </a:lnTo>
                <a:lnTo>
                  <a:pt x="1866607" y="68567"/>
                </a:lnTo>
                <a:lnTo>
                  <a:pt x="1858899" y="73152"/>
                </a:lnTo>
                <a:lnTo>
                  <a:pt x="1858899" y="82296"/>
                </a:lnTo>
                <a:lnTo>
                  <a:pt x="1810029" y="82296"/>
                </a:lnTo>
                <a:lnTo>
                  <a:pt x="1810029" y="93052"/>
                </a:lnTo>
                <a:lnTo>
                  <a:pt x="1858899" y="93052"/>
                </a:lnTo>
                <a:lnTo>
                  <a:pt x="1858899" y="129628"/>
                </a:lnTo>
                <a:lnTo>
                  <a:pt x="1855749" y="131152"/>
                </a:lnTo>
                <a:lnTo>
                  <a:pt x="1840509" y="131152"/>
                </a:lnTo>
                <a:lnTo>
                  <a:pt x="1831365" y="129628"/>
                </a:lnTo>
                <a:lnTo>
                  <a:pt x="1831365" y="134200"/>
                </a:lnTo>
                <a:lnTo>
                  <a:pt x="1832889" y="138772"/>
                </a:lnTo>
                <a:lnTo>
                  <a:pt x="1832889" y="141820"/>
                </a:lnTo>
                <a:lnTo>
                  <a:pt x="1864995" y="141820"/>
                </a:lnTo>
                <a:lnTo>
                  <a:pt x="1869567" y="137248"/>
                </a:lnTo>
                <a:lnTo>
                  <a:pt x="1869567" y="131152"/>
                </a:lnTo>
                <a:lnTo>
                  <a:pt x="1869567" y="93052"/>
                </a:lnTo>
                <a:lnTo>
                  <a:pt x="1912239" y="93052"/>
                </a:lnTo>
                <a:lnTo>
                  <a:pt x="1912239" y="82296"/>
                </a:lnTo>
                <a:close/>
              </a:path>
              <a:path w="2548890" h="145414">
                <a:moveTo>
                  <a:pt x="1912239" y="16764"/>
                </a:moveTo>
                <a:lnTo>
                  <a:pt x="1823745" y="16764"/>
                </a:lnTo>
                <a:lnTo>
                  <a:pt x="1825282" y="13716"/>
                </a:lnTo>
                <a:lnTo>
                  <a:pt x="1828317" y="4572"/>
                </a:lnTo>
                <a:lnTo>
                  <a:pt x="1817649" y="1524"/>
                </a:lnTo>
                <a:lnTo>
                  <a:pt x="1814601" y="6096"/>
                </a:lnTo>
                <a:lnTo>
                  <a:pt x="1813077" y="12192"/>
                </a:lnTo>
                <a:lnTo>
                  <a:pt x="1811553" y="16764"/>
                </a:lnTo>
                <a:lnTo>
                  <a:pt x="1770316" y="16764"/>
                </a:lnTo>
                <a:lnTo>
                  <a:pt x="1770316" y="27432"/>
                </a:lnTo>
                <a:lnTo>
                  <a:pt x="1806994" y="27432"/>
                </a:lnTo>
                <a:lnTo>
                  <a:pt x="1799310" y="44005"/>
                </a:lnTo>
                <a:lnTo>
                  <a:pt x="1790179" y="59436"/>
                </a:lnTo>
                <a:lnTo>
                  <a:pt x="1779905" y="73723"/>
                </a:lnTo>
                <a:lnTo>
                  <a:pt x="1768792" y="86868"/>
                </a:lnTo>
                <a:lnTo>
                  <a:pt x="1771840" y="91528"/>
                </a:lnTo>
                <a:lnTo>
                  <a:pt x="1774888" y="97624"/>
                </a:lnTo>
                <a:lnTo>
                  <a:pt x="1779435" y="93027"/>
                </a:lnTo>
                <a:lnTo>
                  <a:pt x="1783842" y="88252"/>
                </a:lnTo>
                <a:lnTo>
                  <a:pt x="1787994" y="83197"/>
                </a:lnTo>
                <a:lnTo>
                  <a:pt x="1791741" y="77724"/>
                </a:lnTo>
                <a:lnTo>
                  <a:pt x="1791741" y="141820"/>
                </a:lnTo>
                <a:lnTo>
                  <a:pt x="1803933" y="141820"/>
                </a:lnTo>
                <a:lnTo>
                  <a:pt x="1803933" y="77724"/>
                </a:lnTo>
                <a:lnTo>
                  <a:pt x="1803933" y="62484"/>
                </a:lnTo>
                <a:lnTo>
                  <a:pt x="1808238" y="54229"/>
                </a:lnTo>
                <a:lnTo>
                  <a:pt x="1812124" y="45529"/>
                </a:lnTo>
                <a:lnTo>
                  <a:pt x="1815719" y="36563"/>
                </a:lnTo>
                <a:lnTo>
                  <a:pt x="1819173" y="27432"/>
                </a:lnTo>
                <a:lnTo>
                  <a:pt x="1912239" y="27432"/>
                </a:lnTo>
                <a:lnTo>
                  <a:pt x="1912239" y="16764"/>
                </a:lnTo>
                <a:close/>
              </a:path>
              <a:path w="2548890" h="145414">
                <a:moveTo>
                  <a:pt x="2058733" y="122008"/>
                </a:moveTo>
                <a:lnTo>
                  <a:pt x="2013013" y="122008"/>
                </a:lnTo>
                <a:lnTo>
                  <a:pt x="2013013" y="79248"/>
                </a:lnTo>
                <a:lnTo>
                  <a:pt x="2051113" y="79248"/>
                </a:lnTo>
                <a:lnTo>
                  <a:pt x="2051113" y="68580"/>
                </a:lnTo>
                <a:lnTo>
                  <a:pt x="2013013" y="68580"/>
                </a:lnTo>
                <a:lnTo>
                  <a:pt x="2013013" y="39624"/>
                </a:lnTo>
                <a:lnTo>
                  <a:pt x="2000821" y="39624"/>
                </a:lnTo>
                <a:lnTo>
                  <a:pt x="2000821" y="68580"/>
                </a:lnTo>
                <a:lnTo>
                  <a:pt x="1964156" y="68580"/>
                </a:lnTo>
                <a:lnTo>
                  <a:pt x="1964156" y="79248"/>
                </a:lnTo>
                <a:lnTo>
                  <a:pt x="2000821" y="79248"/>
                </a:lnTo>
                <a:lnTo>
                  <a:pt x="2000821" y="122008"/>
                </a:lnTo>
                <a:lnTo>
                  <a:pt x="1956523" y="122008"/>
                </a:lnTo>
                <a:lnTo>
                  <a:pt x="1956523" y="131152"/>
                </a:lnTo>
                <a:lnTo>
                  <a:pt x="2058733" y="131152"/>
                </a:lnTo>
                <a:lnTo>
                  <a:pt x="2058733" y="122008"/>
                </a:lnTo>
                <a:close/>
              </a:path>
              <a:path w="2548890" h="145414">
                <a:moveTo>
                  <a:pt x="2058733" y="19812"/>
                </a:moveTo>
                <a:lnTo>
                  <a:pt x="1974811" y="19812"/>
                </a:lnTo>
                <a:lnTo>
                  <a:pt x="1977859" y="15240"/>
                </a:lnTo>
                <a:lnTo>
                  <a:pt x="1979383" y="9144"/>
                </a:lnTo>
                <a:lnTo>
                  <a:pt x="1980907" y="4572"/>
                </a:lnTo>
                <a:lnTo>
                  <a:pt x="1968715" y="1524"/>
                </a:lnTo>
                <a:lnTo>
                  <a:pt x="1967191" y="7620"/>
                </a:lnTo>
                <a:lnTo>
                  <a:pt x="1964156" y="13716"/>
                </a:lnTo>
                <a:lnTo>
                  <a:pt x="1962632" y="19812"/>
                </a:lnTo>
                <a:lnTo>
                  <a:pt x="1919859" y="19812"/>
                </a:lnTo>
                <a:lnTo>
                  <a:pt x="1919859" y="30480"/>
                </a:lnTo>
                <a:lnTo>
                  <a:pt x="1958047" y="30480"/>
                </a:lnTo>
                <a:lnTo>
                  <a:pt x="1949462" y="46202"/>
                </a:lnTo>
                <a:lnTo>
                  <a:pt x="1939747" y="61353"/>
                </a:lnTo>
                <a:lnTo>
                  <a:pt x="1928863" y="75958"/>
                </a:lnTo>
                <a:lnTo>
                  <a:pt x="1916811" y="90004"/>
                </a:lnTo>
                <a:lnTo>
                  <a:pt x="1918335" y="93052"/>
                </a:lnTo>
                <a:lnTo>
                  <a:pt x="1921383" y="96100"/>
                </a:lnTo>
                <a:lnTo>
                  <a:pt x="1922907" y="100672"/>
                </a:lnTo>
                <a:lnTo>
                  <a:pt x="1927504" y="96075"/>
                </a:lnTo>
                <a:lnTo>
                  <a:pt x="1931936" y="91300"/>
                </a:lnTo>
                <a:lnTo>
                  <a:pt x="1936064" y="86245"/>
                </a:lnTo>
                <a:lnTo>
                  <a:pt x="1939759" y="80772"/>
                </a:lnTo>
                <a:lnTo>
                  <a:pt x="1939759" y="141820"/>
                </a:lnTo>
                <a:lnTo>
                  <a:pt x="1950427" y="141820"/>
                </a:lnTo>
                <a:lnTo>
                  <a:pt x="1950427" y="80772"/>
                </a:lnTo>
                <a:lnTo>
                  <a:pt x="1950427" y="65532"/>
                </a:lnTo>
                <a:lnTo>
                  <a:pt x="1956092" y="57277"/>
                </a:lnTo>
                <a:lnTo>
                  <a:pt x="1961476" y="48577"/>
                </a:lnTo>
                <a:lnTo>
                  <a:pt x="1966277" y="39611"/>
                </a:lnTo>
                <a:lnTo>
                  <a:pt x="1970239" y="30480"/>
                </a:lnTo>
                <a:lnTo>
                  <a:pt x="2058733" y="30480"/>
                </a:lnTo>
                <a:lnTo>
                  <a:pt x="2058733" y="19812"/>
                </a:lnTo>
                <a:close/>
              </a:path>
              <a:path w="2548890" h="145414">
                <a:moveTo>
                  <a:pt x="2125878" y="25908"/>
                </a:moveTo>
                <a:lnTo>
                  <a:pt x="2113686" y="25908"/>
                </a:lnTo>
                <a:lnTo>
                  <a:pt x="2113686" y="36576"/>
                </a:lnTo>
                <a:lnTo>
                  <a:pt x="2113686" y="71628"/>
                </a:lnTo>
                <a:lnTo>
                  <a:pt x="2113686" y="82296"/>
                </a:lnTo>
                <a:lnTo>
                  <a:pt x="2113686" y="117436"/>
                </a:lnTo>
                <a:lnTo>
                  <a:pt x="2081682" y="117436"/>
                </a:lnTo>
                <a:lnTo>
                  <a:pt x="2081682" y="82296"/>
                </a:lnTo>
                <a:lnTo>
                  <a:pt x="2113686" y="82296"/>
                </a:lnTo>
                <a:lnTo>
                  <a:pt x="2113686" y="71628"/>
                </a:lnTo>
                <a:lnTo>
                  <a:pt x="2081682" y="71628"/>
                </a:lnTo>
                <a:lnTo>
                  <a:pt x="2081682" y="36576"/>
                </a:lnTo>
                <a:lnTo>
                  <a:pt x="2113686" y="36576"/>
                </a:lnTo>
                <a:lnTo>
                  <a:pt x="2113686" y="25908"/>
                </a:lnTo>
                <a:lnTo>
                  <a:pt x="2096922" y="25908"/>
                </a:lnTo>
                <a:lnTo>
                  <a:pt x="2099970" y="19812"/>
                </a:lnTo>
                <a:lnTo>
                  <a:pt x="2106066" y="4572"/>
                </a:lnTo>
                <a:lnTo>
                  <a:pt x="2084730" y="25908"/>
                </a:lnTo>
                <a:lnTo>
                  <a:pt x="2069490" y="25908"/>
                </a:lnTo>
                <a:lnTo>
                  <a:pt x="2069490" y="141820"/>
                </a:lnTo>
                <a:lnTo>
                  <a:pt x="2081682" y="141820"/>
                </a:lnTo>
                <a:lnTo>
                  <a:pt x="2081682" y="128104"/>
                </a:lnTo>
                <a:lnTo>
                  <a:pt x="2113686" y="128104"/>
                </a:lnTo>
                <a:lnTo>
                  <a:pt x="2113686" y="140296"/>
                </a:lnTo>
                <a:lnTo>
                  <a:pt x="2125878" y="140296"/>
                </a:lnTo>
                <a:lnTo>
                  <a:pt x="2125878" y="128104"/>
                </a:lnTo>
                <a:lnTo>
                  <a:pt x="2125878" y="117436"/>
                </a:lnTo>
                <a:lnTo>
                  <a:pt x="2125878" y="82296"/>
                </a:lnTo>
                <a:lnTo>
                  <a:pt x="2125878" y="71628"/>
                </a:lnTo>
                <a:lnTo>
                  <a:pt x="2125878" y="36576"/>
                </a:lnTo>
                <a:lnTo>
                  <a:pt x="2125878" y="25908"/>
                </a:lnTo>
                <a:close/>
              </a:path>
              <a:path w="2548890" h="145414">
                <a:moveTo>
                  <a:pt x="2174748" y="91528"/>
                </a:moveTo>
                <a:lnTo>
                  <a:pt x="2169617" y="84315"/>
                </a:lnTo>
                <a:lnTo>
                  <a:pt x="2163508" y="76403"/>
                </a:lnTo>
                <a:lnTo>
                  <a:pt x="2156523" y="67652"/>
                </a:lnTo>
                <a:lnTo>
                  <a:pt x="2148840" y="57912"/>
                </a:lnTo>
                <a:lnTo>
                  <a:pt x="2139696" y="65532"/>
                </a:lnTo>
                <a:lnTo>
                  <a:pt x="2146287" y="73558"/>
                </a:lnTo>
                <a:lnTo>
                  <a:pt x="2152459" y="81737"/>
                </a:lnTo>
                <a:lnTo>
                  <a:pt x="2158339" y="90220"/>
                </a:lnTo>
                <a:lnTo>
                  <a:pt x="2164080" y="99148"/>
                </a:lnTo>
                <a:lnTo>
                  <a:pt x="2174748" y="91528"/>
                </a:lnTo>
                <a:close/>
              </a:path>
              <a:path w="2548890" h="145414">
                <a:moveTo>
                  <a:pt x="2200745" y="25908"/>
                </a:moveTo>
                <a:lnTo>
                  <a:pt x="2154936" y="25908"/>
                </a:lnTo>
                <a:lnTo>
                  <a:pt x="2157984" y="18288"/>
                </a:lnTo>
                <a:lnTo>
                  <a:pt x="2159508" y="12192"/>
                </a:lnTo>
                <a:lnTo>
                  <a:pt x="2162556" y="4572"/>
                </a:lnTo>
                <a:lnTo>
                  <a:pt x="2150364" y="1524"/>
                </a:lnTo>
                <a:lnTo>
                  <a:pt x="2145500" y="16941"/>
                </a:lnTo>
                <a:lnTo>
                  <a:pt x="2140077" y="31051"/>
                </a:lnTo>
                <a:lnTo>
                  <a:pt x="2134070" y="43751"/>
                </a:lnTo>
                <a:lnTo>
                  <a:pt x="2127504" y="54864"/>
                </a:lnTo>
                <a:lnTo>
                  <a:pt x="2132076" y="56388"/>
                </a:lnTo>
                <a:lnTo>
                  <a:pt x="2135124" y="57912"/>
                </a:lnTo>
                <a:lnTo>
                  <a:pt x="2138172" y="60960"/>
                </a:lnTo>
                <a:lnTo>
                  <a:pt x="2140712" y="55232"/>
                </a:lnTo>
                <a:lnTo>
                  <a:pt x="2143696" y="49339"/>
                </a:lnTo>
                <a:lnTo>
                  <a:pt x="2146947" y="43180"/>
                </a:lnTo>
                <a:lnTo>
                  <a:pt x="2150364" y="36576"/>
                </a:lnTo>
                <a:lnTo>
                  <a:pt x="2188464" y="36576"/>
                </a:lnTo>
                <a:lnTo>
                  <a:pt x="2188222" y="62903"/>
                </a:lnTo>
                <a:lnTo>
                  <a:pt x="2187676" y="85585"/>
                </a:lnTo>
                <a:lnTo>
                  <a:pt x="2187168" y="102450"/>
                </a:lnTo>
                <a:lnTo>
                  <a:pt x="2186940" y="115912"/>
                </a:lnTo>
                <a:lnTo>
                  <a:pt x="2185416" y="125056"/>
                </a:lnTo>
                <a:lnTo>
                  <a:pt x="2180844" y="129628"/>
                </a:lnTo>
                <a:lnTo>
                  <a:pt x="2173224" y="129628"/>
                </a:lnTo>
                <a:lnTo>
                  <a:pt x="2166569" y="129374"/>
                </a:lnTo>
                <a:lnTo>
                  <a:pt x="2160079" y="128676"/>
                </a:lnTo>
                <a:lnTo>
                  <a:pt x="2145792" y="126580"/>
                </a:lnTo>
                <a:lnTo>
                  <a:pt x="2147316" y="131152"/>
                </a:lnTo>
                <a:lnTo>
                  <a:pt x="2147316" y="135724"/>
                </a:lnTo>
                <a:lnTo>
                  <a:pt x="2148840" y="140296"/>
                </a:lnTo>
                <a:lnTo>
                  <a:pt x="2174748" y="140296"/>
                </a:lnTo>
                <a:lnTo>
                  <a:pt x="2184781" y="138899"/>
                </a:lnTo>
                <a:lnTo>
                  <a:pt x="2192121" y="134772"/>
                </a:lnTo>
                <a:lnTo>
                  <a:pt x="2195792" y="129628"/>
                </a:lnTo>
                <a:lnTo>
                  <a:pt x="2196896" y="128092"/>
                </a:lnTo>
                <a:lnTo>
                  <a:pt x="2199221" y="118960"/>
                </a:lnTo>
                <a:lnTo>
                  <a:pt x="2199449" y="105498"/>
                </a:lnTo>
                <a:lnTo>
                  <a:pt x="2199983" y="85585"/>
                </a:lnTo>
                <a:lnTo>
                  <a:pt x="2200427" y="62903"/>
                </a:lnTo>
                <a:lnTo>
                  <a:pt x="2200529" y="54864"/>
                </a:lnTo>
                <a:lnTo>
                  <a:pt x="2200656" y="36576"/>
                </a:lnTo>
                <a:lnTo>
                  <a:pt x="2200745" y="25908"/>
                </a:lnTo>
                <a:close/>
              </a:path>
              <a:path w="2548890" h="145414">
                <a:moveTo>
                  <a:pt x="2267902" y="74676"/>
                </a:moveTo>
                <a:lnTo>
                  <a:pt x="2264854" y="70104"/>
                </a:lnTo>
                <a:lnTo>
                  <a:pt x="2258669" y="65532"/>
                </a:lnTo>
                <a:lnTo>
                  <a:pt x="2257133" y="64008"/>
                </a:lnTo>
                <a:lnTo>
                  <a:pt x="2251037" y="57912"/>
                </a:lnTo>
                <a:lnTo>
                  <a:pt x="2244941" y="64008"/>
                </a:lnTo>
                <a:lnTo>
                  <a:pt x="2244941" y="39624"/>
                </a:lnTo>
                <a:lnTo>
                  <a:pt x="2264854" y="39624"/>
                </a:lnTo>
                <a:lnTo>
                  <a:pt x="2264854" y="30480"/>
                </a:lnTo>
                <a:lnTo>
                  <a:pt x="2244941" y="30480"/>
                </a:lnTo>
                <a:lnTo>
                  <a:pt x="2244941" y="1524"/>
                </a:lnTo>
                <a:lnTo>
                  <a:pt x="2234273" y="1524"/>
                </a:lnTo>
                <a:lnTo>
                  <a:pt x="2234273" y="30480"/>
                </a:lnTo>
                <a:lnTo>
                  <a:pt x="2212937" y="30480"/>
                </a:lnTo>
                <a:lnTo>
                  <a:pt x="2212937" y="39624"/>
                </a:lnTo>
                <a:lnTo>
                  <a:pt x="2234273" y="39624"/>
                </a:lnTo>
                <a:lnTo>
                  <a:pt x="2230272" y="53301"/>
                </a:lnTo>
                <a:lnTo>
                  <a:pt x="2225129" y="66687"/>
                </a:lnTo>
                <a:lnTo>
                  <a:pt x="2218842" y="79527"/>
                </a:lnTo>
                <a:lnTo>
                  <a:pt x="2211425" y="91528"/>
                </a:lnTo>
                <a:lnTo>
                  <a:pt x="2215985" y="105244"/>
                </a:lnTo>
                <a:lnTo>
                  <a:pt x="2221407" y="96685"/>
                </a:lnTo>
                <a:lnTo>
                  <a:pt x="2226272" y="87109"/>
                </a:lnTo>
                <a:lnTo>
                  <a:pt x="2230551" y="76669"/>
                </a:lnTo>
                <a:lnTo>
                  <a:pt x="2234273" y="65532"/>
                </a:lnTo>
                <a:lnTo>
                  <a:pt x="2234273" y="141820"/>
                </a:lnTo>
                <a:lnTo>
                  <a:pt x="2244941" y="141820"/>
                </a:lnTo>
                <a:lnTo>
                  <a:pt x="2244941" y="65532"/>
                </a:lnTo>
                <a:lnTo>
                  <a:pt x="2249525" y="70104"/>
                </a:lnTo>
                <a:lnTo>
                  <a:pt x="2254085" y="76200"/>
                </a:lnTo>
                <a:lnTo>
                  <a:pt x="2260181" y="82296"/>
                </a:lnTo>
                <a:lnTo>
                  <a:pt x="2267902" y="74676"/>
                </a:lnTo>
                <a:close/>
              </a:path>
              <a:path w="2548890" h="145414">
                <a:moveTo>
                  <a:pt x="2356383" y="99148"/>
                </a:moveTo>
                <a:lnTo>
                  <a:pt x="2351811" y="97624"/>
                </a:lnTo>
                <a:lnTo>
                  <a:pt x="2345715" y="94576"/>
                </a:lnTo>
                <a:lnTo>
                  <a:pt x="2344191" y="103720"/>
                </a:lnTo>
                <a:lnTo>
                  <a:pt x="2344191" y="111340"/>
                </a:lnTo>
                <a:lnTo>
                  <a:pt x="2342667" y="118960"/>
                </a:lnTo>
                <a:lnTo>
                  <a:pt x="2342667" y="123532"/>
                </a:lnTo>
                <a:lnTo>
                  <a:pt x="2339632" y="126580"/>
                </a:lnTo>
                <a:lnTo>
                  <a:pt x="2330488" y="126580"/>
                </a:lnTo>
                <a:lnTo>
                  <a:pt x="2328951" y="123532"/>
                </a:lnTo>
                <a:lnTo>
                  <a:pt x="2328951" y="22860"/>
                </a:lnTo>
                <a:lnTo>
                  <a:pt x="2328951" y="10668"/>
                </a:lnTo>
                <a:lnTo>
                  <a:pt x="2275522" y="10668"/>
                </a:lnTo>
                <a:lnTo>
                  <a:pt x="2275522" y="71628"/>
                </a:lnTo>
                <a:lnTo>
                  <a:pt x="2274087" y="91948"/>
                </a:lnTo>
                <a:lnTo>
                  <a:pt x="2269794" y="109245"/>
                </a:lnTo>
                <a:lnTo>
                  <a:pt x="2262619" y="123367"/>
                </a:lnTo>
                <a:lnTo>
                  <a:pt x="2252561" y="134200"/>
                </a:lnTo>
                <a:lnTo>
                  <a:pt x="2255609" y="137248"/>
                </a:lnTo>
                <a:lnTo>
                  <a:pt x="2258669" y="141820"/>
                </a:lnTo>
                <a:lnTo>
                  <a:pt x="2261806" y="144868"/>
                </a:lnTo>
                <a:lnTo>
                  <a:pt x="2272677" y="131495"/>
                </a:lnTo>
                <a:lnTo>
                  <a:pt x="2280285" y="114388"/>
                </a:lnTo>
                <a:lnTo>
                  <a:pt x="2284730" y="93827"/>
                </a:lnTo>
                <a:lnTo>
                  <a:pt x="2286089" y="71628"/>
                </a:lnTo>
                <a:lnTo>
                  <a:pt x="2286190" y="22860"/>
                </a:lnTo>
                <a:lnTo>
                  <a:pt x="2316670" y="22860"/>
                </a:lnTo>
                <a:lnTo>
                  <a:pt x="2316670" y="132676"/>
                </a:lnTo>
                <a:lnTo>
                  <a:pt x="2321242" y="137248"/>
                </a:lnTo>
                <a:lnTo>
                  <a:pt x="2347239" y="137248"/>
                </a:lnTo>
                <a:lnTo>
                  <a:pt x="2351811" y="132676"/>
                </a:lnTo>
                <a:lnTo>
                  <a:pt x="2352675" y="126580"/>
                </a:lnTo>
                <a:lnTo>
                  <a:pt x="2353335" y="122008"/>
                </a:lnTo>
                <a:lnTo>
                  <a:pt x="2354859" y="115912"/>
                </a:lnTo>
                <a:lnTo>
                  <a:pt x="2354859" y="108292"/>
                </a:lnTo>
                <a:lnTo>
                  <a:pt x="2356383" y="99148"/>
                </a:lnTo>
                <a:close/>
              </a:path>
              <a:path w="2548890" h="145414">
                <a:moveTo>
                  <a:pt x="2449449" y="54864"/>
                </a:moveTo>
                <a:lnTo>
                  <a:pt x="2411349" y="54864"/>
                </a:lnTo>
                <a:lnTo>
                  <a:pt x="2411349" y="35052"/>
                </a:lnTo>
                <a:lnTo>
                  <a:pt x="2443353" y="35052"/>
                </a:lnTo>
                <a:lnTo>
                  <a:pt x="2443353" y="24384"/>
                </a:lnTo>
                <a:lnTo>
                  <a:pt x="2411349" y="24384"/>
                </a:lnTo>
                <a:lnTo>
                  <a:pt x="2411349" y="3048"/>
                </a:lnTo>
                <a:lnTo>
                  <a:pt x="2400681" y="3048"/>
                </a:lnTo>
                <a:lnTo>
                  <a:pt x="2400681" y="24384"/>
                </a:lnTo>
                <a:lnTo>
                  <a:pt x="2382291" y="24384"/>
                </a:lnTo>
                <a:lnTo>
                  <a:pt x="2385339" y="19812"/>
                </a:lnTo>
                <a:lnTo>
                  <a:pt x="2385339" y="15240"/>
                </a:lnTo>
                <a:lnTo>
                  <a:pt x="2386876" y="10668"/>
                </a:lnTo>
                <a:lnTo>
                  <a:pt x="2376195" y="7620"/>
                </a:lnTo>
                <a:lnTo>
                  <a:pt x="2373592" y="17653"/>
                </a:lnTo>
                <a:lnTo>
                  <a:pt x="2370290" y="27241"/>
                </a:lnTo>
                <a:lnTo>
                  <a:pt x="2366124" y="36563"/>
                </a:lnTo>
                <a:lnTo>
                  <a:pt x="2360955" y="45720"/>
                </a:lnTo>
                <a:lnTo>
                  <a:pt x="2370099" y="50292"/>
                </a:lnTo>
                <a:lnTo>
                  <a:pt x="2376195" y="41148"/>
                </a:lnTo>
                <a:lnTo>
                  <a:pt x="2379243" y="35052"/>
                </a:lnTo>
                <a:lnTo>
                  <a:pt x="2400681" y="35052"/>
                </a:lnTo>
                <a:lnTo>
                  <a:pt x="2400681" y="54864"/>
                </a:lnTo>
                <a:lnTo>
                  <a:pt x="2359444" y="54864"/>
                </a:lnTo>
                <a:lnTo>
                  <a:pt x="2359444" y="64008"/>
                </a:lnTo>
                <a:lnTo>
                  <a:pt x="2400681" y="64008"/>
                </a:lnTo>
                <a:lnTo>
                  <a:pt x="2400681" y="80772"/>
                </a:lnTo>
                <a:lnTo>
                  <a:pt x="2370099" y="80772"/>
                </a:lnTo>
                <a:lnTo>
                  <a:pt x="2370099" y="132676"/>
                </a:lnTo>
                <a:lnTo>
                  <a:pt x="2380767" y="132676"/>
                </a:lnTo>
                <a:lnTo>
                  <a:pt x="2380767" y="90004"/>
                </a:lnTo>
                <a:lnTo>
                  <a:pt x="2400681" y="90004"/>
                </a:lnTo>
                <a:lnTo>
                  <a:pt x="2400681" y="143344"/>
                </a:lnTo>
                <a:lnTo>
                  <a:pt x="2411349" y="143344"/>
                </a:lnTo>
                <a:lnTo>
                  <a:pt x="2411349" y="90004"/>
                </a:lnTo>
                <a:lnTo>
                  <a:pt x="2432685" y="90004"/>
                </a:lnTo>
                <a:lnTo>
                  <a:pt x="2432685" y="117436"/>
                </a:lnTo>
                <a:lnTo>
                  <a:pt x="2429637" y="120484"/>
                </a:lnTo>
                <a:lnTo>
                  <a:pt x="2414397" y="120484"/>
                </a:lnTo>
                <a:lnTo>
                  <a:pt x="2415921" y="123532"/>
                </a:lnTo>
                <a:lnTo>
                  <a:pt x="2415921" y="128104"/>
                </a:lnTo>
                <a:lnTo>
                  <a:pt x="2417445" y="131152"/>
                </a:lnTo>
                <a:lnTo>
                  <a:pt x="2429637" y="131152"/>
                </a:lnTo>
                <a:lnTo>
                  <a:pt x="2438781" y="129628"/>
                </a:lnTo>
                <a:lnTo>
                  <a:pt x="2443353" y="125056"/>
                </a:lnTo>
                <a:lnTo>
                  <a:pt x="2443353" y="90004"/>
                </a:lnTo>
                <a:lnTo>
                  <a:pt x="2443353" y="80772"/>
                </a:lnTo>
                <a:lnTo>
                  <a:pt x="2411349" y="80772"/>
                </a:lnTo>
                <a:lnTo>
                  <a:pt x="2411349" y="64008"/>
                </a:lnTo>
                <a:lnTo>
                  <a:pt x="2449449" y="64008"/>
                </a:lnTo>
                <a:lnTo>
                  <a:pt x="2449449" y="54864"/>
                </a:lnTo>
                <a:close/>
              </a:path>
              <a:path w="2548890" h="145414">
                <a:moveTo>
                  <a:pt x="2466302" y="16764"/>
                </a:moveTo>
                <a:lnTo>
                  <a:pt x="2454021" y="16764"/>
                </a:lnTo>
                <a:lnTo>
                  <a:pt x="2454021" y="105244"/>
                </a:lnTo>
                <a:lnTo>
                  <a:pt x="2466302" y="105244"/>
                </a:lnTo>
                <a:lnTo>
                  <a:pt x="2466302" y="16764"/>
                </a:lnTo>
                <a:close/>
              </a:path>
              <a:path w="2548890" h="145414">
                <a:moveTo>
                  <a:pt x="2493734" y="3048"/>
                </a:moveTo>
                <a:lnTo>
                  <a:pt x="2481542" y="3048"/>
                </a:lnTo>
                <a:lnTo>
                  <a:pt x="2481542" y="126580"/>
                </a:lnTo>
                <a:lnTo>
                  <a:pt x="2480018" y="129628"/>
                </a:lnTo>
                <a:lnTo>
                  <a:pt x="2463165" y="129628"/>
                </a:lnTo>
                <a:lnTo>
                  <a:pt x="2455545" y="128104"/>
                </a:lnTo>
                <a:lnTo>
                  <a:pt x="2455545" y="132676"/>
                </a:lnTo>
                <a:lnTo>
                  <a:pt x="2457069" y="137248"/>
                </a:lnTo>
                <a:lnTo>
                  <a:pt x="2457069" y="140296"/>
                </a:lnTo>
                <a:lnTo>
                  <a:pt x="2487650" y="140296"/>
                </a:lnTo>
                <a:lnTo>
                  <a:pt x="2493734" y="134200"/>
                </a:lnTo>
                <a:lnTo>
                  <a:pt x="2493734" y="129628"/>
                </a:lnTo>
                <a:lnTo>
                  <a:pt x="2493734" y="3048"/>
                </a:lnTo>
                <a:close/>
              </a:path>
              <a:path w="2548890" h="145414">
                <a:moveTo>
                  <a:pt x="2548699" y="106768"/>
                </a:moveTo>
                <a:lnTo>
                  <a:pt x="2534983" y="106768"/>
                </a:lnTo>
                <a:lnTo>
                  <a:pt x="2525750" y="144868"/>
                </a:lnTo>
                <a:lnTo>
                  <a:pt x="2536507" y="144868"/>
                </a:lnTo>
                <a:lnTo>
                  <a:pt x="2548699" y="10676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86158" y="5634139"/>
            <a:ext cx="584835" cy="142240"/>
          </a:xfrm>
          <a:custGeom>
            <a:avLst/>
            <a:gdLst/>
            <a:ahLst/>
            <a:cxnLst/>
            <a:rect l="l" t="t" r="r" b="b"/>
            <a:pathLst>
              <a:path w="584835" h="142239">
                <a:moveTo>
                  <a:pt x="26009" y="97624"/>
                </a:moveTo>
                <a:lnTo>
                  <a:pt x="15341" y="93052"/>
                </a:lnTo>
                <a:lnTo>
                  <a:pt x="11607" y="101015"/>
                </a:lnTo>
                <a:lnTo>
                  <a:pt x="7632" y="108673"/>
                </a:lnTo>
                <a:lnTo>
                  <a:pt x="3657" y="115773"/>
                </a:lnTo>
                <a:lnTo>
                  <a:pt x="0" y="122008"/>
                </a:lnTo>
                <a:lnTo>
                  <a:pt x="4572" y="123532"/>
                </a:lnTo>
                <a:lnTo>
                  <a:pt x="10668" y="126580"/>
                </a:lnTo>
                <a:lnTo>
                  <a:pt x="14173" y="119710"/>
                </a:lnTo>
                <a:lnTo>
                  <a:pt x="17805" y="112674"/>
                </a:lnTo>
                <a:lnTo>
                  <a:pt x="21755" y="105244"/>
                </a:lnTo>
                <a:lnTo>
                  <a:pt x="26009" y="97624"/>
                </a:lnTo>
                <a:close/>
              </a:path>
              <a:path w="584835" h="142239">
                <a:moveTo>
                  <a:pt x="32105" y="44196"/>
                </a:moveTo>
                <a:lnTo>
                  <a:pt x="27533" y="36576"/>
                </a:lnTo>
                <a:lnTo>
                  <a:pt x="22961" y="32004"/>
                </a:lnTo>
                <a:lnTo>
                  <a:pt x="19913" y="27432"/>
                </a:lnTo>
                <a:lnTo>
                  <a:pt x="12204" y="33528"/>
                </a:lnTo>
                <a:lnTo>
                  <a:pt x="15341" y="38100"/>
                </a:lnTo>
                <a:lnTo>
                  <a:pt x="24485" y="50292"/>
                </a:lnTo>
                <a:lnTo>
                  <a:pt x="32105" y="44196"/>
                </a:lnTo>
                <a:close/>
              </a:path>
              <a:path w="584835" h="142239">
                <a:moveTo>
                  <a:pt x="71729" y="112864"/>
                </a:moveTo>
                <a:lnTo>
                  <a:pt x="62585" y="100672"/>
                </a:lnTo>
                <a:lnTo>
                  <a:pt x="56489" y="93052"/>
                </a:lnTo>
                <a:lnTo>
                  <a:pt x="48869" y="99148"/>
                </a:lnTo>
                <a:lnTo>
                  <a:pt x="53441" y="105244"/>
                </a:lnTo>
                <a:lnTo>
                  <a:pt x="58013" y="112864"/>
                </a:lnTo>
                <a:lnTo>
                  <a:pt x="62585" y="118960"/>
                </a:lnTo>
                <a:lnTo>
                  <a:pt x="71729" y="112864"/>
                </a:lnTo>
                <a:close/>
              </a:path>
              <a:path w="584835" h="142239">
                <a:moveTo>
                  <a:pt x="73253" y="76200"/>
                </a:moveTo>
                <a:lnTo>
                  <a:pt x="44297" y="76200"/>
                </a:lnTo>
                <a:lnTo>
                  <a:pt x="44297" y="62484"/>
                </a:lnTo>
                <a:lnTo>
                  <a:pt x="33629" y="62484"/>
                </a:lnTo>
                <a:lnTo>
                  <a:pt x="33629" y="76200"/>
                </a:lnTo>
                <a:lnTo>
                  <a:pt x="4572" y="76200"/>
                </a:lnTo>
                <a:lnTo>
                  <a:pt x="4572" y="85344"/>
                </a:lnTo>
                <a:lnTo>
                  <a:pt x="33629" y="85344"/>
                </a:lnTo>
                <a:lnTo>
                  <a:pt x="33629" y="126580"/>
                </a:lnTo>
                <a:lnTo>
                  <a:pt x="32105" y="128104"/>
                </a:lnTo>
                <a:lnTo>
                  <a:pt x="13817" y="128104"/>
                </a:lnTo>
                <a:lnTo>
                  <a:pt x="15341" y="131152"/>
                </a:lnTo>
                <a:lnTo>
                  <a:pt x="15341" y="138772"/>
                </a:lnTo>
                <a:lnTo>
                  <a:pt x="39725" y="138772"/>
                </a:lnTo>
                <a:lnTo>
                  <a:pt x="44297" y="134200"/>
                </a:lnTo>
                <a:lnTo>
                  <a:pt x="44297" y="85344"/>
                </a:lnTo>
                <a:lnTo>
                  <a:pt x="73253" y="85344"/>
                </a:lnTo>
                <a:lnTo>
                  <a:pt x="73253" y="76200"/>
                </a:lnTo>
                <a:close/>
              </a:path>
              <a:path w="584835" h="142239">
                <a:moveTo>
                  <a:pt x="73253" y="16764"/>
                </a:moveTo>
                <a:lnTo>
                  <a:pt x="41249" y="16764"/>
                </a:lnTo>
                <a:lnTo>
                  <a:pt x="47345" y="13716"/>
                </a:lnTo>
                <a:lnTo>
                  <a:pt x="38201" y="0"/>
                </a:lnTo>
                <a:lnTo>
                  <a:pt x="29057" y="4572"/>
                </a:lnTo>
                <a:lnTo>
                  <a:pt x="32105" y="9144"/>
                </a:lnTo>
                <a:lnTo>
                  <a:pt x="33629" y="12192"/>
                </a:lnTo>
                <a:lnTo>
                  <a:pt x="36677" y="16764"/>
                </a:lnTo>
                <a:lnTo>
                  <a:pt x="4572" y="16764"/>
                </a:lnTo>
                <a:lnTo>
                  <a:pt x="4572" y="25908"/>
                </a:lnTo>
                <a:lnTo>
                  <a:pt x="73253" y="25908"/>
                </a:lnTo>
                <a:lnTo>
                  <a:pt x="73253" y="16764"/>
                </a:lnTo>
                <a:close/>
              </a:path>
              <a:path w="584835" h="142239">
                <a:moveTo>
                  <a:pt x="76301" y="50292"/>
                </a:moveTo>
                <a:lnTo>
                  <a:pt x="54965" y="50292"/>
                </a:lnTo>
                <a:lnTo>
                  <a:pt x="58013" y="44196"/>
                </a:lnTo>
                <a:lnTo>
                  <a:pt x="62585" y="39624"/>
                </a:lnTo>
                <a:lnTo>
                  <a:pt x="67157" y="33528"/>
                </a:lnTo>
                <a:lnTo>
                  <a:pt x="58013" y="27432"/>
                </a:lnTo>
                <a:lnTo>
                  <a:pt x="54559" y="33159"/>
                </a:lnTo>
                <a:lnTo>
                  <a:pt x="50965" y="38862"/>
                </a:lnTo>
                <a:lnTo>
                  <a:pt x="47078" y="44577"/>
                </a:lnTo>
                <a:lnTo>
                  <a:pt x="42773" y="50292"/>
                </a:lnTo>
                <a:lnTo>
                  <a:pt x="24485" y="50292"/>
                </a:lnTo>
                <a:lnTo>
                  <a:pt x="0" y="50292"/>
                </a:lnTo>
                <a:lnTo>
                  <a:pt x="0" y="59436"/>
                </a:lnTo>
                <a:lnTo>
                  <a:pt x="76301" y="59436"/>
                </a:lnTo>
                <a:lnTo>
                  <a:pt x="76301" y="50292"/>
                </a:lnTo>
                <a:close/>
              </a:path>
              <a:path w="584835" h="142239">
                <a:moveTo>
                  <a:pt x="143446" y="56388"/>
                </a:moveTo>
                <a:lnTo>
                  <a:pt x="91630" y="56388"/>
                </a:lnTo>
                <a:lnTo>
                  <a:pt x="91630" y="22860"/>
                </a:lnTo>
                <a:lnTo>
                  <a:pt x="113728" y="20383"/>
                </a:lnTo>
                <a:lnTo>
                  <a:pt x="126352" y="18796"/>
                </a:lnTo>
                <a:lnTo>
                  <a:pt x="140411" y="16764"/>
                </a:lnTo>
                <a:lnTo>
                  <a:pt x="135826" y="6096"/>
                </a:lnTo>
                <a:lnTo>
                  <a:pt x="122961" y="8978"/>
                </a:lnTo>
                <a:lnTo>
                  <a:pt x="109537" y="10858"/>
                </a:lnTo>
                <a:lnTo>
                  <a:pt x="95529" y="11887"/>
                </a:lnTo>
                <a:lnTo>
                  <a:pt x="80962" y="12192"/>
                </a:lnTo>
                <a:lnTo>
                  <a:pt x="80860" y="73152"/>
                </a:lnTo>
                <a:lnTo>
                  <a:pt x="79794" y="90855"/>
                </a:lnTo>
                <a:lnTo>
                  <a:pt x="76339" y="107340"/>
                </a:lnTo>
                <a:lnTo>
                  <a:pt x="70599" y="121234"/>
                </a:lnTo>
                <a:lnTo>
                  <a:pt x="62585" y="132676"/>
                </a:lnTo>
                <a:lnTo>
                  <a:pt x="68681" y="138772"/>
                </a:lnTo>
                <a:lnTo>
                  <a:pt x="90220" y="93789"/>
                </a:lnTo>
                <a:lnTo>
                  <a:pt x="91630" y="73152"/>
                </a:lnTo>
                <a:lnTo>
                  <a:pt x="91630" y="65532"/>
                </a:lnTo>
                <a:lnTo>
                  <a:pt x="112966" y="65532"/>
                </a:lnTo>
                <a:lnTo>
                  <a:pt x="112966" y="140296"/>
                </a:lnTo>
                <a:lnTo>
                  <a:pt x="123634" y="140296"/>
                </a:lnTo>
                <a:lnTo>
                  <a:pt x="123634" y="65532"/>
                </a:lnTo>
                <a:lnTo>
                  <a:pt x="143446" y="65532"/>
                </a:lnTo>
                <a:lnTo>
                  <a:pt x="143446" y="56388"/>
                </a:lnTo>
                <a:close/>
              </a:path>
              <a:path w="584835" h="142239">
                <a:moveTo>
                  <a:pt x="268617" y="7620"/>
                </a:moveTo>
                <a:lnTo>
                  <a:pt x="256413" y="7620"/>
                </a:lnTo>
                <a:lnTo>
                  <a:pt x="256413" y="16764"/>
                </a:lnTo>
                <a:lnTo>
                  <a:pt x="256413" y="38100"/>
                </a:lnTo>
                <a:lnTo>
                  <a:pt x="181648" y="38100"/>
                </a:lnTo>
                <a:lnTo>
                  <a:pt x="181648" y="16764"/>
                </a:lnTo>
                <a:lnTo>
                  <a:pt x="256413" y="16764"/>
                </a:lnTo>
                <a:lnTo>
                  <a:pt x="256413" y="7620"/>
                </a:lnTo>
                <a:lnTo>
                  <a:pt x="170980" y="7620"/>
                </a:lnTo>
                <a:lnTo>
                  <a:pt x="170980" y="54864"/>
                </a:lnTo>
                <a:lnTo>
                  <a:pt x="181648" y="54864"/>
                </a:lnTo>
                <a:lnTo>
                  <a:pt x="181648" y="48768"/>
                </a:lnTo>
                <a:lnTo>
                  <a:pt x="256413" y="48768"/>
                </a:lnTo>
                <a:lnTo>
                  <a:pt x="256413" y="54864"/>
                </a:lnTo>
                <a:lnTo>
                  <a:pt x="268617" y="54864"/>
                </a:lnTo>
                <a:lnTo>
                  <a:pt x="268617" y="48768"/>
                </a:lnTo>
                <a:lnTo>
                  <a:pt x="268617" y="38100"/>
                </a:lnTo>
                <a:lnTo>
                  <a:pt x="268617" y="16764"/>
                </a:lnTo>
                <a:lnTo>
                  <a:pt x="268617" y="7620"/>
                </a:lnTo>
                <a:close/>
              </a:path>
              <a:path w="584835" h="142239">
                <a:moveTo>
                  <a:pt x="291566" y="62484"/>
                </a:moveTo>
                <a:lnTo>
                  <a:pt x="148018" y="62484"/>
                </a:lnTo>
                <a:lnTo>
                  <a:pt x="148018" y="73152"/>
                </a:lnTo>
                <a:lnTo>
                  <a:pt x="180124" y="73152"/>
                </a:lnTo>
                <a:lnTo>
                  <a:pt x="174028" y="88480"/>
                </a:lnTo>
                <a:lnTo>
                  <a:pt x="174028" y="99148"/>
                </a:lnTo>
                <a:lnTo>
                  <a:pt x="257937" y="99148"/>
                </a:lnTo>
                <a:lnTo>
                  <a:pt x="257937" y="105244"/>
                </a:lnTo>
                <a:lnTo>
                  <a:pt x="256413" y="109816"/>
                </a:lnTo>
                <a:lnTo>
                  <a:pt x="256413" y="112864"/>
                </a:lnTo>
                <a:lnTo>
                  <a:pt x="254889" y="123532"/>
                </a:lnTo>
                <a:lnTo>
                  <a:pt x="248793" y="128104"/>
                </a:lnTo>
                <a:lnTo>
                  <a:pt x="238125" y="128104"/>
                </a:lnTo>
                <a:lnTo>
                  <a:pt x="230708" y="127850"/>
                </a:lnTo>
                <a:lnTo>
                  <a:pt x="222300" y="127152"/>
                </a:lnTo>
                <a:lnTo>
                  <a:pt x="202984" y="125056"/>
                </a:lnTo>
                <a:lnTo>
                  <a:pt x="204508" y="131152"/>
                </a:lnTo>
                <a:lnTo>
                  <a:pt x="204508" y="135724"/>
                </a:lnTo>
                <a:lnTo>
                  <a:pt x="206032" y="138772"/>
                </a:lnTo>
                <a:lnTo>
                  <a:pt x="241173" y="138772"/>
                </a:lnTo>
                <a:lnTo>
                  <a:pt x="251460" y="137350"/>
                </a:lnTo>
                <a:lnTo>
                  <a:pt x="259461" y="133057"/>
                </a:lnTo>
                <a:lnTo>
                  <a:pt x="263423" y="128104"/>
                </a:lnTo>
                <a:lnTo>
                  <a:pt x="265176" y="125920"/>
                </a:lnTo>
                <a:lnTo>
                  <a:pt x="268617" y="115912"/>
                </a:lnTo>
                <a:lnTo>
                  <a:pt x="268884" y="109816"/>
                </a:lnTo>
                <a:lnTo>
                  <a:pt x="269557" y="103339"/>
                </a:lnTo>
                <a:lnTo>
                  <a:pt x="270535" y="96202"/>
                </a:lnTo>
                <a:lnTo>
                  <a:pt x="271653" y="88480"/>
                </a:lnTo>
                <a:lnTo>
                  <a:pt x="184696" y="88480"/>
                </a:lnTo>
                <a:lnTo>
                  <a:pt x="190792" y="73152"/>
                </a:lnTo>
                <a:lnTo>
                  <a:pt x="291566" y="73152"/>
                </a:lnTo>
                <a:lnTo>
                  <a:pt x="291566" y="62484"/>
                </a:lnTo>
                <a:close/>
              </a:path>
              <a:path w="584835" h="142239">
                <a:moveTo>
                  <a:pt x="326618" y="85344"/>
                </a:moveTo>
                <a:lnTo>
                  <a:pt x="323570" y="83820"/>
                </a:lnTo>
                <a:lnTo>
                  <a:pt x="318998" y="82296"/>
                </a:lnTo>
                <a:lnTo>
                  <a:pt x="315950" y="80772"/>
                </a:lnTo>
                <a:lnTo>
                  <a:pt x="311378" y="96278"/>
                </a:lnTo>
                <a:lnTo>
                  <a:pt x="306806" y="110769"/>
                </a:lnTo>
                <a:lnTo>
                  <a:pt x="302234" y="124371"/>
                </a:lnTo>
                <a:lnTo>
                  <a:pt x="297662" y="137248"/>
                </a:lnTo>
                <a:lnTo>
                  <a:pt x="309854" y="140296"/>
                </a:lnTo>
                <a:lnTo>
                  <a:pt x="314401" y="125730"/>
                </a:lnTo>
                <a:lnTo>
                  <a:pt x="318808" y="111721"/>
                </a:lnTo>
                <a:lnTo>
                  <a:pt x="322922" y="98259"/>
                </a:lnTo>
                <a:lnTo>
                  <a:pt x="326618" y="85344"/>
                </a:lnTo>
                <a:close/>
              </a:path>
              <a:path w="584835" h="142239">
                <a:moveTo>
                  <a:pt x="328142" y="59436"/>
                </a:moveTo>
                <a:lnTo>
                  <a:pt x="320662" y="53136"/>
                </a:lnTo>
                <a:lnTo>
                  <a:pt x="314045" y="47815"/>
                </a:lnTo>
                <a:lnTo>
                  <a:pt x="307987" y="43370"/>
                </a:lnTo>
                <a:lnTo>
                  <a:pt x="302234" y="39624"/>
                </a:lnTo>
                <a:lnTo>
                  <a:pt x="294614" y="47244"/>
                </a:lnTo>
                <a:lnTo>
                  <a:pt x="299707" y="51231"/>
                </a:lnTo>
                <a:lnTo>
                  <a:pt x="305663" y="56197"/>
                </a:lnTo>
                <a:lnTo>
                  <a:pt x="312178" y="62039"/>
                </a:lnTo>
                <a:lnTo>
                  <a:pt x="318998" y="68580"/>
                </a:lnTo>
                <a:lnTo>
                  <a:pt x="322046" y="65532"/>
                </a:lnTo>
                <a:lnTo>
                  <a:pt x="323570" y="62484"/>
                </a:lnTo>
                <a:lnTo>
                  <a:pt x="328142" y="59436"/>
                </a:lnTo>
                <a:close/>
              </a:path>
              <a:path w="584835" h="142239">
                <a:moveTo>
                  <a:pt x="332714" y="22860"/>
                </a:moveTo>
                <a:lnTo>
                  <a:pt x="326974" y="18034"/>
                </a:lnTo>
                <a:lnTo>
                  <a:pt x="314921" y="7226"/>
                </a:lnTo>
                <a:lnTo>
                  <a:pt x="308330" y="1524"/>
                </a:lnTo>
                <a:lnTo>
                  <a:pt x="300710" y="10668"/>
                </a:lnTo>
                <a:lnTo>
                  <a:pt x="308140" y="17005"/>
                </a:lnTo>
                <a:lnTo>
                  <a:pt x="314426" y="22491"/>
                </a:lnTo>
                <a:lnTo>
                  <a:pt x="319570" y="27393"/>
                </a:lnTo>
                <a:lnTo>
                  <a:pt x="323570" y="32004"/>
                </a:lnTo>
                <a:lnTo>
                  <a:pt x="332714" y="22860"/>
                </a:lnTo>
                <a:close/>
              </a:path>
              <a:path w="584835" h="142239">
                <a:moveTo>
                  <a:pt x="438061" y="122008"/>
                </a:moveTo>
                <a:lnTo>
                  <a:pt x="390715" y="122008"/>
                </a:lnTo>
                <a:lnTo>
                  <a:pt x="390715" y="80772"/>
                </a:lnTo>
                <a:lnTo>
                  <a:pt x="428917" y="80772"/>
                </a:lnTo>
                <a:lnTo>
                  <a:pt x="428917" y="70104"/>
                </a:lnTo>
                <a:lnTo>
                  <a:pt x="390715" y="70104"/>
                </a:lnTo>
                <a:lnTo>
                  <a:pt x="390715" y="35052"/>
                </a:lnTo>
                <a:lnTo>
                  <a:pt x="433489" y="35052"/>
                </a:lnTo>
                <a:lnTo>
                  <a:pt x="433489" y="24384"/>
                </a:lnTo>
                <a:lnTo>
                  <a:pt x="384619" y="24384"/>
                </a:lnTo>
                <a:lnTo>
                  <a:pt x="393763" y="19812"/>
                </a:lnTo>
                <a:lnTo>
                  <a:pt x="390715" y="13716"/>
                </a:lnTo>
                <a:lnTo>
                  <a:pt x="386143" y="6096"/>
                </a:lnTo>
                <a:lnTo>
                  <a:pt x="378536" y="0"/>
                </a:lnTo>
                <a:lnTo>
                  <a:pt x="369392" y="4572"/>
                </a:lnTo>
                <a:lnTo>
                  <a:pt x="373951" y="10668"/>
                </a:lnTo>
                <a:lnTo>
                  <a:pt x="378536" y="18288"/>
                </a:lnTo>
                <a:lnTo>
                  <a:pt x="383095" y="24384"/>
                </a:lnTo>
                <a:lnTo>
                  <a:pt x="337286" y="24384"/>
                </a:lnTo>
                <a:lnTo>
                  <a:pt x="337286" y="35052"/>
                </a:lnTo>
                <a:lnTo>
                  <a:pt x="378536" y="35052"/>
                </a:lnTo>
                <a:lnTo>
                  <a:pt x="378536" y="70104"/>
                </a:lnTo>
                <a:lnTo>
                  <a:pt x="341858" y="70104"/>
                </a:lnTo>
                <a:lnTo>
                  <a:pt x="341858" y="80772"/>
                </a:lnTo>
                <a:lnTo>
                  <a:pt x="378536" y="80772"/>
                </a:lnTo>
                <a:lnTo>
                  <a:pt x="378536" y="122008"/>
                </a:lnTo>
                <a:lnTo>
                  <a:pt x="331190" y="122008"/>
                </a:lnTo>
                <a:lnTo>
                  <a:pt x="331190" y="132676"/>
                </a:lnTo>
                <a:lnTo>
                  <a:pt x="438061" y="132676"/>
                </a:lnTo>
                <a:lnTo>
                  <a:pt x="438061" y="122008"/>
                </a:lnTo>
                <a:close/>
              </a:path>
              <a:path w="584835" h="142239">
                <a:moveTo>
                  <a:pt x="584555" y="59436"/>
                </a:moveTo>
                <a:lnTo>
                  <a:pt x="569315" y="59436"/>
                </a:lnTo>
                <a:lnTo>
                  <a:pt x="569315" y="18288"/>
                </a:lnTo>
                <a:lnTo>
                  <a:pt x="569315" y="7620"/>
                </a:lnTo>
                <a:lnTo>
                  <a:pt x="558647" y="7620"/>
                </a:lnTo>
                <a:lnTo>
                  <a:pt x="558647" y="18288"/>
                </a:lnTo>
                <a:lnTo>
                  <a:pt x="558647" y="59436"/>
                </a:lnTo>
                <a:lnTo>
                  <a:pt x="532638" y="59436"/>
                </a:lnTo>
                <a:lnTo>
                  <a:pt x="532638" y="18288"/>
                </a:lnTo>
                <a:lnTo>
                  <a:pt x="558647" y="18288"/>
                </a:lnTo>
                <a:lnTo>
                  <a:pt x="558647" y="7620"/>
                </a:lnTo>
                <a:lnTo>
                  <a:pt x="521970" y="7620"/>
                </a:lnTo>
                <a:lnTo>
                  <a:pt x="521970" y="59436"/>
                </a:lnTo>
                <a:lnTo>
                  <a:pt x="503682" y="59436"/>
                </a:lnTo>
                <a:lnTo>
                  <a:pt x="503682" y="18288"/>
                </a:lnTo>
                <a:lnTo>
                  <a:pt x="503682" y="7620"/>
                </a:lnTo>
                <a:lnTo>
                  <a:pt x="493014" y="7620"/>
                </a:lnTo>
                <a:lnTo>
                  <a:pt x="493014" y="18288"/>
                </a:lnTo>
                <a:lnTo>
                  <a:pt x="493014" y="59436"/>
                </a:lnTo>
                <a:lnTo>
                  <a:pt x="468541" y="59436"/>
                </a:lnTo>
                <a:lnTo>
                  <a:pt x="468541" y="18288"/>
                </a:lnTo>
                <a:lnTo>
                  <a:pt x="493014" y="18288"/>
                </a:lnTo>
                <a:lnTo>
                  <a:pt x="493014" y="7620"/>
                </a:lnTo>
                <a:lnTo>
                  <a:pt x="457873" y="7620"/>
                </a:lnTo>
                <a:lnTo>
                  <a:pt x="457873" y="59436"/>
                </a:lnTo>
                <a:lnTo>
                  <a:pt x="442633" y="59436"/>
                </a:lnTo>
                <a:lnTo>
                  <a:pt x="442633" y="70104"/>
                </a:lnTo>
                <a:lnTo>
                  <a:pt x="457873" y="70104"/>
                </a:lnTo>
                <a:lnTo>
                  <a:pt x="457873" y="80772"/>
                </a:lnTo>
                <a:lnTo>
                  <a:pt x="450151" y="123088"/>
                </a:lnTo>
                <a:lnTo>
                  <a:pt x="444157" y="134200"/>
                </a:lnTo>
                <a:lnTo>
                  <a:pt x="447205" y="137248"/>
                </a:lnTo>
                <a:lnTo>
                  <a:pt x="450253" y="138772"/>
                </a:lnTo>
                <a:lnTo>
                  <a:pt x="451777" y="141820"/>
                </a:lnTo>
                <a:lnTo>
                  <a:pt x="458889" y="129298"/>
                </a:lnTo>
                <a:lnTo>
                  <a:pt x="464159" y="114769"/>
                </a:lnTo>
                <a:lnTo>
                  <a:pt x="467410" y="98501"/>
                </a:lnTo>
                <a:lnTo>
                  <a:pt x="468541" y="80772"/>
                </a:lnTo>
                <a:lnTo>
                  <a:pt x="468541" y="70104"/>
                </a:lnTo>
                <a:lnTo>
                  <a:pt x="493014" y="70104"/>
                </a:lnTo>
                <a:lnTo>
                  <a:pt x="492912" y="122199"/>
                </a:lnTo>
                <a:lnTo>
                  <a:pt x="491490" y="125056"/>
                </a:lnTo>
                <a:lnTo>
                  <a:pt x="477685" y="125056"/>
                </a:lnTo>
                <a:lnTo>
                  <a:pt x="473113" y="123532"/>
                </a:lnTo>
                <a:lnTo>
                  <a:pt x="474637" y="128104"/>
                </a:lnTo>
                <a:lnTo>
                  <a:pt x="474637" y="134200"/>
                </a:lnTo>
                <a:lnTo>
                  <a:pt x="499110" y="134200"/>
                </a:lnTo>
                <a:lnTo>
                  <a:pt x="503682" y="129628"/>
                </a:lnTo>
                <a:lnTo>
                  <a:pt x="503682" y="125056"/>
                </a:lnTo>
                <a:lnTo>
                  <a:pt x="503682" y="70104"/>
                </a:lnTo>
                <a:lnTo>
                  <a:pt x="521970" y="70104"/>
                </a:lnTo>
                <a:lnTo>
                  <a:pt x="521881" y="80772"/>
                </a:lnTo>
                <a:lnTo>
                  <a:pt x="521106" y="94742"/>
                </a:lnTo>
                <a:lnTo>
                  <a:pt x="518528" y="109054"/>
                </a:lnTo>
                <a:lnTo>
                  <a:pt x="514248" y="122199"/>
                </a:lnTo>
                <a:lnTo>
                  <a:pt x="508254" y="134200"/>
                </a:lnTo>
                <a:lnTo>
                  <a:pt x="514350" y="140296"/>
                </a:lnTo>
                <a:lnTo>
                  <a:pt x="531749" y="96354"/>
                </a:lnTo>
                <a:lnTo>
                  <a:pt x="532638" y="70104"/>
                </a:lnTo>
                <a:lnTo>
                  <a:pt x="558647" y="70104"/>
                </a:lnTo>
                <a:lnTo>
                  <a:pt x="558647" y="128104"/>
                </a:lnTo>
                <a:lnTo>
                  <a:pt x="557123" y="129628"/>
                </a:lnTo>
                <a:lnTo>
                  <a:pt x="543306" y="129628"/>
                </a:lnTo>
                <a:lnTo>
                  <a:pt x="535698" y="128104"/>
                </a:lnTo>
                <a:lnTo>
                  <a:pt x="537210" y="132676"/>
                </a:lnTo>
                <a:lnTo>
                  <a:pt x="537210" y="138772"/>
                </a:lnTo>
                <a:lnTo>
                  <a:pt x="543306" y="140296"/>
                </a:lnTo>
                <a:lnTo>
                  <a:pt x="564743" y="140296"/>
                </a:lnTo>
                <a:lnTo>
                  <a:pt x="569315" y="134200"/>
                </a:lnTo>
                <a:lnTo>
                  <a:pt x="569315" y="129628"/>
                </a:lnTo>
                <a:lnTo>
                  <a:pt x="569315" y="70104"/>
                </a:lnTo>
                <a:lnTo>
                  <a:pt x="584555" y="70104"/>
                </a:lnTo>
                <a:lnTo>
                  <a:pt x="584555" y="5943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7" name="object 57"/>
          <p:cNvGrpSpPr/>
          <p:nvPr/>
        </p:nvGrpSpPr>
        <p:grpSpPr>
          <a:xfrm>
            <a:off x="1319974" y="5859881"/>
            <a:ext cx="191135" cy="139065"/>
            <a:chOff x="1319974" y="5859881"/>
            <a:chExt cx="191135" cy="139065"/>
          </a:xfrm>
        </p:grpSpPr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19974" y="5859881"/>
              <a:ext cx="141922" cy="13724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487804" y="5960554"/>
              <a:ext cx="22860" cy="38100"/>
            </a:xfrm>
            <a:custGeom>
              <a:avLst/>
              <a:gdLst/>
              <a:ahLst/>
              <a:cxnLst/>
              <a:rect l="l" t="t" r="r" b="b"/>
              <a:pathLst>
                <a:path w="22859" h="38100">
                  <a:moveTo>
                    <a:pt x="22859" y="0"/>
                  </a:moveTo>
                  <a:lnTo>
                    <a:pt x="9143" y="0"/>
                  </a:lnTo>
                  <a:lnTo>
                    <a:pt x="0" y="38099"/>
                  </a:lnTo>
                  <a:lnTo>
                    <a:pt x="10667" y="38099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0" name="object 6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14487" y="5853785"/>
            <a:ext cx="926401" cy="144868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644609" y="5855309"/>
            <a:ext cx="1074420" cy="143344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3825913" y="5853785"/>
            <a:ext cx="778510" cy="145415"/>
          </a:xfrm>
          <a:custGeom>
            <a:avLst/>
            <a:gdLst/>
            <a:ahLst/>
            <a:cxnLst/>
            <a:rect l="l" t="t" r="r" b="b"/>
            <a:pathLst>
              <a:path w="778510" h="145414">
                <a:moveTo>
                  <a:pt x="140385" y="59524"/>
                </a:moveTo>
                <a:lnTo>
                  <a:pt x="106768" y="59524"/>
                </a:lnTo>
                <a:lnTo>
                  <a:pt x="106768" y="3048"/>
                </a:lnTo>
                <a:lnTo>
                  <a:pt x="94576" y="3048"/>
                </a:lnTo>
                <a:lnTo>
                  <a:pt x="94576" y="59524"/>
                </a:lnTo>
                <a:lnTo>
                  <a:pt x="48755" y="59524"/>
                </a:lnTo>
                <a:lnTo>
                  <a:pt x="48755" y="22860"/>
                </a:lnTo>
                <a:lnTo>
                  <a:pt x="83908" y="18288"/>
                </a:lnTo>
                <a:lnTo>
                  <a:pt x="80860" y="7620"/>
                </a:lnTo>
                <a:lnTo>
                  <a:pt x="63982" y="10769"/>
                </a:lnTo>
                <a:lnTo>
                  <a:pt x="45377" y="13335"/>
                </a:lnTo>
                <a:lnTo>
                  <a:pt x="25044" y="15341"/>
                </a:lnTo>
                <a:lnTo>
                  <a:pt x="3035" y="16764"/>
                </a:lnTo>
                <a:lnTo>
                  <a:pt x="4559" y="21336"/>
                </a:lnTo>
                <a:lnTo>
                  <a:pt x="4559" y="27432"/>
                </a:lnTo>
                <a:lnTo>
                  <a:pt x="13411" y="26530"/>
                </a:lnTo>
                <a:lnTo>
                  <a:pt x="29425" y="25298"/>
                </a:lnTo>
                <a:lnTo>
                  <a:pt x="36576" y="24384"/>
                </a:lnTo>
                <a:lnTo>
                  <a:pt x="36576" y="59524"/>
                </a:lnTo>
                <a:lnTo>
                  <a:pt x="0" y="59524"/>
                </a:lnTo>
                <a:lnTo>
                  <a:pt x="0" y="70192"/>
                </a:lnTo>
                <a:lnTo>
                  <a:pt x="36576" y="70192"/>
                </a:lnTo>
                <a:lnTo>
                  <a:pt x="36258" y="82791"/>
                </a:lnTo>
                <a:lnTo>
                  <a:pt x="20751" y="120675"/>
                </a:lnTo>
                <a:lnTo>
                  <a:pt x="3035" y="134200"/>
                </a:lnTo>
                <a:lnTo>
                  <a:pt x="6083" y="138772"/>
                </a:lnTo>
                <a:lnTo>
                  <a:pt x="41135" y="114388"/>
                </a:lnTo>
                <a:lnTo>
                  <a:pt x="48755" y="70192"/>
                </a:lnTo>
                <a:lnTo>
                  <a:pt x="94576" y="70192"/>
                </a:lnTo>
                <a:lnTo>
                  <a:pt x="94576" y="141820"/>
                </a:lnTo>
                <a:lnTo>
                  <a:pt x="106768" y="141820"/>
                </a:lnTo>
                <a:lnTo>
                  <a:pt x="106768" y="70192"/>
                </a:lnTo>
                <a:lnTo>
                  <a:pt x="140385" y="70192"/>
                </a:lnTo>
                <a:lnTo>
                  <a:pt x="140385" y="59524"/>
                </a:lnTo>
                <a:close/>
              </a:path>
              <a:path w="778510" h="145414">
                <a:moveTo>
                  <a:pt x="193827" y="108292"/>
                </a:moveTo>
                <a:lnTo>
                  <a:pt x="192366" y="105397"/>
                </a:lnTo>
                <a:lnTo>
                  <a:pt x="192303" y="102196"/>
                </a:lnTo>
                <a:lnTo>
                  <a:pt x="180809" y="105397"/>
                </a:lnTo>
                <a:lnTo>
                  <a:pt x="157911" y="111201"/>
                </a:lnTo>
                <a:lnTo>
                  <a:pt x="146494" y="114388"/>
                </a:lnTo>
                <a:lnTo>
                  <a:pt x="149529" y="123532"/>
                </a:lnTo>
                <a:lnTo>
                  <a:pt x="159867" y="120992"/>
                </a:lnTo>
                <a:lnTo>
                  <a:pt x="170497" y="118008"/>
                </a:lnTo>
                <a:lnTo>
                  <a:pt x="193827" y="111340"/>
                </a:lnTo>
                <a:lnTo>
                  <a:pt x="193827" y="108292"/>
                </a:lnTo>
                <a:close/>
              </a:path>
              <a:path w="778510" h="145414">
                <a:moveTo>
                  <a:pt x="198399" y="32004"/>
                </a:moveTo>
                <a:lnTo>
                  <a:pt x="189255" y="27432"/>
                </a:lnTo>
                <a:lnTo>
                  <a:pt x="184594" y="33528"/>
                </a:lnTo>
                <a:lnTo>
                  <a:pt x="181533" y="39624"/>
                </a:lnTo>
                <a:lnTo>
                  <a:pt x="176974" y="45720"/>
                </a:lnTo>
                <a:lnTo>
                  <a:pt x="160197" y="45720"/>
                </a:lnTo>
                <a:lnTo>
                  <a:pt x="165315" y="38036"/>
                </a:lnTo>
                <a:lnTo>
                  <a:pt x="171450" y="28765"/>
                </a:lnTo>
                <a:lnTo>
                  <a:pt x="178460" y="18084"/>
                </a:lnTo>
                <a:lnTo>
                  <a:pt x="186207" y="6096"/>
                </a:lnTo>
                <a:lnTo>
                  <a:pt x="173913" y="1524"/>
                </a:lnTo>
                <a:lnTo>
                  <a:pt x="166192" y="16383"/>
                </a:lnTo>
                <a:lnTo>
                  <a:pt x="159054" y="28956"/>
                </a:lnTo>
                <a:lnTo>
                  <a:pt x="152476" y="39243"/>
                </a:lnTo>
                <a:lnTo>
                  <a:pt x="146494" y="47244"/>
                </a:lnTo>
                <a:lnTo>
                  <a:pt x="149529" y="56476"/>
                </a:lnTo>
                <a:lnTo>
                  <a:pt x="157162" y="54952"/>
                </a:lnTo>
                <a:lnTo>
                  <a:pt x="172389" y="54952"/>
                </a:lnTo>
                <a:lnTo>
                  <a:pt x="160578" y="70954"/>
                </a:lnTo>
                <a:lnTo>
                  <a:pt x="155676" y="77241"/>
                </a:lnTo>
                <a:lnTo>
                  <a:pt x="151053" y="82384"/>
                </a:lnTo>
                <a:lnTo>
                  <a:pt x="154101" y="91528"/>
                </a:lnTo>
                <a:lnTo>
                  <a:pt x="172402" y="89052"/>
                </a:lnTo>
                <a:lnTo>
                  <a:pt x="183286" y="87464"/>
                </a:lnTo>
                <a:lnTo>
                  <a:pt x="195351" y="85432"/>
                </a:lnTo>
                <a:lnTo>
                  <a:pt x="195351" y="80860"/>
                </a:lnTo>
                <a:lnTo>
                  <a:pt x="195351" y="76288"/>
                </a:lnTo>
                <a:lnTo>
                  <a:pt x="188214" y="77431"/>
                </a:lnTo>
                <a:lnTo>
                  <a:pt x="164769" y="80860"/>
                </a:lnTo>
                <a:lnTo>
                  <a:pt x="171932" y="71742"/>
                </a:lnTo>
                <a:lnTo>
                  <a:pt x="179832" y="60477"/>
                </a:lnTo>
                <a:lnTo>
                  <a:pt x="183464" y="54952"/>
                </a:lnTo>
                <a:lnTo>
                  <a:pt x="188595" y="47180"/>
                </a:lnTo>
                <a:lnTo>
                  <a:pt x="189534" y="45720"/>
                </a:lnTo>
                <a:lnTo>
                  <a:pt x="198399" y="32004"/>
                </a:lnTo>
                <a:close/>
              </a:path>
              <a:path w="778510" h="145414">
                <a:moveTo>
                  <a:pt x="289928" y="131152"/>
                </a:moveTo>
                <a:lnTo>
                  <a:pt x="280162" y="125425"/>
                </a:lnTo>
                <a:lnTo>
                  <a:pt x="271259" y="119532"/>
                </a:lnTo>
                <a:lnTo>
                  <a:pt x="266369" y="115912"/>
                </a:lnTo>
                <a:lnTo>
                  <a:pt x="262928" y="113372"/>
                </a:lnTo>
                <a:lnTo>
                  <a:pt x="254876" y="106768"/>
                </a:lnTo>
                <a:lnTo>
                  <a:pt x="261302" y="97624"/>
                </a:lnTo>
                <a:lnTo>
                  <a:pt x="262305" y="96202"/>
                </a:lnTo>
                <a:lnTo>
                  <a:pt x="268592" y="85051"/>
                </a:lnTo>
                <a:lnTo>
                  <a:pt x="273735" y="73342"/>
                </a:lnTo>
                <a:lnTo>
                  <a:pt x="277736" y="61048"/>
                </a:lnTo>
                <a:lnTo>
                  <a:pt x="277736" y="50292"/>
                </a:lnTo>
                <a:lnTo>
                  <a:pt x="267081" y="50292"/>
                </a:lnTo>
                <a:lnTo>
                  <a:pt x="267081" y="59524"/>
                </a:lnTo>
                <a:lnTo>
                  <a:pt x="263334" y="69773"/>
                </a:lnTo>
                <a:lnTo>
                  <a:pt x="258864" y="79717"/>
                </a:lnTo>
                <a:lnTo>
                  <a:pt x="253530" y="89103"/>
                </a:lnTo>
                <a:lnTo>
                  <a:pt x="247167" y="97624"/>
                </a:lnTo>
                <a:lnTo>
                  <a:pt x="239445" y="86220"/>
                </a:lnTo>
                <a:lnTo>
                  <a:pt x="232295" y="72669"/>
                </a:lnTo>
                <a:lnTo>
                  <a:pt x="229336" y="65620"/>
                </a:lnTo>
                <a:lnTo>
                  <a:pt x="225729" y="57086"/>
                </a:lnTo>
                <a:lnTo>
                  <a:pt x="219735" y="39624"/>
                </a:lnTo>
                <a:lnTo>
                  <a:pt x="219735" y="19812"/>
                </a:lnTo>
                <a:lnTo>
                  <a:pt x="256413" y="19812"/>
                </a:lnTo>
                <a:lnTo>
                  <a:pt x="242595" y="50292"/>
                </a:lnTo>
                <a:lnTo>
                  <a:pt x="242595" y="59524"/>
                </a:lnTo>
                <a:lnTo>
                  <a:pt x="267081" y="59524"/>
                </a:lnTo>
                <a:lnTo>
                  <a:pt x="267081" y="50292"/>
                </a:lnTo>
                <a:lnTo>
                  <a:pt x="254876" y="50292"/>
                </a:lnTo>
                <a:lnTo>
                  <a:pt x="268592" y="21336"/>
                </a:lnTo>
                <a:lnTo>
                  <a:pt x="268592" y="10668"/>
                </a:lnTo>
                <a:lnTo>
                  <a:pt x="196875" y="10668"/>
                </a:lnTo>
                <a:lnTo>
                  <a:pt x="196875" y="19812"/>
                </a:lnTo>
                <a:lnTo>
                  <a:pt x="209067" y="19812"/>
                </a:lnTo>
                <a:lnTo>
                  <a:pt x="208775" y="43281"/>
                </a:lnTo>
                <a:lnTo>
                  <a:pt x="204495" y="91528"/>
                </a:lnTo>
                <a:lnTo>
                  <a:pt x="180009" y="134200"/>
                </a:lnTo>
                <a:lnTo>
                  <a:pt x="183057" y="135724"/>
                </a:lnTo>
                <a:lnTo>
                  <a:pt x="186207" y="138772"/>
                </a:lnTo>
                <a:lnTo>
                  <a:pt x="189255" y="141820"/>
                </a:lnTo>
                <a:lnTo>
                  <a:pt x="201510" y="126707"/>
                </a:lnTo>
                <a:lnTo>
                  <a:pt x="210781" y="108864"/>
                </a:lnTo>
                <a:lnTo>
                  <a:pt x="216890" y="88468"/>
                </a:lnTo>
                <a:lnTo>
                  <a:pt x="219735" y="65620"/>
                </a:lnTo>
                <a:lnTo>
                  <a:pt x="223685" y="76771"/>
                </a:lnTo>
                <a:lnTo>
                  <a:pt x="228561" y="87464"/>
                </a:lnTo>
                <a:lnTo>
                  <a:pt x="233870" y="97345"/>
                </a:lnTo>
                <a:lnTo>
                  <a:pt x="239547" y="106768"/>
                </a:lnTo>
                <a:lnTo>
                  <a:pt x="232346" y="114490"/>
                </a:lnTo>
                <a:lnTo>
                  <a:pt x="224307" y="121627"/>
                </a:lnTo>
                <a:lnTo>
                  <a:pt x="215112" y="128206"/>
                </a:lnTo>
                <a:lnTo>
                  <a:pt x="204495" y="134200"/>
                </a:lnTo>
                <a:lnTo>
                  <a:pt x="213639" y="143344"/>
                </a:lnTo>
                <a:lnTo>
                  <a:pt x="222732" y="137350"/>
                </a:lnTo>
                <a:lnTo>
                  <a:pt x="231546" y="130784"/>
                </a:lnTo>
                <a:lnTo>
                  <a:pt x="239864" y="123532"/>
                </a:lnTo>
                <a:lnTo>
                  <a:pt x="247167" y="115912"/>
                </a:lnTo>
                <a:lnTo>
                  <a:pt x="254368" y="122542"/>
                </a:lnTo>
                <a:lnTo>
                  <a:pt x="262102" y="128866"/>
                </a:lnTo>
                <a:lnTo>
                  <a:pt x="270395" y="135204"/>
                </a:lnTo>
                <a:lnTo>
                  <a:pt x="279260" y="141820"/>
                </a:lnTo>
                <a:lnTo>
                  <a:pt x="283832" y="137248"/>
                </a:lnTo>
                <a:lnTo>
                  <a:pt x="286880" y="132676"/>
                </a:lnTo>
                <a:lnTo>
                  <a:pt x="289928" y="131152"/>
                </a:lnTo>
                <a:close/>
              </a:path>
              <a:path w="778510" h="145414">
                <a:moveTo>
                  <a:pt x="329653" y="4572"/>
                </a:moveTo>
                <a:lnTo>
                  <a:pt x="318884" y="3048"/>
                </a:lnTo>
                <a:lnTo>
                  <a:pt x="314604" y="21031"/>
                </a:lnTo>
                <a:lnTo>
                  <a:pt x="308597" y="38303"/>
                </a:lnTo>
                <a:lnTo>
                  <a:pt x="300888" y="54737"/>
                </a:lnTo>
                <a:lnTo>
                  <a:pt x="291452" y="70192"/>
                </a:lnTo>
                <a:lnTo>
                  <a:pt x="294513" y="74764"/>
                </a:lnTo>
                <a:lnTo>
                  <a:pt x="296037" y="79336"/>
                </a:lnTo>
                <a:lnTo>
                  <a:pt x="296037" y="82384"/>
                </a:lnTo>
                <a:lnTo>
                  <a:pt x="300304" y="76669"/>
                </a:lnTo>
                <a:lnTo>
                  <a:pt x="304025" y="70954"/>
                </a:lnTo>
                <a:lnTo>
                  <a:pt x="307162" y="65239"/>
                </a:lnTo>
                <a:lnTo>
                  <a:pt x="309740" y="59524"/>
                </a:lnTo>
                <a:lnTo>
                  <a:pt x="309740" y="143344"/>
                </a:lnTo>
                <a:lnTo>
                  <a:pt x="320408" y="143344"/>
                </a:lnTo>
                <a:lnTo>
                  <a:pt x="320408" y="59524"/>
                </a:lnTo>
                <a:lnTo>
                  <a:pt x="320408" y="36576"/>
                </a:lnTo>
                <a:lnTo>
                  <a:pt x="322745" y="29438"/>
                </a:lnTo>
                <a:lnTo>
                  <a:pt x="325335" y="20751"/>
                </a:lnTo>
                <a:lnTo>
                  <a:pt x="327355" y="13436"/>
                </a:lnTo>
                <a:lnTo>
                  <a:pt x="329653" y="4572"/>
                </a:lnTo>
                <a:close/>
              </a:path>
              <a:path w="778510" h="145414">
                <a:moveTo>
                  <a:pt x="382993" y="30480"/>
                </a:moveTo>
                <a:lnTo>
                  <a:pt x="360133" y="30480"/>
                </a:lnTo>
                <a:lnTo>
                  <a:pt x="360133" y="3048"/>
                </a:lnTo>
                <a:lnTo>
                  <a:pt x="349465" y="3048"/>
                </a:lnTo>
                <a:lnTo>
                  <a:pt x="349465" y="30480"/>
                </a:lnTo>
                <a:lnTo>
                  <a:pt x="326605" y="30480"/>
                </a:lnTo>
                <a:lnTo>
                  <a:pt x="326605" y="41148"/>
                </a:lnTo>
                <a:lnTo>
                  <a:pt x="349465" y="41148"/>
                </a:lnTo>
                <a:lnTo>
                  <a:pt x="349465" y="70192"/>
                </a:lnTo>
                <a:lnTo>
                  <a:pt x="332701" y="70192"/>
                </a:lnTo>
                <a:lnTo>
                  <a:pt x="332701" y="132676"/>
                </a:lnTo>
                <a:lnTo>
                  <a:pt x="343369" y="132676"/>
                </a:lnTo>
                <a:lnTo>
                  <a:pt x="343369" y="122008"/>
                </a:lnTo>
                <a:lnTo>
                  <a:pt x="376897" y="122008"/>
                </a:lnTo>
                <a:lnTo>
                  <a:pt x="376897" y="112864"/>
                </a:lnTo>
                <a:lnTo>
                  <a:pt x="376897" y="79336"/>
                </a:lnTo>
                <a:lnTo>
                  <a:pt x="376897" y="70192"/>
                </a:lnTo>
                <a:lnTo>
                  <a:pt x="367753" y="70192"/>
                </a:lnTo>
                <a:lnTo>
                  <a:pt x="367753" y="79336"/>
                </a:lnTo>
                <a:lnTo>
                  <a:pt x="367753" y="112864"/>
                </a:lnTo>
                <a:lnTo>
                  <a:pt x="343369" y="112864"/>
                </a:lnTo>
                <a:lnTo>
                  <a:pt x="343369" y="79336"/>
                </a:lnTo>
                <a:lnTo>
                  <a:pt x="367753" y="79336"/>
                </a:lnTo>
                <a:lnTo>
                  <a:pt x="367753" y="70192"/>
                </a:lnTo>
                <a:lnTo>
                  <a:pt x="360133" y="70192"/>
                </a:lnTo>
                <a:lnTo>
                  <a:pt x="360133" y="41148"/>
                </a:lnTo>
                <a:lnTo>
                  <a:pt x="382993" y="41148"/>
                </a:lnTo>
                <a:lnTo>
                  <a:pt x="382993" y="30480"/>
                </a:lnTo>
                <a:close/>
              </a:path>
              <a:path w="778510" h="145414">
                <a:moveTo>
                  <a:pt x="436422" y="131152"/>
                </a:moveTo>
                <a:lnTo>
                  <a:pt x="413575" y="105244"/>
                </a:lnTo>
                <a:lnTo>
                  <a:pt x="418414" y="93052"/>
                </a:lnTo>
                <a:lnTo>
                  <a:pt x="418922" y="91795"/>
                </a:lnTo>
                <a:lnTo>
                  <a:pt x="423278" y="76479"/>
                </a:lnTo>
                <a:lnTo>
                  <a:pt x="426199" y="59131"/>
                </a:lnTo>
                <a:lnTo>
                  <a:pt x="427278" y="39624"/>
                </a:lnTo>
                <a:lnTo>
                  <a:pt x="434898" y="39624"/>
                </a:lnTo>
                <a:lnTo>
                  <a:pt x="434898" y="28956"/>
                </a:lnTo>
                <a:lnTo>
                  <a:pt x="416610" y="28956"/>
                </a:lnTo>
                <a:lnTo>
                  <a:pt x="416610" y="39624"/>
                </a:lnTo>
                <a:lnTo>
                  <a:pt x="416039" y="55092"/>
                </a:lnTo>
                <a:lnTo>
                  <a:pt x="414324" y="69240"/>
                </a:lnTo>
                <a:lnTo>
                  <a:pt x="411467" y="81940"/>
                </a:lnTo>
                <a:lnTo>
                  <a:pt x="407466" y="93052"/>
                </a:lnTo>
                <a:lnTo>
                  <a:pt x="403440" y="82194"/>
                </a:lnTo>
                <a:lnTo>
                  <a:pt x="400418" y="70192"/>
                </a:lnTo>
                <a:lnTo>
                  <a:pt x="398907" y="61048"/>
                </a:lnTo>
                <a:lnTo>
                  <a:pt x="398246" y="57023"/>
                </a:lnTo>
                <a:lnTo>
                  <a:pt x="396798" y="42672"/>
                </a:lnTo>
                <a:lnTo>
                  <a:pt x="398322" y="41148"/>
                </a:lnTo>
                <a:lnTo>
                  <a:pt x="398322" y="39624"/>
                </a:lnTo>
                <a:lnTo>
                  <a:pt x="416610" y="39624"/>
                </a:lnTo>
                <a:lnTo>
                  <a:pt x="416610" y="28956"/>
                </a:lnTo>
                <a:lnTo>
                  <a:pt x="401370" y="28956"/>
                </a:lnTo>
                <a:lnTo>
                  <a:pt x="402894" y="21336"/>
                </a:lnTo>
                <a:lnTo>
                  <a:pt x="405942" y="13716"/>
                </a:lnTo>
                <a:lnTo>
                  <a:pt x="407466" y="4572"/>
                </a:lnTo>
                <a:lnTo>
                  <a:pt x="396798" y="3048"/>
                </a:lnTo>
                <a:lnTo>
                  <a:pt x="393014" y="20751"/>
                </a:lnTo>
                <a:lnTo>
                  <a:pt x="388366" y="37160"/>
                </a:lnTo>
                <a:lnTo>
                  <a:pt x="382574" y="52171"/>
                </a:lnTo>
                <a:lnTo>
                  <a:pt x="375373" y="65620"/>
                </a:lnTo>
                <a:lnTo>
                  <a:pt x="378421" y="68668"/>
                </a:lnTo>
                <a:lnTo>
                  <a:pt x="379945" y="71716"/>
                </a:lnTo>
                <a:lnTo>
                  <a:pt x="382993" y="74764"/>
                </a:lnTo>
                <a:lnTo>
                  <a:pt x="384517" y="70192"/>
                </a:lnTo>
                <a:lnTo>
                  <a:pt x="387565" y="65620"/>
                </a:lnTo>
                <a:lnTo>
                  <a:pt x="389178" y="61048"/>
                </a:lnTo>
                <a:lnTo>
                  <a:pt x="391502" y="73317"/>
                </a:lnTo>
                <a:lnTo>
                  <a:pt x="394131" y="84861"/>
                </a:lnTo>
                <a:lnTo>
                  <a:pt x="397319" y="95554"/>
                </a:lnTo>
                <a:lnTo>
                  <a:pt x="401370" y="105244"/>
                </a:lnTo>
                <a:lnTo>
                  <a:pt x="396240" y="113017"/>
                </a:lnTo>
                <a:lnTo>
                  <a:pt x="390080" y="120484"/>
                </a:lnTo>
                <a:lnTo>
                  <a:pt x="383070" y="127965"/>
                </a:lnTo>
                <a:lnTo>
                  <a:pt x="375373" y="135724"/>
                </a:lnTo>
                <a:lnTo>
                  <a:pt x="378421" y="138772"/>
                </a:lnTo>
                <a:lnTo>
                  <a:pt x="407466" y="115912"/>
                </a:lnTo>
                <a:lnTo>
                  <a:pt x="412318" y="123393"/>
                </a:lnTo>
                <a:lnTo>
                  <a:pt x="417753" y="130022"/>
                </a:lnTo>
                <a:lnTo>
                  <a:pt x="423748" y="136067"/>
                </a:lnTo>
                <a:lnTo>
                  <a:pt x="430326" y="141820"/>
                </a:lnTo>
                <a:lnTo>
                  <a:pt x="431863" y="138772"/>
                </a:lnTo>
                <a:lnTo>
                  <a:pt x="434898" y="134200"/>
                </a:lnTo>
                <a:lnTo>
                  <a:pt x="436422" y="131152"/>
                </a:lnTo>
                <a:close/>
              </a:path>
              <a:path w="778510" h="145414">
                <a:moveTo>
                  <a:pt x="486816" y="6096"/>
                </a:moveTo>
                <a:lnTo>
                  <a:pt x="476148" y="1524"/>
                </a:lnTo>
                <a:lnTo>
                  <a:pt x="468693" y="20396"/>
                </a:lnTo>
                <a:lnTo>
                  <a:pt x="460095" y="38112"/>
                </a:lnTo>
                <a:lnTo>
                  <a:pt x="450342" y="54711"/>
                </a:lnTo>
                <a:lnTo>
                  <a:pt x="439470" y="70192"/>
                </a:lnTo>
                <a:lnTo>
                  <a:pt x="442531" y="74764"/>
                </a:lnTo>
                <a:lnTo>
                  <a:pt x="445566" y="83908"/>
                </a:lnTo>
                <a:lnTo>
                  <a:pt x="449262" y="78181"/>
                </a:lnTo>
                <a:lnTo>
                  <a:pt x="453428" y="72288"/>
                </a:lnTo>
                <a:lnTo>
                  <a:pt x="457860" y="66128"/>
                </a:lnTo>
                <a:lnTo>
                  <a:pt x="462432" y="59524"/>
                </a:lnTo>
                <a:lnTo>
                  <a:pt x="462432" y="143344"/>
                </a:lnTo>
                <a:lnTo>
                  <a:pt x="473100" y="143344"/>
                </a:lnTo>
                <a:lnTo>
                  <a:pt x="473100" y="59524"/>
                </a:lnTo>
                <a:lnTo>
                  <a:pt x="473100" y="38100"/>
                </a:lnTo>
                <a:lnTo>
                  <a:pt x="476529" y="30314"/>
                </a:lnTo>
                <a:lnTo>
                  <a:pt x="479958" y="22669"/>
                </a:lnTo>
                <a:lnTo>
                  <a:pt x="483387" y="14744"/>
                </a:lnTo>
                <a:lnTo>
                  <a:pt x="486816" y="6096"/>
                </a:lnTo>
                <a:close/>
              </a:path>
              <a:path w="778510" h="145414">
                <a:moveTo>
                  <a:pt x="584441" y="67144"/>
                </a:moveTo>
                <a:lnTo>
                  <a:pt x="541782" y="67144"/>
                </a:lnTo>
                <a:lnTo>
                  <a:pt x="541782" y="24384"/>
                </a:lnTo>
                <a:lnTo>
                  <a:pt x="550913" y="23266"/>
                </a:lnTo>
                <a:lnTo>
                  <a:pt x="560057" y="22288"/>
                </a:lnTo>
                <a:lnTo>
                  <a:pt x="569201" y="21602"/>
                </a:lnTo>
                <a:lnTo>
                  <a:pt x="578345" y="21336"/>
                </a:lnTo>
                <a:lnTo>
                  <a:pt x="575297" y="9144"/>
                </a:lnTo>
                <a:lnTo>
                  <a:pt x="556158" y="11176"/>
                </a:lnTo>
                <a:lnTo>
                  <a:pt x="535432" y="12763"/>
                </a:lnTo>
                <a:lnTo>
                  <a:pt x="489864" y="15240"/>
                </a:lnTo>
                <a:lnTo>
                  <a:pt x="491388" y="19812"/>
                </a:lnTo>
                <a:lnTo>
                  <a:pt x="491388" y="24384"/>
                </a:lnTo>
                <a:lnTo>
                  <a:pt x="492912" y="27432"/>
                </a:lnTo>
                <a:lnTo>
                  <a:pt x="502056" y="26530"/>
                </a:lnTo>
                <a:lnTo>
                  <a:pt x="520369" y="25298"/>
                </a:lnTo>
                <a:lnTo>
                  <a:pt x="529577" y="24384"/>
                </a:lnTo>
                <a:lnTo>
                  <a:pt x="529577" y="67144"/>
                </a:lnTo>
                <a:lnTo>
                  <a:pt x="485292" y="67144"/>
                </a:lnTo>
                <a:lnTo>
                  <a:pt x="485292" y="77812"/>
                </a:lnTo>
                <a:lnTo>
                  <a:pt x="529577" y="77812"/>
                </a:lnTo>
                <a:lnTo>
                  <a:pt x="529577" y="123532"/>
                </a:lnTo>
                <a:lnTo>
                  <a:pt x="488340" y="123532"/>
                </a:lnTo>
                <a:lnTo>
                  <a:pt x="488340" y="134200"/>
                </a:lnTo>
                <a:lnTo>
                  <a:pt x="581406" y="134200"/>
                </a:lnTo>
                <a:lnTo>
                  <a:pt x="581406" y="123532"/>
                </a:lnTo>
                <a:lnTo>
                  <a:pt x="541782" y="123532"/>
                </a:lnTo>
                <a:lnTo>
                  <a:pt x="541782" y="77812"/>
                </a:lnTo>
                <a:lnTo>
                  <a:pt x="584441" y="77812"/>
                </a:lnTo>
                <a:lnTo>
                  <a:pt x="584441" y="67144"/>
                </a:lnTo>
                <a:close/>
              </a:path>
              <a:path w="778510" h="145414">
                <a:moveTo>
                  <a:pt x="711123" y="83908"/>
                </a:moveTo>
                <a:lnTo>
                  <a:pt x="653122" y="83908"/>
                </a:lnTo>
                <a:lnTo>
                  <a:pt x="653122" y="79336"/>
                </a:lnTo>
                <a:lnTo>
                  <a:pt x="654646" y="74764"/>
                </a:lnTo>
                <a:lnTo>
                  <a:pt x="654646" y="68668"/>
                </a:lnTo>
                <a:lnTo>
                  <a:pt x="642454" y="68668"/>
                </a:lnTo>
                <a:lnTo>
                  <a:pt x="642454" y="79336"/>
                </a:lnTo>
                <a:lnTo>
                  <a:pt x="640930" y="83908"/>
                </a:lnTo>
                <a:lnTo>
                  <a:pt x="599782" y="83908"/>
                </a:lnTo>
                <a:lnTo>
                  <a:pt x="599782" y="94576"/>
                </a:lnTo>
                <a:lnTo>
                  <a:pt x="639406" y="94576"/>
                </a:lnTo>
                <a:lnTo>
                  <a:pt x="633069" y="107416"/>
                </a:lnTo>
                <a:lnTo>
                  <a:pt x="623023" y="118389"/>
                </a:lnTo>
                <a:lnTo>
                  <a:pt x="608965" y="127368"/>
                </a:lnTo>
                <a:lnTo>
                  <a:pt x="590638" y="134200"/>
                </a:lnTo>
                <a:lnTo>
                  <a:pt x="592162" y="138772"/>
                </a:lnTo>
                <a:lnTo>
                  <a:pt x="595210" y="141820"/>
                </a:lnTo>
                <a:lnTo>
                  <a:pt x="596734" y="144868"/>
                </a:lnTo>
                <a:lnTo>
                  <a:pt x="617308" y="135737"/>
                </a:lnTo>
                <a:lnTo>
                  <a:pt x="633310" y="124307"/>
                </a:lnTo>
                <a:lnTo>
                  <a:pt x="644740" y="110591"/>
                </a:lnTo>
                <a:lnTo>
                  <a:pt x="651598" y="94576"/>
                </a:lnTo>
                <a:lnTo>
                  <a:pt x="698944" y="94576"/>
                </a:lnTo>
                <a:lnTo>
                  <a:pt x="698944" y="102196"/>
                </a:lnTo>
                <a:lnTo>
                  <a:pt x="697407" y="109816"/>
                </a:lnTo>
                <a:lnTo>
                  <a:pt x="697407" y="117436"/>
                </a:lnTo>
                <a:lnTo>
                  <a:pt x="695883" y="125056"/>
                </a:lnTo>
                <a:lnTo>
                  <a:pt x="691324" y="129628"/>
                </a:lnTo>
                <a:lnTo>
                  <a:pt x="683691" y="129628"/>
                </a:lnTo>
                <a:lnTo>
                  <a:pt x="677684" y="129616"/>
                </a:lnTo>
                <a:lnTo>
                  <a:pt x="671106" y="129438"/>
                </a:lnTo>
                <a:lnTo>
                  <a:pt x="663930" y="128993"/>
                </a:lnTo>
                <a:lnTo>
                  <a:pt x="656170" y="128104"/>
                </a:lnTo>
                <a:lnTo>
                  <a:pt x="657783" y="132676"/>
                </a:lnTo>
                <a:lnTo>
                  <a:pt x="657783" y="140296"/>
                </a:lnTo>
                <a:lnTo>
                  <a:pt x="683691" y="140296"/>
                </a:lnTo>
                <a:lnTo>
                  <a:pt x="693712" y="139141"/>
                </a:lnTo>
                <a:lnTo>
                  <a:pt x="701027" y="135534"/>
                </a:lnTo>
                <a:lnTo>
                  <a:pt x="705561" y="129628"/>
                </a:lnTo>
                <a:lnTo>
                  <a:pt x="705764" y="129374"/>
                </a:lnTo>
                <a:lnTo>
                  <a:pt x="708075" y="120484"/>
                </a:lnTo>
                <a:lnTo>
                  <a:pt x="708329" y="113919"/>
                </a:lnTo>
                <a:lnTo>
                  <a:pt x="709028" y="105625"/>
                </a:lnTo>
                <a:lnTo>
                  <a:pt x="710107" y="94576"/>
                </a:lnTo>
                <a:lnTo>
                  <a:pt x="711123" y="83908"/>
                </a:lnTo>
                <a:close/>
              </a:path>
              <a:path w="778510" h="145414">
                <a:moveTo>
                  <a:pt x="732561" y="64096"/>
                </a:moveTo>
                <a:lnTo>
                  <a:pt x="716165" y="62433"/>
                </a:lnTo>
                <a:lnTo>
                  <a:pt x="701230" y="59905"/>
                </a:lnTo>
                <a:lnTo>
                  <a:pt x="699541" y="59524"/>
                </a:lnTo>
                <a:lnTo>
                  <a:pt x="687451" y="56819"/>
                </a:lnTo>
                <a:lnTo>
                  <a:pt x="674547" y="53428"/>
                </a:lnTo>
                <a:lnTo>
                  <a:pt x="684237" y="47244"/>
                </a:lnTo>
                <a:lnTo>
                  <a:pt x="685406" y="46507"/>
                </a:lnTo>
                <a:lnTo>
                  <a:pt x="695121" y="39446"/>
                </a:lnTo>
                <a:lnTo>
                  <a:pt x="703694" y="32131"/>
                </a:lnTo>
                <a:lnTo>
                  <a:pt x="711123" y="24384"/>
                </a:lnTo>
                <a:lnTo>
                  <a:pt x="711123" y="15240"/>
                </a:lnTo>
                <a:lnTo>
                  <a:pt x="695883" y="15240"/>
                </a:lnTo>
                <a:lnTo>
                  <a:pt x="695883" y="24384"/>
                </a:lnTo>
                <a:lnTo>
                  <a:pt x="688682" y="30962"/>
                </a:lnTo>
                <a:lnTo>
                  <a:pt x="680643" y="36969"/>
                </a:lnTo>
                <a:lnTo>
                  <a:pt x="671449" y="42392"/>
                </a:lnTo>
                <a:lnTo>
                  <a:pt x="660844" y="47244"/>
                </a:lnTo>
                <a:lnTo>
                  <a:pt x="652830" y="42392"/>
                </a:lnTo>
                <a:lnTo>
                  <a:pt x="645134" y="36969"/>
                </a:lnTo>
                <a:lnTo>
                  <a:pt x="638022" y="30962"/>
                </a:lnTo>
                <a:lnTo>
                  <a:pt x="636117" y="28956"/>
                </a:lnTo>
                <a:lnTo>
                  <a:pt x="631786" y="24384"/>
                </a:lnTo>
                <a:lnTo>
                  <a:pt x="695883" y="24384"/>
                </a:lnTo>
                <a:lnTo>
                  <a:pt x="695883" y="15240"/>
                </a:lnTo>
                <a:lnTo>
                  <a:pt x="633310" y="15240"/>
                </a:lnTo>
                <a:lnTo>
                  <a:pt x="636358" y="10668"/>
                </a:lnTo>
                <a:lnTo>
                  <a:pt x="637882" y="7620"/>
                </a:lnTo>
                <a:lnTo>
                  <a:pt x="640930" y="4572"/>
                </a:lnTo>
                <a:lnTo>
                  <a:pt x="630262" y="0"/>
                </a:lnTo>
                <a:lnTo>
                  <a:pt x="622566" y="12293"/>
                </a:lnTo>
                <a:lnTo>
                  <a:pt x="613308" y="24003"/>
                </a:lnTo>
                <a:lnTo>
                  <a:pt x="602615" y="35153"/>
                </a:lnTo>
                <a:lnTo>
                  <a:pt x="590638" y="45720"/>
                </a:lnTo>
                <a:lnTo>
                  <a:pt x="595210" y="50292"/>
                </a:lnTo>
                <a:lnTo>
                  <a:pt x="622642" y="28956"/>
                </a:lnTo>
                <a:lnTo>
                  <a:pt x="627786" y="35560"/>
                </a:lnTo>
                <a:lnTo>
                  <a:pt x="633882" y="41529"/>
                </a:lnTo>
                <a:lnTo>
                  <a:pt x="640854" y="46964"/>
                </a:lnTo>
                <a:lnTo>
                  <a:pt x="648550" y="51816"/>
                </a:lnTo>
                <a:lnTo>
                  <a:pt x="635139" y="57061"/>
                </a:lnTo>
                <a:lnTo>
                  <a:pt x="620141" y="61429"/>
                </a:lnTo>
                <a:lnTo>
                  <a:pt x="603707" y="65201"/>
                </a:lnTo>
                <a:lnTo>
                  <a:pt x="585965" y="68668"/>
                </a:lnTo>
                <a:lnTo>
                  <a:pt x="589026" y="71716"/>
                </a:lnTo>
                <a:lnTo>
                  <a:pt x="590638" y="74764"/>
                </a:lnTo>
                <a:lnTo>
                  <a:pt x="592162" y="77812"/>
                </a:lnTo>
                <a:lnTo>
                  <a:pt x="611873" y="74104"/>
                </a:lnTo>
                <a:lnTo>
                  <a:pt x="629894" y="69811"/>
                </a:lnTo>
                <a:lnTo>
                  <a:pt x="646264" y="64935"/>
                </a:lnTo>
                <a:lnTo>
                  <a:pt x="660844" y="59524"/>
                </a:lnTo>
                <a:lnTo>
                  <a:pt x="674979" y="64960"/>
                </a:lnTo>
                <a:lnTo>
                  <a:pt x="689978" y="69621"/>
                </a:lnTo>
                <a:lnTo>
                  <a:pt x="706475" y="73456"/>
                </a:lnTo>
                <a:lnTo>
                  <a:pt x="724839" y="76288"/>
                </a:lnTo>
                <a:lnTo>
                  <a:pt x="726465" y="71716"/>
                </a:lnTo>
                <a:lnTo>
                  <a:pt x="729513" y="68668"/>
                </a:lnTo>
                <a:lnTo>
                  <a:pt x="732561" y="64096"/>
                </a:lnTo>
                <a:close/>
              </a:path>
              <a:path w="778510" h="145414">
                <a:moveTo>
                  <a:pt x="778281" y="106768"/>
                </a:moveTo>
                <a:lnTo>
                  <a:pt x="764565" y="106768"/>
                </a:lnTo>
                <a:lnTo>
                  <a:pt x="755421" y="144868"/>
                </a:lnTo>
                <a:lnTo>
                  <a:pt x="766089" y="144868"/>
                </a:lnTo>
                <a:lnTo>
                  <a:pt x="778281" y="10676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3" name="object 6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711065" y="5855309"/>
            <a:ext cx="334225" cy="143344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5152072" y="5855309"/>
            <a:ext cx="630555" cy="143510"/>
            <a:chOff x="5152072" y="5855309"/>
            <a:chExt cx="630555" cy="143510"/>
          </a:xfrm>
        </p:grpSpPr>
        <p:pic>
          <p:nvPicPr>
            <p:cNvPr id="65" name="object 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52072" y="5855309"/>
              <a:ext cx="280885" cy="14334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457342" y="5855309"/>
              <a:ext cx="325094" cy="14182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887694" y="5855309"/>
            <a:ext cx="723417" cy="143344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1319974" y="6074955"/>
            <a:ext cx="337820" cy="143510"/>
            <a:chOff x="1319974" y="6074955"/>
            <a:chExt cx="337820" cy="143510"/>
          </a:xfrm>
        </p:grpSpPr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19974" y="6074955"/>
              <a:ext cx="289941" cy="14344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635823" y="6180200"/>
              <a:ext cx="21590" cy="38735"/>
            </a:xfrm>
            <a:custGeom>
              <a:avLst/>
              <a:gdLst/>
              <a:ahLst/>
              <a:cxnLst/>
              <a:rect l="l" t="t" r="r" b="b"/>
              <a:pathLst>
                <a:path w="21589" h="38735">
                  <a:moveTo>
                    <a:pt x="21424" y="0"/>
                  </a:moveTo>
                  <a:lnTo>
                    <a:pt x="7619" y="0"/>
                  </a:lnTo>
                  <a:lnTo>
                    <a:pt x="0" y="38201"/>
                  </a:lnTo>
                  <a:lnTo>
                    <a:pt x="9143" y="38201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1" name="object 7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762505" y="6074955"/>
            <a:ext cx="1220914" cy="143446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3088767" y="6074955"/>
            <a:ext cx="1604010" cy="145415"/>
            <a:chOff x="3088767" y="6074955"/>
            <a:chExt cx="1604010" cy="145415"/>
          </a:xfrm>
        </p:grpSpPr>
        <p:sp>
          <p:nvSpPr>
            <p:cNvPr id="73" name="object 73"/>
            <p:cNvSpPr/>
            <p:nvPr/>
          </p:nvSpPr>
          <p:spPr>
            <a:xfrm>
              <a:off x="3088767" y="6074955"/>
              <a:ext cx="789305" cy="143510"/>
            </a:xfrm>
            <a:custGeom>
              <a:avLst/>
              <a:gdLst/>
              <a:ahLst/>
              <a:cxnLst/>
              <a:rect l="l" t="t" r="r" b="b"/>
              <a:pathLst>
                <a:path w="789304" h="143510">
                  <a:moveTo>
                    <a:pt x="21336" y="9144"/>
                  </a:moveTo>
                  <a:lnTo>
                    <a:pt x="10668" y="9144"/>
                  </a:lnTo>
                  <a:lnTo>
                    <a:pt x="10668" y="77812"/>
                  </a:lnTo>
                  <a:lnTo>
                    <a:pt x="21336" y="77812"/>
                  </a:lnTo>
                  <a:lnTo>
                    <a:pt x="21336" y="9144"/>
                  </a:lnTo>
                  <a:close/>
                </a:path>
                <a:path w="789304" h="143510">
                  <a:moveTo>
                    <a:pt x="51917" y="3048"/>
                  </a:moveTo>
                  <a:lnTo>
                    <a:pt x="41148" y="3048"/>
                  </a:lnTo>
                  <a:lnTo>
                    <a:pt x="41148" y="82384"/>
                  </a:lnTo>
                  <a:lnTo>
                    <a:pt x="51917" y="82384"/>
                  </a:lnTo>
                  <a:lnTo>
                    <a:pt x="51917" y="3048"/>
                  </a:lnTo>
                  <a:close/>
                </a:path>
                <a:path w="789304" h="143510">
                  <a:moveTo>
                    <a:pt x="141922" y="125158"/>
                  </a:moveTo>
                  <a:lnTo>
                    <a:pt x="76288" y="125158"/>
                  </a:lnTo>
                  <a:lnTo>
                    <a:pt x="76288" y="103720"/>
                  </a:lnTo>
                  <a:lnTo>
                    <a:pt x="128206" y="103720"/>
                  </a:lnTo>
                  <a:lnTo>
                    <a:pt x="128206" y="94576"/>
                  </a:lnTo>
                  <a:lnTo>
                    <a:pt x="76288" y="94576"/>
                  </a:lnTo>
                  <a:lnTo>
                    <a:pt x="76288" y="80860"/>
                  </a:lnTo>
                  <a:lnTo>
                    <a:pt x="65620" y="80860"/>
                  </a:lnTo>
                  <a:lnTo>
                    <a:pt x="65620" y="94576"/>
                  </a:lnTo>
                  <a:lnTo>
                    <a:pt x="13716" y="94576"/>
                  </a:lnTo>
                  <a:lnTo>
                    <a:pt x="13716" y="103720"/>
                  </a:lnTo>
                  <a:lnTo>
                    <a:pt x="65620" y="103720"/>
                  </a:lnTo>
                  <a:lnTo>
                    <a:pt x="65620" y="125158"/>
                  </a:lnTo>
                  <a:lnTo>
                    <a:pt x="0" y="125158"/>
                  </a:lnTo>
                  <a:lnTo>
                    <a:pt x="0" y="135826"/>
                  </a:lnTo>
                  <a:lnTo>
                    <a:pt x="141922" y="135826"/>
                  </a:lnTo>
                  <a:lnTo>
                    <a:pt x="141922" y="125158"/>
                  </a:lnTo>
                  <a:close/>
                </a:path>
                <a:path w="789304" h="143510">
                  <a:moveTo>
                    <a:pt x="141922" y="68668"/>
                  </a:moveTo>
                  <a:lnTo>
                    <a:pt x="106768" y="54952"/>
                  </a:lnTo>
                  <a:lnTo>
                    <a:pt x="113157" y="48856"/>
                  </a:lnTo>
                  <a:lnTo>
                    <a:pt x="114274" y="47790"/>
                  </a:lnTo>
                  <a:lnTo>
                    <a:pt x="120751" y="39903"/>
                  </a:lnTo>
                  <a:lnTo>
                    <a:pt x="126365" y="31165"/>
                  </a:lnTo>
                  <a:lnTo>
                    <a:pt x="131254" y="21424"/>
                  </a:lnTo>
                  <a:lnTo>
                    <a:pt x="131254" y="10668"/>
                  </a:lnTo>
                  <a:lnTo>
                    <a:pt x="119062" y="10668"/>
                  </a:lnTo>
                  <a:lnTo>
                    <a:pt x="119062" y="21424"/>
                  </a:lnTo>
                  <a:lnTo>
                    <a:pt x="115062" y="29146"/>
                  </a:lnTo>
                  <a:lnTo>
                    <a:pt x="110058" y="36283"/>
                  </a:lnTo>
                  <a:lnTo>
                    <a:pt x="104178" y="42862"/>
                  </a:lnTo>
                  <a:lnTo>
                    <a:pt x="97624" y="48856"/>
                  </a:lnTo>
                  <a:lnTo>
                    <a:pt x="91313" y="42862"/>
                  </a:lnTo>
                  <a:lnTo>
                    <a:pt x="86004" y="36283"/>
                  </a:lnTo>
                  <a:lnTo>
                    <a:pt x="81546" y="29146"/>
                  </a:lnTo>
                  <a:lnTo>
                    <a:pt x="77812" y="21424"/>
                  </a:lnTo>
                  <a:lnTo>
                    <a:pt x="119062" y="21424"/>
                  </a:lnTo>
                  <a:lnTo>
                    <a:pt x="119062" y="10668"/>
                  </a:lnTo>
                  <a:lnTo>
                    <a:pt x="59524" y="10668"/>
                  </a:lnTo>
                  <a:lnTo>
                    <a:pt x="59524" y="21424"/>
                  </a:lnTo>
                  <a:lnTo>
                    <a:pt x="67144" y="21424"/>
                  </a:lnTo>
                  <a:lnTo>
                    <a:pt x="71120" y="31165"/>
                  </a:lnTo>
                  <a:lnTo>
                    <a:pt x="76098" y="39903"/>
                  </a:lnTo>
                  <a:lnTo>
                    <a:pt x="81927" y="47790"/>
                  </a:lnTo>
                  <a:lnTo>
                    <a:pt x="88480" y="54952"/>
                  </a:lnTo>
                  <a:lnTo>
                    <a:pt x="81089" y="59245"/>
                  </a:lnTo>
                  <a:lnTo>
                    <a:pt x="72859" y="62953"/>
                  </a:lnTo>
                  <a:lnTo>
                    <a:pt x="64046" y="66103"/>
                  </a:lnTo>
                  <a:lnTo>
                    <a:pt x="54952" y="68668"/>
                  </a:lnTo>
                  <a:lnTo>
                    <a:pt x="58000" y="71716"/>
                  </a:lnTo>
                  <a:lnTo>
                    <a:pt x="59524" y="76288"/>
                  </a:lnTo>
                  <a:lnTo>
                    <a:pt x="61061" y="79336"/>
                  </a:lnTo>
                  <a:lnTo>
                    <a:pt x="71043" y="75653"/>
                  </a:lnTo>
                  <a:lnTo>
                    <a:pt x="80479" y="71526"/>
                  </a:lnTo>
                  <a:lnTo>
                    <a:pt x="89331" y="67132"/>
                  </a:lnTo>
                  <a:lnTo>
                    <a:pt x="97624" y="62572"/>
                  </a:lnTo>
                  <a:lnTo>
                    <a:pt x="105943" y="67767"/>
                  </a:lnTo>
                  <a:lnTo>
                    <a:pt x="115011" y="72097"/>
                  </a:lnTo>
                  <a:lnTo>
                    <a:pt x="124917" y="75869"/>
                  </a:lnTo>
                  <a:lnTo>
                    <a:pt x="135826" y="79336"/>
                  </a:lnTo>
                  <a:lnTo>
                    <a:pt x="137350" y="76288"/>
                  </a:lnTo>
                  <a:lnTo>
                    <a:pt x="140398" y="71716"/>
                  </a:lnTo>
                  <a:lnTo>
                    <a:pt x="141922" y="68668"/>
                  </a:lnTo>
                  <a:close/>
                </a:path>
                <a:path w="789304" h="143510">
                  <a:moveTo>
                    <a:pt x="196875" y="29044"/>
                  </a:moveTo>
                  <a:lnTo>
                    <a:pt x="178498" y="29044"/>
                  </a:lnTo>
                  <a:lnTo>
                    <a:pt x="178498" y="1524"/>
                  </a:lnTo>
                  <a:lnTo>
                    <a:pt x="166306" y="1524"/>
                  </a:lnTo>
                  <a:lnTo>
                    <a:pt x="166306" y="29044"/>
                  </a:lnTo>
                  <a:lnTo>
                    <a:pt x="148018" y="29044"/>
                  </a:lnTo>
                  <a:lnTo>
                    <a:pt x="148018" y="39712"/>
                  </a:lnTo>
                  <a:lnTo>
                    <a:pt x="166306" y="39712"/>
                  </a:lnTo>
                  <a:lnTo>
                    <a:pt x="166306" y="73240"/>
                  </a:lnTo>
                  <a:lnTo>
                    <a:pt x="154114" y="76288"/>
                  </a:lnTo>
                  <a:lnTo>
                    <a:pt x="146494" y="77812"/>
                  </a:lnTo>
                  <a:lnTo>
                    <a:pt x="148018" y="90004"/>
                  </a:lnTo>
                  <a:lnTo>
                    <a:pt x="152590" y="88480"/>
                  </a:lnTo>
                  <a:lnTo>
                    <a:pt x="160210" y="86956"/>
                  </a:lnTo>
                  <a:lnTo>
                    <a:pt x="166306" y="85432"/>
                  </a:lnTo>
                  <a:lnTo>
                    <a:pt x="166306" y="128206"/>
                  </a:lnTo>
                  <a:lnTo>
                    <a:pt x="164782" y="129730"/>
                  </a:lnTo>
                  <a:lnTo>
                    <a:pt x="148018" y="129730"/>
                  </a:lnTo>
                  <a:lnTo>
                    <a:pt x="148018" y="132778"/>
                  </a:lnTo>
                  <a:lnTo>
                    <a:pt x="149542" y="137350"/>
                  </a:lnTo>
                  <a:lnTo>
                    <a:pt x="149542" y="140398"/>
                  </a:lnTo>
                  <a:lnTo>
                    <a:pt x="155638" y="141922"/>
                  </a:lnTo>
                  <a:lnTo>
                    <a:pt x="172402" y="141922"/>
                  </a:lnTo>
                  <a:lnTo>
                    <a:pt x="178498" y="135826"/>
                  </a:lnTo>
                  <a:lnTo>
                    <a:pt x="178498" y="85432"/>
                  </a:lnTo>
                  <a:lnTo>
                    <a:pt x="178498" y="82384"/>
                  </a:lnTo>
                  <a:lnTo>
                    <a:pt x="183159" y="80860"/>
                  </a:lnTo>
                  <a:lnTo>
                    <a:pt x="195338" y="77812"/>
                  </a:lnTo>
                  <a:lnTo>
                    <a:pt x="193840" y="73240"/>
                  </a:lnTo>
                  <a:lnTo>
                    <a:pt x="193840" y="70192"/>
                  </a:lnTo>
                  <a:lnTo>
                    <a:pt x="193840" y="65620"/>
                  </a:lnTo>
                  <a:lnTo>
                    <a:pt x="189255" y="67144"/>
                  </a:lnTo>
                  <a:lnTo>
                    <a:pt x="183159" y="68668"/>
                  </a:lnTo>
                  <a:lnTo>
                    <a:pt x="178498" y="70192"/>
                  </a:lnTo>
                  <a:lnTo>
                    <a:pt x="178498" y="39712"/>
                  </a:lnTo>
                  <a:lnTo>
                    <a:pt x="196875" y="39712"/>
                  </a:lnTo>
                  <a:lnTo>
                    <a:pt x="196875" y="29044"/>
                  </a:lnTo>
                  <a:close/>
                </a:path>
                <a:path w="789304" h="143510">
                  <a:moveTo>
                    <a:pt x="230416" y="116014"/>
                  </a:moveTo>
                  <a:lnTo>
                    <a:pt x="226682" y="111175"/>
                  </a:lnTo>
                  <a:lnTo>
                    <a:pt x="222402" y="105867"/>
                  </a:lnTo>
                  <a:lnTo>
                    <a:pt x="217538" y="100291"/>
                  </a:lnTo>
                  <a:lnTo>
                    <a:pt x="212128" y="94576"/>
                  </a:lnTo>
                  <a:lnTo>
                    <a:pt x="204508" y="100672"/>
                  </a:lnTo>
                  <a:lnTo>
                    <a:pt x="209042" y="106413"/>
                  </a:lnTo>
                  <a:lnTo>
                    <a:pt x="213448" y="112153"/>
                  </a:lnTo>
                  <a:lnTo>
                    <a:pt x="217563" y="117906"/>
                  </a:lnTo>
                  <a:lnTo>
                    <a:pt x="221259" y="123634"/>
                  </a:lnTo>
                  <a:lnTo>
                    <a:pt x="230416" y="116014"/>
                  </a:lnTo>
                  <a:close/>
                </a:path>
                <a:path w="789304" h="143510">
                  <a:moveTo>
                    <a:pt x="288417" y="82384"/>
                  </a:moveTo>
                  <a:lnTo>
                    <a:pt x="267081" y="82384"/>
                  </a:lnTo>
                  <a:lnTo>
                    <a:pt x="267081" y="67144"/>
                  </a:lnTo>
                  <a:lnTo>
                    <a:pt x="256413" y="67144"/>
                  </a:lnTo>
                  <a:lnTo>
                    <a:pt x="256413" y="82384"/>
                  </a:lnTo>
                  <a:lnTo>
                    <a:pt x="195338" y="82384"/>
                  </a:lnTo>
                  <a:lnTo>
                    <a:pt x="195338" y="93052"/>
                  </a:lnTo>
                  <a:lnTo>
                    <a:pt x="256413" y="93052"/>
                  </a:lnTo>
                  <a:lnTo>
                    <a:pt x="256413" y="128206"/>
                  </a:lnTo>
                  <a:lnTo>
                    <a:pt x="253365" y="131254"/>
                  </a:lnTo>
                  <a:lnTo>
                    <a:pt x="242608" y="131254"/>
                  </a:lnTo>
                  <a:lnTo>
                    <a:pt x="236499" y="129730"/>
                  </a:lnTo>
                  <a:lnTo>
                    <a:pt x="228879" y="129730"/>
                  </a:lnTo>
                  <a:lnTo>
                    <a:pt x="230416" y="134302"/>
                  </a:lnTo>
                  <a:lnTo>
                    <a:pt x="230416" y="140398"/>
                  </a:lnTo>
                  <a:lnTo>
                    <a:pt x="239547" y="141922"/>
                  </a:lnTo>
                  <a:lnTo>
                    <a:pt x="251841" y="141922"/>
                  </a:lnTo>
                  <a:lnTo>
                    <a:pt x="262509" y="140398"/>
                  </a:lnTo>
                  <a:lnTo>
                    <a:pt x="267081" y="135826"/>
                  </a:lnTo>
                  <a:lnTo>
                    <a:pt x="267081" y="131254"/>
                  </a:lnTo>
                  <a:lnTo>
                    <a:pt x="267081" y="93052"/>
                  </a:lnTo>
                  <a:lnTo>
                    <a:pt x="288417" y="93052"/>
                  </a:lnTo>
                  <a:lnTo>
                    <a:pt x="288417" y="82384"/>
                  </a:lnTo>
                  <a:close/>
                </a:path>
                <a:path w="789304" h="143510">
                  <a:moveTo>
                    <a:pt x="289941" y="51904"/>
                  </a:moveTo>
                  <a:lnTo>
                    <a:pt x="247167" y="51904"/>
                  </a:lnTo>
                  <a:lnTo>
                    <a:pt x="247167" y="32092"/>
                  </a:lnTo>
                  <a:lnTo>
                    <a:pt x="280797" y="32092"/>
                  </a:lnTo>
                  <a:lnTo>
                    <a:pt x="280797" y="21424"/>
                  </a:lnTo>
                  <a:lnTo>
                    <a:pt x="247167" y="21424"/>
                  </a:lnTo>
                  <a:lnTo>
                    <a:pt x="247167" y="1524"/>
                  </a:lnTo>
                  <a:lnTo>
                    <a:pt x="236499" y="1524"/>
                  </a:lnTo>
                  <a:lnTo>
                    <a:pt x="236499" y="21424"/>
                  </a:lnTo>
                  <a:lnTo>
                    <a:pt x="202971" y="21424"/>
                  </a:lnTo>
                  <a:lnTo>
                    <a:pt x="202971" y="32092"/>
                  </a:lnTo>
                  <a:lnTo>
                    <a:pt x="236499" y="32092"/>
                  </a:lnTo>
                  <a:lnTo>
                    <a:pt x="236499" y="51904"/>
                  </a:lnTo>
                  <a:lnTo>
                    <a:pt x="195338" y="51904"/>
                  </a:lnTo>
                  <a:lnTo>
                    <a:pt x="195338" y="62572"/>
                  </a:lnTo>
                  <a:lnTo>
                    <a:pt x="289941" y="62572"/>
                  </a:lnTo>
                  <a:lnTo>
                    <a:pt x="289941" y="51904"/>
                  </a:lnTo>
                  <a:close/>
                </a:path>
                <a:path w="789304" h="143510">
                  <a:moveTo>
                    <a:pt x="376897" y="99148"/>
                  </a:moveTo>
                  <a:lnTo>
                    <a:pt x="364705" y="90004"/>
                  </a:lnTo>
                  <a:lnTo>
                    <a:pt x="357085" y="83908"/>
                  </a:lnTo>
                  <a:lnTo>
                    <a:pt x="351002" y="91528"/>
                  </a:lnTo>
                  <a:lnTo>
                    <a:pt x="355561" y="96100"/>
                  </a:lnTo>
                  <a:lnTo>
                    <a:pt x="361670" y="100672"/>
                  </a:lnTo>
                  <a:lnTo>
                    <a:pt x="369290" y="108292"/>
                  </a:lnTo>
                  <a:lnTo>
                    <a:pt x="376897" y="99148"/>
                  </a:lnTo>
                  <a:close/>
                </a:path>
                <a:path w="789304" h="143510">
                  <a:moveTo>
                    <a:pt x="378434" y="62572"/>
                  </a:moveTo>
                  <a:lnTo>
                    <a:pt x="366229" y="53428"/>
                  </a:lnTo>
                  <a:lnTo>
                    <a:pt x="358609" y="47332"/>
                  </a:lnTo>
                  <a:lnTo>
                    <a:pt x="352513" y="54952"/>
                  </a:lnTo>
                  <a:lnTo>
                    <a:pt x="358609" y="61048"/>
                  </a:lnTo>
                  <a:lnTo>
                    <a:pt x="364705" y="65620"/>
                  </a:lnTo>
                  <a:lnTo>
                    <a:pt x="370814" y="71716"/>
                  </a:lnTo>
                  <a:lnTo>
                    <a:pt x="378434" y="62572"/>
                  </a:lnTo>
                  <a:close/>
                </a:path>
                <a:path w="789304" h="143510">
                  <a:moveTo>
                    <a:pt x="433387" y="13716"/>
                  </a:moveTo>
                  <a:lnTo>
                    <a:pt x="332714" y="13716"/>
                  </a:lnTo>
                  <a:lnTo>
                    <a:pt x="338797" y="4572"/>
                  </a:lnTo>
                  <a:lnTo>
                    <a:pt x="340334" y="0"/>
                  </a:lnTo>
                  <a:lnTo>
                    <a:pt x="328129" y="0"/>
                  </a:lnTo>
                  <a:lnTo>
                    <a:pt x="320941" y="12077"/>
                  </a:lnTo>
                  <a:lnTo>
                    <a:pt x="313029" y="23139"/>
                  </a:lnTo>
                  <a:lnTo>
                    <a:pt x="304253" y="33312"/>
                  </a:lnTo>
                  <a:lnTo>
                    <a:pt x="294513" y="42760"/>
                  </a:lnTo>
                  <a:lnTo>
                    <a:pt x="297561" y="45808"/>
                  </a:lnTo>
                  <a:lnTo>
                    <a:pt x="326605" y="22948"/>
                  </a:lnTo>
                  <a:lnTo>
                    <a:pt x="433387" y="22948"/>
                  </a:lnTo>
                  <a:lnTo>
                    <a:pt x="433387" y="13716"/>
                  </a:lnTo>
                  <a:close/>
                </a:path>
                <a:path w="789304" h="143510">
                  <a:moveTo>
                    <a:pt x="436435" y="73240"/>
                  </a:moveTo>
                  <a:lnTo>
                    <a:pt x="416623" y="73240"/>
                  </a:lnTo>
                  <a:lnTo>
                    <a:pt x="416699" y="61048"/>
                  </a:lnTo>
                  <a:lnTo>
                    <a:pt x="416814" y="55524"/>
                  </a:lnTo>
                  <a:lnTo>
                    <a:pt x="417220" y="47332"/>
                  </a:lnTo>
                  <a:lnTo>
                    <a:pt x="417385" y="45034"/>
                  </a:lnTo>
                  <a:lnTo>
                    <a:pt x="418147" y="36664"/>
                  </a:lnTo>
                  <a:lnTo>
                    <a:pt x="404431" y="36664"/>
                  </a:lnTo>
                  <a:lnTo>
                    <a:pt x="404431" y="47332"/>
                  </a:lnTo>
                  <a:lnTo>
                    <a:pt x="404431" y="73240"/>
                  </a:lnTo>
                  <a:lnTo>
                    <a:pt x="404431" y="83908"/>
                  </a:lnTo>
                  <a:lnTo>
                    <a:pt x="403542" y="89890"/>
                  </a:lnTo>
                  <a:lnTo>
                    <a:pt x="403110" y="96100"/>
                  </a:lnTo>
                  <a:lnTo>
                    <a:pt x="403021" y="99148"/>
                  </a:lnTo>
                  <a:lnTo>
                    <a:pt x="402907" y="109918"/>
                  </a:lnTo>
                  <a:lnTo>
                    <a:pt x="320509" y="109918"/>
                  </a:lnTo>
                  <a:lnTo>
                    <a:pt x="325081" y="83908"/>
                  </a:lnTo>
                  <a:lnTo>
                    <a:pt x="357085" y="83908"/>
                  </a:lnTo>
                  <a:lnTo>
                    <a:pt x="404431" y="83908"/>
                  </a:lnTo>
                  <a:lnTo>
                    <a:pt x="404431" y="73240"/>
                  </a:lnTo>
                  <a:lnTo>
                    <a:pt x="328129" y="73240"/>
                  </a:lnTo>
                  <a:lnTo>
                    <a:pt x="332714" y="47332"/>
                  </a:lnTo>
                  <a:lnTo>
                    <a:pt x="358609" y="47332"/>
                  </a:lnTo>
                  <a:lnTo>
                    <a:pt x="404431" y="47332"/>
                  </a:lnTo>
                  <a:lnTo>
                    <a:pt x="404431" y="36664"/>
                  </a:lnTo>
                  <a:lnTo>
                    <a:pt x="322046" y="36664"/>
                  </a:lnTo>
                  <a:lnTo>
                    <a:pt x="315849" y="73240"/>
                  </a:lnTo>
                  <a:lnTo>
                    <a:pt x="294513" y="73240"/>
                  </a:lnTo>
                  <a:lnTo>
                    <a:pt x="294513" y="83908"/>
                  </a:lnTo>
                  <a:lnTo>
                    <a:pt x="314325" y="83908"/>
                  </a:lnTo>
                  <a:lnTo>
                    <a:pt x="309753" y="108292"/>
                  </a:lnTo>
                  <a:lnTo>
                    <a:pt x="309753" y="119062"/>
                  </a:lnTo>
                  <a:lnTo>
                    <a:pt x="401383" y="119062"/>
                  </a:lnTo>
                  <a:lnTo>
                    <a:pt x="401383" y="123634"/>
                  </a:lnTo>
                  <a:lnTo>
                    <a:pt x="396811" y="128206"/>
                  </a:lnTo>
                  <a:lnTo>
                    <a:pt x="392239" y="129730"/>
                  </a:lnTo>
                  <a:lnTo>
                    <a:pt x="375373" y="129730"/>
                  </a:lnTo>
                  <a:lnTo>
                    <a:pt x="364705" y="128206"/>
                  </a:lnTo>
                  <a:lnTo>
                    <a:pt x="366229" y="132778"/>
                  </a:lnTo>
                  <a:lnTo>
                    <a:pt x="366229" y="137350"/>
                  </a:lnTo>
                  <a:lnTo>
                    <a:pt x="367753" y="140398"/>
                  </a:lnTo>
                  <a:lnTo>
                    <a:pt x="396811" y="140398"/>
                  </a:lnTo>
                  <a:lnTo>
                    <a:pt x="404431" y="138874"/>
                  </a:lnTo>
                  <a:lnTo>
                    <a:pt x="407479" y="134302"/>
                  </a:lnTo>
                  <a:lnTo>
                    <a:pt x="410527" y="131254"/>
                  </a:lnTo>
                  <a:lnTo>
                    <a:pt x="411035" y="129730"/>
                  </a:lnTo>
                  <a:lnTo>
                    <a:pt x="412051" y="126682"/>
                  </a:lnTo>
                  <a:lnTo>
                    <a:pt x="413575" y="119062"/>
                  </a:lnTo>
                  <a:lnTo>
                    <a:pt x="431863" y="119062"/>
                  </a:lnTo>
                  <a:lnTo>
                    <a:pt x="431863" y="109918"/>
                  </a:lnTo>
                  <a:lnTo>
                    <a:pt x="413575" y="109918"/>
                  </a:lnTo>
                  <a:lnTo>
                    <a:pt x="414464" y="103035"/>
                  </a:lnTo>
                  <a:lnTo>
                    <a:pt x="414909" y="96875"/>
                  </a:lnTo>
                  <a:lnTo>
                    <a:pt x="415048" y="91528"/>
                  </a:lnTo>
                  <a:lnTo>
                    <a:pt x="415099" y="83908"/>
                  </a:lnTo>
                  <a:lnTo>
                    <a:pt x="436435" y="83908"/>
                  </a:lnTo>
                  <a:lnTo>
                    <a:pt x="436435" y="73240"/>
                  </a:lnTo>
                  <a:close/>
                </a:path>
                <a:path w="789304" h="143510">
                  <a:moveTo>
                    <a:pt x="584454" y="128206"/>
                  </a:moveTo>
                  <a:lnTo>
                    <a:pt x="561594" y="119100"/>
                  </a:lnTo>
                  <a:lnTo>
                    <a:pt x="543306" y="105676"/>
                  </a:lnTo>
                  <a:lnTo>
                    <a:pt x="529590" y="88265"/>
                  </a:lnTo>
                  <a:lnTo>
                    <a:pt x="520446" y="67144"/>
                  </a:lnTo>
                  <a:lnTo>
                    <a:pt x="582930" y="67144"/>
                  </a:lnTo>
                  <a:lnTo>
                    <a:pt x="582930" y="56476"/>
                  </a:lnTo>
                  <a:lnTo>
                    <a:pt x="517309" y="56476"/>
                  </a:lnTo>
                  <a:lnTo>
                    <a:pt x="518236" y="46723"/>
                  </a:lnTo>
                  <a:lnTo>
                    <a:pt x="518718" y="37807"/>
                  </a:lnTo>
                  <a:lnTo>
                    <a:pt x="518922" y="21424"/>
                  </a:lnTo>
                  <a:lnTo>
                    <a:pt x="575310" y="21424"/>
                  </a:lnTo>
                  <a:lnTo>
                    <a:pt x="575310" y="10668"/>
                  </a:lnTo>
                  <a:lnTo>
                    <a:pt x="450151" y="10668"/>
                  </a:lnTo>
                  <a:lnTo>
                    <a:pt x="450151" y="21424"/>
                  </a:lnTo>
                  <a:lnTo>
                    <a:pt x="506641" y="21424"/>
                  </a:lnTo>
                  <a:lnTo>
                    <a:pt x="506399" y="33121"/>
                  </a:lnTo>
                  <a:lnTo>
                    <a:pt x="505104" y="56476"/>
                  </a:lnTo>
                  <a:lnTo>
                    <a:pt x="442531" y="56476"/>
                  </a:lnTo>
                  <a:lnTo>
                    <a:pt x="442531" y="67144"/>
                  </a:lnTo>
                  <a:lnTo>
                    <a:pt x="503580" y="67144"/>
                  </a:lnTo>
                  <a:lnTo>
                    <a:pt x="496392" y="86601"/>
                  </a:lnTo>
                  <a:lnTo>
                    <a:pt x="483755" y="103771"/>
                  </a:lnTo>
                  <a:lnTo>
                    <a:pt x="465391" y="118668"/>
                  </a:lnTo>
                  <a:lnTo>
                    <a:pt x="441007" y="131254"/>
                  </a:lnTo>
                  <a:lnTo>
                    <a:pt x="445579" y="135826"/>
                  </a:lnTo>
                  <a:lnTo>
                    <a:pt x="448627" y="140398"/>
                  </a:lnTo>
                  <a:lnTo>
                    <a:pt x="450151" y="141922"/>
                  </a:lnTo>
                  <a:lnTo>
                    <a:pt x="473036" y="129336"/>
                  </a:lnTo>
                  <a:lnTo>
                    <a:pt x="491185" y="114439"/>
                  </a:lnTo>
                  <a:lnTo>
                    <a:pt x="504456" y="97269"/>
                  </a:lnTo>
                  <a:lnTo>
                    <a:pt x="512724" y="77812"/>
                  </a:lnTo>
                  <a:lnTo>
                    <a:pt x="522541" y="98094"/>
                  </a:lnTo>
                  <a:lnTo>
                    <a:pt x="536054" y="115392"/>
                  </a:lnTo>
                  <a:lnTo>
                    <a:pt x="553542" y="129552"/>
                  </a:lnTo>
                  <a:lnTo>
                    <a:pt x="575310" y="140398"/>
                  </a:lnTo>
                  <a:lnTo>
                    <a:pt x="576834" y="137350"/>
                  </a:lnTo>
                  <a:lnTo>
                    <a:pt x="579882" y="132778"/>
                  </a:lnTo>
                  <a:lnTo>
                    <a:pt x="584454" y="128206"/>
                  </a:lnTo>
                  <a:close/>
                </a:path>
                <a:path w="789304" h="143510">
                  <a:moveTo>
                    <a:pt x="712660" y="21424"/>
                  </a:moveTo>
                  <a:lnTo>
                    <a:pt x="685228" y="3048"/>
                  </a:lnTo>
                  <a:lnTo>
                    <a:pt x="679132" y="10668"/>
                  </a:lnTo>
                  <a:lnTo>
                    <a:pt x="685749" y="15316"/>
                  </a:lnTo>
                  <a:lnTo>
                    <a:pt x="692086" y="20091"/>
                  </a:lnTo>
                  <a:lnTo>
                    <a:pt x="698411" y="25120"/>
                  </a:lnTo>
                  <a:lnTo>
                    <a:pt x="705040" y="30568"/>
                  </a:lnTo>
                  <a:lnTo>
                    <a:pt x="712660" y="21424"/>
                  </a:lnTo>
                  <a:close/>
                </a:path>
                <a:path w="789304" h="143510">
                  <a:moveTo>
                    <a:pt x="731037" y="33616"/>
                  </a:moveTo>
                  <a:lnTo>
                    <a:pt x="650074" y="33616"/>
                  </a:lnTo>
                  <a:lnTo>
                    <a:pt x="652157" y="26492"/>
                  </a:lnTo>
                  <a:lnTo>
                    <a:pt x="653783" y="18910"/>
                  </a:lnTo>
                  <a:lnTo>
                    <a:pt x="655154" y="10668"/>
                  </a:lnTo>
                  <a:lnTo>
                    <a:pt x="656272" y="3048"/>
                  </a:lnTo>
                  <a:lnTo>
                    <a:pt x="643978" y="1524"/>
                  </a:lnTo>
                  <a:lnTo>
                    <a:pt x="642810" y="9550"/>
                  </a:lnTo>
                  <a:lnTo>
                    <a:pt x="641502" y="17576"/>
                  </a:lnTo>
                  <a:lnTo>
                    <a:pt x="639902" y="25603"/>
                  </a:lnTo>
                  <a:lnTo>
                    <a:pt x="637895" y="33616"/>
                  </a:lnTo>
                  <a:lnTo>
                    <a:pt x="607415" y="33616"/>
                  </a:lnTo>
                  <a:lnTo>
                    <a:pt x="610565" y="27889"/>
                  </a:lnTo>
                  <a:lnTo>
                    <a:pt x="613308" y="21996"/>
                  </a:lnTo>
                  <a:lnTo>
                    <a:pt x="615759" y="15798"/>
                  </a:lnTo>
                  <a:lnTo>
                    <a:pt x="618083" y="9144"/>
                  </a:lnTo>
                  <a:lnTo>
                    <a:pt x="607415" y="6096"/>
                  </a:lnTo>
                  <a:lnTo>
                    <a:pt x="604215" y="12979"/>
                  </a:lnTo>
                  <a:lnTo>
                    <a:pt x="598398" y="26746"/>
                  </a:lnTo>
                  <a:lnTo>
                    <a:pt x="595210" y="33616"/>
                  </a:lnTo>
                  <a:lnTo>
                    <a:pt x="595210" y="44284"/>
                  </a:lnTo>
                  <a:lnTo>
                    <a:pt x="636371" y="44284"/>
                  </a:lnTo>
                  <a:lnTo>
                    <a:pt x="627456" y="70015"/>
                  </a:lnTo>
                  <a:lnTo>
                    <a:pt x="616546" y="92303"/>
                  </a:lnTo>
                  <a:lnTo>
                    <a:pt x="603351" y="111201"/>
                  </a:lnTo>
                  <a:lnTo>
                    <a:pt x="587603" y="126682"/>
                  </a:lnTo>
                  <a:lnTo>
                    <a:pt x="590638" y="129730"/>
                  </a:lnTo>
                  <a:lnTo>
                    <a:pt x="593686" y="134302"/>
                  </a:lnTo>
                  <a:lnTo>
                    <a:pt x="595210" y="137350"/>
                  </a:lnTo>
                  <a:lnTo>
                    <a:pt x="608304" y="123888"/>
                  </a:lnTo>
                  <a:lnTo>
                    <a:pt x="619975" y="108534"/>
                  </a:lnTo>
                  <a:lnTo>
                    <a:pt x="629932" y="91198"/>
                  </a:lnTo>
                  <a:lnTo>
                    <a:pt x="637895" y="71716"/>
                  </a:lnTo>
                  <a:lnTo>
                    <a:pt x="643039" y="83731"/>
                  </a:lnTo>
                  <a:lnTo>
                    <a:pt x="649363" y="94589"/>
                  </a:lnTo>
                  <a:lnTo>
                    <a:pt x="656818" y="104343"/>
                  </a:lnTo>
                  <a:lnTo>
                    <a:pt x="665416" y="112966"/>
                  </a:lnTo>
                  <a:lnTo>
                    <a:pt x="656018" y="118427"/>
                  </a:lnTo>
                  <a:lnTo>
                    <a:pt x="644029" y="123444"/>
                  </a:lnTo>
                  <a:lnTo>
                    <a:pt x="629754" y="128193"/>
                  </a:lnTo>
                  <a:lnTo>
                    <a:pt x="613498" y="132778"/>
                  </a:lnTo>
                  <a:lnTo>
                    <a:pt x="616559" y="135826"/>
                  </a:lnTo>
                  <a:lnTo>
                    <a:pt x="618083" y="138874"/>
                  </a:lnTo>
                  <a:lnTo>
                    <a:pt x="621118" y="143446"/>
                  </a:lnTo>
                  <a:lnTo>
                    <a:pt x="637387" y="137744"/>
                  </a:lnTo>
                  <a:lnTo>
                    <a:pt x="651840" y="132016"/>
                  </a:lnTo>
                  <a:lnTo>
                    <a:pt x="664273" y="126301"/>
                  </a:lnTo>
                  <a:lnTo>
                    <a:pt x="674560" y="120586"/>
                  </a:lnTo>
                  <a:lnTo>
                    <a:pt x="686219" y="127139"/>
                  </a:lnTo>
                  <a:lnTo>
                    <a:pt x="698182" y="132969"/>
                  </a:lnTo>
                  <a:lnTo>
                    <a:pt x="710171" y="137947"/>
                  </a:lnTo>
                  <a:lnTo>
                    <a:pt x="721893" y="141922"/>
                  </a:lnTo>
                  <a:lnTo>
                    <a:pt x="723417" y="138874"/>
                  </a:lnTo>
                  <a:lnTo>
                    <a:pt x="726478" y="135826"/>
                  </a:lnTo>
                  <a:lnTo>
                    <a:pt x="731037" y="129730"/>
                  </a:lnTo>
                  <a:lnTo>
                    <a:pt x="717816" y="126898"/>
                  </a:lnTo>
                  <a:lnTo>
                    <a:pt x="705612" y="123063"/>
                  </a:lnTo>
                  <a:lnTo>
                    <a:pt x="699643" y="120586"/>
                  </a:lnTo>
                  <a:lnTo>
                    <a:pt x="694296" y="118376"/>
                  </a:lnTo>
                  <a:lnTo>
                    <a:pt x="683704" y="112966"/>
                  </a:lnTo>
                  <a:lnTo>
                    <a:pt x="690651" y="106768"/>
                  </a:lnTo>
                  <a:lnTo>
                    <a:pt x="693394" y="104343"/>
                  </a:lnTo>
                  <a:lnTo>
                    <a:pt x="701789" y="94589"/>
                  </a:lnTo>
                  <a:lnTo>
                    <a:pt x="708774" y="83731"/>
                  </a:lnTo>
                  <a:lnTo>
                    <a:pt x="714184" y="71716"/>
                  </a:lnTo>
                  <a:lnTo>
                    <a:pt x="714184" y="62572"/>
                  </a:lnTo>
                  <a:lnTo>
                    <a:pt x="700468" y="62572"/>
                  </a:lnTo>
                  <a:lnTo>
                    <a:pt x="700468" y="71716"/>
                  </a:lnTo>
                  <a:lnTo>
                    <a:pt x="696201" y="81483"/>
                  </a:lnTo>
                  <a:lnTo>
                    <a:pt x="690372" y="90385"/>
                  </a:lnTo>
                  <a:lnTo>
                    <a:pt x="683107" y="98729"/>
                  </a:lnTo>
                  <a:lnTo>
                    <a:pt x="674560" y="106768"/>
                  </a:lnTo>
                  <a:lnTo>
                    <a:pt x="666000" y="99364"/>
                  </a:lnTo>
                  <a:lnTo>
                    <a:pt x="658736" y="90957"/>
                  </a:lnTo>
                  <a:lnTo>
                    <a:pt x="652868" y="81699"/>
                  </a:lnTo>
                  <a:lnTo>
                    <a:pt x="648550" y="71716"/>
                  </a:lnTo>
                  <a:lnTo>
                    <a:pt x="700468" y="71716"/>
                  </a:lnTo>
                  <a:lnTo>
                    <a:pt x="700468" y="62572"/>
                  </a:lnTo>
                  <a:lnTo>
                    <a:pt x="642454" y="62572"/>
                  </a:lnTo>
                  <a:lnTo>
                    <a:pt x="643978" y="56476"/>
                  </a:lnTo>
                  <a:lnTo>
                    <a:pt x="647039" y="50380"/>
                  </a:lnTo>
                  <a:lnTo>
                    <a:pt x="648550" y="44284"/>
                  </a:lnTo>
                  <a:lnTo>
                    <a:pt x="731037" y="44284"/>
                  </a:lnTo>
                  <a:lnTo>
                    <a:pt x="731037" y="33616"/>
                  </a:lnTo>
                  <a:close/>
                </a:path>
                <a:path w="789304" h="143510">
                  <a:moveTo>
                    <a:pt x="789051" y="9144"/>
                  </a:moveTo>
                  <a:lnTo>
                    <a:pt x="782853" y="9144"/>
                  </a:lnTo>
                  <a:lnTo>
                    <a:pt x="775246" y="16852"/>
                  </a:lnTo>
                  <a:lnTo>
                    <a:pt x="767613" y="19900"/>
                  </a:lnTo>
                  <a:lnTo>
                    <a:pt x="755434" y="25996"/>
                  </a:lnTo>
                  <a:lnTo>
                    <a:pt x="749325" y="27520"/>
                  </a:lnTo>
                  <a:lnTo>
                    <a:pt x="749325" y="41236"/>
                  </a:lnTo>
                  <a:lnTo>
                    <a:pt x="758469" y="38188"/>
                  </a:lnTo>
                  <a:lnTo>
                    <a:pt x="763041" y="35140"/>
                  </a:lnTo>
                  <a:lnTo>
                    <a:pt x="769137" y="33616"/>
                  </a:lnTo>
                  <a:lnTo>
                    <a:pt x="772185" y="30568"/>
                  </a:lnTo>
                  <a:lnTo>
                    <a:pt x="775246" y="29044"/>
                  </a:lnTo>
                  <a:lnTo>
                    <a:pt x="775246" y="123634"/>
                  </a:lnTo>
                  <a:lnTo>
                    <a:pt x="789051" y="123634"/>
                  </a:lnTo>
                  <a:lnTo>
                    <a:pt x="789051" y="91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919728" y="6146291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4195" y="0"/>
                  </a:moveTo>
                  <a:lnTo>
                    <a:pt x="0" y="0"/>
                  </a:lnTo>
                  <a:lnTo>
                    <a:pt x="0" y="13715"/>
                  </a:lnTo>
                  <a:lnTo>
                    <a:pt x="44195" y="13715"/>
                  </a:lnTo>
                  <a:lnTo>
                    <a:pt x="44195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981551" y="6074955"/>
              <a:ext cx="711835" cy="145415"/>
            </a:xfrm>
            <a:custGeom>
              <a:avLst/>
              <a:gdLst/>
              <a:ahLst/>
              <a:cxnLst/>
              <a:rect l="l" t="t" r="r" b="b"/>
              <a:pathLst>
                <a:path w="711835" h="145414">
                  <a:moveTo>
                    <a:pt x="70192" y="111442"/>
                  </a:moveTo>
                  <a:lnTo>
                    <a:pt x="13703" y="111442"/>
                  </a:lnTo>
                  <a:lnTo>
                    <a:pt x="13703" y="106768"/>
                  </a:lnTo>
                  <a:lnTo>
                    <a:pt x="15227" y="103720"/>
                  </a:lnTo>
                  <a:lnTo>
                    <a:pt x="15227" y="102196"/>
                  </a:lnTo>
                  <a:lnTo>
                    <a:pt x="16751" y="99148"/>
                  </a:lnTo>
                  <a:lnTo>
                    <a:pt x="22847" y="93052"/>
                  </a:lnTo>
                  <a:lnTo>
                    <a:pt x="25895" y="91528"/>
                  </a:lnTo>
                  <a:lnTo>
                    <a:pt x="32092" y="86956"/>
                  </a:lnTo>
                  <a:lnTo>
                    <a:pt x="41236" y="79336"/>
                  </a:lnTo>
                  <a:lnTo>
                    <a:pt x="47536" y="74777"/>
                  </a:lnTo>
                  <a:lnTo>
                    <a:pt x="52857" y="70192"/>
                  </a:lnTo>
                  <a:lnTo>
                    <a:pt x="57302" y="65620"/>
                  </a:lnTo>
                  <a:lnTo>
                    <a:pt x="61048" y="61048"/>
                  </a:lnTo>
                  <a:lnTo>
                    <a:pt x="64096" y="54952"/>
                  </a:lnTo>
                  <a:lnTo>
                    <a:pt x="65620" y="48856"/>
                  </a:lnTo>
                  <a:lnTo>
                    <a:pt x="65620" y="30568"/>
                  </a:lnTo>
                  <a:lnTo>
                    <a:pt x="32092" y="10668"/>
                  </a:lnTo>
                  <a:lnTo>
                    <a:pt x="21336" y="10668"/>
                  </a:lnTo>
                  <a:lnTo>
                    <a:pt x="16751" y="13716"/>
                  </a:lnTo>
                  <a:lnTo>
                    <a:pt x="12179" y="15240"/>
                  </a:lnTo>
                  <a:lnTo>
                    <a:pt x="7607" y="18376"/>
                  </a:lnTo>
                  <a:lnTo>
                    <a:pt x="4559" y="21424"/>
                  </a:lnTo>
                  <a:lnTo>
                    <a:pt x="4559" y="35140"/>
                  </a:lnTo>
                  <a:lnTo>
                    <a:pt x="12179" y="27520"/>
                  </a:lnTo>
                  <a:lnTo>
                    <a:pt x="16751" y="25996"/>
                  </a:lnTo>
                  <a:lnTo>
                    <a:pt x="21336" y="22948"/>
                  </a:lnTo>
                  <a:lnTo>
                    <a:pt x="25895" y="21424"/>
                  </a:lnTo>
                  <a:lnTo>
                    <a:pt x="38188" y="21424"/>
                  </a:lnTo>
                  <a:lnTo>
                    <a:pt x="47332" y="27520"/>
                  </a:lnTo>
                  <a:lnTo>
                    <a:pt x="50380" y="30568"/>
                  </a:lnTo>
                  <a:lnTo>
                    <a:pt x="51904" y="35140"/>
                  </a:lnTo>
                  <a:lnTo>
                    <a:pt x="51904" y="41236"/>
                  </a:lnTo>
                  <a:lnTo>
                    <a:pt x="51904" y="47332"/>
                  </a:lnTo>
                  <a:lnTo>
                    <a:pt x="50380" y="51904"/>
                  </a:lnTo>
                  <a:lnTo>
                    <a:pt x="47332" y="56476"/>
                  </a:lnTo>
                  <a:lnTo>
                    <a:pt x="44284" y="62572"/>
                  </a:lnTo>
                  <a:lnTo>
                    <a:pt x="38188" y="67144"/>
                  </a:lnTo>
                  <a:lnTo>
                    <a:pt x="28956" y="73240"/>
                  </a:lnTo>
                  <a:lnTo>
                    <a:pt x="21336" y="79336"/>
                  </a:lnTo>
                  <a:lnTo>
                    <a:pt x="15227" y="83908"/>
                  </a:lnTo>
                  <a:lnTo>
                    <a:pt x="6083" y="93052"/>
                  </a:lnTo>
                  <a:lnTo>
                    <a:pt x="3035" y="97624"/>
                  </a:lnTo>
                  <a:lnTo>
                    <a:pt x="0" y="106768"/>
                  </a:lnTo>
                  <a:lnTo>
                    <a:pt x="0" y="123634"/>
                  </a:lnTo>
                  <a:lnTo>
                    <a:pt x="70192" y="123634"/>
                  </a:lnTo>
                  <a:lnTo>
                    <a:pt x="70192" y="111442"/>
                  </a:lnTo>
                  <a:close/>
                </a:path>
                <a:path w="711835" h="145414">
                  <a:moveTo>
                    <a:pt x="117525" y="39712"/>
                  </a:moveTo>
                  <a:lnTo>
                    <a:pt x="110680" y="31127"/>
                  </a:lnTo>
                  <a:lnTo>
                    <a:pt x="103987" y="23520"/>
                  </a:lnTo>
                  <a:lnTo>
                    <a:pt x="97548" y="16751"/>
                  </a:lnTo>
                  <a:lnTo>
                    <a:pt x="91528" y="10668"/>
                  </a:lnTo>
                  <a:lnTo>
                    <a:pt x="83908" y="18376"/>
                  </a:lnTo>
                  <a:lnTo>
                    <a:pt x="89649" y="24409"/>
                  </a:lnTo>
                  <a:lnTo>
                    <a:pt x="95567" y="31140"/>
                  </a:lnTo>
                  <a:lnTo>
                    <a:pt x="101765" y="38747"/>
                  </a:lnTo>
                  <a:lnTo>
                    <a:pt x="108381" y="47332"/>
                  </a:lnTo>
                  <a:lnTo>
                    <a:pt x="117525" y="39712"/>
                  </a:lnTo>
                  <a:close/>
                </a:path>
                <a:path w="711835" h="145414">
                  <a:moveTo>
                    <a:pt x="120586" y="71716"/>
                  </a:moveTo>
                  <a:lnTo>
                    <a:pt x="117525" y="68668"/>
                  </a:lnTo>
                  <a:lnTo>
                    <a:pt x="112953" y="67144"/>
                  </a:lnTo>
                  <a:lnTo>
                    <a:pt x="109918" y="62572"/>
                  </a:lnTo>
                  <a:lnTo>
                    <a:pt x="101803" y="79336"/>
                  </a:lnTo>
                  <a:lnTo>
                    <a:pt x="94043" y="94399"/>
                  </a:lnTo>
                  <a:lnTo>
                    <a:pt x="86461" y="108267"/>
                  </a:lnTo>
                  <a:lnTo>
                    <a:pt x="79336" y="120586"/>
                  </a:lnTo>
                  <a:lnTo>
                    <a:pt x="90004" y="128206"/>
                  </a:lnTo>
                  <a:lnTo>
                    <a:pt x="96316" y="115316"/>
                  </a:lnTo>
                  <a:lnTo>
                    <a:pt x="103606" y="101676"/>
                  </a:lnTo>
                  <a:lnTo>
                    <a:pt x="111734" y="87198"/>
                  </a:lnTo>
                  <a:lnTo>
                    <a:pt x="120586" y="71716"/>
                  </a:lnTo>
                  <a:close/>
                </a:path>
                <a:path w="711835" h="145414">
                  <a:moveTo>
                    <a:pt x="215163" y="27520"/>
                  </a:moveTo>
                  <a:lnTo>
                    <a:pt x="149542" y="27520"/>
                  </a:lnTo>
                  <a:lnTo>
                    <a:pt x="155625" y="12192"/>
                  </a:lnTo>
                  <a:lnTo>
                    <a:pt x="157162" y="4572"/>
                  </a:lnTo>
                  <a:lnTo>
                    <a:pt x="146481" y="1524"/>
                  </a:lnTo>
                  <a:lnTo>
                    <a:pt x="141605" y="16179"/>
                  </a:lnTo>
                  <a:lnTo>
                    <a:pt x="136004" y="30378"/>
                  </a:lnTo>
                  <a:lnTo>
                    <a:pt x="129527" y="44284"/>
                  </a:lnTo>
                  <a:lnTo>
                    <a:pt x="122097" y="58000"/>
                  </a:lnTo>
                  <a:lnTo>
                    <a:pt x="125145" y="59524"/>
                  </a:lnTo>
                  <a:lnTo>
                    <a:pt x="128193" y="62572"/>
                  </a:lnTo>
                  <a:lnTo>
                    <a:pt x="132765" y="64096"/>
                  </a:lnTo>
                  <a:lnTo>
                    <a:pt x="146481" y="36664"/>
                  </a:lnTo>
                  <a:lnTo>
                    <a:pt x="202971" y="36664"/>
                  </a:lnTo>
                  <a:lnTo>
                    <a:pt x="200418" y="43510"/>
                  </a:lnTo>
                  <a:lnTo>
                    <a:pt x="197446" y="50190"/>
                  </a:lnTo>
                  <a:lnTo>
                    <a:pt x="194183" y="56603"/>
                  </a:lnTo>
                  <a:lnTo>
                    <a:pt x="190779" y="62572"/>
                  </a:lnTo>
                  <a:lnTo>
                    <a:pt x="195351" y="64096"/>
                  </a:lnTo>
                  <a:lnTo>
                    <a:pt x="215163" y="36664"/>
                  </a:lnTo>
                  <a:lnTo>
                    <a:pt x="215163" y="27520"/>
                  </a:lnTo>
                  <a:close/>
                </a:path>
                <a:path w="711835" h="145414">
                  <a:moveTo>
                    <a:pt x="222783" y="129730"/>
                  </a:moveTo>
                  <a:lnTo>
                    <a:pt x="203962" y="116598"/>
                  </a:lnTo>
                  <a:lnTo>
                    <a:pt x="188874" y="100152"/>
                  </a:lnTo>
                  <a:lnTo>
                    <a:pt x="177774" y="80568"/>
                  </a:lnTo>
                  <a:lnTo>
                    <a:pt x="177406" y="79336"/>
                  </a:lnTo>
                  <a:lnTo>
                    <a:pt x="170967" y="58000"/>
                  </a:lnTo>
                  <a:lnTo>
                    <a:pt x="172491" y="53428"/>
                  </a:lnTo>
                  <a:lnTo>
                    <a:pt x="172491" y="44284"/>
                  </a:lnTo>
                  <a:lnTo>
                    <a:pt x="160197" y="44284"/>
                  </a:lnTo>
                  <a:lnTo>
                    <a:pt x="160197" y="61048"/>
                  </a:lnTo>
                  <a:lnTo>
                    <a:pt x="158686" y="67144"/>
                  </a:lnTo>
                  <a:lnTo>
                    <a:pt x="152933" y="87477"/>
                  </a:lnTo>
                  <a:lnTo>
                    <a:pt x="142481" y="105105"/>
                  </a:lnTo>
                  <a:lnTo>
                    <a:pt x="127165" y="120167"/>
                  </a:lnTo>
                  <a:lnTo>
                    <a:pt x="106857" y="132778"/>
                  </a:lnTo>
                  <a:lnTo>
                    <a:pt x="111442" y="137350"/>
                  </a:lnTo>
                  <a:lnTo>
                    <a:pt x="148971" y="114820"/>
                  </a:lnTo>
                  <a:lnTo>
                    <a:pt x="166395" y="79336"/>
                  </a:lnTo>
                  <a:lnTo>
                    <a:pt x="173558" y="97053"/>
                  </a:lnTo>
                  <a:lnTo>
                    <a:pt x="183718" y="113487"/>
                  </a:lnTo>
                  <a:lnTo>
                    <a:pt x="197040" y="128511"/>
                  </a:lnTo>
                  <a:lnTo>
                    <a:pt x="213639" y="141922"/>
                  </a:lnTo>
                  <a:lnTo>
                    <a:pt x="215163" y="137350"/>
                  </a:lnTo>
                  <a:lnTo>
                    <a:pt x="222783" y="129730"/>
                  </a:lnTo>
                  <a:close/>
                </a:path>
                <a:path w="711835" h="145414">
                  <a:moveTo>
                    <a:pt x="288404" y="24472"/>
                  </a:moveTo>
                  <a:lnTo>
                    <a:pt x="276225" y="24472"/>
                  </a:lnTo>
                  <a:lnTo>
                    <a:pt x="276225" y="35140"/>
                  </a:lnTo>
                  <a:lnTo>
                    <a:pt x="276225" y="70192"/>
                  </a:lnTo>
                  <a:lnTo>
                    <a:pt x="276225" y="80860"/>
                  </a:lnTo>
                  <a:lnTo>
                    <a:pt x="276225" y="117538"/>
                  </a:lnTo>
                  <a:lnTo>
                    <a:pt x="244208" y="117538"/>
                  </a:lnTo>
                  <a:lnTo>
                    <a:pt x="244208" y="80860"/>
                  </a:lnTo>
                  <a:lnTo>
                    <a:pt x="276225" y="80860"/>
                  </a:lnTo>
                  <a:lnTo>
                    <a:pt x="276225" y="70192"/>
                  </a:lnTo>
                  <a:lnTo>
                    <a:pt x="244208" y="70192"/>
                  </a:lnTo>
                  <a:lnTo>
                    <a:pt x="244208" y="35140"/>
                  </a:lnTo>
                  <a:lnTo>
                    <a:pt x="276225" y="35140"/>
                  </a:lnTo>
                  <a:lnTo>
                    <a:pt x="276225" y="24472"/>
                  </a:lnTo>
                  <a:lnTo>
                    <a:pt x="259461" y="24472"/>
                  </a:lnTo>
                  <a:lnTo>
                    <a:pt x="262496" y="18376"/>
                  </a:lnTo>
                  <a:lnTo>
                    <a:pt x="265544" y="12192"/>
                  </a:lnTo>
                  <a:lnTo>
                    <a:pt x="268605" y="4572"/>
                  </a:lnTo>
                  <a:lnTo>
                    <a:pt x="256400" y="1524"/>
                  </a:lnTo>
                  <a:lnTo>
                    <a:pt x="253352" y="7620"/>
                  </a:lnTo>
                  <a:lnTo>
                    <a:pt x="250304" y="16852"/>
                  </a:lnTo>
                  <a:lnTo>
                    <a:pt x="247256" y="24472"/>
                  </a:lnTo>
                  <a:lnTo>
                    <a:pt x="231927" y="24472"/>
                  </a:lnTo>
                  <a:lnTo>
                    <a:pt x="231927" y="140398"/>
                  </a:lnTo>
                  <a:lnTo>
                    <a:pt x="244208" y="140398"/>
                  </a:lnTo>
                  <a:lnTo>
                    <a:pt x="244208" y="128206"/>
                  </a:lnTo>
                  <a:lnTo>
                    <a:pt x="276225" y="128206"/>
                  </a:lnTo>
                  <a:lnTo>
                    <a:pt x="276225" y="138874"/>
                  </a:lnTo>
                  <a:lnTo>
                    <a:pt x="288404" y="138874"/>
                  </a:lnTo>
                  <a:lnTo>
                    <a:pt x="288404" y="128206"/>
                  </a:lnTo>
                  <a:lnTo>
                    <a:pt x="288404" y="117538"/>
                  </a:lnTo>
                  <a:lnTo>
                    <a:pt x="288404" y="80860"/>
                  </a:lnTo>
                  <a:lnTo>
                    <a:pt x="288404" y="70192"/>
                  </a:lnTo>
                  <a:lnTo>
                    <a:pt x="288404" y="35140"/>
                  </a:lnTo>
                  <a:lnTo>
                    <a:pt x="288404" y="24472"/>
                  </a:lnTo>
                  <a:close/>
                </a:path>
                <a:path w="711835" h="145414">
                  <a:moveTo>
                    <a:pt x="337273" y="90004"/>
                  </a:moveTo>
                  <a:lnTo>
                    <a:pt x="332143" y="82867"/>
                  </a:lnTo>
                  <a:lnTo>
                    <a:pt x="326034" y="75158"/>
                  </a:lnTo>
                  <a:lnTo>
                    <a:pt x="319049" y="66865"/>
                  </a:lnTo>
                  <a:lnTo>
                    <a:pt x="311365" y="58000"/>
                  </a:lnTo>
                  <a:lnTo>
                    <a:pt x="302221" y="64096"/>
                  </a:lnTo>
                  <a:lnTo>
                    <a:pt x="308813" y="72986"/>
                  </a:lnTo>
                  <a:lnTo>
                    <a:pt x="314985" y="81432"/>
                  </a:lnTo>
                  <a:lnTo>
                    <a:pt x="326605" y="97624"/>
                  </a:lnTo>
                  <a:lnTo>
                    <a:pt x="337273" y="90004"/>
                  </a:lnTo>
                  <a:close/>
                </a:path>
                <a:path w="711835" h="145414">
                  <a:moveTo>
                    <a:pt x="364705" y="24472"/>
                  </a:moveTo>
                  <a:lnTo>
                    <a:pt x="317461" y="24472"/>
                  </a:lnTo>
                  <a:lnTo>
                    <a:pt x="320509" y="18376"/>
                  </a:lnTo>
                  <a:lnTo>
                    <a:pt x="322033" y="10668"/>
                  </a:lnTo>
                  <a:lnTo>
                    <a:pt x="325081" y="4572"/>
                  </a:lnTo>
                  <a:lnTo>
                    <a:pt x="312889" y="1524"/>
                  </a:lnTo>
                  <a:lnTo>
                    <a:pt x="308013" y="16776"/>
                  </a:lnTo>
                  <a:lnTo>
                    <a:pt x="302552" y="30568"/>
                  </a:lnTo>
                  <a:lnTo>
                    <a:pt x="296506" y="43192"/>
                  </a:lnTo>
                  <a:lnTo>
                    <a:pt x="289928" y="54952"/>
                  </a:lnTo>
                  <a:lnTo>
                    <a:pt x="294500" y="56476"/>
                  </a:lnTo>
                  <a:lnTo>
                    <a:pt x="297561" y="58000"/>
                  </a:lnTo>
                  <a:lnTo>
                    <a:pt x="300697" y="59524"/>
                  </a:lnTo>
                  <a:lnTo>
                    <a:pt x="303885" y="54432"/>
                  </a:lnTo>
                  <a:lnTo>
                    <a:pt x="306793" y="48475"/>
                  </a:lnTo>
                  <a:lnTo>
                    <a:pt x="309689" y="41960"/>
                  </a:lnTo>
                  <a:lnTo>
                    <a:pt x="312889" y="35140"/>
                  </a:lnTo>
                  <a:lnTo>
                    <a:pt x="350989" y="35140"/>
                  </a:lnTo>
                  <a:lnTo>
                    <a:pt x="350875" y="72986"/>
                  </a:lnTo>
                  <a:lnTo>
                    <a:pt x="349465" y="114490"/>
                  </a:lnTo>
                  <a:lnTo>
                    <a:pt x="343369" y="128206"/>
                  </a:lnTo>
                  <a:lnTo>
                    <a:pt x="335749" y="128206"/>
                  </a:lnTo>
                  <a:lnTo>
                    <a:pt x="329095" y="128193"/>
                  </a:lnTo>
                  <a:lnTo>
                    <a:pt x="322605" y="128016"/>
                  </a:lnTo>
                  <a:lnTo>
                    <a:pt x="315810" y="127571"/>
                  </a:lnTo>
                  <a:lnTo>
                    <a:pt x="308317" y="126682"/>
                  </a:lnTo>
                  <a:lnTo>
                    <a:pt x="309841" y="129730"/>
                  </a:lnTo>
                  <a:lnTo>
                    <a:pt x="337273" y="140398"/>
                  </a:lnTo>
                  <a:lnTo>
                    <a:pt x="347294" y="138976"/>
                  </a:lnTo>
                  <a:lnTo>
                    <a:pt x="354609" y="134683"/>
                  </a:lnTo>
                  <a:lnTo>
                    <a:pt x="358902" y="128206"/>
                  </a:lnTo>
                  <a:lnTo>
                    <a:pt x="359346" y="127546"/>
                  </a:lnTo>
                  <a:lnTo>
                    <a:pt x="361657" y="117538"/>
                  </a:lnTo>
                  <a:lnTo>
                    <a:pt x="361911" y="104673"/>
                  </a:lnTo>
                  <a:lnTo>
                    <a:pt x="363689" y="54432"/>
                  </a:lnTo>
                  <a:lnTo>
                    <a:pt x="364337" y="35140"/>
                  </a:lnTo>
                  <a:lnTo>
                    <a:pt x="364705" y="24472"/>
                  </a:lnTo>
                  <a:close/>
                </a:path>
                <a:path w="711835" h="145414">
                  <a:moveTo>
                    <a:pt x="396811" y="79336"/>
                  </a:moveTo>
                  <a:lnTo>
                    <a:pt x="387667" y="76288"/>
                  </a:lnTo>
                  <a:lnTo>
                    <a:pt x="384200" y="86042"/>
                  </a:lnTo>
                  <a:lnTo>
                    <a:pt x="380606" y="94780"/>
                  </a:lnTo>
                  <a:lnTo>
                    <a:pt x="376720" y="102692"/>
                  </a:lnTo>
                  <a:lnTo>
                    <a:pt x="372414" y="109918"/>
                  </a:lnTo>
                  <a:lnTo>
                    <a:pt x="376999" y="111442"/>
                  </a:lnTo>
                  <a:lnTo>
                    <a:pt x="383082" y="114490"/>
                  </a:lnTo>
                  <a:lnTo>
                    <a:pt x="386689" y="106578"/>
                  </a:lnTo>
                  <a:lnTo>
                    <a:pt x="389940" y="98590"/>
                  </a:lnTo>
                  <a:lnTo>
                    <a:pt x="393382" y="89293"/>
                  </a:lnTo>
                  <a:lnTo>
                    <a:pt x="396811" y="79336"/>
                  </a:lnTo>
                  <a:close/>
                </a:path>
                <a:path w="711835" h="145414">
                  <a:moveTo>
                    <a:pt x="441096" y="53428"/>
                  </a:moveTo>
                  <a:lnTo>
                    <a:pt x="419658" y="53428"/>
                  </a:lnTo>
                  <a:lnTo>
                    <a:pt x="419658" y="35140"/>
                  </a:lnTo>
                  <a:lnTo>
                    <a:pt x="439572" y="35140"/>
                  </a:lnTo>
                  <a:lnTo>
                    <a:pt x="439572" y="24472"/>
                  </a:lnTo>
                  <a:lnTo>
                    <a:pt x="419658" y="24472"/>
                  </a:lnTo>
                  <a:lnTo>
                    <a:pt x="419658" y="1524"/>
                  </a:lnTo>
                  <a:lnTo>
                    <a:pt x="408990" y="1524"/>
                  </a:lnTo>
                  <a:lnTo>
                    <a:pt x="408990" y="53428"/>
                  </a:lnTo>
                  <a:lnTo>
                    <a:pt x="393750" y="53428"/>
                  </a:lnTo>
                  <a:lnTo>
                    <a:pt x="393750" y="15240"/>
                  </a:lnTo>
                  <a:lnTo>
                    <a:pt x="384606" y="15240"/>
                  </a:lnTo>
                  <a:lnTo>
                    <a:pt x="384606" y="53428"/>
                  </a:lnTo>
                  <a:lnTo>
                    <a:pt x="373938" y="53428"/>
                  </a:lnTo>
                  <a:lnTo>
                    <a:pt x="373938" y="64096"/>
                  </a:lnTo>
                  <a:lnTo>
                    <a:pt x="441096" y="64096"/>
                  </a:lnTo>
                  <a:lnTo>
                    <a:pt x="441096" y="53428"/>
                  </a:lnTo>
                  <a:close/>
                </a:path>
                <a:path w="711835" h="145414">
                  <a:moveTo>
                    <a:pt x="442620" y="86956"/>
                  </a:moveTo>
                  <a:lnTo>
                    <a:pt x="433387" y="80860"/>
                  </a:lnTo>
                  <a:lnTo>
                    <a:pt x="428421" y="89319"/>
                  </a:lnTo>
                  <a:lnTo>
                    <a:pt x="426326" y="92862"/>
                  </a:lnTo>
                  <a:lnTo>
                    <a:pt x="422440" y="98653"/>
                  </a:lnTo>
                  <a:lnTo>
                    <a:pt x="418134" y="103720"/>
                  </a:lnTo>
                  <a:lnTo>
                    <a:pt x="418134" y="67144"/>
                  </a:lnTo>
                  <a:lnTo>
                    <a:pt x="407466" y="67144"/>
                  </a:lnTo>
                  <a:lnTo>
                    <a:pt x="407466" y="108292"/>
                  </a:lnTo>
                  <a:lnTo>
                    <a:pt x="413562" y="108292"/>
                  </a:lnTo>
                  <a:lnTo>
                    <a:pt x="405003" y="116078"/>
                  </a:lnTo>
                  <a:lnTo>
                    <a:pt x="395465" y="123240"/>
                  </a:lnTo>
                  <a:lnTo>
                    <a:pt x="385051" y="129832"/>
                  </a:lnTo>
                  <a:lnTo>
                    <a:pt x="373938" y="135826"/>
                  </a:lnTo>
                  <a:lnTo>
                    <a:pt x="376999" y="138874"/>
                  </a:lnTo>
                  <a:lnTo>
                    <a:pt x="378523" y="141922"/>
                  </a:lnTo>
                  <a:lnTo>
                    <a:pt x="381558" y="144970"/>
                  </a:lnTo>
                  <a:lnTo>
                    <a:pt x="400723" y="133565"/>
                  </a:lnTo>
                  <a:lnTo>
                    <a:pt x="417195" y="120002"/>
                  </a:lnTo>
                  <a:lnTo>
                    <a:pt x="431101" y="104432"/>
                  </a:lnTo>
                  <a:lnTo>
                    <a:pt x="431558" y="103720"/>
                  </a:lnTo>
                  <a:lnTo>
                    <a:pt x="442620" y="86956"/>
                  </a:lnTo>
                  <a:close/>
                </a:path>
                <a:path w="711835" h="145414">
                  <a:moveTo>
                    <a:pt x="517385" y="9144"/>
                  </a:moveTo>
                  <a:lnTo>
                    <a:pt x="439572" y="9144"/>
                  </a:lnTo>
                  <a:lnTo>
                    <a:pt x="439572" y="19900"/>
                  </a:lnTo>
                  <a:lnTo>
                    <a:pt x="470052" y="19900"/>
                  </a:lnTo>
                  <a:lnTo>
                    <a:pt x="467004" y="38188"/>
                  </a:lnTo>
                  <a:lnTo>
                    <a:pt x="445668" y="38188"/>
                  </a:lnTo>
                  <a:lnTo>
                    <a:pt x="445668" y="112966"/>
                  </a:lnTo>
                  <a:lnTo>
                    <a:pt x="456336" y="112966"/>
                  </a:lnTo>
                  <a:lnTo>
                    <a:pt x="456336" y="47332"/>
                  </a:lnTo>
                  <a:lnTo>
                    <a:pt x="499008" y="47332"/>
                  </a:lnTo>
                  <a:lnTo>
                    <a:pt x="499008" y="112966"/>
                  </a:lnTo>
                  <a:lnTo>
                    <a:pt x="509765" y="112966"/>
                  </a:lnTo>
                  <a:lnTo>
                    <a:pt x="509765" y="47332"/>
                  </a:lnTo>
                  <a:lnTo>
                    <a:pt x="509765" y="38188"/>
                  </a:lnTo>
                  <a:lnTo>
                    <a:pt x="477672" y="38188"/>
                  </a:lnTo>
                  <a:lnTo>
                    <a:pt x="482244" y="19900"/>
                  </a:lnTo>
                  <a:lnTo>
                    <a:pt x="517385" y="19900"/>
                  </a:lnTo>
                  <a:lnTo>
                    <a:pt x="517385" y="9144"/>
                  </a:lnTo>
                  <a:close/>
                </a:path>
                <a:path w="711835" h="145414">
                  <a:moveTo>
                    <a:pt x="518909" y="132778"/>
                  </a:moveTo>
                  <a:lnTo>
                    <a:pt x="509485" y="126809"/>
                  </a:lnTo>
                  <a:lnTo>
                    <a:pt x="499618" y="120383"/>
                  </a:lnTo>
                  <a:lnTo>
                    <a:pt x="493026" y="116014"/>
                  </a:lnTo>
                  <a:lnTo>
                    <a:pt x="479196" y="106768"/>
                  </a:lnTo>
                  <a:lnTo>
                    <a:pt x="480949" y="100774"/>
                  </a:lnTo>
                  <a:lnTo>
                    <a:pt x="481863" y="94195"/>
                  </a:lnTo>
                  <a:lnTo>
                    <a:pt x="482079" y="89319"/>
                  </a:lnTo>
                  <a:lnTo>
                    <a:pt x="482193" y="86042"/>
                  </a:lnTo>
                  <a:lnTo>
                    <a:pt x="482244" y="56476"/>
                  </a:lnTo>
                  <a:lnTo>
                    <a:pt x="471576" y="56476"/>
                  </a:lnTo>
                  <a:lnTo>
                    <a:pt x="471500" y="79336"/>
                  </a:lnTo>
                  <a:lnTo>
                    <a:pt x="470992" y="89319"/>
                  </a:lnTo>
                  <a:lnTo>
                    <a:pt x="448894" y="124206"/>
                  </a:lnTo>
                  <a:lnTo>
                    <a:pt x="427278" y="134302"/>
                  </a:lnTo>
                  <a:lnTo>
                    <a:pt x="433387" y="140398"/>
                  </a:lnTo>
                  <a:lnTo>
                    <a:pt x="473100" y="119062"/>
                  </a:lnTo>
                  <a:lnTo>
                    <a:pt x="473100" y="117538"/>
                  </a:lnTo>
                  <a:lnTo>
                    <a:pt x="474624" y="116014"/>
                  </a:lnTo>
                  <a:lnTo>
                    <a:pt x="483971" y="122885"/>
                  </a:lnTo>
                  <a:lnTo>
                    <a:pt x="493610" y="129832"/>
                  </a:lnTo>
                  <a:lnTo>
                    <a:pt x="502729" y="136588"/>
                  </a:lnTo>
                  <a:lnTo>
                    <a:pt x="511289" y="143446"/>
                  </a:lnTo>
                  <a:lnTo>
                    <a:pt x="518909" y="132778"/>
                  </a:lnTo>
                  <a:close/>
                </a:path>
                <a:path w="711835" h="145414">
                  <a:moveTo>
                    <a:pt x="555485" y="50380"/>
                  </a:moveTo>
                  <a:lnTo>
                    <a:pt x="550862" y="46697"/>
                  </a:lnTo>
                  <a:lnTo>
                    <a:pt x="545960" y="42570"/>
                  </a:lnTo>
                  <a:lnTo>
                    <a:pt x="540486" y="38176"/>
                  </a:lnTo>
                  <a:lnTo>
                    <a:pt x="534162" y="33616"/>
                  </a:lnTo>
                  <a:lnTo>
                    <a:pt x="528053" y="39712"/>
                  </a:lnTo>
                  <a:lnTo>
                    <a:pt x="547865" y="59524"/>
                  </a:lnTo>
                  <a:lnTo>
                    <a:pt x="555485" y="50380"/>
                  </a:lnTo>
                  <a:close/>
                </a:path>
                <a:path w="711835" h="145414">
                  <a:moveTo>
                    <a:pt x="563118" y="70192"/>
                  </a:moveTo>
                  <a:lnTo>
                    <a:pt x="558533" y="62572"/>
                  </a:lnTo>
                  <a:lnTo>
                    <a:pt x="548513" y="68033"/>
                  </a:lnTo>
                  <a:lnTo>
                    <a:pt x="539292" y="72859"/>
                  </a:lnTo>
                  <a:lnTo>
                    <a:pt x="529551" y="77812"/>
                  </a:lnTo>
                  <a:lnTo>
                    <a:pt x="523481" y="80860"/>
                  </a:lnTo>
                  <a:lnTo>
                    <a:pt x="529577" y="91528"/>
                  </a:lnTo>
                  <a:lnTo>
                    <a:pt x="537806" y="86055"/>
                  </a:lnTo>
                  <a:lnTo>
                    <a:pt x="554863" y="75679"/>
                  </a:lnTo>
                  <a:lnTo>
                    <a:pt x="563118" y="70192"/>
                  </a:lnTo>
                  <a:close/>
                </a:path>
                <a:path w="711835" h="145414">
                  <a:moveTo>
                    <a:pt x="657783" y="41236"/>
                  </a:moveTo>
                  <a:lnTo>
                    <a:pt x="648639" y="33616"/>
                  </a:lnTo>
                  <a:lnTo>
                    <a:pt x="643763" y="38188"/>
                  </a:lnTo>
                  <a:lnTo>
                    <a:pt x="638302" y="42760"/>
                  </a:lnTo>
                  <a:lnTo>
                    <a:pt x="632269" y="47332"/>
                  </a:lnTo>
                  <a:lnTo>
                    <a:pt x="625690" y="51904"/>
                  </a:lnTo>
                  <a:lnTo>
                    <a:pt x="633310" y="59524"/>
                  </a:lnTo>
                  <a:lnTo>
                    <a:pt x="639953" y="54965"/>
                  </a:lnTo>
                  <a:lnTo>
                    <a:pt x="646150" y="50380"/>
                  </a:lnTo>
                  <a:lnTo>
                    <a:pt x="652043" y="45808"/>
                  </a:lnTo>
                  <a:lnTo>
                    <a:pt x="657783" y="41236"/>
                  </a:lnTo>
                  <a:close/>
                </a:path>
                <a:path w="711835" h="145414">
                  <a:moveTo>
                    <a:pt x="660831" y="16852"/>
                  </a:moveTo>
                  <a:lnTo>
                    <a:pt x="602830" y="16852"/>
                  </a:lnTo>
                  <a:lnTo>
                    <a:pt x="599782" y="10668"/>
                  </a:lnTo>
                  <a:lnTo>
                    <a:pt x="596734" y="6096"/>
                  </a:lnTo>
                  <a:lnTo>
                    <a:pt x="592162" y="0"/>
                  </a:lnTo>
                  <a:lnTo>
                    <a:pt x="583018" y="4572"/>
                  </a:lnTo>
                  <a:lnTo>
                    <a:pt x="584542" y="7620"/>
                  </a:lnTo>
                  <a:lnTo>
                    <a:pt x="586066" y="12192"/>
                  </a:lnTo>
                  <a:lnTo>
                    <a:pt x="589114" y="16852"/>
                  </a:lnTo>
                  <a:lnTo>
                    <a:pt x="525018" y="16852"/>
                  </a:lnTo>
                  <a:lnTo>
                    <a:pt x="525018" y="25996"/>
                  </a:lnTo>
                  <a:lnTo>
                    <a:pt x="586066" y="25996"/>
                  </a:lnTo>
                  <a:lnTo>
                    <a:pt x="581482" y="31673"/>
                  </a:lnTo>
                  <a:lnTo>
                    <a:pt x="576897" y="37045"/>
                  </a:lnTo>
                  <a:lnTo>
                    <a:pt x="572300" y="41859"/>
                  </a:lnTo>
                  <a:lnTo>
                    <a:pt x="567677" y="45808"/>
                  </a:lnTo>
                  <a:lnTo>
                    <a:pt x="564629" y="47332"/>
                  </a:lnTo>
                  <a:lnTo>
                    <a:pt x="563118" y="48856"/>
                  </a:lnTo>
                  <a:lnTo>
                    <a:pt x="560057" y="50380"/>
                  </a:lnTo>
                  <a:lnTo>
                    <a:pt x="564629" y="59524"/>
                  </a:lnTo>
                  <a:lnTo>
                    <a:pt x="567677" y="58000"/>
                  </a:lnTo>
                  <a:lnTo>
                    <a:pt x="570826" y="58000"/>
                  </a:lnTo>
                  <a:lnTo>
                    <a:pt x="576922" y="56476"/>
                  </a:lnTo>
                  <a:lnTo>
                    <a:pt x="589114" y="56476"/>
                  </a:lnTo>
                  <a:lnTo>
                    <a:pt x="583285" y="62001"/>
                  </a:lnTo>
                  <a:lnTo>
                    <a:pt x="577418" y="67005"/>
                  </a:lnTo>
                  <a:lnTo>
                    <a:pt x="571246" y="71716"/>
                  </a:lnTo>
                  <a:lnTo>
                    <a:pt x="564629" y="76288"/>
                  </a:lnTo>
                  <a:lnTo>
                    <a:pt x="563118" y="76288"/>
                  </a:lnTo>
                  <a:lnTo>
                    <a:pt x="561581" y="77812"/>
                  </a:lnTo>
                  <a:lnTo>
                    <a:pt x="558533" y="77812"/>
                  </a:lnTo>
                  <a:lnTo>
                    <a:pt x="563118" y="88480"/>
                  </a:lnTo>
                  <a:lnTo>
                    <a:pt x="564629" y="86956"/>
                  </a:lnTo>
                  <a:lnTo>
                    <a:pt x="570826" y="86956"/>
                  </a:lnTo>
                  <a:lnTo>
                    <a:pt x="579653" y="86055"/>
                  </a:lnTo>
                  <a:lnTo>
                    <a:pt x="601891" y="84823"/>
                  </a:lnTo>
                  <a:lnTo>
                    <a:pt x="615022" y="83908"/>
                  </a:lnTo>
                  <a:lnTo>
                    <a:pt x="616546" y="86956"/>
                  </a:lnTo>
                  <a:lnTo>
                    <a:pt x="618070" y="88480"/>
                  </a:lnTo>
                  <a:lnTo>
                    <a:pt x="619594" y="91528"/>
                  </a:lnTo>
                  <a:lnTo>
                    <a:pt x="628738" y="85432"/>
                  </a:lnTo>
                  <a:lnTo>
                    <a:pt x="627722" y="83908"/>
                  </a:lnTo>
                  <a:lnTo>
                    <a:pt x="624801" y="79489"/>
                  </a:lnTo>
                  <a:lnTo>
                    <a:pt x="620166" y="73240"/>
                  </a:lnTo>
                  <a:lnTo>
                    <a:pt x="615188" y="66954"/>
                  </a:lnTo>
                  <a:lnTo>
                    <a:pt x="610450" y="61048"/>
                  </a:lnTo>
                  <a:lnTo>
                    <a:pt x="602830" y="65620"/>
                  </a:lnTo>
                  <a:lnTo>
                    <a:pt x="604354" y="68668"/>
                  </a:lnTo>
                  <a:lnTo>
                    <a:pt x="607402" y="71716"/>
                  </a:lnTo>
                  <a:lnTo>
                    <a:pt x="608926" y="76288"/>
                  </a:lnTo>
                  <a:lnTo>
                    <a:pt x="595782" y="76530"/>
                  </a:lnTo>
                  <a:lnTo>
                    <a:pt x="586066" y="77050"/>
                  </a:lnTo>
                  <a:lnTo>
                    <a:pt x="576922" y="77812"/>
                  </a:lnTo>
                  <a:lnTo>
                    <a:pt x="587222" y="70408"/>
                  </a:lnTo>
                  <a:lnTo>
                    <a:pt x="597763" y="61937"/>
                  </a:lnTo>
                  <a:lnTo>
                    <a:pt x="604088" y="56476"/>
                  </a:lnTo>
                  <a:lnTo>
                    <a:pt x="608418" y="52743"/>
                  </a:lnTo>
                  <a:lnTo>
                    <a:pt x="612762" y="48856"/>
                  </a:lnTo>
                  <a:lnTo>
                    <a:pt x="619594" y="42760"/>
                  </a:lnTo>
                  <a:lnTo>
                    <a:pt x="608926" y="36664"/>
                  </a:lnTo>
                  <a:lnTo>
                    <a:pt x="605878" y="41236"/>
                  </a:lnTo>
                  <a:lnTo>
                    <a:pt x="601306" y="44284"/>
                  </a:lnTo>
                  <a:lnTo>
                    <a:pt x="598258" y="48856"/>
                  </a:lnTo>
                  <a:lnTo>
                    <a:pt x="576922" y="48856"/>
                  </a:lnTo>
                  <a:lnTo>
                    <a:pt x="580872" y="45148"/>
                  </a:lnTo>
                  <a:lnTo>
                    <a:pt x="585685" y="40855"/>
                  </a:lnTo>
                  <a:lnTo>
                    <a:pt x="591058" y="36004"/>
                  </a:lnTo>
                  <a:lnTo>
                    <a:pt x="596734" y="30568"/>
                  </a:lnTo>
                  <a:lnTo>
                    <a:pt x="589114" y="25996"/>
                  </a:lnTo>
                  <a:lnTo>
                    <a:pt x="660831" y="25996"/>
                  </a:lnTo>
                  <a:lnTo>
                    <a:pt x="660831" y="16852"/>
                  </a:lnTo>
                  <a:close/>
                </a:path>
                <a:path w="711835" h="145414">
                  <a:moveTo>
                    <a:pt x="662368" y="82384"/>
                  </a:moveTo>
                  <a:lnTo>
                    <a:pt x="656069" y="77800"/>
                  </a:lnTo>
                  <a:lnTo>
                    <a:pt x="648639" y="73050"/>
                  </a:lnTo>
                  <a:lnTo>
                    <a:pt x="639991" y="68008"/>
                  </a:lnTo>
                  <a:lnTo>
                    <a:pt x="630262" y="62572"/>
                  </a:lnTo>
                  <a:lnTo>
                    <a:pt x="625690" y="70192"/>
                  </a:lnTo>
                  <a:lnTo>
                    <a:pt x="633679" y="75031"/>
                  </a:lnTo>
                  <a:lnTo>
                    <a:pt x="641540" y="80289"/>
                  </a:lnTo>
                  <a:lnTo>
                    <a:pt x="649122" y="85839"/>
                  </a:lnTo>
                  <a:lnTo>
                    <a:pt x="656259" y="91528"/>
                  </a:lnTo>
                  <a:lnTo>
                    <a:pt x="662368" y="82384"/>
                  </a:lnTo>
                  <a:close/>
                </a:path>
                <a:path w="711835" h="145414">
                  <a:moveTo>
                    <a:pt x="663892" y="100672"/>
                  </a:moveTo>
                  <a:lnTo>
                    <a:pt x="599782" y="100672"/>
                  </a:lnTo>
                  <a:lnTo>
                    <a:pt x="599782" y="88480"/>
                  </a:lnTo>
                  <a:lnTo>
                    <a:pt x="587590" y="88480"/>
                  </a:lnTo>
                  <a:lnTo>
                    <a:pt x="587590" y="100672"/>
                  </a:lnTo>
                  <a:lnTo>
                    <a:pt x="521957" y="100672"/>
                  </a:lnTo>
                  <a:lnTo>
                    <a:pt x="521957" y="111442"/>
                  </a:lnTo>
                  <a:lnTo>
                    <a:pt x="587590" y="111442"/>
                  </a:lnTo>
                  <a:lnTo>
                    <a:pt x="587590" y="143446"/>
                  </a:lnTo>
                  <a:lnTo>
                    <a:pt x="599782" y="143446"/>
                  </a:lnTo>
                  <a:lnTo>
                    <a:pt x="599782" y="111442"/>
                  </a:lnTo>
                  <a:lnTo>
                    <a:pt x="663892" y="111442"/>
                  </a:lnTo>
                  <a:lnTo>
                    <a:pt x="663892" y="100672"/>
                  </a:lnTo>
                  <a:close/>
                </a:path>
                <a:path w="711835" h="145414">
                  <a:moveTo>
                    <a:pt x="711225" y="105244"/>
                  </a:moveTo>
                  <a:lnTo>
                    <a:pt x="697407" y="105244"/>
                  </a:lnTo>
                  <a:lnTo>
                    <a:pt x="688263" y="143446"/>
                  </a:lnTo>
                  <a:lnTo>
                    <a:pt x="698931" y="143446"/>
                  </a:lnTo>
                  <a:lnTo>
                    <a:pt x="711225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6" name="object 7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796028" y="6074955"/>
            <a:ext cx="1758594" cy="14497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333690" y="6296215"/>
            <a:ext cx="325094" cy="143357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1762506" y="6296215"/>
            <a:ext cx="1073150" cy="143510"/>
          </a:xfrm>
          <a:custGeom>
            <a:avLst/>
            <a:gdLst/>
            <a:ahLst/>
            <a:cxnLst/>
            <a:rect l="l" t="t" r="r" b="b"/>
            <a:pathLst>
              <a:path w="1073150" h="143510">
                <a:moveTo>
                  <a:pt x="70192" y="122021"/>
                </a:moveTo>
                <a:lnTo>
                  <a:pt x="64477" y="116573"/>
                </a:lnTo>
                <a:lnTo>
                  <a:pt x="58534" y="111353"/>
                </a:lnTo>
                <a:lnTo>
                  <a:pt x="53047" y="106807"/>
                </a:lnTo>
                <a:lnTo>
                  <a:pt x="47332" y="102209"/>
                </a:lnTo>
                <a:lnTo>
                  <a:pt x="50673" y="94589"/>
                </a:lnTo>
                <a:lnTo>
                  <a:pt x="52730" y="89890"/>
                </a:lnTo>
                <a:lnTo>
                  <a:pt x="57429" y="75692"/>
                </a:lnTo>
                <a:lnTo>
                  <a:pt x="61252" y="59486"/>
                </a:lnTo>
                <a:lnTo>
                  <a:pt x="64096" y="41148"/>
                </a:lnTo>
                <a:lnTo>
                  <a:pt x="64096" y="30480"/>
                </a:lnTo>
                <a:lnTo>
                  <a:pt x="51904" y="30480"/>
                </a:lnTo>
                <a:lnTo>
                  <a:pt x="51904" y="41148"/>
                </a:lnTo>
                <a:lnTo>
                  <a:pt x="50190" y="57213"/>
                </a:lnTo>
                <a:lnTo>
                  <a:pt x="47332" y="71310"/>
                </a:lnTo>
                <a:lnTo>
                  <a:pt x="43332" y="83667"/>
                </a:lnTo>
                <a:lnTo>
                  <a:pt x="38188" y="94589"/>
                </a:lnTo>
                <a:lnTo>
                  <a:pt x="32092" y="88493"/>
                </a:lnTo>
                <a:lnTo>
                  <a:pt x="25996" y="83921"/>
                </a:lnTo>
                <a:lnTo>
                  <a:pt x="19812" y="79349"/>
                </a:lnTo>
                <a:lnTo>
                  <a:pt x="22110" y="70777"/>
                </a:lnTo>
                <a:lnTo>
                  <a:pt x="24422" y="61353"/>
                </a:lnTo>
                <a:lnTo>
                  <a:pt x="26733" y="51396"/>
                </a:lnTo>
                <a:lnTo>
                  <a:pt x="29044" y="41148"/>
                </a:lnTo>
                <a:lnTo>
                  <a:pt x="51904" y="41148"/>
                </a:lnTo>
                <a:lnTo>
                  <a:pt x="51904" y="30480"/>
                </a:lnTo>
                <a:lnTo>
                  <a:pt x="32092" y="30480"/>
                </a:lnTo>
                <a:lnTo>
                  <a:pt x="36664" y="3048"/>
                </a:lnTo>
                <a:lnTo>
                  <a:pt x="25996" y="1524"/>
                </a:lnTo>
                <a:lnTo>
                  <a:pt x="24599" y="8623"/>
                </a:lnTo>
                <a:lnTo>
                  <a:pt x="21196" y="23393"/>
                </a:lnTo>
                <a:lnTo>
                  <a:pt x="19812" y="30480"/>
                </a:lnTo>
                <a:lnTo>
                  <a:pt x="0" y="30480"/>
                </a:lnTo>
                <a:lnTo>
                  <a:pt x="0" y="41148"/>
                </a:lnTo>
                <a:lnTo>
                  <a:pt x="18288" y="41148"/>
                </a:lnTo>
                <a:lnTo>
                  <a:pt x="15760" y="52324"/>
                </a:lnTo>
                <a:lnTo>
                  <a:pt x="12941" y="63068"/>
                </a:lnTo>
                <a:lnTo>
                  <a:pt x="10134" y="73558"/>
                </a:lnTo>
                <a:lnTo>
                  <a:pt x="7620" y="83921"/>
                </a:lnTo>
                <a:lnTo>
                  <a:pt x="19240" y="93256"/>
                </a:lnTo>
                <a:lnTo>
                  <a:pt x="32092" y="103733"/>
                </a:lnTo>
                <a:lnTo>
                  <a:pt x="24815" y="111544"/>
                </a:lnTo>
                <a:lnTo>
                  <a:pt x="17145" y="118783"/>
                </a:lnTo>
                <a:lnTo>
                  <a:pt x="8851" y="125818"/>
                </a:lnTo>
                <a:lnTo>
                  <a:pt x="0" y="132689"/>
                </a:lnTo>
                <a:lnTo>
                  <a:pt x="1524" y="135737"/>
                </a:lnTo>
                <a:lnTo>
                  <a:pt x="4572" y="138785"/>
                </a:lnTo>
                <a:lnTo>
                  <a:pt x="6096" y="141833"/>
                </a:lnTo>
                <a:lnTo>
                  <a:pt x="15862" y="135572"/>
                </a:lnTo>
                <a:lnTo>
                  <a:pt x="24803" y="128308"/>
                </a:lnTo>
                <a:lnTo>
                  <a:pt x="33172" y="120192"/>
                </a:lnTo>
                <a:lnTo>
                  <a:pt x="41236" y="111353"/>
                </a:lnTo>
                <a:lnTo>
                  <a:pt x="46062" y="115951"/>
                </a:lnTo>
                <a:lnTo>
                  <a:pt x="56984" y="125818"/>
                </a:lnTo>
                <a:lnTo>
                  <a:pt x="62585" y="131165"/>
                </a:lnTo>
                <a:lnTo>
                  <a:pt x="70192" y="122021"/>
                </a:lnTo>
                <a:close/>
              </a:path>
              <a:path w="1073150" h="143510">
                <a:moveTo>
                  <a:pt x="134302" y="18288"/>
                </a:moveTo>
                <a:lnTo>
                  <a:pt x="122110" y="18288"/>
                </a:lnTo>
                <a:lnTo>
                  <a:pt x="122110" y="28956"/>
                </a:lnTo>
                <a:lnTo>
                  <a:pt x="122110" y="114401"/>
                </a:lnTo>
                <a:lnTo>
                  <a:pt x="88480" y="114401"/>
                </a:lnTo>
                <a:lnTo>
                  <a:pt x="88480" y="28956"/>
                </a:lnTo>
                <a:lnTo>
                  <a:pt x="122110" y="28956"/>
                </a:lnTo>
                <a:lnTo>
                  <a:pt x="122110" y="18288"/>
                </a:lnTo>
                <a:lnTo>
                  <a:pt x="77825" y="18288"/>
                </a:lnTo>
                <a:lnTo>
                  <a:pt x="77825" y="137261"/>
                </a:lnTo>
                <a:lnTo>
                  <a:pt x="88480" y="137261"/>
                </a:lnTo>
                <a:lnTo>
                  <a:pt x="88480" y="125069"/>
                </a:lnTo>
                <a:lnTo>
                  <a:pt x="122110" y="125069"/>
                </a:lnTo>
                <a:lnTo>
                  <a:pt x="122110" y="135737"/>
                </a:lnTo>
                <a:lnTo>
                  <a:pt x="134302" y="135737"/>
                </a:lnTo>
                <a:lnTo>
                  <a:pt x="134302" y="125069"/>
                </a:lnTo>
                <a:lnTo>
                  <a:pt x="134302" y="114401"/>
                </a:lnTo>
                <a:lnTo>
                  <a:pt x="134302" y="28956"/>
                </a:lnTo>
                <a:lnTo>
                  <a:pt x="134302" y="18288"/>
                </a:lnTo>
                <a:close/>
              </a:path>
              <a:path w="1073150" h="143510">
                <a:moveTo>
                  <a:pt x="291465" y="125069"/>
                </a:moveTo>
                <a:lnTo>
                  <a:pt x="244957" y="104292"/>
                </a:lnTo>
                <a:lnTo>
                  <a:pt x="233553" y="94589"/>
                </a:lnTo>
                <a:lnTo>
                  <a:pt x="288417" y="94589"/>
                </a:lnTo>
                <a:lnTo>
                  <a:pt x="288417" y="83921"/>
                </a:lnTo>
                <a:lnTo>
                  <a:pt x="224307" y="83921"/>
                </a:lnTo>
                <a:lnTo>
                  <a:pt x="224307" y="68580"/>
                </a:lnTo>
                <a:lnTo>
                  <a:pt x="262509" y="68580"/>
                </a:lnTo>
                <a:lnTo>
                  <a:pt x="262509" y="73253"/>
                </a:lnTo>
                <a:lnTo>
                  <a:pt x="273177" y="73253"/>
                </a:lnTo>
                <a:lnTo>
                  <a:pt x="273177" y="7620"/>
                </a:lnTo>
                <a:lnTo>
                  <a:pt x="262509" y="7620"/>
                </a:lnTo>
                <a:lnTo>
                  <a:pt x="262509" y="18288"/>
                </a:lnTo>
                <a:lnTo>
                  <a:pt x="262509" y="33528"/>
                </a:lnTo>
                <a:lnTo>
                  <a:pt x="262509" y="42672"/>
                </a:lnTo>
                <a:lnTo>
                  <a:pt x="262509" y="57912"/>
                </a:lnTo>
                <a:lnTo>
                  <a:pt x="224307" y="57912"/>
                </a:lnTo>
                <a:lnTo>
                  <a:pt x="224307" y="42672"/>
                </a:lnTo>
                <a:lnTo>
                  <a:pt x="262509" y="42672"/>
                </a:lnTo>
                <a:lnTo>
                  <a:pt x="262509" y="33528"/>
                </a:lnTo>
                <a:lnTo>
                  <a:pt x="224307" y="33528"/>
                </a:lnTo>
                <a:lnTo>
                  <a:pt x="224307" y="18288"/>
                </a:lnTo>
                <a:lnTo>
                  <a:pt x="262509" y="18288"/>
                </a:lnTo>
                <a:lnTo>
                  <a:pt x="262509" y="7620"/>
                </a:lnTo>
                <a:lnTo>
                  <a:pt x="213639" y="7620"/>
                </a:lnTo>
                <a:lnTo>
                  <a:pt x="213639" y="18288"/>
                </a:lnTo>
                <a:lnTo>
                  <a:pt x="213639" y="33528"/>
                </a:lnTo>
                <a:lnTo>
                  <a:pt x="213639" y="42672"/>
                </a:lnTo>
                <a:lnTo>
                  <a:pt x="213639" y="57912"/>
                </a:lnTo>
                <a:lnTo>
                  <a:pt x="175539" y="57912"/>
                </a:lnTo>
                <a:lnTo>
                  <a:pt x="175539" y="42672"/>
                </a:lnTo>
                <a:lnTo>
                  <a:pt x="213639" y="42672"/>
                </a:lnTo>
                <a:lnTo>
                  <a:pt x="213639" y="33528"/>
                </a:lnTo>
                <a:lnTo>
                  <a:pt x="175539" y="33528"/>
                </a:lnTo>
                <a:lnTo>
                  <a:pt x="175539" y="18288"/>
                </a:lnTo>
                <a:lnTo>
                  <a:pt x="213639" y="18288"/>
                </a:lnTo>
                <a:lnTo>
                  <a:pt x="213639" y="7620"/>
                </a:lnTo>
                <a:lnTo>
                  <a:pt x="164871" y="7620"/>
                </a:lnTo>
                <a:lnTo>
                  <a:pt x="164871" y="73253"/>
                </a:lnTo>
                <a:lnTo>
                  <a:pt x="175539" y="73253"/>
                </a:lnTo>
                <a:lnTo>
                  <a:pt x="175539" y="68580"/>
                </a:lnTo>
                <a:lnTo>
                  <a:pt x="213639" y="68580"/>
                </a:lnTo>
                <a:lnTo>
                  <a:pt x="213639" y="83921"/>
                </a:lnTo>
                <a:lnTo>
                  <a:pt x="149542" y="83921"/>
                </a:lnTo>
                <a:lnTo>
                  <a:pt x="149542" y="94589"/>
                </a:lnTo>
                <a:lnTo>
                  <a:pt x="201460" y="94589"/>
                </a:lnTo>
                <a:lnTo>
                  <a:pt x="190309" y="104330"/>
                </a:lnTo>
                <a:lnTo>
                  <a:pt x="177431" y="113068"/>
                </a:lnTo>
                <a:lnTo>
                  <a:pt x="162826" y="120954"/>
                </a:lnTo>
                <a:lnTo>
                  <a:pt x="146494" y="128117"/>
                </a:lnTo>
                <a:lnTo>
                  <a:pt x="155638" y="137261"/>
                </a:lnTo>
                <a:lnTo>
                  <a:pt x="173088" y="127838"/>
                </a:lnTo>
                <a:lnTo>
                  <a:pt x="188671" y="117830"/>
                </a:lnTo>
                <a:lnTo>
                  <a:pt x="202222" y="107264"/>
                </a:lnTo>
                <a:lnTo>
                  <a:pt x="213639" y="96113"/>
                </a:lnTo>
                <a:lnTo>
                  <a:pt x="213639" y="141833"/>
                </a:lnTo>
                <a:lnTo>
                  <a:pt x="224307" y="141833"/>
                </a:lnTo>
                <a:lnTo>
                  <a:pt x="224307" y="96113"/>
                </a:lnTo>
                <a:lnTo>
                  <a:pt x="236410" y="108953"/>
                </a:lnTo>
                <a:lnTo>
                  <a:pt x="249923" y="119926"/>
                </a:lnTo>
                <a:lnTo>
                  <a:pt x="265125" y="128905"/>
                </a:lnTo>
                <a:lnTo>
                  <a:pt x="282321" y="135737"/>
                </a:lnTo>
                <a:lnTo>
                  <a:pt x="283845" y="132689"/>
                </a:lnTo>
                <a:lnTo>
                  <a:pt x="286893" y="128117"/>
                </a:lnTo>
                <a:lnTo>
                  <a:pt x="291465" y="125069"/>
                </a:lnTo>
                <a:close/>
              </a:path>
              <a:path w="1073150" h="143510">
                <a:moveTo>
                  <a:pt x="436524" y="18288"/>
                </a:moveTo>
                <a:lnTo>
                  <a:pt x="355561" y="18288"/>
                </a:lnTo>
                <a:lnTo>
                  <a:pt x="357085" y="13716"/>
                </a:lnTo>
                <a:lnTo>
                  <a:pt x="360133" y="7620"/>
                </a:lnTo>
                <a:lnTo>
                  <a:pt x="361759" y="3048"/>
                </a:lnTo>
                <a:lnTo>
                  <a:pt x="349478" y="0"/>
                </a:lnTo>
                <a:lnTo>
                  <a:pt x="347941" y="6096"/>
                </a:lnTo>
                <a:lnTo>
                  <a:pt x="341845" y="18288"/>
                </a:lnTo>
                <a:lnTo>
                  <a:pt x="297649" y="18288"/>
                </a:lnTo>
                <a:lnTo>
                  <a:pt x="297649" y="28956"/>
                </a:lnTo>
                <a:lnTo>
                  <a:pt x="337273" y="28956"/>
                </a:lnTo>
                <a:lnTo>
                  <a:pt x="328650" y="42633"/>
                </a:lnTo>
                <a:lnTo>
                  <a:pt x="318592" y="56032"/>
                </a:lnTo>
                <a:lnTo>
                  <a:pt x="306793" y="68872"/>
                </a:lnTo>
                <a:lnTo>
                  <a:pt x="292989" y="80873"/>
                </a:lnTo>
                <a:lnTo>
                  <a:pt x="296138" y="83921"/>
                </a:lnTo>
                <a:lnTo>
                  <a:pt x="299173" y="86969"/>
                </a:lnTo>
                <a:lnTo>
                  <a:pt x="300697" y="91541"/>
                </a:lnTo>
                <a:lnTo>
                  <a:pt x="307263" y="85801"/>
                </a:lnTo>
                <a:lnTo>
                  <a:pt x="313258" y="79908"/>
                </a:lnTo>
                <a:lnTo>
                  <a:pt x="318693" y="73710"/>
                </a:lnTo>
                <a:lnTo>
                  <a:pt x="323557" y="67056"/>
                </a:lnTo>
                <a:lnTo>
                  <a:pt x="323557" y="141833"/>
                </a:lnTo>
                <a:lnTo>
                  <a:pt x="335749" y="141833"/>
                </a:lnTo>
                <a:lnTo>
                  <a:pt x="335749" y="109829"/>
                </a:lnTo>
                <a:lnTo>
                  <a:pt x="407479" y="109829"/>
                </a:lnTo>
                <a:lnTo>
                  <a:pt x="407479" y="126593"/>
                </a:lnTo>
                <a:lnTo>
                  <a:pt x="404431" y="129641"/>
                </a:lnTo>
                <a:lnTo>
                  <a:pt x="384619" y="129641"/>
                </a:lnTo>
                <a:lnTo>
                  <a:pt x="376999" y="128117"/>
                </a:lnTo>
                <a:lnTo>
                  <a:pt x="376999" y="132689"/>
                </a:lnTo>
                <a:lnTo>
                  <a:pt x="378523" y="137261"/>
                </a:lnTo>
                <a:lnTo>
                  <a:pt x="378523" y="140309"/>
                </a:lnTo>
                <a:lnTo>
                  <a:pt x="401383" y="140309"/>
                </a:lnTo>
                <a:lnTo>
                  <a:pt x="419671" y="122021"/>
                </a:lnTo>
                <a:lnTo>
                  <a:pt x="419671" y="109829"/>
                </a:lnTo>
                <a:lnTo>
                  <a:pt x="419671" y="99161"/>
                </a:lnTo>
                <a:lnTo>
                  <a:pt x="419671" y="82397"/>
                </a:lnTo>
                <a:lnTo>
                  <a:pt x="419671" y="73253"/>
                </a:lnTo>
                <a:lnTo>
                  <a:pt x="419671" y="54864"/>
                </a:lnTo>
                <a:lnTo>
                  <a:pt x="419671" y="45720"/>
                </a:lnTo>
                <a:lnTo>
                  <a:pt x="407479" y="45720"/>
                </a:lnTo>
                <a:lnTo>
                  <a:pt x="407479" y="54864"/>
                </a:lnTo>
                <a:lnTo>
                  <a:pt x="407479" y="73253"/>
                </a:lnTo>
                <a:lnTo>
                  <a:pt x="407479" y="82397"/>
                </a:lnTo>
                <a:lnTo>
                  <a:pt x="407479" y="99161"/>
                </a:lnTo>
                <a:lnTo>
                  <a:pt x="335749" y="99161"/>
                </a:lnTo>
                <a:lnTo>
                  <a:pt x="335749" y="82397"/>
                </a:lnTo>
                <a:lnTo>
                  <a:pt x="407479" y="82397"/>
                </a:lnTo>
                <a:lnTo>
                  <a:pt x="407479" y="73253"/>
                </a:lnTo>
                <a:lnTo>
                  <a:pt x="335749" y="73253"/>
                </a:lnTo>
                <a:lnTo>
                  <a:pt x="335749" y="67056"/>
                </a:lnTo>
                <a:lnTo>
                  <a:pt x="335749" y="54864"/>
                </a:lnTo>
                <a:lnTo>
                  <a:pt x="407479" y="54864"/>
                </a:lnTo>
                <a:lnTo>
                  <a:pt x="407479" y="45720"/>
                </a:lnTo>
                <a:lnTo>
                  <a:pt x="340321" y="45720"/>
                </a:lnTo>
                <a:lnTo>
                  <a:pt x="343369" y="39624"/>
                </a:lnTo>
                <a:lnTo>
                  <a:pt x="346417" y="35052"/>
                </a:lnTo>
                <a:lnTo>
                  <a:pt x="349478" y="28956"/>
                </a:lnTo>
                <a:lnTo>
                  <a:pt x="436524" y="28956"/>
                </a:lnTo>
                <a:lnTo>
                  <a:pt x="436524" y="18288"/>
                </a:lnTo>
                <a:close/>
              </a:path>
              <a:path w="1073150" h="143510">
                <a:moveTo>
                  <a:pt x="575398" y="9144"/>
                </a:moveTo>
                <a:lnTo>
                  <a:pt x="564730" y="9144"/>
                </a:lnTo>
                <a:lnTo>
                  <a:pt x="564730" y="19812"/>
                </a:lnTo>
                <a:lnTo>
                  <a:pt x="564730" y="47244"/>
                </a:lnTo>
                <a:lnTo>
                  <a:pt x="564730" y="56388"/>
                </a:lnTo>
                <a:lnTo>
                  <a:pt x="564730" y="83921"/>
                </a:lnTo>
                <a:lnTo>
                  <a:pt x="521970" y="83921"/>
                </a:lnTo>
                <a:lnTo>
                  <a:pt x="521970" y="56388"/>
                </a:lnTo>
                <a:lnTo>
                  <a:pt x="564730" y="56388"/>
                </a:lnTo>
                <a:lnTo>
                  <a:pt x="564730" y="47244"/>
                </a:lnTo>
                <a:lnTo>
                  <a:pt x="521970" y="47244"/>
                </a:lnTo>
                <a:lnTo>
                  <a:pt x="521970" y="19812"/>
                </a:lnTo>
                <a:lnTo>
                  <a:pt x="564730" y="19812"/>
                </a:lnTo>
                <a:lnTo>
                  <a:pt x="564730" y="9144"/>
                </a:lnTo>
                <a:lnTo>
                  <a:pt x="511302" y="9144"/>
                </a:lnTo>
                <a:lnTo>
                  <a:pt x="511302" y="19812"/>
                </a:lnTo>
                <a:lnTo>
                  <a:pt x="511302" y="47244"/>
                </a:lnTo>
                <a:lnTo>
                  <a:pt x="511302" y="56388"/>
                </a:lnTo>
                <a:lnTo>
                  <a:pt x="511302" y="83921"/>
                </a:lnTo>
                <a:lnTo>
                  <a:pt x="470052" y="83921"/>
                </a:lnTo>
                <a:lnTo>
                  <a:pt x="470052" y="56388"/>
                </a:lnTo>
                <a:lnTo>
                  <a:pt x="511302" y="56388"/>
                </a:lnTo>
                <a:lnTo>
                  <a:pt x="511302" y="47244"/>
                </a:lnTo>
                <a:lnTo>
                  <a:pt x="470052" y="47244"/>
                </a:lnTo>
                <a:lnTo>
                  <a:pt x="470052" y="19812"/>
                </a:lnTo>
                <a:lnTo>
                  <a:pt x="511302" y="19812"/>
                </a:lnTo>
                <a:lnTo>
                  <a:pt x="511302" y="9144"/>
                </a:lnTo>
                <a:lnTo>
                  <a:pt x="459384" y="9144"/>
                </a:lnTo>
                <a:lnTo>
                  <a:pt x="459384" y="60960"/>
                </a:lnTo>
                <a:lnTo>
                  <a:pt x="459117" y="74142"/>
                </a:lnTo>
                <a:lnTo>
                  <a:pt x="453771" y="113004"/>
                </a:lnTo>
                <a:lnTo>
                  <a:pt x="442620" y="134213"/>
                </a:lnTo>
                <a:lnTo>
                  <a:pt x="451764" y="143357"/>
                </a:lnTo>
                <a:lnTo>
                  <a:pt x="458025" y="133388"/>
                </a:lnTo>
                <a:lnTo>
                  <a:pt x="463003" y="121831"/>
                </a:lnTo>
                <a:lnTo>
                  <a:pt x="466547" y="108864"/>
                </a:lnTo>
                <a:lnTo>
                  <a:pt x="468541" y="94589"/>
                </a:lnTo>
                <a:lnTo>
                  <a:pt x="511302" y="94589"/>
                </a:lnTo>
                <a:lnTo>
                  <a:pt x="511302" y="140309"/>
                </a:lnTo>
                <a:lnTo>
                  <a:pt x="521970" y="140309"/>
                </a:lnTo>
                <a:lnTo>
                  <a:pt x="521970" y="94589"/>
                </a:lnTo>
                <a:lnTo>
                  <a:pt x="564730" y="94589"/>
                </a:lnTo>
                <a:lnTo>
                  <a:pt x="564730" y="126593"/>
                </a:lnTo>
                <a:lnTo>
                  <a:pt x="561594" y="129641"/>
                </a:lnTo>
                <a:lnTo>
                  <a:pt x="543306" y="129641"/>
                </a:lnTo>
                <a:lnTo>
                  <a:pt x="535686" y="128117"/>
                </a:lnTo>
                <a:lnTo>
                  <a:pt x="535686" y="132689"/>
                </a:lnTo>
                <a:lnTo>
                  <a:pt x="537210" y="137261"/>
                </a:lnTo>
                <a:lnTo>
                  <a:pt x="537210" y="140309"/>
                </a:lnTo>
                <a:lnTo>
                  <a:pt x="570826" y="140309"/>
                </a:lnTo>
                <a:lnTo>
                  <a:pt x="575398" y="135737"/>
                </a:lnTo>
                <a:lnTo>
                  <a:pt x="575398" y="129641"/>
                </a:lnTo>
                <a:lnTo>
                  <a:pt x="575398" y="94589"/>
                </a:lnTo>
                <a:lnTo>
                  <a:pt x="575398" y="83921"/>
                </a:lnTo>
                <a:lnTo>
                  <a:pt x="575398" y="56388"/>
                </a:lnTo>
                <a:lnTo>
                  <a:pt x="575398" y="47244"/>
                </a:lnTo>
                <a:lnTo>
                  <a:pt x="575398" y="19812"/>
                </a:lnTo>
                <a:lnTo>
                  <a:pt x="575398" y="9144"/>
                </a:lnTo>
                <a:close/>
              </a:path>
              <a:path w="1073150" h="143510">
                <a:moveTo>
                  <a:pt x="720382" y="21336"/>
                </a:moveTo>
                <a:lnTo>
                  <a:pt x="708177" y="21336"/>
                </a:lnTo>
                <a:lnTo>
                  <a:pt x="708177" y="32004"/>
                </a:lnTo>
                <a:lnTo>
                  <a:pt x="708177" y="67056"/>
                </a:lnTo>
                <a:lnTo>
                  <a:pt x="618070" y="67056"/>
                </a:lnTo>
                <a:lnTo>
                  <a:pt x="618070" y="32004"/>
                </a:lnTo>
                <a:lnTo>
                  <a:pt x="708177" y="32004"/>
                </a:lnTo>
                <a:lnTo>
                  <a:pt x="708177" y="21336"/>
                </a:lnTo>
                <a:lnTo>
                  <a:pt x="666940" y="21336"/>
                </a:lnTo>
                <a:lnTo>
                  <a:pt x="673036" y="16764"/>
                </a:lnTo>
                <a:lnTo>
                  <a:pt x="663892" y="4572"/>
                </a:lnTo>
                <a:lnTo>
                  <a:pt x="659320" y="0"/>
                </a:lnTo>
                <a:lnTo>
                  <a:pt x="650176" y="6096"/>
                </a:lnTo>
                <a:lnTo>
                  <a:pt x="654748" y="10668"/>
                </a:lnTo>
                <a:lnTo>
                  <a:pt x="657796" y="16764"/>
                </a:lnTo>
                <a:lnTo>
                  <a:pt x="660844" y="21336"/>
                </a:lnTo>
                <a:lnTo>
                  <a:pt x="605891" y="21336"/>
                </a:lnTo>
                <a:lnTo>
                  <a:pt x="605891" y="67056"/>
                </a:lnTo>
                <a:lnTo>
                  <a:pt x="604735" y="88315"/>
                </a:lnTo>
                <a:lnTo>
                  <a:pt x="601306" y="106387"/>
                </a:lnTo>
                <a:lnTo>
                  <a:pt x="595591" y="121602"/>
                </a:lnTo>
                <a:lnTo>
                  <a:pt x="587603" y="134213"/>
                </a:lnTo>
                <a:lnTo>
                  <a:pt x="596747" y="143357"/>
                </a:lnTo>
                <a:lnTo>
                  <a:pt x="605002" y="130556"/>
                </a:lnTo>
                <a:lnTo>
                  <a:pt x="611403" y="115176"/>
                </a:lnTo>
                <a:lnTo>
                  <a:pt x="615797" y="97497"/>
                </a:lnTo>
                <a:lnTo>
                  <a:pt x="618070" y="77825"/>
                </a:lnTo>
                <a:lnTo>
                  <a:pt x="708177" y="77825"/>
                </a:lnTo>
                <a:lnTo>
                  <a:pt x="708177" y="85445"/>
                </a:lnTo>
                <a:lnTo>
                  <a:pt x="720382" y="85445"/>
                </a:lnTo>
                <a:lnTo>
                  <a:pt x="720382" y="77825"/>
                </a:lnTo>
                <a:lnTo>
                  <a:pt x="720382" y="67056"/>
                </a:lnTo>
                <a:lnTo>
                  <a:pt x="720382" y="32004"/>
                </a:lnTo>
                <a:lnTo>
                  <a:pt x="720382" y="21336"/>
                </a:lnTo>
                <a:close/>
              </a:path>
              <a:path w="1073150" h="143510">
                <a:moveTo>
                  <a:pt x="795147" y="57912"/>
                </a:moveTo>
                <a:lnTo>
                  <a:pt x="761517" y="57912"/>
                </a:lnTo>
                <a:lnTo>
                  <a:pt x="761517" y="65532"/>
                </a:lnTo>
                <a:lnTo>
                  <a:pt x="795147" y="65532"/>
                </a:lnTo>
                <a:lnTo>
                  <a:pt x="795147" y="57912"/>
                </a:lnTo>
                <a:close/>
              </a:path>
              <a:path w="1073150" h="143510">
                <a:moveTo>
                  <a:pt x="795147" y="42672"/>
                </a:moveTo>
                <a:lnTo>
                  <a:pt x="761517" y="42672"/>
                </a:lnTo>
                <a:lnTo>
                  <a:pt x="761517" y="50292"/>
                </a:lnTo>
                <a:lnTo>
                  <a:pt x="795147" y="50292"/>
                </a:lnTo>
                <a:lnTo>
                  <a:pt x="795147" y="42672"/>
                </a:lnTo>
                <a:close/>
              </a:path>
              <a:path w="1073150" h="143510">
                <a:moveTo>
                  <a:pt x="854671" y="57912"/>
                </a:moveTo>
                <a:lnTo>
                  <a:pt x="821055" y="57912"/>
                </a:lnTo>
                <a:lnTo>
                  <a:pt x="821055" y="65532"/>
                </a:lnTo>
                <a:lnTo>
                  <a:pt x="854671" y="65532"/>
                </a:lnTo>
                <a:lnTo>
                  <a:pt x="854671" y="57912"/>
                </a:lnTo>
                <a:close/>
              </a:path>
              <a:path w="1073150" h="143510">
                <a:moveTo>
                  <a:pt x="854671" y="42672"/>
                </a:moveTo>
                <a:lnTo>
                  <a:pt x="821055" y="42672"/>
                </a:lnTo>
                <a:lnTo>
                  <a:pt x="821055" y="50292"/>
                </a:lnTo>
                <a:lnTo>
                  <a:pt x="854671" y="50292"/>
                </a:lnTo>
                <a:lnTo>
                  <a:pt x="854671" y="42672"/>
                </a:lnTo>
                <a:close/>
              </a:path>
              <a:path w="1073150" h="143510">
                <a:moveTo>
                  <a:pt x="874483" y="24384"/>
                </a:moveTo>
                <a:lnTo>
                  <a:pt x="813435" y="24384"/>
                </a:lnTo>
                <a:lnTo>
                  <a:pt x="813435" y="16764"/>
                </a:lnTo>
                <a:lnTo>
                  <a:pt x="865339" y="16764"/>
                </a:lnTo>
                <a:lnTo>
                  <a:pt x="865339" y="7620"/>
                </a:lnTo>
                <a:lnTo>
                  <a:pt x="749338" y="7620"/>
                </a:lnTo>
                <a:lnTo>
                  <a:pt x="749338" y="16764"/>
                </a:lnTo>
                <a:lnTo>
                  <a:pt x="802767" y="16764"/>
                </a:lnTo>
                <a:lnTo>
                  <a:pt x="802767" y="24384"/>
                </a:lnTo>
                <a:lnTo>
                  <a:pt x="741705" y="24384"/>
                </a:lnTo>
                <a:lnTo>
                  <a:pt x="741705" y="51816"/>
                </a:lnTo>
                <a:lnTo>
                  <a:pt x="752373" y="51816"/>
                </a:lnTo>
                <a:lnTo>
                  <a:pt x="752373" y="33528"/>
                </a:lnTo>
                <a:lnTo>
                  <a:pt x="802767" y="33528"/>
                </a:lnTo>
                <a:lnTo>
                  <a:pt x="802767" y="68580"/>
                </a:lnTo>
                <a:lnTo>
                  <a:pt x="813435" y="68580"/>
                </a:lnTo>
                <a:lnTo>
                  <a:pt x="813435" y="33528"/>
                </a:lnTo>
                <a:lnTo>
                  <a:pt x="862291" y="33528"/>
                </a:lnTo>
                <a:lnTo>
                  <a:pt x="862291" y="51816"/>
                </a:lnTo>
                <a:lnTo>
                  <a:pt x="874483" y="51816"/>
                </a:lnTo>
                <a:lnTo>
                  <a:pt x="874483" y="33528"/>
                </a:lnTo>
                <a:lnTo>
                  <a:pt x="874483" y="24384"/>
                </a:lnTo>
                <a:close/>
              </a:path>
              <a:path w="1073150" h="143510">
                <a:moveTo>
                  <a:pt x="879055" y="74777"/>
                </a:moveTo>
                <a:lnTo>
                  <a:pt x="737133" y="74777"/>
                </a:lnTo>
                <a:lnTo>
                  <a:pt x="737133" y="83921"/>
                </a:lnTo>
                <a:lnTo>
                  <a:pt x="799719" y="83921"/>
                </a:lnTo>
                <a:lnTo>
                  <a:pt x="798195" y="94589"/>
                </a:lnTo>
                <a:lnTo>
                  <a:pt x="750849" y="94589"/>
                </a:lnTo>
                <a:lnTo>
                  <a:pt x="750849" y="141833"/>
                </a:lnTo>
                <a:lnTo>
                  <a:pt x="761517" y="141833"/>
                </a:lnTo>
                <a:lnTo>
                  <a:pt x="761517" y="103733"/>
                </a:lnTo>
                <a:lnTo>
                  <a:pt x="786003" y="103733"/>
                </a:lnTo>
                <a:lnTo>
                  <a:pt x="786003" y="138785"/>
                </a:lnTo>
                <a:lnTo>
                  <a:pt x="796671" y="138785"/>
                </a:lnTo>
                <a:lnTo>
                  <a:pt x="796671" y="103733"/>
                </a:lnTo>
                <a:lnTo>
                  <a:pt x="819531" y="103733"/>
                </a:lnTo>
                <a:lnTo>
                  <a:pt x="819531" y="138785"/>
                </a:lnTo>
                <a:lnTo>
                  <a:pt x="830199" y="138785"/>
                </a:lnTo>
                <a:lnTo>
                  <a:pt x="830199" y="103733"/>
                </a:lnTo>
                <a:lnTo>
                  <a:pt x="854671" y="103733"/>
                </a:lnTo>
                <a:lnTo>
                  <a:pt x="854671" y="129641"/>
                </a:lnTo>
                <a:lnTo>
                  <a:pt x="853147" y="131165"/>
                </a:lnTo>
                <a:lnTo>
                  <a:pt x="840955" y="131165"/>
                </a:lnTo>
                <a:lnTo>
                  <a:pt x="834872" y="129641"/>
                </a:lnTo>
                <a:lnTo>
                  <a:pt x="836383" y="134213"/>
                </a:lnTo>
                <a:lnTo>
                  <a:pt x="836383" y="141833"/>
                </a:lnTo>
                <a:lnTo>
                  <a:pt x="860767" y="141833"/>
                </a:lnTo>
                <a:lnTo>
                  <a:pt x="865339" y="137261"/>
                </a:lnTo>
                <a:lnTo>
                  <a:pt x="865339" y="131165"/>
                </a:lnTo>
                <a:lnTo>
                  <a:pt x="865339" y="103733"/>
                </a:lnTo>
                <a:lnTo>
                  <a:pt x="865339" y="94589"/>
                </a:lnTo>
                <a:lnTo>
                  <a:pt x="808863" y="94589"/>
                </a:lnTo>
                <a:lnTo>
                  <a:pt x="810387" y="83921"/>
                </a:lnTo>
                <a:lnTo>
                  <a:pt x="879055" y="83921"/>
                </a:lnTo>
                <a:lnTo>
                  <a:pt x="879055" y="74777"/>
                </a:lnTo>
                <a:close/>
              </a:path>
              <a:path w="1073150" h="143510">
                <a:moveTo>
                  <a:pt x="930973" y="71628"/>
                </a:moveTo>
                <a:lnTo>
                  <a:pt x="925258" y="64795"/>
                </a:lnTo>
                <a:lnTo>
                  <a:pt x="919543" y="58102"/>
                </a:lnTo>
                <a:lnTo>
                  <a:pt x="913815" y="51701"/>
                </a:lnTo>
                <a:lnTo>
                  <a:pt x="908113" y="45720"/>
                </a:lnTo>
                <a:lnTo>
                  <a:pt x="898867" y="53340"/>
                </a:lnTo>
                <a:lnTo>
                  <a:pt x="904633" y="59969"/>
                </a:lnTo>
                <a:lnTo>
                  <a:pt x="916101" y="72682"/>
                </a:lnTo>
                <a:lnTo>
                  <a:pt x="921829" y="79349"/>
                </a:lnTo>
                <a:lnTo>
                  <a:pt x="924877" y="76301"/>
                </a:lnTo>
                <a:lnTo>
                  <a:pt x="927925" y="74777"/>
                </a:lnTo>
                <a:lnTo>
                  <a:pt x="930973" y="71628"/>
                </a:lnTo>
                <a:close/>
              </a:path>
              <a:path w="1073150" h="143510">
                <a:moveTo>
                  <a:pt x="1004214" y="16764"/>
                </a:moveTo>
                <a:lnTo>
                  <a:pt x="994117" y="9144"/>
                </a:lnTo>
                <a:lnTo>
                  <a:pt x="988568" y="5194"/>
                </a:lnTo>
                <a:lnTo>
                  <a:pt x="982891" y="1524"/>
                </a:lnTo>
                <a:lnTo>
                  <a:pt x="975258" y="9144"/>
                </a:lnTo>
                <a:lnTo>
                  <a:pt x="980948" y="13487"/>
                </a:lnTo>
                <a:lnTo>
                  <a:pt x="986497" y="17526"/>
                </a:lnTo>
                <a:lnTo>
                  <a:pt x="991755" y="21577"/>
                </a:lnTo>
                <a:lnTo>
                  <a:pt x="996607" y="25908"/>
                </a:lnTo>
                <a:lnTo>
                  <a:pt x="1004214" y="16764"/>
                </a:lnTo>
                <a:close/>
              </a:path>
              <a:path w="1073150" h="143510">
                <a:moveTo>
                  <a:pt x="1027074" y="115925"/>
                </a:moveTo>
                <a:lnTo>
                  <a:pt x="1015072" y="109651"/>
                </a:lnTo>
                <a:lnTo>
                  <a:pt x="1004214" y="102222"/>
                </a:lnTo>
                <a:lnTo>
                  <a:pt x="994498" y="93637"/>
                </a:lnTo>
                <a:lnTo>
                  <a:pt x="985926" y="83921"/>
                </a:lnTo>
                <a:lnTo>
                  <a:pt x="993101" y="77825"/>
                </a:lnTo>
                <a:lnTo>
                  <a:pt x="994803" y="76301"/>
                </a:lnTo>
                <a:lnTo>
                  <a:pt x="1000594" y="71107"/>
                </a:lnTo>
                <a:lnTo>
                  <a:pt x="1008430" y="63487"/>
                </a:lnTo>
                <a:lnTo>
                  <a:pt x="1016419" y="54864"/>
                </a:lnTo>
                <a:lnTo>
                  <a:pt x="1007262" y="47244"/>
                </a:lnTo>
                <a:lnTo>
                  <a:pt x="1000379" y="54991"/>
                </a:lnTo>
                <a:lnTo>
                  <a:pt x="993355" y="62306"/>
                </a:lnTo>
                <a:lnTo>
                  <a:pt x="986040" y="69367"/>
                </a:lnTo>
                <a:lnTo>
                  <a:pt x="978319" y="76301"/>
                </a:lnTo>
                <a:lnTo>
                  <a:pt x="974369" y="70104"/>
                </a:lnTo>
                <a:lnTo>
                  <a:pt x="973747" y="69126"/>
                </a:lnTo>
                <a:lnTo>
                  <a:pt x="969302" y="61556"/>
                </a:lnTo>
                <a:lnTo>
                  <a:pt x="965149" y="53708"/>
                </a:lnTo>
                <a:lnTo>
                  <a:pt x="961453" y="45720"/>
                </a:lnTo>
                <a:lnTo>
                  <a:pt x="961453" y="38100"/>
                </a:lnTo>
                <a:lnTo>
                  <a:pt x="1025563" y="38100"/>
                </a:lnTo>
                <a:lnTo>
                  <a:pt x="1025563" y="27432"/>
                </a:lnTo>
                <a:lnTo>
                  <a:pt x="961453" y="27432"/>
                </a:lnTo>
                <a:lnTo>
                  <a:pt x="961453" y="1524"/>
                </a:lnTo>
                <a:lnTo>
                  <a:pt x="949261" y="1524"/>
                </a:lnTo>
                <a:lnTo>
                  <a:pt x="949261" y="27432"/>
                </a:lnTo>
                <a:lnTo>
                  <a:pt x="886675" y="27432"/>
                </a:lnTo>
                <a:lnTo>
                  <a:pt x="886675" y="38100"/>
                </a:lnTo>
                <a:lnTo>
                  <a:pt x="949261" y="38100"/>
                </a:lnTo>
                <a:lnTo>
                  <a:pt x="949159" y="77889"/>
                </a:lnTo>
                <a:lnTo>
                  <a:pt x="932395" y="87566"/>
                </a:lnTo>
                <a:lnTo>
                  <a:pt x="916101" y="96304"/>
                </a:lnTo>
                <a:lnTo>
                  <a:pt x="900353" y="104190"/>
                </a:lnTo>
                <a:lnTo>
                  <a:pt x="885151" y="111353"/>
                </a:lnTo>
                <a:lnTo>
                  <a:pt x="891247" y="123545"/>
                </a:lnTo>
                <a:lnTo>
                  <a:pt x="933564" y="100406"/>
                </a:lnTo>
                <a:lnTo>
                  <a:pt x="949261" y="91541"/>
                </a:lnTo>
                <a:lnTo>
                  <a:pt x="949261" y="125069"/>
                </a:lnTo>
                <a:lnTo>
                  <a:pt x="946213" y="129641"/>
                </a:lnTo>
                <a:lnTo>
                  <a:pt x="927925" y="129641"/>
                </a:lnTo>
                <a:lnTo>
                  <a:pt x="921829" y="128117"/>
                </a:lnTo>
                <a:lnTo>
                  <a:pt x="921829" y="132689"/>
                </a:lnTo>
                <a:lnTo>
                  <a:pt x="923353" y="137261"/>
                </a:lnTo>
                <a:lnTo>
                  <a:pt x="923353" y="140309"/>
                </a:lnTo>
                <a:lnTo>
                  <a:pt x="929449" y="140309"/>
                </a:lnTo>
                <a:lnTo>
                  <a:pt x="935545" y="141833"/>
                </a:lnTo>
                <a:lnTo>
                  <a:pt x="943165" y="141833"/>
                </a:lnTo>
                <a:lnTo>
                  <a:pt x="951153" y="140462"/>
                </a:lnTo>
                <a:lnTo>
                  <a:pt x="956881" y="136499"/>
                </a:lnTo>
                <a:lnTo>
                  <a:pt x="960310" y="130263"/>
                </a:lnTo>
                <a:lnTo>
                  <a:pt x="960386" y="129641"/>
                </a:lnTo>
                <a:lnTo>
                  <a:pt x="961453" y="122021"/>
                </a:lnTo>
                <a:lnTo>
                  <a:pt x="961453" y="91541"/>
                </a:lnTo>
                <a:lnTo>
                  <a:pt x="961453" y="70104"/>
                </a:lnTo>
                <a:lnTo>
                  <a:pt x="972667" y="87363"/>
                </a:lnTo>
                <a:lnTo>
                  <a:pt x="985723" y="102577"/>
                </a:lnTo>
                <a:lnTo>
                  <a:pt x="1000760" y="116078"/>
                </a:lnTo>
                <a:lnTo>
                  <a:pt x="1017930" y="128117"/>
                </a:lnTo>
                <a:lnTo>
                  <a:pt x="1020991" y="125069"/>
                </a:lnTo>
                <a:lnTo>
                  <a:pt x="1027074" y="115925"/>
                </a:lnTo>
                <a:close/>
              </a:path>
              <a:path w="1073150" h="143510">
                <a:moveTo>
                  <a:pt x="1072896" y="105257"/>
                </a:moveTo>
                <a:lnTo>
                  <a:pt x="1060704" y="105257"/>
                </a:lnTo>
                <a:lnTo>
                  <a:pt x="1051560" y="143357"/>
                </a:lnTo>
                <a:lnTo>
                  <a:pt x="1060704" y="143357"/>
                </a:lnTo>
                <a:lnTo>
                  <a:pt x="1072896" y="10525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9" name="object 7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940748" y="6296215"/>
            <a:ext cx="1809940" cy="14335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854511" y="6296215"/>
            <a:ext cx="1222438" cy="14335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329118" y="7177951"/>
            <a:ext cx="996505" cy="144970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1319974" y="7621905"/>
            <a:ext cx="337820" cy="143510"/>
            <a:chOff x="1319974" y="7621905"/>
            <a:chExt cx="337820" cy="143510"/>
          </a:xfrm>
        </p:grpSpPr>
        <p:pic>
          <p:nvPicPr>
            <p:cNvPr id="83" name="object 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19974" y="7621905"/>
              <a:ext cx="289941" cy="141922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635823" y="7727162"/>
              <a:ext cx="21590" cy="38735"/>
            </a:xfrm>
            <a:custGeom>
              <a:avLst/>
              <a:gdLst/>
              <a:ahLst/>
              <a:cxnLst/>
              <a:rect l="l" t="t" r="r" b="b"/>
              <a:pathLst>
                <a:path w="21589" h="38734">
                  <a:moveTo>
                    <a:pt x="21424" y="0"/>
                  </a:moveTo>
                  <a:lnTo>
                    <a:pt x="7619" y="0"/>
                  </a:lnTo>
                  <a:lnTo>
                    <a:pt x="0" y="38188"/>
                  </a:lnTo>
                  <a:lnTo>
                    <a:pt x="9143" y="38188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/>
          <p:cNvGrpSpPr/>
          <p:nvPr/>
        </p:nvGrpSpPr>
        <p:grpSpPr>
          <a:xfrm>
            <a:off x="1762505" y="7620381"/>
            <a:ext cx="1515745" cy="145415"/>
            <a:chOff x="1762505" y="7620381"/>
            <a:chExt cx="1515745" cy="145415"/>
          </a:xfrm>
        </p:grpSpPr>
        <p:pic>
          <p:nvPicPr>
            <p:cNvPr id="86" name="object 8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62505" y="7620381"/>
              <a:ext cx="1323213" cy="14497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088767" y="7628255"/>
              <a:ext cx="189865" cy="137160"/>
            </a:xfrm>
            <a:custGeom>
              <a:avLst/>
              <a:gdLst/>
              <a:ahLst/>
              <a:cxnLst/>
              <a:rect l="l" t="t" r="r" b="b"/>
              <a:pathLst>
                <a:path w="189864" h="137159">
                  <a:moveTo>
                    <a:pt x="76288" y="65379"/>
                  </a:moveTo>
                  <a:lnTo>
                    <a:pt x="65620" y="65379"/>
                  </a:lnTo>
                  <a:lnTo>
                    <a:pt x="65620" y="74523"/>
                  </a:lnTo>
                  <a:lnTo>
                    <a:pt x="76288" y="74523"/>
                  </a:lnTo>
                  <a:lnTo>
                    <a:pt x="76288" y="65379"/>
                  </a:lnTo>
                  <a:close/>
                </a:path>
                <a:path w="189864" h="137159">
                  <a:moveTo>
                    <a:pt x="119062" y="0"/>
                  </a:moveTo>
                  <a:lnTo>
                    <a:pt x="22860" y="0"/>
                  </a:lnTo>
                  <a:lnTo>
                    <a:pt x="22860" y="7620"/>
                  </a:lnTo>
                  <a:lnTo>
                    <a:pt x="22860" y="15240"/>
                  </a:lnTo>
                  <a:lnTo>
                    <a:pt x="22860" y="21590"/>
                  </a:lnTo>
                  <a:lnTo>
                    <a:pt x="22860" y="30480"/>
                  </a:lnTo>
                  <a:lnTo>
                    <a:pt x="22860" y="36830"/>
                  </a:lnTo>
                  <a:lnTo>
                    <a:pt x="22860" y="40640"/>
                  </a:lnTo>
                  <a:lnTo>
                    <a:pt x="32004" y="40640"/>
                  </a:lnTo>
                  <a:lnTo>
                    <a:pt x="32004" y="36830"/>
                  </a:lnTo>
                  <a:lnTo>
                    <a:pt x="109816" y="36830"/>
                  </a:lnTo>
                  <a:lnTo>
                    <a:pt x="109816" y="40995"/>
                  </a:lnTo>
                  <a:lnTo>
                    <a:pt x="119062" y="40995"/>
                  </a:lnTo>
                  <a:lnTo>
                    <a:pt x="119062" y="36830"/>
                  </a:lnTo>
                  <a:lnTo>
                    <a:pt x="119062" y="36423"/>
                  </a:lnTo>
                  <a:lnTo>
                    <a:pt x="119062" y="30480"/>
                  </a:lnTo>
                  <a:lnTo>
                    <a:pt x="32004" y="30480"/>
                  </a:lnTo>
                  <a:lnTo>
                    <a:pt x="32004" y="21590"/>
                  </a:lnTo>
                  <a:lnTo>
                    <a:pt x="109816" y="21590"/>
                  </a:lnTo>
                  <a:lnTo>
                    <a:pt x="109816" y="30226"/>
                  </a:lnTo>
                  <a:lnTo>
                    <a:pt x="119062" y="30226"/>
                  </a:lnTo>
                  <a:lnTo>
                    <a:pt x="119062" y="21590"/>
                  </a:lnTo>
                  <a:lnTo>
                    <a:pt x="119062" y="21082"/>
                  </a:lnTo>
                  <a:lnTo>
                    <a:pt x="119062" y="15240"/>
                  </a:lnTo>
                  <a:lnTo>
                    <a:pt x="32004" y="15240"/>
                  </a:lnTo>
                  <a:lnTo>
                    <a:pt x="32004" y="7620"/>
                  </a:lnTo>
                  <a:lnTo>
                    <a:pt x="109816" y="7620"/>
                  </a:lnTo>
                  <a:lnTo>
                    <a:pt x="109816" y="14986"/>
                  </a:lnTo>
                  <a:lnTo>
                    <a:pt x="119062" y="14986"/>
                  </a:lnTo>
                  <a:lnTo>
                    <a:pt x="119062" y="7620"/>
                  </a:lnTo>
                  <a:lnTo>
                    <a:pt x="119062" y="7366"/>
                  </a:lnTo>
                  <a:lnTo>
                    <a:pt x="119062" y="0"/>
                  </a:lnTo>
                  <a:close/>
                </a:path>
                <a:path w="189864" h="137159">
                  <a:moveTo>
                    <a:pt x="120586" y="65379"/>
                  </a:moveTo>
                  <a:lnTo>
                    <a:pt x="109816" y="65379"/>
                  </a:lnTo>
                  <a:lnTo>
                    <a:pt x="109816" y="74523"/>
                  </a:lnTo>
                  <a:lnTo>
                    <a:pt x="120586" y="74523"/>
                  </a:lnTo>
                  <a:lnTo>
                    <a:pt x="120586" y="65379"/>
                  </a:lnTo>
                  <a:close/>
                </a:path>
                <a:path w="189864" h="137159">
                  <a:moveTo>
                    <a:pt x="141922" y="123291"/>
                  </a:moveTo>
                  <a:lnTo>
                    <a:pt x="76288" y="123291"/>
                  </a:lnTo>
                  <a:lnTo>
                    <a:pt x="76288" y="114147"/>
                  </a:lnTo>
                  <a:lnTo>
                    <a:pt x="134302" y="114147"/>
                  </a:lnTo>
                  <a:lnTo>
                    <a:pt x="134302" y="106527"/>
                  </a:lnTo>
                  <a:lnTo>
                    <a:pt x="76288" y="106527"/>
                  </a:lnTo>
                  <a:lnTo>
                    <a:pt x="76288" y="99060"/>
                  </a:lnTo>
                  <a:lnTo>
                    <a:pt x="109816" y="99060"/>
                  </a:lnTo>
                  <a:lnTo>
                    <a:pt x="109816" y="101955"/>
                  </a:lnTo>
                  <a:lnTo>
                    <a:pt x="120586" y="101955"/>
                  </a:lnTo>
                  <a:lnTo>
                    <a:pt x="120586" y="99060"/>
                  </a:lnTo>
                  <a:lnTo>
                    <a:pt x="120586" y="98907"/>
                  </a:lnTo>
                  <a:lnTo>
                    <a:pt x="120586" y="91440"/>
                  </a:lnTo>
                  <a:lnTo>
                    <a:pt x="32004" y="91440"/>
                  </a:lnTo>
                  <a:lnTo>
                    <a:pt x="32004" y="82550"/>
                  </a:lnTo>
                  <a:lnTo>
                    <a:pt x="65620" y="82550"/>
                  </a:lnTo>
                  <a:lnTo>
                    <a:pt x="65620" y="91287"/>
                  </a:lnTo>
                  <a:lnTo>
                    <a:pt x="76288" y="91287"/>
                  </a:lnTo>
                  <a:lnTo>
                    <a:pt x="76288" y="82550"/>
                  </a:lnTo>
                  <a:lnTo>
                    <a:pt x="109816" y="82550"/>
                  </a:lnTo>
                  <a:lnTo>
                    <a:pt x="109816" y="91287"/>
                  </a:lnTo>
                  <a:lnTo>
                    <a:pt x="120586" y="91287"/>
                  </a:lnTo>
                  <a:lnTo>
                    <a:pt x="120586" y="82550"/>
                  </a:lnTo>
                  <a:lnTo>
                    <a:pt x="120586" y="82143"/>
                  </a:lnTo>
                  <a:lnTo>
                    <a:pt x="120586" y="74930"/>
                  </a:lnTo>
                  <a:lnTo>
                    <a:pt x="32004" y="74930"/>
                  </a:lnTo>
                  <a:lnTo>
                    <a:pt x="32004" y="64770"/>
                  </a:lnTo>
                  <a:lnTo>
                    <a:pt x="120586" y="64770"/>
                  </a:lnTo>
                  <a:lnTo>
                    <a:pt x="120586" y="59690"/>
                  </a:lnTo>
                  <a:lnTo>
                    <a:pt x="21336" y="59690"/>
                  </a:lnTo>
                  <a:lnTo>
                    <a:pt x="21336" y="64770"/>
                  </a:lnTo>
                  <a:lnTo>
                    <a:pt x="21336" y="74930"/>
                  </a:lnTo>
                  <a:lnTo>
                    <a:pt x="21336" y="82550"/>
                  </a:lnTo>
                  <a:lnTo>
                    <a:pt x="21336" y="91440"/>
                  </a:lnTo>
                  <a:lnTo>
                    <a:pt x="21336" y="99060"/>
                  </a:lnTo>
                  <a:lnTo>
                    <a:pt x="21336" y="101600"/>
                  </a:lnTo>
                  <a:lnTo>
                    <a:pt x="32004" y="101600"/>
                  </a:lnTo>
                  <a:lnTo>
                    <a:pt x="32004" y="99060"/>
                  </a:lnTo>
                  <a:lnTo>
                    <a:pt x="65620" y="99060"/>
                  </a:lnTo>
                  <a:lnTo>
                    <a:pt x="65620" y="106527"/>
                  </a:lnTo>
                  <a:lnTo>
                    <a:pt x="7620" y="106527"/>
                  </a:lnTo>
                  <a:lnTo>
                    <a:pt x="7620" y="114147"/>
                  </a:lnTo>
                  <a:lnTo>
                    <a:pt x="65620" y="114147"/>
                  </a:lnTo>
                  <a:lnTo>
                    <a:pt x="65620" y="123291"/>
                  </a:lnTo>
                  <a:lnTo>
                    <a:pt x="0" y="123291"/>
                  </a:lnTo>
                  <a:lnTo>
                    <a:pt x="0" y="131000"/>
                  </a:lnTo>
                  <a:lnTo>
                    <a:pt x="141922" y="131000"/>
                  </a:lnTo>
                  <a:lnTo>
                    <a:pt x="141922" y="123291"/>
                  </a:lnTo>
                  <a:close/>
                </a:path>
                <a:path w="189864" h="137159">
                  <a:moveTo>
                    <a:pt x="141922" y="44043"/>
                  </a:moveTo>
                  <a:lnTo>
                    <a:pt x="1524" y="44043"/>
                  </a:lnTo>
                  <a:lnTo>
                    <a:pt x="1524" y="51663"/>
                  </a:lnTo>
                  <a:lnTo>
                    <a:pt x="141922" y="51663"/>
                  </a:lnTo>
                  <a:lnTo>
                    <a:pt x="141922" y="44043"/>
                  </a:lnTo>
                  <a:close/>
                </a:path>
                <a:path w="189864" h="137159">
                  <a:moveTo>
                    <a:pt x="189255" y="98907"/>
                  </a:moveTo>
                  <a:lnTo>
                    <a:pt x="175437" y="98907"/>
                  </a:lnTo>
                  <a:lnTo>
                    <a:pt x="166306" y="137096"/>
                  </a:lnTo>
                  <a:lnTo>
                    <a:pt x="176961" y="137096"/>
                  </a:lnTo>
                  <a:lnTo>
                    <a:pt x="189255" y="9890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8" name="object 8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392423" y="7620381"/>
            <a:ext cx="2831020" cy="14497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328790" y="7620381"/>
            <a:ext cx="280797" cy="144970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327594" y="7840027"/>
            <a:ext cx="624205" cy="146685"/>
          </a:xfrm>
          <a:custGeom>
            <a:avLst/>
            <a:gdLst/>
            <a:ahLst/>
            <a:cxnLst/>
            <a:rect l="l" t="t" r="r" b="b"/>
            <a:pathLst>
              <a:path w="624205" h="146684">
                <a:moveTo>
                  <a:pt x="44196" y="10769"/>
                </a:moveTo>
                <a:lnTo>
                  <a:pt x="0" y="10769"/>
                </a:lnTo>
                <a:lnTo>
                  <a:pt x="0" y="146494"/>
                </a:lnTo>
                <a:lnTo>
                  <a:pt x="10668" y="146494"/>
                </a:lnTo>
                <a:lnTo>
                  <a:pt x="10668" y="19913"/>
                </a:lnTo>
                <a:lnTo>
                  <a:pt x="32004" y="19913"/>
                </a:lnTo>
                <a:lnTo>
                  <a:pt x="27711" y="32804"/>
                </a:lnTo>
                <a:lnTo>
                  <a:pt x="24003" y="44107"/>
                </a:lnTo>
                <a:lnTo>
                  <a:pt x="20853" y="54000"/>
                </a:lnTo>
                <a:lnTo>
                  <a:pt x="18288" y="62585"/>
                </a:lnTo>
                <a:lnTo>
                  <a:pt x="23431" y="69430"/>
                </a:lnTo>
                <a:lnTo>
                  <a:pt x="27432" y="76111"/>
                </a:lnTo>
                <a:lnTo>
                  <a:pt x="30289" y="82524"/>
                </a:lnTo>
                <a:lnTo>
                  <a:pt x="32004" y="88493"/>
                </a:lnTo>
                <a:lnTo>
                  <a:pt x="33515" y="100812"/>
                </a:lnTo>
                <a:lnTo>
                  <a:pt x="32004" y="106870"/>
                </a:lnTo>
                <a:lnTo>
                  <a:pt x="24384" y="108394"/>
                </a:lnTo>
                <a:lnTo>
                  <a:pt x="21336" y="109918"/>
                </a:lnTo>
                <a:lnTo>
                  <a:pt x="16764" y="108394"/>
                </a:lnTo>
                <a:lnTo>
                  <a:pt x="12192" y="108394"/>
                </a:lnTo>
                <a:lnTo>
                  <a:pt x="13716" y="111442"/>
                </a:lnTo>
                <a:lnTo>
                  <a:pt x="13817" y="116230"/>
                </a:lnTo>
                <a:lnTo>
                  <a:pt x="15240" y="119062"/>
                </a:lnTo>
                <a:lnTo>
                  <a:pt x="19812" y="120586"/>
                </a:lnTo>
                <a:lnTo>
                  <a:pt x="24384" y="120586"/>
                </a:lnTo>
                <a:lnTo>
                  <a:pt x="28956" y="119062"/>
                </a:lnTo>
                <a:lnTo>
                  <a:pt x="36664" y="116230"/>
                </a:lnTo>
                <a:lnTo>
                  <a:pt x="41529" y="110109"/>
                </a:lnTo>
                <a:lnTo>
                  <a:pt x="41567" y="109918"/>
                </a:lnTo>
                <a:lnTo>
                  <a:pt x="43522" y="100774"/>
                </a:lnTo>
                <a:lnTo>
                  <a:pt x="30480" y="61061"/>
                </a:lnTo>
                <a:lnTo>
                  <a:pt x="33693" y="50787"/>
                </a:lnTo>
                <a:lnTo>
                  <a:pt x="36753" y="40500"/>
                </a:lnTo>
                <a:lnTo>
                  <a:pt x="40119" y="30200"/>
                </a:lnTo>
                <a:lnTo>
                  <a:pt x="44196" y="19913"/>
                </a:lnTo>
                <a:lnTo>
                  <a:pt x="44196" y="10769"/>
                </a:lnTo>
                <a:close/>
              </a:path>
              <a:path w="624205" h="146684">
                <a:moveTo>
                  <a:pt x="135826" y="129730"/>
                </a:moveTo>
                <a:lnTo>
                  <a:pt x="126974" y="125780"/>
                </a:lnTo>
                <a:lnTo>
                  <a:pt x="118821" y="120967"/>
                </a:lnTo>
                <a:lnTo>
                  <a:pt x="111518" y="115595"/>
                </a:lnTo>
                <a:lnTo>
                  <a:pt x="105244" y="109918"/>
                </a:lnTo>
                <a:lnTo>
                  <a:pt x="111264" y="105333"/>
                </a:lnTo>
                <a:lnTo>
                  <a:pt x="115468" y="102298"/>
                </a:lnTo>
                <a:lnTo>
                  <a:pt x="117868" y="100584"/>
                </a:lnTo>
                <a:lnTo>
                  <a:pt x="132778" y="90017"/>
                </a:lnTo>
                <a:lnTo>
                  <a:pt x="125158" y="80873"/>
                </a:lnTo>
                <a:lnTo>
                  <a:pt x="118237" y="87210"/>
                </a:lnTo>
                <a:lnTo>
                  <a:pt x="111353" y="92697"/>
                </a:lnTo>
                <a:lnTo>
                  <a:pt x="104482" y="97637"/>
                </a:lnTo>
                <a:lnTo>
                  <a:pt x="97624" y="102298"/>
                </a:lnTo>
                <a:lnTo>
                  <a:pt x="94208" y="96520"/>
                </a:lnTo>
                <a:lnTo>
                  <a:pt x="90957" y="90601"/>
                </a:lnTo>
                <a:lnTo>
                  <a:pt x="87972" y="84429"/>
                </a:lnTo>
                <a:lnTo>
                  <a:pt x="85432" y="77825"/>
                </a:lnTo>
                <a:lnTo>
                  <a:pt x="109816" y="77825"/>
                </a:lnTo>
                <a:lnTo>
                  <a:pt x="109816" y="82397"/>
                </a:lnTo>
                <a:lnTo>
                  <a:pt x="120484" y="82397"/>
                </a:lnTo>
                <a:lnTo>
                  <a:pt x="120484" y="10769"/>
                </a:lnTo>
                <a:lnTo>
                  <a:pt x="109816" y="10769"/>
                </a:lnTo>
                <a:lnTo>
                  <a:pt x="109816" y="21437"/>
                </a:lnTo>
                <a:lnTo>
                  <a:pt x="109816" y="39725"/>
                </a:lnTo>
                <a:lnTo>
                  <a:pt x="109816" y="48869"/>
                </a:lnTo>
                <a:lnTo>
                  <a:pt x="109816" y="68681"/>
                </a:lnTo>
                <a:lnTo>
                  <a:pt x="62572" y="68681"/>
                </a:lnTo>
                <a:lnTo>
                  <a:pt x="62572" y="48869"/>
                </a:lnTo>
                <a:lnTo>
                  <a:pt x="109816" y="48869"/>
                </a:lnTo>
                <a:lnTo>
                  <a:pt x="109816" y="39725"/>
                </a:lnTo>
                <a:lnTo>
                  <a:pt x="62572" y="39725"/>
                </a:lnTo>
                <a:lnTo>
                  <a:pt x="62572" y="21437"/>
                </a:lnTo>
                <a:lnTo>
                  <a:pt x="109816" y="21437"/>
                </a:lnTo>
                <a:lnTo>
                  <a:pt x="109816" y="10769"/>
                </a:lnTo>
                <a:lnTo>
                  <a:pt x="51816" y="10769"/>
                </a:lnTo>
                <a:lnTo>
                  <a:pt x="51816" y="129730"/>
                </a:lnTo>
                <a:lnTo>
                  <a:pt x="50292" y="132778"/>
                </a:lnTo>
                <a:lnTo>
                  <a:pt x="47244" y="134302"/>
                </a:lnTo>
                <a:lnTo>
                  <a:pt x="56476" y="144970"/>
                </a:lnTo>
                <a:lnTo>
                  <a:pt x="59524" y="141922"/>
                </a:lnTo>
                <a:lnTo>
                  <a:pt x="62572" y="140398"/>
                </a:lnTo>
                <a:lnTo>
                  <a:pt x="88480" y="126682"/>
                </a:lnTo>
                <a:lnTo>
                  <a:pt x="88480" y="114490"/>
                </a:lnTo>
                <a:lnTo>
                  <a:pt x="80784" y="118783"/>
                </a:lnTo>
                <a:lnTo>
                  <a:pt x="73812" y="122491"/>
                </a:lnTo>
                <a:lnTo>
                  <a:pt x="67691" y="125641"/>
                </a:lnTo>
                <a:lnTo>
                  <a:pt x="62572" y="128206"/>
                </a:lnTo>
                <a:lnTo>
                  <a:pt x="62572" y="77825"/>
                </a:lnTo>
                <a:lnTo>
                  <a:pt x="74777" y="77825"/>
                </a:lnTo>
                <a:lnTo>
                  <a:pt x="82435" y="97294"/>
                </a:lnTo>
                <a:lnTo>
                  <a:pt x="93827" y="114300"/>
                </a:lnTo>
                <a:lnTo>
                  <a:pt x="108661" y="128714"/>
                </a:lnTo>
                <a:lnTo>
                  <a:pt x="126682" y="140398"/>
                </a:lnTo>
                <a:lnTo>
                  <a:pt x="129730" y="137350"/>
                </a:lnTo>
                <a:lnTo>
                  <a:pt x="132778" y="132778"/>
                </a:lnTo>
                <a:lnTo>
                  <a:pt x="135826" y="129730"/>
                </a:lnTo>
                <a:close/>
              </a:path>
              <a:path w="624205" h="146684">
                <a:moveTo>
                  <a:pt x="230403" y="56489"/>
                </a:moveTo>
                <a:lnTo>
                  <a:pt x="193840" y="56489"/>
                </a:lnTo>
                <a:lnTo>
                  <a:pt x="193840" y="36677"/>
                </a:lnTo>
                <a:lnTo>
                  <a:pt x="224307" y="36677"/>
                </a:lnTo>
                <a:lnTo>
                  <a:pt x="224307" y="26009"/>
                </a:lnTo>
                <a:lnTo>
                  <a:pt x="193840" y="26009"/>
                </a:lnTo>
                <a:lnTo>
                  <a:pt x="193840" y="4572"/>
                </a:lnTo>
                <a:lnTo>
                  <a:pt x="181546" y="4572"/>
                </a:lnTo>
                <a:lnTo>
                  <a:pt x="181546" y="26009"/>
                </a:lnTo>
                <a:lnTo>
                  <a:pt x="164782" y="26009"/>
                </a:lnTo>
                <a:lnTo>
                  <a:pt x="169354" y="12293"/>
                </a:lnTo>
                <a:lnTo>
                  <a:pt x="158686" y="9245"/>
                </a:lnTo>
                <a:lnTo>
                  <a:pt x="155841" y="19278"/>
                </a:lnTo>
                <a:lnTo>
                  <a:pt x="152019" y="28867"/>
                </a:lnTo>
                <a:lnTo>
                  <a:pt x="147320" y="38188"/>
                </a:lnTo>
                <a:lnTo>
                  <a:pt x="141922" y="47345"/>
                </a:lnTo>
                <a:lnTo>
                  <a:pt x="146494" y="48869"/>
                </a:lnTo>
                <a:lnTo>
                  <a:pt x="152590" y="51917"/>
                </a:lnTo>
                <a:lnTo>
                  <a:pt x="155638" y="47345"/>
                </a:lnTo>
                <a:lnTo>
                  <a:pt x="158686" y="41249"/>
                </a:lnTo>
                <a:lnTo>
                  <a:pt x="160210" y="36677"/>
                </a:lnTo>
                <a:lnTo>
                  <a:pt x="181546" y="36677"/>
                </a:lnTo>
                <a:lnTo>
                  <a:pt x="181546" y="56489"/>
                </a:lnTo>
                <a:lnTo>
                  <a:pt x="140398" y="56489"/>
                </a:lnTo>
                <a:lnTo>
                  <a:pt x="140398" y="65633"/>
                </a:lnTo>
                <a:lnTo>
                  <a:pt x="181546" y="65633"/>
                </a:lnTo>
                <a:lnTo>
                  <a:pt x="181546" y="82397"/>
                </a:lnTo>
                <a:lnTo>
                  <a:pt x="151066" y="82397"/>
                </a:lnTo>
                <a:lnTo>
                  <a:pt x="151066" y="134302"/>
                </a:lnTo>
                <a:lnTo>
                  <a:pt x="161734" y="134302"/>
                </a:lnTo>
                <a:lnTo>
                  <a:pt x="161734" y="91541"/>
                </a:lnTo>
                <a:lnTo>
                  <a:pt x="181546" y="91541"/>
                </a:lnTo>
                <a:lnTo>
                  <a:pt x="181546" y="144970"/>
                </a:lnTo>
                <a:lnTo>
                  <a:pt x="193840" y="144970"/>
                </a:lnTo>
                <a:lnTo>
                  <a:pt x="193840" y="91541"/>
                </a:lnTo>
                <a:lnTo>
                  <a:pt x="213639" y="91541"/>
                </a:lnTo>
                <a:lnTo>
                  <a:pt x="213639" y="119062"/>
                </a:lnTo>
                <a:lnTo>
                  <a:pt x="212115" y="122110"/>
                </a:lnTo>
                <a:lnTo>
                  <a:pt x="196875" y="122110"/>
                </a:lnTo>
                <a:lnTo>
                  <a:pt x="196875" y="125158"/>
                </a:lnTo>
                <a:lnTo>
                  <a:pt x="198399" y="128206"/>
                </a:lnTo>
                <a:lnTo>
                  <a:pt x="198399" y="131254"/>
                </a:lnTo>
                <a:lnTo>
                  <a:pt x="219735" y="131254"/>
                </a:lnTo>
                <a:lnTo>
                  <a:pt x="224307" y="126682"/>
                </a:lnTo>
                <a:lnTo>
                  <a:pt x="224307" y="91541"/>
                </a:lnTo>
                <a:lnTo>
                  <a:pt x="224307" y="82397"/>
                </a:lnTo>
                <a:lnTo>
                  <a:pt x="193840" y="82397"/>
                </a:lnTo>
                <a:lnTo>
                  <a:pt x="193840" y="65633"/>
                </a:lnTo>
                <a:lnTo>
                  <a:pt x="230403" y="65633"/>
                </a:lnTo>
                <a:lnTo>
                  <a:pt x="230403" y="56489"/>
                </a:lnTo>
                <a:close/>
              </a:path>
              <a:path w="624205" h="146684">
                <a:moveTo>
                  <a:pt x="247167" y="18389"/>
                </a:moveTo>
                <a:lnTo>
                  <a:pt x="236499" y="18389"/>
                </a:lnTo>
                <a:lnTo>
                  <a:pt x="236499" y="106870"/>
                </a:lnTo>
                <a:lnTo>
                  <a:pt x="247167" y="106870"/>
                </a:lnTo>
                <a:lnTo>
                  <a:pt x="247167" y="18389"/>
                </a:lnTo>
                <a:close/>
              </a:path>
              <a:path w="624205" h="146684">
                <a:moveTo>
                  <a:pt x="274701" y="4572"/>
                </a:moveTo>
                <a:lnTo>
                  <a:pt x="264033" y="4572"/>
                </a:lnTo>
                <a:lnTo>
                  <a:pt x="264033" y="126682"/>
                </a:lnTo>
                <a:lnTo>
                  <a:pt x="260985" y="131254"/>
                </a:lnTo>
                <a:lnTo>
                  <a:pt x="250215" y="131254"/>
                </a:lnTo>
                <a:lnTo>
                  <a:pt x="244119" y="129730"/>
                </a:lnTo>
                <a:lnTo>
                  <a:pt x="236499" y="129730"/>
                </a:lnTo>
                <a:lnTo>
                  <a:pt x="238023" y="134302"/>
                </a:lnTo>
                <a:lnTo>
                  <a:pt x="238023" y="138874"/>
                </a:lnTo>
                <a:lnTo>
                  <a:pt x="239547" y="141922"/>
                </a:lnTo>
                <a:lnTo>
                  <a:pt x="257937" y="141922"/>
                </a:lnTo>
                <a:lnTo>
                  <a:pt x="265696" y="140766"/>
                </a:lnTo>
                <a:lnTo>
                  <a:pt x="270891" y="137160"/>
                </a:lnTo>
                <a:lnTo>
                  <a:pt x="273672" y="131254"/>
                </a:lnTo>
                <a:lnTo>
                  <a:pt x="273786" y="131000"/>
                </a:lnTo>
                <a:lnTo>
                  <a:pt x="274701" y="122110"/>
                </a:lnTo>
                <a:lnTo>
                  <a:pt x="274701" y="4572"/>
                </a:lnTo>
                <a:close/>
              </a:path>
              <a:path w="624205" h="146684">
                <a:moveTo>
                  <a:pt x="318897" y="88493"/>
                </a:moveTo>
                <a:lnTo>
                  <a:pt x="314325" y="86969"/>
                </a:lnTo>
                <a:lnTo>
                  <a:pt x="311264" y="85445"/>
                </a:lnTo>
                <a:lnTo>
                  <a:pt x="306705" y="83921"/>
                </a:lnTo>
                <a:lnTo>
                  <a:pt x="303250" y="98577"/>
                </a:lnTo>
                <a:lnTo>
                  <a:pt x="299593" y="112966"/>
                </a:lnTo>
                <a:lnTo>
                  <a:pt x="295770" y="126669"/>
                </a:lnTo>
                <a:lnTo>
                  <a:pt x="291465" y="140398"/>
                </a:lnTo>
                <a:lnTo>
                  <a:pt x="303657" y="143446"/>
                </a:lnTo>
                <a:lnTo>
                  <a:pt x="308013" y="128689"/>
                </a:lnTo>
                <a:lnTo>
                  <a:pt x="311848" y="114871"/>
                </a:lnTo>
                <a:lnTo>
                  <a:pt x="318897" y="88493"/>
                </a:lnTo>
                <a:close/>
              </a:path>
              <a:path w="624205" h="146684">
                <a:moveTo>
                  <a:pt x="318897" y="61061"/>
                </a:moveTo>
                <a:lnTo>
                  <a:pt x="312293" y="55638"/>
                </a:lnTo>
                <a:lnTo>
                  <a:pt x="306133" y="50774"/>
                </a:lnTo>
                <a:lnTo>
                  <a:pt x="300240" y="46494"/>
                </a:lnTo>
                <a:lnTo>
                  <a:pt x="294513" y="42773"/>
                </a:lnTo>
                <a:lnTo>
                  <a:pt x="286893" y="50393"/>
                </a:lnTo>
                <a:lnTo>
                  <a:pt x="291744" y="54140"/>
                </a:lnTo>
                <a:lnTo>
                  <a:pt x="297180" y="58585"/>
                </a:lnTo>
                <a:lnTo>
                  <a:pt x="303174" y="63906"/>
                </a:lnTo>
                <a:lnTo>
                  <a:pt x="309753" y="70205"/>
                </a:lnTo>
                <a:lnTo>
                  <a:pt x="312788" y="68681"/>
                </a:lnTo>
                <a:lnTo>
                  <a:pt x="315849" y="65633"/>
                </a:lnTo>
                <a:lnTo>
                  <a:pt x="318897" y="61061"/>
                </a:lnTo>
                <a:close/>
              </a:path>
              <a:path w="624205" h="146684">
                <a:moveTo>
                  <a:pt x="323469" y="26009"/>
                </a:moveTo>
                <a:lnTo>
                  <a:pt x="316890" y="20345"/>
                </a:lnTo>
                <a:lnTo>
                  <a:pt x="310883" y="14960"/>
                </a:lnTo>
                <a:lnTo>
                  <a:pt x="305460" y="10160"/>
                </a:lnTo>
                <a:lnTo>
                  <a:pt x="300609" y="6197"/>
                </a:lnTo>
                <a:lnTo>
                  <a:pt x="292989" y="13817"/>
                </a:lnTo>
                <a:lnTo>
                  <a:pt x="297815" y="17780"/>
                </a:lnTo>
                <a:lnTo>
                  <a:pt x="303085" y="22580"/>
                </a:lnTo>
                <a:lnTo>
                  <a:pt x="308622" y="27965"/>
                </a:lnTo>
                <a:lnTo>
                  <a:pt x="314325" y="33629"/>
                </a:lnTo>
                <a:lnTo>
                  <a:pt x="323469" y="26009"/>
                </a:lnTo>
                <a:close/>
              </a:path>
              <a:path w="624205" h="146684">
                <a:moveTo>
                  <a:pt x="349465" y="77825"/>
                </a:moveTo>
                <a:lnTo>
                  <a:pt x="338797" y="77825"/>
                </a:lnTo>
                <a:lnTo>
                  <a:pt x="338480" y="90436"/>
                </a:lnTo>
                <a:lnTo>
                  <a:pt x="337464" y="100926"/>
                </a:lnTo>
                <a:lnTo>
                  <a:pt x="312788" y="135826"/>
                </a:lnTo>
                <a:lnTo>
                  <a:pt x="314325" y="138874"/>
                </a:lnTo>
                <a:lnTo>
                  <a:pt x="317373" y="141922"/>
                </a:lnTo>
                <a:lnTo>
                  <a:pt x="318897" y="144970"/>
                </a:lnTo>
                <a:lnTo>
                  <a:pt x="327253" y="140119"/>
                </a:lnTo>
                <a:lnTo>
                  <a:pt x="348132" y="104584"/>
                </a:lnTo>
                <a:lnTo>
                  <a:pt x="349148" y="92506"/>
                </a:lnTo>
                <a:lnTo>
                  <a:pt x="349465" y="77825"/>
                </a:lnTo>
                <a:close/>
              </a:path>
              <a:path w="624205" h="146684">
                <a:moveTo>
                  <a:pt x="376897" y="77825"/>
                </a:moveTo>
                <a:lnTo>
                  <a:pt x="366229" y="77825"/>
                </a:lnTo>
                <a:lnTo>
                  <a:pt x="366229" y="141922"/>
                </a:lnTo>
                <a:lnTo>
                  <a:pt x="376897" y="141922"/>
                </a:lnTo>
                <a:lnTo>
                  <a:pt x="376897" y="77825"/>
                </a:lnTo>
                <a:close/>
              </a:path>
              <a:path w="624205" h="146684">
                <a:moveTo>
                  <a:pt x="425767" y="21437"/>
                </a:moveTo>
                <a:lnTo>
                  <a:pt x="376897" y="21437"/>
                </a:lnTo>
                <a:lnTo>
                  <a:pt x="384530" y="16865"/>
                </a:lnTo>
                <a:lnTo>
                  <a:pt x="379945" y="10769"/>
                </a:lnTo>
                <a:lnTo>
                  <a:pt x="375373" y="4572"/>
                </a:lnTo>
                <a:lnTo>
                  <a:pt x="372325" y="0"/>
                </a:lnTo>
                <a:lnTo>
                  <a:pt x="363181" y="6197"/>
                </a:lnTo>
                <a:lnTo>
                  <a:pt x="369290" y="15341"/>
                </a:lnTo>
                <a:lnTo>
                  <a:pt x="372325" y="21437"/>
                </a:lnTo>
                <a:lnTo>
                  <a:pt x="326605" y="21437"/>
                </a:lnTo>
                <a:lnTo>
                  <a:pt x="326605" y="32105"/>
                </a:lnTo>
                <a:lnTo>
                  <a:pt x="358609" y="32105"/>
                </a:lnTo>
                <a:lnTo>
                  <a:pt x="353771" y="38684"/>
                </a:lnTo>
                <a:lnTo>
                  <a:pt x="348513" y="44678"/>
                </a:lnTo>
                <a:lnTo>
                  <a:pt x="342963" y="50114"/>
                </a:lnTo>
                <a:lnTo>
                  <a:pt x="337273" y="54965"/>
                </a:lnTo>
                <a:lnTo>
                  <a:pt x="334225" y="58013"/>
                </a:lnTo>
                <a:lnTo>
                  <a:pt x="331190" y="59537"/>
                </a:lnTo>
                <a:lnTo>
                  <a:pt x="326605" y="61061"/>
                </a:lnTo>
                <a:lnTo>
                  <a:pt x="331190" y="73253"/>
                </a:lnTo>
                <a:lnTo>
                  <a:pt x="340334" y="70205"/>
                </a:lnTo>
                <a:lnTo>
                  <a:pt x="343369" y="70205"/>
                </a:lnTo>
                <a:lnTo>
                  <a:pt x="358533" y="69951"/>
                </a:lnTo>
                <a:lnTo>
                  <a:pt x="374434" y="69253"/>
                </a:lnTo>
                <a:lnTo>
                  <a:pt x="409003" y="67157"/>
                </a:lnTo>
                <a:lnTo>
                  <a:pt x="410527" y="70205"/>
                </a:lnTo>
                <a:lnTo>
                  <a:pt x="413575" y="74777"/>
                </a:lnTo>
                <a:lnTo>
                  <a:pt x="415099" y="77825"/>
                </a:lnTo>
                <a:lnTo>
                  <a:pt x="418147" y="74777"/>
                </a:lnTo>
                <a:lnTo>
                  <a:pt x="422719" y="73253"/>
                </a:lnTo>
                <a:lnTo>
                  <a:pt x="425767" y="70205"/>
                </a:lnTo>
                <a:lnTo>
                  <a:pt x="423354" y="67157"/>
                </a:lnTo>
                <a:lnTo>
                  <a:pt x="418947" y="61595"/>
                </a:lnTo>
                <a:lnTo>
                  <a:pt x="417233" y="59537"/>
                </a:lnTo>
                <a:lnTo>
                  <a:pt x="412432" y="53822"/>
                </a:lnTo>
                <a:lnTo>
                  <a:pt x="406361" y="46494"/>
                </a:lnTo>
                <a:lnTo>
                  <a:pt x="401383" y="39725"/>
                </a:lnTo>
                <a:lnTo>
                  <a:pt x="392239" y="45821"/>
                </a:lnTo>
                <a:lnTo>
                  <a:pt x="395287" y="48869"/>
                </a:lnTo>
                <a:lnTo>
                  <a:pt x="401383" y="58013"/>
                </a:lnTo>
                <a:lnTo>
                  <a:pt x="385889" y="58902"/>
                </a:lnTo>
                <a:lnTo>
                  <a:pt x="371576" y="59347"/>
                </a:lnTo>
                <a:lnTo>
                  <a:pt x="358419" y="59524"/>
                </a:lnTo>
                <a:lnTo>
                  <a:pt x="346430" y="59537"/>
                </a:lnTo>
                <a:lnTo>
                  <a:pt x="352374" y="54660"/>
                </a:lnTo>
                <a:lnTo>
                  <a:pt x="358609" y="49060"/>
                </a:lnTo>
                <a:lnTo>
                  <a:pt x="364845" y="42608"/>
                </a:lnTo>
                <a:lnTo>
                  <a:pt x="370801" y="35153"/>
                </a:lnTo>
                <a:lnTo>
                  <a:pt x="361657" y="32105"/>
                </a:lnTo>
                <a:lnTo>
                  <a:pt x="425767" y="32105"/>
                </a:lnTo>
                <a:lnTo>
                  <a:pt x="425767" y="21437"/>
                </a:lnTo>
                <a:close/>
              </a:path>
              <a:path w="624205" h="146684">
                <a:moveTo>
                  <a:pt x="431863" y="109918"/>
                </a:moveTo>
                <a:lnTo>
                  <a:pt x="427291" y="109918"/>
                </a:lnTo>
                <a:lnTo>
                  <a:pt x="421195" y="106870"/>
                </a:lnTo>
                <a:lnTo>
                  <a:pt x="421195" y="112966"/>
                </a:lnTo>
                <a:lnTo>
                  <a:pt x="419671" y="119062"/>
                </a:lnTo>
                <a:lnTo>
                  <a:pt x="419671" y="129730"/>
                </a:lnTo>
                <a:lnTo>
                  <a:pt x="416623" y="131254"/>
                </a:lnTo>
                <a:lnTo>
                  <a:pt x="405955" y="131254"/>
                </a:lnTo>
                <a:lnTo>
                  <a:pt x="404431" y="129730"/>
                </a:lnTo>
                <a:lnTo>
                  <a:pt x="404431" y="76301"/>
                </a:lnTo>
                <a:lnTo>
                  <a:pt x="393763" y="76301"/>
                </a:lnTo>
                <a:lnTo>
                  <a:pt x="393763" y="135826"/>
                </a:lnTo>
                <a:lnTo>
                  <a:pt x="398335" y="141922"/>
                </a:lnTo>
                <a:lnTo>
                  <a:pt x="424243" y="141922"/>
                </a:lnTo>
                <a:lnTo>
                  <a:pt x="428815" y="137350"/>
                </a:lnTo>
                <a:lnTo>
                  <a:pt x="430034" y="131254"/>
                </a:lnTo>
                <a:lnTo>
                  <a:pt x="430339" y="129730"/>
                </a:lnTo>
                <a:lnTo>
                  <a:pt x="430339" y="125158"/>
                </a:lnTo>
                <a:lnTo>
                  <a:pt x="431863" y="119062"/>
                </a:lnTo>
                <a:lnTo>
                  <a:pt x="431863" y="109918"/>
                </a:lnTo>
                <a:close/>
              </a:path>
              <a:path w="624205" h="146684">
                <a:moveTo>
                  <a:pt x="555498" y="108394"/>
                </a:moveTo>
                <a:lnTo>
                  <a:pt x="546354" y="108394"/>
                </a:lnTo>
                <a:lnTo>
                  <a:pt x="546354" y="111442"/>
                </a:lnTo>
                <a:lnTo>
                  <a:pt x="555498" y="111442"/>
                </a:lnTo>
                <a:lnTo>
                  <a:pt x="555498" y="108394"/>
                </a:lnTo>
                <a:close/>
              </a:path>
              <a:path w="624205" h="146684">
                <a:moveTo>
                  <a:pt x="555498" y="67627"/>
                </a:moveTo>
                <a:lnTo>
                  <a:pt x="457771" y="67627"/>
                </a:lnTo>
                <a:lnTo>
                  <a:pt x="457771" y="75247"/>
                </a:lnTo>
                <a:lnTo>
                  <a:pt x="457771" y="84137"/>
                </a:lnTo>
                <a:lnTo>
                  <a:pt x="457771" y="91757"/>
                </a:lnTo>
                <a:lnTo>
                  <a:pt x="457771" y="100647"/>
                </a:lnTo>
                <a:lnTo>
                  <a:pt x="457771" y="108267"/>
                </a:lnTo>
                <a:lnTo>
                  <a:pt x="457771" y="112077"/>
                </a:lnTo>
                <a:lnTo>
                  <a:pt x="467004" y="112077"/>
                </a:lnTo>
                <a:lnTo>
                  <a:pt x="467004" y="108267"/>
                </a:lnTo>
                <a:lnTo>
                  <a:pt x="555498" y="108267"/>
                </a:lnTo>
                <a:lnTo>
                  <a:pt x="555498" y="100774"/>
                </a:lnTo>
                <a:lnTo>
                  <a:pt x="555498" y="100647"/>
                </a:lnTo>
                <a:lnTo>
                  <a:pt x="555498" y="91757"/>
                </a:lnTo>
                <a:lnTo>
                  <a:pt x="555498" y="91541"/>
                </a:lnTo>
                <a:lnTo>
                  <a:pt x="555498" y="84137"/>
                </a:lnTo>
                <a:lnTo>
                  <a:pt x="546354" y="84137"/>
                </a:lnTo>
                <a:lnTo>
                  <a:pt x="546354" y="91757"/>
                </a:lnTo>
                <a:lnTo>
                  <a:pt x="546354" y="100647"/>
                </a:lnTo>
                <a:lnTo>
                  <a:pt x="511200" y="100647"/>
                </a:lnTo>
                <a:lnTo>
                  <a:pt x="511200" y="91757"/>
                </a:lnTo>
                <a:lnTo>
                  <a:pt x="546354" y="91757"/>
                </a:lnTo>
                <a:lnTo>
                  <a:pt x="546354" y="84137"/>
                </a:lnTo>
                <a:lnTo>
                  <a:pt x="500532" y="84137"/>
                </a:lnTo>
                <a:lnTo>
                  <a:pt x="500532" y="91757"/>
                </a:lnTo>
                <a:lnTo>
                  <a:pt x="500532" y="100647"/>
                </a:lnTo>
                <a:lnTo>
                  <a:pt x="467004" y="100647"/>
                </a:lnTo>
                <a:lnTo>
                  <a:pt x="467004" y="91757"/>
                </a:lnTo>
                <a:lnTo>
                  <a:pt x="500532" y="91757"/>
                </a:lnTo>
                <a:lnTo>
                  <a:pt x="500532" y="84137"/>
                </a:lnTo>
                <a:lnTo>
                  <a:pt x="467004" y="84137"/>
                </a:lnTo>
                <a:lnTo>
                  <a:pt x="467004" y="75247"/>
                </a:lnTo>
                <a:lnTo>
                  <a:pt x="500532" y="75247"/>
                </a:lnTo>
                <a:lnTo>
                  <a:pt x="500532" y="83921"/>
                </a:lnTo>
                <a:lnTo>
                  <a:pt x="511200" y="83921"/>
                </a:lnTo>
                <a:lnTo>
                  <a:pt x="511200" y="75247"/>
                </a:lnTo>
                <a:lnTo>
                  <a:pt x="546354" y="75247"/>
                </a:lnTo>
                <a:lnTo>
                  <a:pt x="546354" y="83921"/>
                </a:lnTo>
                <a:lnTo>
                  <a:pt x="555498" y="83921"/>
                </a:lnTo>
                <a:lnTo>
                  <a:pt x="555498" y="75247"/>
                </a:lnTo>
                <a:lnTo>
                  <a:pt x="555498" y="74777"/>
                </a:lnTo>
                <a:lnTo>
                  <a:pt x="555498" y="67627"/>
                </a:lnTo>
                <a:close/>
              </a:path>
              <a:path w="624205" h="146684">
                <a:moveTo>
                  <a:pt x="555498" y="9207"/>
                </a:moveTo>
                <a:lnTo>
                  <a:pt x="457771" y="9207"/>
                </a:lnTo>
                <a:lnTo>
                  <a:pt x="457771" y="16827"/>
                </a:lnTo>
                <a:lnTo>
                  <a:pt x="457771" y="24447"/>
                </a:lnTo>
                <a:lnTo>
                  <a:pt x="457771" y="30797"/>
                </a:lnTo>
                <a:lnTo>
                  <a:pt x="457771" y="38417"/>
                </a:lnTo>
                <a:lnTo>
                  <a:pt x="457771" y="46037"/>
                </a:lnTo>
                <a:lnTo>
                  <a:pt x="457771" y="49847"/>
                </a:lnTo>
                <a:lnTo>
                  <a:pt x="468528" y="49847"/>
                </a:lnTo>
                <a:lnTo>
                  <a:pt x="468528" y="46037"/>
                </a:lnTo>
                <a:lnTo>
                  <a:pt x="544830" y="46037"/>
                </a:lnTo>
                <a:lnTo>
                  <a:pt x="544830" y="50393"/>
                </a:lnTo>
                <a:lnTo>
                  <a:pt x="555498" y="50393"/>
                </a:lnTo>
                <a:lnTo>
                  <a:pt x="555498" y="46037"/>
                </a:lnTo>
                <a:lnTo>
                  <a:pt x="555498" y="45821"/>
                </a:lnTo>
                <a:lnTo>
                  <a:pt x="555498" y="38417"/>
                </a:lnTo>
                <a:lnTo>
                  <a:pt x="468528" y="38417"/>
                </a:lnTo>
                <a:lnTo>
                  <a:pt x="468528" y="30797"/>
                </a:lnTo>
                <a:lnTo>
                  <a:pt x="544830" y="30797"/>
                </a:lnTo>
                <a:lnTo>
                  <a:pt x="544830" y="38201"/>
                </a:lnTo>
                <a:lnTo>
                  <a:pt x="555498" y="38201"/>
                </a:lnTo>
                <a:lnTo>
                  <a:pt x="555498" y="16865"/>
                </a:lnTo>
                <a:lnTo>
                  <a:pt x="544830" y="16865"/>
                </a:lnTo>
                <a:lnTo>
                  <a:pt x="544830" y="24447"/>
                </a:lnTo>
                <a:lnTo>
                  <a:pt x="468528" y="24447"/>
                </a:lnTo>
                <a:lnTo>
                  <a:pt x="468528" y="16827"/>
                </a:lnTo>
                <a:lnTo>
                  <a:pt x="555498" y="16827"/>
                </a:lnTo>
                <a:lnTo>
                  <a:pt x="555498" y="9207"/>
                </a:lnTo>
                <a:close/>
              </a:path>
              <a:path w="624205" h="146684">
                <a:moveTo>
                  <a:pt x="576834" y="131254"/>
                </a:moveTo>
                <a:lnTo>
                  <a:pt x="511200" y="131254"/>
                </a:lnTo>
                <a:lnTo>
                  <a:pt x="511200" y="123634"/>
                </a:lnTo>
                <a:lnTo>
                  <a:pt x="569214" y="123634"/>
                </a:lnTo>
                <a:lnTo>
                  <a:pt x="569214" y="116014"/>
                </a:lnTo>
                <a:lnTo>
                  <a:pt x="511200" y="116014"/>
                </a:lnTo>
                <a:lnTo>
                  <a:pt x="511200" y="108394"/>
                </a:lnTo>
                <a:lnTo>
                  <a:pt x="500532" y="108394"/>
                </a:lnTo>
                <a:lnTo>
                  <a:pt x="500532" y="116014"/>
                </a:lnTo>
                <a:lnTo>
                  <a:pt x="444055" y="116014"/>
                </a:lnTo>
                <a:lnTo>
                  <a:pt x="444055" y="123634"/>
                </a:lnTo>
                <a:lnTo>
                  <a:pt x="500532" y="123634"/>
                </a:lnTo>
                <a:lnTo>
                  <a:pt x="500532" y="131254"/>
                </a:lnTo>
                <a:lnTo>
                  <a:pt x="434911" y="131254"/>
                </a:lnTo>
                <a:lnTo>
                  <a:pt x="434911" y="140398"/>
                </a:lnTo>
                <a:lnTo>
                  <a:pt x="576834" y="140398"/>
                </a:lnTo>
                <a:lnTo>
                  <a:pt x="576834" y="131254"/>
                </a:lnTo>
                <a:close/>
              </a:path>
              <a:path w="624205" h="146684">
                <a:moveTo>
                  <a:pt x="576834" y="53441"/>
                </a:moveTo>
                <a:lnTo>
                  <a:pt x="436435" y="53441"/>
                </a:lnTo>
                <a:lnTo>
                  <a:pt x="436435" y="61061"/>
                </a:lnTo>
                <a:lnTo>
                  <a:pt x="576834" y="61061"/>
                </a:lnTo>
                <a:lnTo>
                  <a:pt x="576834" y="53441"/>
                </a:lnTo>
                <a:close/>
              </a:path>
              <a:path w="624205" h="146684">
                <a:moveTo>
                  <a:pt x="624166" y="108394"/>
                </a:moveTo>
                <a:lnTo>
                  <a:pt x="610450" y="108394"/>
                </a:lnTo>
                <a:lnTo>
                  <a:pt x="602843" y="146494"/>
                </a:lnTo>
                <a:lnTo>
                  <a:pt x="611987" y="146494"/>
                </a:lnTo>
                <a:lnTo>
                  <a:pt x="624166" y="10839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1" name="object 9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057107" y="7841551"/>
            <a:ext cx="1220914" cy="144970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3381755" y="7841551"/>
            <a:ext cx="1958339" cy="145415"/>
            <a:chOff x="3381755" y="7841551"/>
            <a:chExt cx="1958339" cy="145415"/>
          </a:xfrm>
        </p:grpSpPr>
        <p:sp>
          <p:nvSpPr>
            <p:cNvPr id="93" name="object 93"/>
            <p:cNvSpPr/>
            <p:nvPr/>
          </p:nvSpPr>
          <p:spPr>
            <a:xfrm>
              <a:off x="3381756" y="7841551"/>
              <a:ext cx="729615" cy="143510"/>
            </a:xfrm>
            <a:custGeom>
              <a:avLst/>
              <a:gdLst/>
              <a:ahLst/>
              <a:cxnLst/>
              <a:rect l="l" t="t" r="r" b="b"/>
              <a:pathLst>
                <a:path w="729614" h="143509">
                  <a:moveTo>
                    <a:pt x="71716" y="122110"/>
                  </a:moveTo>
                  <a:lnTo>
                    <a:pt x="66001" y="116662"/>
                  </a:lnTo>
                  <a:lnTo>
                    <a:pt x="60058" y="111442"/>
                  </a:lnTo>
                  <a:lnTo>
                    <a:pt x="54571" y="106895"/>
                  </a:lnTo>
                  <a:lnTo>
                    <a:pt x="48869" y="102298"/>
                  </a:lnTo>
                  <a:lnTo>
                    <a:pt x="52489" y="94589"/>
                  </a:lnTo>
                  <a:lnTo>
                    <a:pt x="54267" y="90817"/>
                  </a:lnTo>
                  <a:lnTo>
                    <a:pt x="58953" y="77076"/>
                  </a:lnTo>
                  <a:lnTo>
                    <a:pt x="62788" y="61074"/>
                  </a:lnTo>
                  <a:lnTo>
                    <a:pt x="65620" y="42773"/>
                  </a:lnTo>
                  <a:lnTo>
                    <a:pt x="65620" y="32105"/>
                  </a:lnTo>
                  <a:lnTo>
                    <a:pt x="53428" y="32105"/>
                  </a:lnTo>
                  <a:lnTo>
                    <a:pt x="53428" y="42773"/>
                  </a:lnTo>
                  <a:lnTo>
                    <a:pt x="51714" y="58166"/>
                  </a:lnTo>
                  <a:lnTo>
                    <a:pt x="48856" y="72123"/>
                  </a:lnTo>
                  <a:lnTo>
                    <a:pt x="44856" y="84353"/>
                  </a:lnTo>
                  <a:lnTo>
                    <a:pt x="39725" y="94589"/>
                  </a:lnTo>
                  <a:lnTo>
                    <a:pt x="32092" y="90017"/>
                  </a:lnTo>
                  <a:lnTo>
                    <a:pt x="25996" y="85445"/>
                  </a:lnTo>
                  <a:lnTo>
                    <a:pt x="21336" y="80873"/>
                  </a:lnTo>
                  <a:lnTo>
                    <a:pt x="23672" y="71716"/>
                  </a:lnTo>
                  <a:lnTo>
                    <a:pt x="25984" y="62407"/>
                  </a:lnTo>
                  <a:lnTo>
                    <a:pt x="28282" y="52806"/>
                  </a:lnTo>
                  <a:lnTo>
                    <a:pt x="30581" y="42773"/>
                  </a:lnTo>
                  <a:lnTo>
                    <a:pt x="53428" y="42773"/>
                  </a:lnTo>
                  <a:lnTo>
                    <a:pt x="53428" y="32105"/>
                  </a:lnTo>
                  <a:lnTo>
                    <a:pt x="33616" y="32105"/>
                  </a:lnTo>
                  <a:lnTo>
                    <a:pt x="35902" y="18186"/>
                  </a:lnTo>
                  <a:lnTo>
                    <a:pt x="37045" y="10845"/>
                  </a:lnTo>
                  <a:lnTo>
                    <a:pt x="38201" y="3048"/>
                  </a:lnTo>
                  <a:lnTo>
                    <a:pt x="25996" y="1524"/>
                  </a:lnTo>
                  <a:lnTo>
                    <a:pt x="24828" y="9347"/>
                  </a:lnTo>
                  <a:lnTo>
                    <a:pt x="22491" y="24345"/>
                  </a:lnTo>
                  <a:lnTo>
                    <a:pt x="21336" y="32105"/>
                  </a:lnTo>
                  <a:lnTo>
                    <a:pt x="1524" y="32105"/>
                  </a:lnTo>
                  <a:lnTo>
                    <a:pt x="1524" y="42773"/>
                  </a:lnTo>
                  <a:lnTo>
                    <a:pt x="18288" y="42773"/>
                  </a:lnTo>
                  <a:lnTo>
                    <a:pt x="15976" y="53060"/>
                  </a:lnTo>
                  <a:lnTo>
                    <a:pt x="13512" y="63347"/>
                  </a:lnTo>
                  <a:lnTo>
                    <a:pt x="10782" y="73634"/>
                  </a:lnTo>
                  <a:lnTo>
                    <a:pt x="7620" y="83921"/>
                  </a:lnTo>
                  <a:lnTo>
                    <a:pt x="14249" y="88747"/>
                  </a:lnTo>
                  <a:lnTo>
                    <a:pt x="26974" y="99009"/>
                  </a:lnTo>
                  <a:lnTo>
                    <a:pt x="33616" y="103822"/>
                  </a:lnTo>
                  <a:lnTo>
                    <a:pt x="26428" y="112420"/>
                  </a:lnTo>
                  <a:lnTo>
                    <a:pt x="18516" y="120015"/>
                  </a:lnTo>
                  <a:lnTo>
                    <a:pt x="9740" y="126758"/>
                  </a:lnTo>
                  <a:lnTo>
                    <a:pt x="0" y="132778"/>
                  </a:lnTo>
                  <a:lnTo>
                    <a:pt x="3048" y="137350"/>
                  </a:lnTo>
                  <a:lnTo>
                    <a:pt x="6096" y="140398"/>
                  </a:lnTo>
                  <a:lnTo>
                    <a:pt x="7620" y="143446"/>
                  </a:lnTo>
                  <a:lnTo>
                    <a:pt x="17360" y="136309"/>
                  </a:lnTo>
                  <a:lnTo>
                    <a:pt x="26136" y="128587"/>
                  </a:lnTo>
                  <a:lnTo>
                    <a:pt x="34048" y="120307"/>
                  </a:lnTo>
                  <a:lnTo>
                    <a:pt x="41236" y="111442"/>
                  </a:lnTo>
                  <a:lnTo>
                    <a:pt x="46926" y="116255"/>
                  </a:lnTo>
                  <a:lnTo>
                    <a:pt x="52476" y="121348"/>
                  </a:lnTo>
                  <a:lnTo>
                    <a:pt x="57734" y="126453"/>
                  </a:lnTo>
                  <a:lnTo>
                    <a:pt x="62572" y="131254"/>
                  </a:lnTo>
                  <a:lnTo>
                    <a:pt x="71716" y="122110"/>
                  </a:lnTo>
                  <a:close/>
                </a:path>
                <a:path w="729614" h="143509">
                  <a:moveTo>
                    <a:pt x="134302" y="18389"/>
                  </a:moveTo>
                  <a:lnTo>
                    <a:pt x="123634" y="18389"/>
                  </a:lnTo>
                  <a:lnTo>
                    <a:pt x="123634" y="29057"/>
                  </a:lnTo>
                  <a:lnTo>
                    <a:pt x="123634" y="114490"/>
                  </a:lnTo>
                  <a:lnTo>
                    <a:pt x="90004" y="114490"/>
                  </a:lnTo>
                  <a:lnTo>
                    <a:pt x="90004" y="29057"/>
                  </a:lnTo>
                  <a:lnTo>
                    <a:pt x="123634" y="29057"/>
                  </a:lnTo>
                  <a:lnTo>
                    <a:pt x="123634" y="18389"/>
                  </a:lnTo>
                  <a:lnTo>
                    <a:pt x="77825" y="18389"/>
                  </a:lnTo>
                  <a:lnTo>
                    <a:pt x="77825" y="137350"/>
                  </a:lnTo>
                  <a:lnTo>
                    <a:pt x="90004" y="137350"/>
                  </a:lnTo>
                  <a:lnTo>
                    <a:pt x="90004" y="125158"/>
                  </a:lnTo>
                  <a:lnTo>
                    <a:pt x="123634" y="125158"/>
                  </a:lnTo>
                  <a:lnTo>
                    <a:pt x="123634" y="137350"/>
                  </a:lnTo>
                  <a:lnTo>
                    <a:pt x="134302" y="137350"/>
                  </a:lnTo>
                  <a:lnTo>
                    <a:pt x="134302" y="125158"/>
                  </a:lnTo>
                  <a:lnTo>
                    <a:pt x="134302" y="114490"/>
                  </a:lnTo>
                  <a:lnTo>
                    <a:pt x="134302" y="29057"/>
                  </a:lnTo>
                  <a:lnTo>
                    <a:pt x="134302" y="18389"/>
                  </a:lnTo>
                  <a:close/>
                </a:path>
                <a:path w="729614" h="143509">
                  <a:moveTo>
                    <a:pt x="291465" y="125158"/>
                  </a:moveTo>
                  <a:lnTo>
                    <a:pt x="246456" y="105194"/>
                  </a:lnTo>
                  <a:lnTo>
                    <a:pt x="235077" y="94589"/>
                  </a:lnTo>
                  <a:lnTo>
                    <a:pt x="288417" y="94589"/>
                  </a:lnTo>
                  <a:lnTo>
                    <a:pt x="288417" y="83921"/>
                  </a:lnTo>
                  <a:lnTo>
                    <a:pt x="225933" y="83921"/>
                  </a:lnTo>
                  <a:lnTo>
                    <a:pt x="225933" y="68681"/>
                  </a:lnTo>
                  <a:lnTo>
                    <a:pt x="264033" y="68681"/>
                  </a:lnTo>
                  <a:lnTo>
                    <a:pt x="264033" y="74777"/>
                  </a:lnTo>
                  <a:lnTo>
                    <a:pt x="274701" y="74777"/>
                  </a:lnTo>
                  <a:lnTo>
                    <a:pt x="274701" y="9245"/>
                  </a:lnTo>
                  <a:lnTo>
                    <a:pt x="264033" y="9245"/>
                  </a:lnTo>
                  <a:lnTo>
                    <a:pt x="264033" y="18389"/>
                  </a:lnTo>
                  <a:lnTo>
                    <a:pt x="264033" y="33629"/>
                  </a:lnTo>
                  <a:lnTo>
                    <a:pt x="264033" y="44297"/>
                  </a:lnTo>
                  <a:lnTo>
                    <a:pt x="264033" y="59537"/>
                  </a:lnTo>
                  <a:lnTo>
                    <a:pt x="225933" y="59537"/>
                  </a:lnTo>
                  <a:lnTo>
                    <a:pt x="225933" y="44297"/>
                  </a:lnTo>
                  <a:lnTo>
                    <a:pt x="264033" y="44297"/>
                  </a:lnTo>
                  <a:lnTo>
                    <a:pt x="264033" y="33629"/>
                  </a:lnTo>
                  <a:lnTo>
                    <a:pt x="225933" y="33629"/>
                  </a:lnTo>
                  <a:lnTo>
                    <a:pt x="225933" y="18389"/>
                  </a:lnTo>
                  <a:lnTo>
                    <a:pt x="264033" y="18389"/>
                  </a:lnTo>
                  <a:lnTo>
                    <a:pt x="264033" y="9245"/>
                  </a:lnTo>
                  <a:lnTo>
                    <a:pt x="213652" y="9245"/>
                  </a:lnTo>
                  <a:lnTo>
                    <a:pt x="213652" y="18389"/>
                  </a:lnTo>
                  <a:lnTo>
                    <a:pt x="213652" y="33629"/>
                  </a:lnTo>
                  <a:lnTo>
                    <a:pt x="213652" y="44297"/>
                  </a:lnTo>
                  <a:lnTo>
                    <a:pt x="213652" y="59537"/>
                  </a:lnTo>
                  <a:lnTo>
                    <a:pt x="175552" y="59537"/>
                  </a:lnTo>
                  <a:lnTo>
                    <a:pt x="175552" y="44297"/>
                  </a:lnTo>
                  <a:lnTo>
                    <a:pt x="213652" y="44297"/>
                  </a:lnTo>
                  <a:lnTo>
                    <a:pt x="213652" y="33629"/>
                  </a:lnTo>
                  <a:lnTo>
                    <a:pt x="175552" y="33629"/>
                  </a:lnTo>
                  <a:lnTo>
                    <a:pt x="175552" y="18389"/>
                  </a:lnTo>
                  <a:lnTo>
                    <a:pt x="213652" y="18389"/>
                  </a:lnTo>
                  <a:lnTo>
                    <a:pt x="213652" y="9245"/>
                  </a:lnTo>
                  <a:lnTo>
                    <a:pt x="164871" y="9245"/>
                  </a:lnTo>
                  <a:lnTo>
                    <a:pt x="164871" y="74777"/>
                  </a:lnTo>
                  <a:lnTo>
                    <a:pt x="175552" y="74777"/>
                  </a:lnTo>
                  <a:lnTo>
                    <a:pt x="175552" y="68681"/>
                  </a:lnTo>
                  <a:lnTo>
                    <a:pt x="213652" y="68681"/>
                  </a:lnTo>
                  <a:lnTo>
                    <a:pt x="213652" y="83921"/>
                  </a:lnTo>
                  <a:lnTo>
                    <a:pt x="151066" y="83921"/>
                  </a:lnTo>
                  <a:lnTo>
                    <a:pt x="151066" y="94589"/>
                  </a:lnTo>
                  <a:lnTo>
                    <a:pt x="202971" y="94589"/>
                  </a:lnTo>
                  <a:lnTo>
                    <a:pt x="191820" y="104597"/>
                  </a:lnTo>
                  <a:lnTo>
                    <a:pt x="178955" y="113728"/>
                  </a:lnTo>
                  <a:lnTo>
                    <a:pt x="164350" y="121691"/>
                  </a:lnTo>
                  <a:lnTo>
                    <a:pt x="148018" y="128206"/>
                  </a:lnTo>
                  <a:lnTo>
                    <a:pt x="157162" y="137350"/>
                  </a:lnTo>
                  <a:lnTo>
                    <a:pt x="174586" y="128778"/>
                  </a:lnTo>
                  <a:lnTo>
                    <a:pt x="190004" y="119062"/>
                  </a:lnTo>
                  <a:lnTo>
                    <a:pt x="203111" y="108204"/>
                  </a:lnTo>
                  <a:lnTo>
                    <a:pt x="213652" y="96202"/>
                  </a:lnTo>
                  <a:lnTo>
                    <a:pt x="213652" y="143446"/>
                  </a:lnTo>
                  <a:lnTo>
                    <a:pt x="225933" y="143446"/>
                  </a:lnTo>
                  <a:lnTo>
                    <a:pt x="225933" y="96202"/>
                  </a:lnTo>
                  <a:lnTo>
                    <a:pt x="237947" y="109689"/>
                  </a:lnTo>
                  <a:lnTo>
                    <a:pt x="251307" y="120611"/>
                  </a:lnTo>
                  <a:lnTo>
                    <a:pt x="266001" y="129209"/>
                  </a:lnTo>
                  <a:lnTo>
                    <a:pt x="282321" y="135826"/>
                  </a:lnTo>
                  <a:lnTo>
                    <a:pt x="288417" y="129730"/>
                  </a:lnTo>
                  <a:lnTo>
                    <a:pt x="291465" y="125158"/>
                  </a:lnTo>
                  <a:close/>
                </a:path>
                <a:path w="729614" h="143509">
                  <a:moveTo>
                    <a:pt x="341845" y="4673"/>
                  </a:moveTo>
                  <a:lnTo>
                    <a:pt x="329653" y="1524"/>
                  </a:lnTo>
                  <a:lnTo>
                    <a:pt x="323316" y="20713"/>
                  </a:lnTo>
                  <a:lnTo>
                    <a:pt x="315556" y="39141"/>
                  </a:lnTo>
                  <a:lnTo>
                    <a:pt x="306082" y="56705"/>
                  </a:lnTo>
                  <a:lnTo>
                    <a:pt x="294614" y="73253"/>
                  </a:lnTo>
                  <a:lnTo>
                    <a:pt x="297649" y="76301"/>
                  </a:lnTo>
                  <a:lnTo>
                    <a:pt x="300697" y="85445"/>
                  </a:lnTo>
                  <a:lnTo>
                    <a:pt x="305142" y="79514"/>
                  </a:lnTo>
                  <a:lnTo>
                    <a:pt x="309079" y="73634"/>
                  </a:lnTo>
                  <a:lnTo>
                    <a:pt x="313118" y="67017"/>
                  </a:lnTo>
                  <a:lnTo>
                    <a:pt x="317461" y="59537"/>
                  </a:lnTo>
                  <a:lnTo>
                    <a:pt x="317461" y="143446"/>
                  </a:lnTo>
                  <a:lnTo>
                    <a:pt x="328129" y="143446"/>
                  </a:lnTo>
                  <a:lnTo>
                    <a:pt x="328129" y="59537"/>
                  </a:lnTo>
                  <a:lnTo>
                    <a:pt x="328129" y="38201"/>
                  </a:lnTo>
                  <a:lnTo>
                    <a:pt x="331558" y="30187"/>
                  </a:lnTo>
                  <a:lnTo>
                    <a:pt x="334987" y="22021"/>
                  </a:lnTo>
                  <a:lnTo>
                    <a:pt x="338416" y="13563"/>
                  </a:lnTo>
                  <a:lnTo>
                    <a:pt x="341845" y="4673"/>
                  </a:lnTo>
                  <a:close/>
                </a:path>
                <a:path w="729614" h="143509">
                  <a:moveTo>
                    <a:pt x="369379" y="71729"/>
                  </a:moveTo>
                  <a:lnTo>
                    <a:pt x="358609" y="67157"/>
                  </a:lnTo>
                  <a:lnTo>
                    <a:pt x="353923" y="79692"/>
                  </a:lnTo>
                  <a:lnTo>
                    <a:pt x="349084" y="91592"/>
                  </a:lnTo>
                  <a:lnTo>
                    <a:pt x="343598" y="103670"/>
                  </a:lnTo>
                  <a:lnTo>
                    <a:pt x="337273" y="116014"/>
                  </a:lnTo>
                  <a:lnTo>
                    <a:pt x="341845" y="117538"/>
                  </a:lnTo>
                  <a:lnTo>
                    <a:pt x="347941" y="120586"/>
                  </a:lnTo>
                  <a:lnTo>
                    <a:pt x="354291" y="108026"/>
                  </a:lnTo>
                  <a:lnTo>
                    <a:pt x="359879" y="95402"/>
                  </a:lnTo>
                  <a:lnTo>
                    <a:pt x="364744" y="83413"/>
                  </a:lnTo>
                  <a:lnTo>
                    <a:pt x="369379" y="71729"/>
                  </a:lnTo>
                  <a:close/>
                </a:path>
                <a:path w="729614" h="143509">
                  <a:moveTo>
                    <a:pt x="395287" y="45821"/>
                  </a:moveTo>
                  <a:lnTo>
                    <a:pt x="383095" y="45821"/>
                  </a:lnTo>
                  <a:lnTo>
                    <a:pt x="383095" y="126682"/>
                  </a:lnTo>
                  <a:lnTo>
                    <a:pt x="380047" y="129730"/>
                  </a:lnTo>
                  <a:lnTo>
                    <a:pt x="363283" y="129730"/>
                  </a:lnTo>
                  <a:lnTo>
                    <a:pt x="355561" y="128206"/>
                  </a:lnTo>
                  <a:lnTo>
                    <a:pt x="357085" y="132778"/>
                  </a:lnTo>
                  <a:lnTo>
                    <a:pt x="357085" y="137350"/>
                  </a:lnTo>
                  <a:lnTo>
                    <a:pt x="358609" y="140398"/>
                  </a:lnTo>
                  <a:lnTo>
                    <a:pt x="364807" y="141922"/>
                  </a:lnTo>
                  <a:lnTo>
                    <a:pt x="376999" y="141922"/>
                  </a:lnTo>
                  <a:lnTo>
                    <a:pt x="385000" y="140550"/>
                  </a:lnTo>
                  <a:lnTo>
                    <a:pt x="390715" y="136588"/>
                  </a:lnTo>
                  <a:lnTo>
                    <a:pt x="394144" y="130352"/>
                  </a:lnTo>
                  <a:lnTo>
                    <a:pt x="394220" y="129730"/>
                  </a:lnTo>
                  <a:lnTo>
                    <a:pt x="395287" y="122110"/>
                  </a:lnTo>
                  <a:lnTo>
                    <a:pt x="395287" y="45821"/>
                  </a:lnTo>
                  <a:close/>
                </a:path>
                <a:path w="729614" h="143509">
                  <a:moveTo>
                    <a:pt x="436524" y="24485"/>
                  </a:moveTo>
                  <a:lnTo>
                    <a:pt x="369379" y="24485"/>
                  </a:lnTo>
                  <a:lnTo>
                    <a:pt x="372427" y="18389"/>
                  </a:lnTo>
                  <a:lnTo>
                    <a:pt x="373951" y="12293"/>
                  </a:lnTo>
                  <a:lnTo>
                    <a:pt x="376999" y="6197"/>
                  </a:lnTo>
                  <a:lnTo>
                    <a:pt x="366331" y="1524"/>
                  </a:lnTo>
                  <a:lnTo>
                    <a:pt x="361188" y="15049"/>
                  </a:lnTo>
                  <a:lnTo>
                    <a:pt x="355041" y="28092"/>
                  </a:lnTo>
                  <a:lnTo>
                    <a:pt x="348018" y="40843"/>
                  </a:lnTo>
                  <a:lnTo>
                    <a:pt x="340321" y="53441"/>
                  </a:lnTo>
                  <a:lnTo>
                    <a:pt x="343382" y="54965"/>
                  </a:lnTo>
                  <a:lnTo>
                    <a:pt x="349465" y="61061"/>
                  </a:lnTo>
                  <a:lnTo>
                    <a:pt x="352958" y="54965"/>
                  </a:lnTo>
                  <a:lnTo>
                    <a:pt x="356336" y="48679"/>
                  </a:lnTo>
                  <a:lnTo>
                    <a:pt x="359791" y="41998"/>
                  </a:lnTo>
                  <a:lnTo>
                    <a:pt x="363283" y="35153"/>
                  </a:lnTo>
                  <a:lnTo>
                    <a:pt x="424243" y="35153"/>
                  </a:lnTo>
                  <a:lnTo>
                    <a:pt x="415099" y="58013"/>
                  </a:lnTo>
                  <a:lnTo>
                    <a:pt x="421195" y="61061"/>
                  </a:lnTo>
                  <a:lnTo>
                    <a:pt x="425767" y="62585"/>
                  </a:lnTo>
                  <a:lnTo>
                    <a:pt x="436524" y="36677"/>
                  </a:lnTo>
                  <a:lnTo>
                    <a:pt x="436524" y="35153"/>
                  </a:lnTo>
                  <a:lnTo>
                    <a:pt x="436524" y="24485"/>
                  </a:lnTo>
                  <a:close/>
                </a:path>
                <a:path w="729614" h="143509">
                  <a:moveTo>
                    <a:pt x="439572" y="114490"/>
                  </a:moveTo>
                  <a:lnTo>
                    <a:pt x="433197" y="101320"/>
                  </a:lnTo>
                  <a:lnTo>
                    <a:pt x="427520" y="89115"/>
                  </a:lnTo>
                  <a:lnTo>
                    <a:pt x="422135" y="77774"/>
                  </a:lnTo>
                  <a:lnTo>
                    <a:pt x="416623" y="67157"/>
                  </a:lnTo>
                  <a:lnTo>
                    <a:pt x="407479" y="71729"/>
                  </a:lnTo>
                  <a:lnTo>
                    <a:pt x="412940" y="83439"/>
                  </a:lnTo>
                  <a:lnTo>
                    <a:pt x="418020" y="95592"/>
                  </a:lnTo>
                  <a:lnTo>
                    <a:pt x="427291" y="119062"/>
                  </a:lnTo>
                  <a:lnTo>
                    <a:pt x="439572" y="114490"/>
                  </a:lnTo>
                  <a:close/>
                </a:path>
                <a:path w="729614" h="143509">
                  <a:moveTo>
                    <a:pt x="573874" y="36677"/>
                  </a:moveTo>
                  <a:lnTo>
                    <a:pt x="553402" y="29819"/>
                  </a:lnTo>
                  <a:lnTo>
                    <a:pt x="551218" y="29057"/>
                  </a:lnTo>
                  <a:lnTo>
                    <a:pt x="543560" y="26390"/>
                  </a:lnTo>
                  <a:lnTo>
                    <a:pt x="534162" y="22961"/>
                  </a:lnTo>
                  <a:lnTo>
                    <a:pt x="544855" y="18389"/>
                  </a:lnTo>
                  <a:lnTo>
                    <a:pt x="566254" y="9245"/>
                  </a:lnTo>
                  <a:lnTo>
                    <a:pt x="558546" y="1524"/>
                  </a:lnTo>
                  <a:lnTo>
                    <a:pt x="548259" y="6134"/>
                  </a:lnTo>
                  <a:lnTo>
                    <a:pt x="537972" y="10566"/>
                  </a:lnTo>
                  <a:lnTo>
                    <a:pt x="527685" y="14706"/>
                  </a:lnTo>
                  <a:lnTo>
                    <a:pt x="517398" y="18389"/>
                  </a:lnTo>
                  <a:lnTo>
                    <a:pt x="503656" y="14084"/>
                  </a:lnTo>
                  <a:lnTo>
                    <a:pt x="489915" y="10185"/>
                  </a:lnTo>
                  <a:lnTo>
                    <a:pt x="462445" y="3048"/>
                  </a:lnTo>
                  <a:lnTo>
                    <a:pt x="457860" y="12293"/>
                  </a:lnTo>
                  <a:lnTo>
                    <a:pt x="468172" y="14846"/>
                  </a:lnTo>
                  <a:lnTo>
                    <a:pt x="478637" y="17818"/>
                  </a:lnTo>
                  <a:lnTo>
                    <a:pt x="500634" y="24485"/>
                  </a:lnTo>
                  <a:lnTo>
                    <a:pt x="487997" y="27660"/>
                  </a:lnTo>
                  <a:lnTo>
                    <a:pt x="475399" y="30391"/>
                  </a:lnTo>
                  <a:lnTo>
                    <a:pt x="462813" y="32854"/>
                  </a:lnTo>
                  <a:lnTo>
                    <a:pt x="450240" y="35153"/>
                  </a:lnTo>
                  <a:lnTo>
                    <a:pt x="451764" y="39725"/>
                  </a:lnTo>
                  <a:lnTo>
                    <a:pt x="454812" y="45821"/>
                  </a:lnTo>
                  <a:lnTo>
                    <a:pt x="470801" y="42354"/>
                  </a:lnTo>
                  <a:lnTo>
                    <a:pt x="486676" y="38582"/>
                  </a:lnTo>
                  <a:lnTo>
                    <a:pt x="502259" y="34251"/>
                  </a:lnTo>
                  <a:lnTo>
                    <a:pt x="517398" y="29057"/>
                  </a:lnTo>
                  <a:lnTo>
                    <a:pt x="529983" y="32753"/>
                  </a:lnTo>
                  <a:lnTo>
                    <a:pt x="542734" y="36868"/>
                  </a:lnTo>
                  <a:lnTo>
                    <a:pt x="569302" y="45821"/>
                  </a:lnTo>
                  <a:lnTo>
                    <a:pt x="573874" y="36677"/>
                  </a:lnTo>
                  <a:close/>
                </a:path>
                <a:path w="729614" h="143509">
                  <a:moveTo>
                    <a:pt x="584542" y="51917"/>
                  </a:moveTo>
                  <a:lnTo>
                    <a:pt x="505206" y="51917"/>
                  </a:lnTo>
                  <a:lnTo>
                    <a:pt x="506730" y="47345"/>
                  </a:lnTo>
                  <a:lnTo>
                    <a:pt x="509778" y="44297"/>
                  </a:lnTo>
                  <a:lnTo>
                    <a:pt x="511302" y="41249"/>
                  </a:lnTo>
                  <a:lnTo>
                    <a:pt x="499110" y="38201"/>
                  </a:lnTo>
                  <a:lnTo>
                    <a:pt x="497586" y="42773"/>
                  </a:lnTo>
                  <a:lnTo>
                    <a:pt x="494436" y="47345"/>
                  </a:lnTo>
                  <a:lnTo>
                    <a:pt x="491401" y="51917"/>
                  </a:lnTo>
                  <a:lnTo>
                    <a:pt x="445668" y="51917"/>
                  </a:lnTo>
                  <a:lnTo>
                    <a:pt x="445668" y="61061"/>
                  </a:lnTo>
                  <a:lnTo>
                    <a:pt x="483768" y="61061"/>
                  </a:lnTo>
                  <a:lnTo>
                    <a:pt x="474332" y="71069"/>
                  </a:lnTo>
                  <a:lnTo>
                    <a:pt x="464337" y="80505"/>
                  </a:lnTo>
                  <a:lnTo>
                    <a:pt x="453771" y="89395"/>
                  </a:lnTo>
                  <a:lnTo>
                    <a:pt x="442633" y="97726"/>
                  </a:lnTo>
                  <a:lnTo>
                    <a:pt x="448716" y="103822"/>
                  </a:lnTo>
                  <a:lnTo>
                    <a:pt x="450240" y="106870"/>
                  </a:lnTo>
                  <a:lnTo>
                    <a:pt x="462445" y="97726"/>
                  </a:lnTo>
                  <a:lnTo>
                    <a:pt x="468528" y="93065"/>
                  </a:lnTo>
                  <a:lnTo>
                    <a:pt x="468528" y="131254"/>
                  </a:lnTo>
                  <a:lnTo>
                    <a:pt x="479196" y="131254"/>
                  </a:lnTo>
                  <a:lnTo>
                    <a:pt x="479196" y="93065"/>
                  </a:lnTo>
                  <a:lnTo>
                    <a:pt x="479196" y="90017"/>
                  </a:lnTo>
                  <a:lnTo>
                    <a:pt x="512826" y="90017"/>
                  </a:lnTo>
                  <a:lnTo>
                    <a:pt x="512826" y="143446"/>
                  </a:lnTo>
                  <a:lnTo>
                    <a:pt x="523494" y="143446"/>
                  </a:lnTo>
                  <a:lnTo>
                    <a:pt x="523494" y="90017"/>
                  </a:lnTo>
                  <a:lnTo>
                    <a:pt x="557022" y="90017"/>
                  </a:lnTo>
                  <a:lnTo>
                    <a:pt x="557022" y="119062"/>
                  </a:lnTo>
                  <a:lnTo>
                    <a:pt x="555498" y="122110"/>
                  </a:lnTo>
                  <a:lnTo>
                    <a:pt x="546354" y="122110"/>
                  </a:lnTo>
                  <a:lnTo>
                    <a:pt x="540258" y="120586"/>
                  </a:lnTo>
                  <a:lnTo>
                    <a:pt x="532638" y="120586"/>
                  </a:lnTo>
                  <a:lnTo>
                    <a:pt x="534162" y="123634"/>
                  </a:lnTo>
                  <a:lnTo>
                    <a:pt x="534162" y="131254"/>
                  </a:lnTo>
                  <a:lnTo>
                    <a:pt x="563219" y="131254"/>
                  </a:lnTo>
                  <a:lnTo>
                    <a:pt x="567778" y="126682"/>
                  </a:lnTo>
                  <a:lnTo>
                    <a:pt x="567778" y="122110"/>
                  </a:lnTo>
                  <a:lnTo>
                    <a:pt x="567778" y="90017"/>
                  </a:lnTo>
                  <a:lnTo>
                    <a:pt x="567778" y="79349"/>
                  </a:lnTo>
                  <a:lnTo>
                    <a:pt x="523494" y="79349"/>
                  </a:lnTo>
                  <a:lnTo>
                    <a:pt x="523494" y="65633"/>
                  </a:lnTo>
                  <a:lnTo>
                    <a:pt x="512826" y="65633"/>
                  </a:lnTo>
                  <a:lnTo>
                    <a:pt x="512826" y="79349"/>
                  </a:lnTo>
                  <a:lnTo>
                    <a:pt x="482257" y="79349"/>
                  </a:lnTo>
                  <a:lnTo>
                    <a:pt x="488340" y="73253"/>
                  </a:lnTo>
                  <a:lnTo>
                    <a:pt x="492912" y="67157"/>
                  </a:lnTo>
                  <a:lnTo>
                    <a:pt x="497586" y="61061"/>
                  </a:lnTo>
                  <a:lnTo>
                    <a:pt x="584542" y="61061"/>
                  </a:lnTo>
                  <a:lnTo>
                    <a:pt x="584542" y="51917"/>
                  </a:lnTo>
                  <a:close/>
                </a:path>
                <a:path w="729614" h="143509">
                  <a:moveTo>
                    <a:pt x="653224" y="18389"/>
                  </a:moveTo>
                  <a:lnTo>
                    <a:pt x="627214" y="18389"/>
                  </a:lnTo>
                  <a:lnTo>
                    <a:pt x="634936" y="15341"/>
                  </a:lnTo>
                  <a:lnTo>
                    <a:pt x="631888" y="10769"/>
                  </a:lnTo>
                  <a:lnTo>
                    <a:pt x="628751" y="6197"/>
                  </a:lnTo>
                  <a:lnTo>
                    <a:pt x="624166" y="0"/>
                  </a:lnTo>
                  <a:lnTo>
                    <a:pt x="615022" y="6197"/>
                  </a:lnTo>
                  <a:lnTo>
                    <a:pt x="618070" y="9245"/>
                  </a:lnTo>
                  <a:lnTo>
                    <a:pt x="624166" y="18389"/>
                  </a:lnTo>
                  <a:lnTo>
                    <a:pt x="593686" y="18389"/>
                  </a:lnTo>
                  <a:lnTo>
                    <a:pt x="593686" y="27533"/>
                  </a:lnTo>
                  <a:lnTo>
                    <a:pt x="605878" y="27533"/>
                  </a:lnTo>
                  <a:lnTo>
                    <a:pt x="605878" y="53441"/>
                  </a:lnTo>
                  <a:lnTo>
                    <a:pt x="604354" y="58013"/>
                  </a:lnTo>
                  <a:lnTo>
                    <a:pt x="601319" y="61061"/>
                  </a:lnTo>
                  <a:lnTo>
                    <a:pt x="607402" y="70205"/>
                  </a:lnTo>
                  <a:lnTo>
                    <a:pt x="608926" y="68681"/>
                  </a:lnTo>
                  <a:lnTo>
                    <a:pt x="611974" y="68681"/>
                  </a:lnTo>
                  <a:lnTo>
                    <a:pt x="613498" y="67157"/>
                  </a:lnTo>
                  <a:lnTo>
                    <a:pt x="639292" y="58381"/>
                  </a:lnTo>
                  <a:lnTo>
                    <a:pt x="650176" y="54965"/>
                  </a:lnTo>
                  <a:lnTo>
                    <a:pt x="650176" y="44297"/>
                  </a:lnTo>
                  <a:lnTo>
                    <a:pt x="642137" y="46824"/>
                  </a:lnTo>
                  <a:lnTo>
                    <a:pt x="633933" y="49631"/>
                  </a:lnTo>
                  <a:lnTo>
                    <a:pt x="625449" y="52451"/>
                  </a:lnTo>
                  <a:lnTo>
                    <a:pt x="616546" y="54965"/>
                  </a:lnTo>
                  <a:lnTo>
                    <a:pt x="616546" y="27533"/>
                  </a:lnTo>
                  <a:lnTo>
                    <a:pt x="653224" y="27533"/>
                  </a:lnTo>
                  <a:lnTo>
                    <a:pt x="653224" y="18389"/>
                  </a:lnTo>
                  <a:close/>
                </a:path>
                <a:path w="729614" h="143509">
                  <a:moveTo>
                    <a:pt x="721893" y="7721"/>
                  </a:moveTo>
                  <a:lnTo>
                    <a:pt x="711238" y="7721"/>
                  </a:lnTo>
                  <a:lnTo>
                    <a:pt x="711238" y="16865"/>
                  </a:lnTo>
                  <a:lnTo>
                    <a:pt x="711238" y="27533"/>
                  </a:lnTo>
                  <a:lnTo>
                    <a:pt x="711238" y="36677"/>
                  </a:lnTo>
                  <a:lnTo>
                    <a:pt x="711238" y="47345"/>
                  </a:lnTo>
                  <a:lnTo>
                    <a:pt x="669988" y="47345"/>
                  </a:lnTo>
                  <a:lnTo>
                    <a:pt x="669988" y="39725"/>
                  </a:lnTo>
                  <a:lnTo>
                    <a:pt x="671512" y="36677"/>
                  </a:lnTo>
                  <a:lnTo>
                    <a:pt x="711238" y="36677"/>
                  </a:lnTo>
                  <a:lnTo>
                    <a:pt x="711238" y="27533"/>
                  </a:lnTo>
                  <a:lnTo>
                    <a:pt x="671512" y="27533"/>
                  </a:lnTo>
                  <a:lnTo>
                    <a:pt x="671512" y="16865"/>
                  </a:lnTo>
                  <a:lnTo>
                    <a:pt x="711238" y="16865"/>
                  </a:lnTo>
                  <a:lnTo>
                    <a:pt x="711238" y="7721"/>
                  </a:lnTo>
                  <a:lnTo>
                    <a:pt x="660844" y="7721"/>
                  </a:lnTo>
                  <a:lnTo>
                    <a:pt x="660717" y="27533"/>
                  </a:lnTo>
                  <a:lnTo>
                    <a:pt x="660577" y="32423"/>
                  </a:lnTo>
                  <a:lnTo>
                    <a:pt x="642556" y="70205"/>
                  </a:lnTo>
                  <a:lnTo>
                    <a:pt x="648652" y="76301"/>
                  </a:lnTo>
                  <a:lnTo>
                    <a:pt x="666940" y="56489"/>
                  </a:lnTo>
                  <a:lnTo>
                    <a:pt x="711238" y="56489"/>
                  </a:lnTo>
                  <a:lnTo>
                    <a:pt x="711238" y="62585"/>
                  </a:lnTo>
                  <a:lnTo>
                    <a:pt x="708177" y="64109"/>
                  </a:lnTo>
                  <a:lnTo>
                    <a:pt x="685228" y="64109"/>
                  </a:lnTo>
                  <a:lnTo>
                    <a:pt x="686752" y="67157"/>
                  </a:lnTo>
                  <a:lnTo>
                    <a:pt x="686752" y="70205"/>
                  </a:lnTo>
                  <a:lnTo>
                    <a:pt x="688276" y="74777"/>
                  </a:lnTo>
                  <a:lnTo>
                    <a:pt x="715797" y="74777"/>
                  </a:lnTo>
                  <a:lnTo>
                    <a:pt x="721893" y="68681"/>
                  </a:lnTo>
                  <a:lnTo>
                    <a:pt x="721893" y="56489"/>
                  </a:lnTo>
                  <a:lnTo>
                    <a:pt x="721893" y="47345"/>
                  </a:lnTo>
                  <a:lnTo>
                    <a:pt x="721893" y="36677"/>
                  </a:lnTo>
                  <a:lnTo>
                    <a:pt x="721893" y="27533"/>
                  </a:lnTo>
                  <a:lnTo>
                    <a:pt x="721893" y="16865"/>
                  </a:lnTo>
                  <a:lnTo>
                    <a:pt x="721893" y="7721"/>
                  </a:lnTo>
                  <a:close/>
                </a:path>
                <a:path w="729614" h="143509">
                  <a:moveTo>
                    <a:pt x="729526" y="126682"/>
                  </a:moveTo>
                  <a:lnTo>
                    <a:pt x="666940" y="126682"/>
                  </a:lnTo>
                  <a:lnTo>
                    <a:pt x="666940" y="111442"/>
                  </a:lnTo>
                  <a:lnTo>
                    <a:pt x="714273" y="111442"/>
                  </a:lnTo>
                  <a:lnTo>
                    <a:pt x="714273" y="102298"/>
                  </a:lnTo>
                  <a:lnTo>
                    <a:pt x="666940" y="102298"/>
                  </a:lnTo>
                  <a:lnTo>
                    <a:pt x="666940" y="90017"/>
                  </a:lnTo>
                  <a:lnTo>
                    <a:pt x="721893" y="90017"/>
                  </a:lnTo>
                  <a:lnTo>
                    <a:pt x="721893" y="80873"/>
                  </a:lnTo>
                  <a:lnTo>
                    <a:pt x="601319" y="80873"/>
                  </a:lnTo>
                  <a:lnTo>
                    <a:pt x="601319" y="90017"/>
                  </a:lnTo>
                  <a:lnTo>
                    <a:pt x="656272" y="90017"/>
                  </a:lnTo>
                  <a:lnTo>
                    <a:pt x="656272" y="102298"/>
                  </a:lnTo>
                  <a:lnTo>
                    <a:pt x="608926" y="102298"/>
                  </a:lnTo>
                  <a:lnTo>
                    <a:pt x="608926" y="111442"/>
                  </a:lnTo>
                  <a:lnTo>
                    <a:pt x="656272" y="111442"/>
                  </a:lnTo>
                  <a:lnTo>
                    <a:pt x="656272" y="126682"/>
                  </a:lnTo>
                  <a:lnTo>
                    <a:pt x="593686" y="126682"/>
                  </a:lnTo>
                  <a:lnTo>
                    <a:pt x="593686" y="135826"/>
                  </a:lnTo>
                  <a:lnTo>
                    <a:pt x="729526" y="135826"/>
                  </a:lnTo>
                  <a:lnTo>
                    <a:pt x="729526" y="126682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135653" y="7843075"/>
              <a:ext cx="111442" cy="141922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280624" y="7841551"/>
              <a:ext cx="1059180" cy="145415"/>
            </a:xfrm>
            <a:custGeom>
              <a:avLst/>
              <a:gdLst/>
              <a:ahLst/>
              <a:cxnLst/>
              <a:rect l="l" t="t" r="r" b="b"/>
              <a:pathLst>
                <a:path w="1059179" h="145415">
                  <a:moveTo>
                    <a:pt x="129730" y="99250"/>
                  </a:moveTo>
                  <a:lnTo>
                    <a:pt x="116027" y="94589"/>
                  </a:lnTo>
                  <a:lnTo>
                    <a:pt x="116027" y="105346"/>
                  </a:lnTo>
                  <a:lnTo>
                    <a:pt x="114490" y="114490"/>
                  </a:lnTo>
                  <a:lnTo>
                    <a:pt x="112966" y="117538"/>
                  </a:lnTo>
                  <a:lnTo>
                    <a:pt x="111442" y="123634"/>
                  </a:lnTo>
                  <a:lnTo>
                    <a:pt x="106883" y="126682"/>
                  </a:lnTo>
                  <a:lnTo>
                    <a:pt x="18389" y="126682"/>
                  </a:lnTo>
                  <a:lnTo>
                    <a:pt x="15341" y="122110"/>
                  </a:lnTo>
                  <a:lnTo>
                    <a:pt x="15341" y="68681"/>
                  </a:lnTo>
                  <a:lnTo>
                    <a:pt x="100774" y="68681"/>
                  </a:lnTo>
                  <a:lnTo>
                    <a:pt x="100774" y="77825"/>
                  </a:lnTo>
                  <a:lnTo>
                    <a:pt x="112966" y="77825"/>
                  </a:lnTo>
                  <a:lnTo>
                    <a:pt x="112966" y="10769"/>
                  </a:lnTo>
                  <a:lnTo>
                    <a:pt x="0" y="10769"/>
                  </a:lnTo>
                  <a:lnTo>
                    <a:pt x="0" y="21437"/>
                  </a:lnTo>
                  <a:lnTo>
                    <a:pt x="100774" y="21437"/>
                  </a:lnTo>
                  <a:lnTo>
                    <a:pt x="100774" y="58013"/>
                  </a:lnTo>
                  <a:lnTo>
                    <a:pt x="3149" y="58013"/>
                  </a:lnTo>
                  <a:lnTo>
                    <a:pt x="3149" y="114490"/>
                  </a:lnTo>
                  <a:lnTo>
                    <a:pt x="4572" y="124498"/>
                  </a:lnTo>
                  <a:lnTo>
                    <a:pt x="8864" y="131635"/>
                  </a:lnTo>
                  <a:lnTo>
                    <a:pt x="16002" y="135928"/>
                  </a:lnTo>
                  <a:lnTo>
                    <a:pt x="26009" y="137350"/>
                  </a:lnTo>
                  <a:lnTo>
                    <a:pt x="100774" y="137350"/>
                  </a:lnTo>
                  <a:lnTo>
                    <a:pt x="128206" y="109918"/>
                  </a:lnTo>
                  <a:lnTo>
                    <a:pt x="129730" y="99250"/>
                  </a:lnTo>
                  <a:close/>
                </a:path>
                <a:path w="1059179" h="145415">
                  <a:moveTo>
                    <a:pt x="195364" y="26009"/>
                  </a:moveTo>
                  <a:lnTo>
                    <a:pt x="183172" y="26009"/>
                  </a:lnTo>
                  <a:lnTo>
                    <a:pt x="183172" y="36677"/>
                  </a:lnTo>
                  <a:lnTo>
                    <a:pt x="183172" y="71729"/>
                  </a:lnTo>
                  <a:lnTo>
                    <a:pt x="183172" y="80873"/>
                  </a:lnTo>
                  <a:lnTo>
                    <a:pt x="183172" y="117538"/>
                  </a:lnTo>
                  <a:lnTo>
                    <a:pt x="151168" y="117538"/>
                  </a:lnTo>
                  <a:lnTo>
                    <a:pt x="151168" y="80873"/>
                  </a:lnTo>
                  <a:lnTo>
                    <a:pt x="183172" y="80873"/>
                  </a:lnTo>
                  <a:lnTo>
                    <a:pt x="183172" y="71729"/>
                  </a:lnTo>
                  <a:lnTo>
                    <a:pt x="151168" y="71729"/>
                  </a:lnTo>
                  <a:lnTo>
                    <a:pt x="151168" y="36677"/>
                  </a:lnTo>
                  <a:lnTo>
                    <a:pt x="183172" y="36677"/>
                  </a:lnTo>
                  <a:lnTo>
                    <a:pt x="183172" y="26009"/>
                  </a:lnTo>
                  <a:lnTo>
                    <a:pt x="166408" y="26009"/>
                  </a:lnTo>
                  <a:lnTo>
                    <a:pt x="169456" y="19913"/>
                  </a:lnTo>
                  <a:lnTo>
                    <a:pt x="170980" y="12293"/>
                  </a:lnTo>
                  <a:lnTo>
                    <a:pt x="174028" y="4673"/>
                  </a:lnTo>
                  <a:lnTo>
                    <a:pt x="163360" y="1524"/>
                  </a:lnTo>
                  <a:lnTo>
                    <a:pt x="161074" y="7327"/>
                  </a:lnTo>
                  <a:lnTo>
                    <a:pt x="158788" y="13233"/>
                  </a:lnTo>
                  <a:lnTo>
                    <a:pt x="156502" y="19418"/>
                  </a:lnTo>
                  <a:lnTo>
                    <a:pt x="154216" y="26009"/>
                  </a:lnTo>
                  <a:lnTo>
                    <a:pt x="138976" y="26009"/>
                  </a:lnTo>
                  <a:lnTo>
                    <a:pt x="138976" y="140398"/>
                  </a:lnTo>
                  <a:lnTo>
                    <a:pt x="151168" y="140398"/>
                  </a:lnTo>
                  <a:lnTo>
                    <a:pt x="151168" y="128206"/>
                  </a:lnTo>
                  <a:lnTo>
                    <a:pt x="183172" y="128206"/>
                  </a:lnTo>
                  <a:lnTo>
                    <a:pt x="183172" y="140398"/>
                  </a:lnTo>
                  <a:lnTo>
                    <a:pt x="195364" y="140398"/>
                  </a:lnTo>
                  <a:lnTo>
                    <a:pt x="195364" y="128206"/>
                  </a:lnTo>
                  <a:lnTo>
                    <a:pt x="195364" y="117538"/>
                  </a:lnTo>
                  <a:lnTo>
                    <a:pt x="195364" y="80873"/>
                  </a:lnTo>
                  <a:lnTo>
                    <a:pt x="195364" y="71729"/>
                  </a:lnTo>
                  <a:lnTo>
                    <a:pt x="195364" y="36677"/>
                  </a:lnTo>
                  <a:lnTo>
                    <a:pt x="195364" y="26009"/>
                  </a:lnTo>
                  <a:close/>
                </a:path>
                <a:path w="1059179" h="145415">
                  <a:moveTo>
                    <a:pt x="244233" y="91541"/>
                  </a:moveTo>
                  <a:lnTo>
                    <a:pt x="239102" y="84162"/>
                  </a:lnTo>
                  <a:lnTo>
                    <a:pt x="232981" y="75920"/>
                  </a:lnTo>
                  <a:lnTo>
                    <a:pt x="225996" y="67119"/>
                  </a:lnTo>
                  <a:lnTo>
                    <a:pt x="218313" y="58013"/>
                  </a:lnTo>
                  <a:lnTo>
                    <a:pt x="209169" y="64109"/>
                  </a:lnTo>
                  <a:lnTo>
                    <a:pt x="215760" y="72999"/>
                  </a:lnTo>
                  <a:lnTo>
                    <a:pt x="221932" y="81457"/>
                  </a:lnTo>
                  <a:lnTo>
                    <a:pt x="227812" y="89662"/>
                  </a:lnTo>
                  <a:lnTo>
                    <a:pt x="233553" y="97726"/>
                  </a:lnTo>
                  <a:lnTo>
                    <a:pt x="244233" y="91541"/>
                  </a:lnTo>
                  <a:close/>
                </a:path>
                <a:path w="1059179" h="145415">
                  <a:moveTo>
                    <a:pt x="270129" y="24485"/>
                  </a:moveTo>
                  <a:lnTo>
                    <a:pt x="224409" y="24485"/>
                  </a:lnTo>
                  <a:lnTo>
                    <a:pt x="227457" y="18389"/>
                  </a:lnTo>
                  <a:lnTo>
                    <a:pt x="228981" y="12293"/>
                  </a:lnTo>
                  <a:lnTo>
                    <a:pt x="232029" y="4673"/>
                  </a:lnTo>
                  <a:lnTo>
                    <a:pt x="219837" y="1524"/>
                  </a:lnTo>
                  <a:lnTo>
                    <a:pt x="214972" y="16992"/>
                  </a:lnTo>
                  <a:lnTo>
                    <a:pt x="209537" y="31140"/>
                  </a:lnTo>
                  <a:lnTo>
                    <a:pt x="203504" y="43853"/>
                  </a:lnTo>
                  <a:lnTo>
                    <a:pt x="196888" y="54965"/>
                  </a:lnTo>
                  <a:lnTo>
                    <a:pt x="201460" y="56489"/>
                  </a:lnTo>
                  <a:lnTo>
                    <a:pt x="204597" y="58013"/>
                  </a:lnTo>
                  <a:lnTo>
                    <a:pt x="206133" y="59537"/>
                  </a:lnTo>
                  <a:lnTo>
                    <a:pt x="209550" y="54444"/>
                  </a:lnTo>
                  <a:lnTo>
                    <a:pt x="212979" y="48501"/>
                  </a:lnTo>
                  <a:lnTo>
                    <a:pt x="216408" y="41973"/>
                  </a:lnTo>
                  <a:lnTo>
                    <a:pt x="219837" y="35153"/>
                  </a:lnTo>
                  <a:lnTo>
                    <a:pt x="257937" y="35153"/>
                  </a:lnTo>
                  <a:lnTo>
                    <a:pt x="257695" y="62344"/>
                  </a:lnTo>
                  <a:lnTo>
                    <a:pt x="257149" y="85305"/>
                  </a:lnTo>
                  <a:lnTo>
                    <a:pt x="256641" y="101892"/>
                  </a:lnTo>
                  <a:lnTo>
                    <a:pt x="256413" y="114490"/>
                  </a:lnTo>
                  <a:lnTo>
                    <a:pt x="254901" y="125158"/>
                  </a:lnTo>
                  <a:lnTo>
                    <a:pt x="250317" y="129730"/>
                  </a:lnTo>
                  <a:lnTo>
                    <a:pt x="241173" y="129730"/>
                  </a:lnTo>
                  <a:lnTo>
                    <a:pt x="235191" y="129476"/>
                  </a:lnTo>
                  <a:lnTo>
                    <a:pt x="228790" y="128778"/>
                  </a:lnTo>
                  <a:lnTo>
                    <a:pt x="222097" y="127812"/>
                  </a:lnTo>
                  <a:lnTo>
                    <a:pt x="215277" y="126682"/>
                  </a:lnTo>
                  <a:lnTo>
                    <a:pt x="216801" y="131254"/>
                  </a:lnTo>
                  <a:lnTo>
                    <a:pt x="216801" y="140398"/>
                  </a:lnTo>
                  <a:lnTo>
                    <a:pt x="244233" y="140398"/>
                  </a:lnTo>
                  <a:lnTo>
                    <a:pt x="268198" y="104940"/>
                  </a:lnTo>
                  <a:lnTo>
                    <a:pt x="269760" y="62344"/>
                  </a:lnTo>
                  <a:lnTo>
                    <a:pt x="270040" y="35153"/>
                  </a:lnTo>
                  <a:lnTo>
                    <a:pt x="270129" y="24485"/>
                  </a:lnTo>
                  <a:close/>
                </a:path>
                <a:path w="1059179" h="145415">
                  <a:moveTo>
                    <a:pt x="338899" y="7721"/>
                  </a:moveTo>
                  <a:lnTo>
                    <a:pt x="288518" y="7721"/>
                  </a:lnTo>
                  <a:lnTo>
                    <a:pt x="288518" y="100774"/>
                  </a:lnTo>
                  <a:lnTo>
                    <a:pt x="299186" y="100774"/>
                  </a:lnTo>
                  <a:lnTo>
                    <a:pt x="299186" y="18389"/>
                  </a:lnTo>
                  <a:lnTo>
                    <a:pt x="328142" y="18389"/>
                  </a:lnTo>
                  <a:lnTo>
                    <a:pt x="328142" y="99250"/>
                  </a:lnTo>
                  <a:lnTo>
                    <a:pt x="338899" y="99250"/>
                  </a:lnTo>
                  <a:lnTo>
                    <a:pt x="338899" y="18389"/>
                  </a:lnTo>
                  <a:lnTo>
                    <a:pt x="338899" y="7721"/>
                  </a:lnTo>
                  <a:close/>
                </a:path>
                <a:path w="1059179" h="145415">
                  <a:moveTo>
                    <a:pt x="345008" y="129730"/>
                  </a:moveTo>
                  <a:lnTo>
                    <a:pt x="339890" y="122859"/>
                  </a:lnTo>
                  <a:lnTo>
                    <a:pt x="333895" y="115824"/>
                  </a:lnTo>
                  <a:lnTo>
                    <a:pt x="328599" y="109918"/>
                  </a:lnTo>
                  <a:lnTo>
                    <a:pt x="324548" y="105346"/>
                  </a:lnTo>
                  <a:lnTo>
                    <a:pt x="320522" y="100774"/>
                  </a:lnTo>
                  <a:lnTo>
                    <a:pt x="315950" y="105346"/>
                  </a:lnTo>
                  <a:lnTo>
                    <a:pt x="317068" y="96710"/>
                  </a:lnTo>
                  <a:lnTo>
                    <a:pt x="318046" y="86791"/>
                  </a:lnTo>
                  <a:lnTo>
                    <a:pt x="318731" y="75476"/>
                  </a:lnTo>
                  <a:lnTo>
                    <a:pt x="318935" y="65633"/>
                  </a:lnTo>
                  <a:lnTo>
                    <a:pt x="318998" y="32105"/>
                  </a:lnTo>
                  <a:lnTo>
                    <a:pt x="308330" y="32105"/>
                  </a:lnTo>
                  <a:lnTo>
                    <a:pt x="308229" y="70205"/>
                  </a:lnTo>
                  <a:lnTo>
                    <a:pt x="308038" y="79387"/>
                  </a:lnTo>
                  <a:lnTo>
                    <a:pt x="294614" y="121920"/>
                  </a:lnTo>
                  <a:lnTo>
                    <a:pt x="280898" y="134302"/>
                  </a:lnTo>
                  <a:lnTo>
                    <a:pt x="286994" y="140398"/>
                  </a:lnTo>
                  <a:lnTo>
                    <a:pt x="314426" y="109918"/>
                  </a:lnTo>
                  <a:lnTo>
                    <a:pt x="320116" y="116776"/>
                  </a:lnTo>
                  <a:lnTo>
                    <a:pt x="325666" y="123634"/>
                  </a:lnTo>
                  <a:lnTo>
                    <a:pt x="331000" y="130619"/>
                  </a:lnTo>
                  <a:lnTo>
                    <a:pt x="335762" y="137350"/>
                  </a:lnTo>
                  <a:lnTo>
                    <a:pt x="345008" y="129730"/>
                  </a:lnTo>
                  <a:close/>
                </a:path>
                <a:path w="1059179" h="145415">
                  <a:moveTo>
                    <a:pt x="418249" y="15341"/>
                  </a:moveTo>
                  <a:lnTo>
                    <a:pt x="409105" y="7721"/>
                  </a:lnTo>
                  <a:lnTo>
                    <a:pt x="399872" y="17729"/>
                  </a:lnTo>
                  <a:lnTo>
                    <a:pt x="390537" y="27165"/>
                  </a:lnTo>
                  <a:lnTo>
                    <a:pt x="380923" y="36017"/>
                  </a:lnTo>
                  <a:lnTo>
                    <a:pt x="370903" y="44297"/>
                  </a:lnTo>
                  <a:lnTo>
                    <a:pt x="378523" y="51917"/>
                  </a:lnTo>
                  <a:lnTo>
                    <a:pt x="388569" y="43637"/>
                  </a:lnTo>
                  <a:lnTo>
                    <a:pt x="398348" y="34772"/>
                  </a:lnTo>
                  <a:lnTo>
                    <a:pt x="408139" y="25349"/>
                  </a:lnTo>
                  <a:lnTo>
                    <a:pt x="418249" y="15341"/>
                  </a:lnTo>
                  <a:close/>
                </a:path>
                <a:path w="1059179" h="145415">
                  <a:moveTo>
                    <a:pt x="424345" y="128206"/>
                  </a:moveTo>
                  <a:lnTo>
                    <a:pt x="411746" y="117665"/>
                  </a:lnTo>
                  <a:lnTo>
                    <a:pt x="401434" y="104394"/>
                  </a:lnTo>
                  <a:lnTo>
                    <a:pt x="393395" y="88531"/>
                  </a:lnTo>
                  <a:lnTo>
                    <a:pt x="387667" y="70205"/>
                  </a:lnTo>
                  <a:lnTo>
                    <a:pt x="422821" y="70205"/>
                  </a:lnTo>
                  <a:lnTo>
                    <a:pt x="422821" y="59537"/>
                  </a:lnTo>
                  <a:lnTo>
                    <a:pt x="366331" y="59537"/>
                  </a:lnTo>
                  <a:lnTo>
                    <a:pt x="366331" y="3048"/>
                  </a:lnTo>
                  <a:lnTo>
                    <a:pt x="355676" y="3048"/>
                  </a:lnTo>
                  <a:lnTo>
                    <a:pt x="355676" y="59537"/>
                  </a:lnTo>
                  <a:lnTo>
                    <a:pt x="345008" y="59537"/>
                  </a:lnTo>
                  <a:lnTo>
                    <a:pt x="345008" y="70205"/>
                  </a:lnTo>
                  <a:lnTo>
                    <a:pt x="355676" y="70205"/>
                  </a:lnTo>
                  <a:lnTo>
                    <a:pt x="355612" y="128333"/>
                  </a:lnTo>
                  <a:lnTo>
                    <a:pt x="354152" y="131254"/>
                  </a:lnTo>
                  <a:lnTo>
                    <a:pt x="349567" y="134302"/>
                  </a:lnTo>
                  <a:lnTo>
                    <a:pt x="357187" y="144970"/>
                  </a:lnTo>
                  <a:lnTo>
                    <a:pt x="362597" y="140385"/>
                  </a:lnTo>
                  <a:lnTo>
                    <a:pt x="369570" y="135636"/>
                  </a:lnTo>
                  <a:lnTo>
                    <a:pt x="377977" y="130619"/>
                  </a:lnTo>
                  <a:lnTo>
                    <a:pt x="387667" y="125158"/>
                  </a:lnTo>
                  <a:lnTo>
                    <a:pt x="387565" y="121920"/>
                  </a:lnTo>
                  <a:lnTo>
                    <a:pt x="386143" y="119062"/>
                  </a:lnTo>
                  <a:lnTo>
                    <a:pt x="386143" y="114490"/>
                  </a:lnTo>
                  <a:lnTo>
                    <a:pt x="378523" y="119062"/>
                  </a:lnTo>
                  <a:lnTo>
                    <a:pt x="366331" y="125158"/>
                  </a:lnTo>
                  <a:lnTo>
                    <a:pt x="366331" y="70205"/>
                  </a:lnTo>
                  <a:lnTo>
                    <a:pt x="378523" y="70205"/>
                  </a:lnTo>
                  <a:lnTo>
                    <a:pt x="383400" y="90817"/>
                  </a:lnTo>
                  <a:lnTo>
                    <a:pt x="391299" y="108966"/>
                  </a:lnTo>
                  <a:lnTo>
                    <a:pt x="402348" y="124523"/>
                  </a:lnTo>
                  <a:lnTo>
                    <a:pt x="416725" y="137350"/>
                  </a:lnTo>
                  <a:lnTo>
                    <a:pt x="418249" y="134302"/>
                  </a:lnTo>
                  <a:lnTo>
                    <a:pt x="424345" y="128206"/>
                  </a:lnTo>
                  <a:close/>
                </a:path>
                <a:path w="1059179" h="145415">
                  <a:moveTo>
                    <a:pt x="558647" y="22961"/>
                  </a:moveTo>
                  <a:lnTo>
                    <a:pt x="547979" y="22961"/>
                  </a:lnTo>
                  <a:lnTo>
                    <a:pt x="547979" y="32105"/>
                  </a:lnTo>
                  <a:lnTo>
                    <a:pt x="547979" y="68681"/>
                  </a:lnTo>
                  <a:lnTo>
                    <a:pt x="456349" y="68681"/>
                  </a:lnTo>
                  <a:lnTo>
                    <a:pt x="456349" y="32105"/>
                  </a:lnTo>
                  <a:lnTo>
                    <a:pt x="547979" y="32105"/>
                  </a:lnTo>
                  <a:lnTo>
                    <a:pt x="547979" y="22961"/>
                  </a:lnTo>
                  <a:lnTo>
                    <a:pt x="505206" y="22961"/>
                  </a:lnTo>
                  <a:lnTo>
                    <a:pt x="512838" y="18389"/>
                  </a:lnTo>
                  <a:lnTo>
                    <a:pt x="503682" y="6197"/>
                  </a:lnTo>
                  <a:lnTo>
                    <a:pt x="499110" y="0"/>
                  </a:lnTo>
                  <a:lnTo>
                    <a:pt x="488442" y="6197"/>
                  </a:lnTo>
                  <a:lnTo>
                    <a:pt x="493026" y="12293"/>
                  </a:lnTo>
                  <a:lnTo>
                    <a:pt x="496062" y="16865"/>
                  </a:lnTo>
                  <a:lnTo>
                    <a:pt x="500634" y="22961"/>
                  </a:lnTo>
                  <a:lnTo>
                    <a:pt x="445681" y="22961"/>
                  </a:lnTo>
                  <a:lnTo>
                    <a:pt x="445681" y="68681"/>
                  </a:lnTo>
                  <a:lnTo>
                    <a:pt x="444525" y="89293"/>
                  </a:lnTo>
                  <a:lnTo>
                    <a:pt x="441096" y="107442"/>
                  </a:lnTo>
                  <a:lnTo>
                    <a:pt x="435394" y="122999"/>
                  </a:lnTo>
                  <a:lnTo>
                    <a:pt x="427393" y="135826"/>
                  </a:lnTo>
                  <a:lnTo>
                    <a:pt x="433489" y="141922"/>
                  </a:lnTo>
                  <a:lnTo>
                    <a:pt x="454291" y="98856"/>
                  </a:lnTo>
                  <a:lnTo>
                    <a:pt x="456349" y="79349"/>
                  </a:lnTo>
                  <a:lnTo>
                    <a:pt x="547979" y="79349"/>
                  </a:lnTo>
                  <a:lnTo>
                    <a:pt x="547979" y="85445"/>
                  </a:lnTo>
                  <a:lnTo>
                    <a:pt x="558647" y="85445"/>
                  </a:lnTo>
                  <a:lnTo>
                    <a:pt x="558647" y="79349"/>
                  </a:lnTo>
                  <a:lnTo>
                    <a:pt x="558647" y="68681"/>
                  </a:lnTo>
                  <a:lnTo>
                    <a:pt x="558647" y="32105"/>
                  </a:lnTo>
                  <a:lnTo>
                    <a:pt x="558647" y="22961"/>
                  </a:lnTo>
                  <a:close/>
                </a:path>
                <a:path w="1059179" h="145415">
                  <a:moveTo>
                    <a:pt x="613600" y="30581"/>
                  </a:moveTo>
                  <a:lnTo>
                    <a:pt x="602081" y="16852"/>
                  </a:lnTo>
                  <a:lnTo>
                    <a:pt x="590651" y="3048"/>
                  </a:lnTo>
                  <a:lnTo>
                    <a:pt x="583031" y="9245"/>
                  </a:lnTo>
                  <a:lnTo>
                    <a:pt x="587832" y="16103"/>
                  </a:lnTo>
                  <a:lnTo>
                    <a:pt x="598030" y="29819"/>
                  </a:lnTo>
                  <a:lnTo>
                    <a:pt x="602843" y="36677"/>
                  </a:lnTo>
                  <a:lnTo>
                    <a:pt x="613600" y="30581"/>
                  </a:lnTo>
                  <a:close/>
                </a:path>
                <a:path w="1059179" h="145415">
                  <a:moveTo>
                    <a:pt x="706666" y="10769"/>
                  </a:moveTo>
                  <a:lnTo>
                    <a:pt x="627316" y="10769"/>
                  </a:lnTo>
                  <a:lnTo>
                    <a:pt x="627316" y="21437"/>
                  </a:lnTo>
                  <a:lnTo>
                    <a:pt x="706666" y="21437"/>
                  </a:lnTo>
                  <a:lnTo>
                    <a:pt x="706666" y="10769"/>
                  </a:lnTo>
                  <a:close/>
                </a:path>
                <a:path w="1059179" h="145415">
                  <a:moveTo>
                    <a:pt x="715810" y="47345"/>
                  </a:moveTo>
                  <a:lnTo>
                    <a:pt x="616648" y="47345"/>
                  </a:lnTo>
                  <a:lnTo>
                    <a:pt x="616648" y="58013"/>
                  </a:lnTo>
                  <a:lnTo>
                    <a:pt x="647128" y="58013"/>
                  </a:lnTo>
                  <a:lnTo>
                    <a:pt x="642556" y="67779"/>
                  </a:lnTo>
                  <a:lnTo>
                    <a:pt x="619696" y="102298"/>
                  </a:lnTo>
                  <a:lnTo>
                    <a:pt x="624268" y="111442"/>
                  </a:lnTo>
                  <a:lnTo>
                    <a:pt x="627316" y="111442"/>
                  </a:lnTo>
                  <a:lnTo>
                    <a:pt x="631901" y="109918"/>
                  </a:lnTo>
                  <a:lnTo>
                    <a:pt x="634936" y="109918"/>
                  </a:lnTo>
                  <a:lnTo>
                    <a:pt x="645261" y="108775"/>
                  </a:lnTo>
                  <a:lnTo>
                    <a:pt x="658190" y="107632"/>
                  </a:lnTo>
                  <a:lnTo>
                    <a:pt x="673976" y="106489"/>
                  </a:lnTo>
                  <a:lnTo>
                    <a:pt x="692950" y="105346"/>
                  </a:lnTo>
                  <a:lnTo>
                    <a:pt x="695998" y="108394"/>
                  </a:lnTo>
                  <a:lnTo>
                    <a:pt x="697522" y="111442"/>
                  </a:lnTo>
                  <a:lnTo>
                    <a:pt x="700570" y="116014"/>
                  </a:lnTo>
                  <a:lnTo>
                    <a:pt x="709714" y="108394"/>
                  </a:lnTo>
                  <a:lnTo>
                    <a:pt x="707758" y="105346"/>
                  </a:lnTo>
                  <a:lnTo>
                    <a:pt x="703681" y="98958"/>
                  </a:lnTo>
                  <a:lnTo>
                    <a:pt x="702856" y="97726"/>
                  </a:lnTo>
                  <a:lnTo>
                    <a:pt x="696950" y="88925"/>
                  </a:lnTo>
                  <a:lnTo>
                    <a:pt x="689343" y="78320"/>
                  </a:lnTo>
                  <a:lnTo>
                    <a:pt x="680758" y="67157"/>
                  </a:lnTo>
                  <a:lnTo>
                    <a:pt x="673036" y="73253"/>
                  </a:lnTo>
                  <a:lnTo>
                    <a:pt x="676516" y="78955"/>
                  </a:lnTo>
                  <a:lnTo>
                    <a:pt x="679983" y="84493"/>
                  </a:lnTo>
                  <a:lnTo>
                    <a:pt x="683412" y="89763"/>
                  </a:lnTo>
                  <a:lnTo>
                    <a:pt x="686854" y="94589"/>
                  </a:lnTo>
                  <a:lnTo>
                    <a:pt x="660666" y="96774"/>
                  </a:lnTo>
                  <a:lnTo>
                    <a:pt x="648817" y="97472"/>
                  </a:lnTo>
                  <a:lnTo>
                    <a:pt x="637984" y="97726"/>
                  </a:lnTo>
                  <a:lnTo>
                    <a:pt x="643813" y="88925"/>
                  </a:lnTo>
                  <a:lnTo>
                    <a:pt x="649414" y="79552"/>
                  </a:lnTo>
                  <a:lnTo>
                    <a:pt x="655129" y="69138"/>
                  </a:lnTo>
                  <a:lnTo>
                    <a:pt x="660844" y="58013"/>
                  </a:lnTo>
                  <a:lnTo>
                    <a:pt x="715810" y="58013"/>
                  </a:lnTo>
                  <a:lnTo>
                    <a:pt x="715810" y="47345"/>
                  </a:lnTo>
                  <a:close/>
                </a:path>
                <a:path w="1059179" h="145415">
                  <a:moveTo>
                    <a:pt x="718858" y="126682"/>
                  </a:moveTo>
                  <a:lnTo>
                    <a:pt x="679234" y="128206"/>
                  </a:lnTo>
                  <a:lnTo>
                    <a:pt x="636460" y="126682"/>
                  </a:lnTo>
                  <a:lnTo>
                    <a:pt x="626973" y="125831"/>
                  </a:lnTo>
                  <a:lnTo>
                    <a:pt x="618921" y="123253"/>
                  </a:lnTo>
                  <a:lnTo>
                    <a:pt x="614603" y="120586"/>
                  </a:lnTo>
                  <a:lnTo>
                    <a:pt x="611987" y="118973"/>
                  </a:lnTo>
                  <a:lnTo>
                    <a:pt x="605891" y="112966"/>
                  </a:lnTo>
                  <a:lnTo>
                    <a:pt x="605891" y="51917"/>
                  </a:lnTo>
                  <a:lnTo>
                    <a:pt x="575411" y="51917"/>
                  </a:lnTo>
                  <a:lnTo>
                    <a:pt x="575411" y="62585"/>
                  </a:lnTo>
                  <a:lnTo>
                    <a:pt x="593699" y="62585"/>
                  </a:lnTo>
                  <a:lnTo>
                    <a:pt x="593699" y="111442"/>
                  </a:lnTo>
                  <a:lnTo>
                    <a:pt x="581507" y="122110"/>
                  </a:lnTo>
                  <a:lnTo>
                    <a:pt x="575411" y="128206"/>
                  </a:lnTo>
                  <a:lnTo>
                    <a:pt x="581507" y="140398"/>
                  </a:lnTo>
                  <a:lnTo>
                    <a:pt x="586079" y="134950"/>
                  </a:lnTo>
                  <a:lnTo>
                    <a:pt x="590651" y="129933"/>
                  </a:lnTo>
                  <a:lnTo>
                    <a:pt x="595223" y="125183"/>
                  </a:lnTo>
                  <a:lnTo>
                    <a:pt x="599795" y="120586"/>
                  </a:lnTo>
                  <a:lnTo>
                    <a:pt x="606145" y="127711"/>
                  </a:lnTo>
                  <a:lnTo>
                    <a:pt x="613778" y="132969"/>
                  </a:lnTo>
                  <a:lnTo>
                    <a:pt x="622808" y="136232"/>
                  </a:lnTo>
                  <a:lnTo>
                    <a:pt x="633412" y="137350"/>
                  </a:lnTo>
                  <a:lnTo>
                    <a:pt x="671512" y="138874"/>
                  </a:lnTo>
                  <a:lnTo>
                    <a:pt x="714286" y="137350"/>
                  </a:lnTo>
                  <a:lnTo>
                    <a:pt x="715810" y="134302"/>
                  </a:lnTo>
                  <a:lnTo>
                    <a:pt x="717334" y="129730"/>
                  </a:lnTo>
                  <a:lnTo>
                    <a:pt x="718096" y="128206"/>
                  </a:lnTo>
                  <a:lnTo>
                    <a:pt x="718858" y="126682"/>
                  </a:lnTo>
                  <a:close/>
                </a:path>
                <a:path w="1059179" h="145415">
                  <a:moveTo>
                    <a:pt x="837920" y="54673"/>
                  </a:moveTo>
                  <a:lnTo>
                    <a:pt x="750963" y="54673"/>
                  </a:lnTo>
                  <a:lnTo>
                    <a:pt x="750963" y="63563"/>
                  </a:lnTo>
                  <a:lnTo>
                    <a:pt x="750963" y="78803"/>
                  </a:lnTo>
                  <a:lnTo>
                    <a:pt x="750963" y="88963"/>
                  </a:lnTo>
                  <a:lnTo>
                    <a:pt x="750963" y="91503"/>
                  </a:lnTo>
                  <a:lnTo>
                    <a:pt x="761619" y="91503"/>
                  </a:lnTo>
                  <a:lnTo>
                    <a:pt x="761619" y="88963"/>
                  </a:lnTo>
                  <a:lnTo>
                    <a:pt x="825728" y="88963"/>
                  </a:lnTo>
                  <a:lnTo>
                    <a:pt x="825728" y="91541"/>
                  </a:lnTo>
                  <a:lnTo>
                    <a:pt x="837920" y="91541"/>
                  </a:lnTo>
                  <a:lnTo>
                    <a:pt x="837920" y="64109"/>
                  </a:lnTo>
                  <a:lnTo>
                    <a:pt x="825728" y="64109"/>
                  </a:lnTo>
                  <a:lnTo>
                    <a:pt x="825728" y="78803"/>
                  </a:lnTo>
                  <a:lnTo>
                    <a:pt x="761619" y="78803"/>
                  </a:lnTo>
                  <a:lnTo>
                    <a:pt x="761619" y="63563"/>
                  </a:lnTo>
                  <a:lnTo>
                    <a:pt x="837920" y="63563"/>
                  </a:lnTo>
                  <a:lnTo>
                    <a:pt x="837920" y="54673"/>
                  </a:lnTo>
                  <a:close/>
                </a:path>
                <a:path w="1059179" h="145415">
                  <a:moveTo>
                    <a:pt x="847064" y="108394"/>
                  </a:moveTo>
                  <a:lnTo>
                    <a:pt x="836396" y="108394"/>
                  </a:lnTo>
                  <a:lnTo>
                    <a:pt x="836396" y="126682"/>
                  </a:lnTo>
                  <a:lnTo>
                    <a:pt x="847064" y="126682"/>
                  </a:lnTo>
                  <a:lnTo>
                    <a:pt x="847064" y="108394"/>
                  </a:lnTo>
                  <a:close/>
                </a:path>
                <a:path w="1059179" h="145415">
                  <a:moveTo>
                    <a:pt x="847064" y="99123"/>
                  </a:moveTo>
                  <a:lnTo>
                    <a:pt x="740194" y="99123"/>
                  </a:lnTo>
                  <a:lnTo>
                    <a:pt x="740194" y="108013"/>
                  </a:lnTo>
                  <a:lnTo>
                    <a:pt x="740194" y="127063"/>
                  </a:lnTo>
                  <a:lnTo>
                    <a:pt x="740194" y="135953"/>
                  </a:lnTo>
                  <a:lnTo>
                    <a:pt x="740194" y="143573"/>
                  </a:lnTo>
                  <a:lnTo>
                    <a:pt x="750963" y="143573"/>
                  </a:lnTo>
                  <a:lnTo>
                    <a:pt x="750963" y="135953"/>
                  </a:lnTo>
                  <a:lnTo>
                    <a:pt x="836396" y="135953"/>
                  </a:lnTo>
                  <a:lnTo>
                    <a:pt x="836396" y="143446"/>
                  </a:lnTo>
                  <a:lnTo>
                    <a:pt x="847064" y="143446"/>
                  </a:lnTo>
                  <a:lnTo>
                    <a:pt x="847064" y="135953"/>
                  </a:lnTo>
                  <a:lnTo>
                    <a:pt x="847064" y="135826"/>
                  </a:lnTo>
                  <a:lnTo>
                    <a:pt x="847064" y="127063"/>
                  </a:lnTo>
                  <a:lnTo>
                    <a:pt x="750963" y="127063"/>
                  </a:lnTo>
                  <a:lnTo>
                    <a:pt x="750963" y="108013"/>
                  </a:lnTo>
                  <a:lnTo>
                    <a:pt x="847064" y="108013"/>
                  </a:lnTo>
                  <a:lnTo>
                    <a:pt x="847064" y="99123"/>
                  </a:lnTo>
                  <a:close/>
                </a:path>
                <a:path w="1059179" h="145415">
                  <a:moveTo>
                    <a:pt x="859256" y="35623"/>
                  </a:moveTo>
                  <a:lnTo>
                    <a:pt x="728002" y="35623"/>
                  </a:lnTo>
                  <a:lnTo>
                    <a:pt x="728002" y="44513"/>
                  </a:lnTo>
                  <a:lnTo>
                    <a:pt x="728002" y="61023"/>
                  </a:lnTo>
                  <a:lnTo>
                    <a:pt x="738670" y="61023"/>
                  </a:lnTo>
                  <a:lnTo>
                    <a:pt x="738670" y="44513"/>
                  </a:lnTo>
                  <a:lnTo>
                    <a:pt x="848588" y="44513"/>
                  </a:lnTo>
                  <a:lnTo>
                    <a:pt x="848588" y="61061"/>
                  </a:lnTo>
                  <a:lnTo>
                    <a:pt x="859256" y="61061"/>
                  </a:lnTo>
                  <a:lnTo>
                    <a:pt x="859256" y="44513"/>
                  </a:lnTo>
                  <a:lnTo>
                    <a:pt x="859256" y="44297"/>
                  </a:lnTo>
                  <a:lnTo>
                    <a:pt x="859256" y="35623"/>
                  </a:lnTo>
                  <a:close/>
                </a:path>
                <a:path w="1059179" h="145415">
                  <a:moveTo>
                    <a:pt x="863828" y="13817"/>
                  </a:moveTo>
                  <a:lnTo>
                    <a:pt x="821156" y="13817"/>
                  </a:lnTo>
                  <a:lnTo>
                    <a:pt x="821156" y="1524"/>
                  </a:lnTo>
                  <a:lnTo>
                    <a:pt x="810488" y="1524"/>
                  </a:lnTo>
                  <a:lnTo>
                    <a:pt x="810488" y="13817"/>
                  </a:lnTo>
                  <a:lnTo>
                    <a:pt x="776859" y="13817"/>
                  </a:lnTo>
                  <a:lnTo>
                    <a:pt x="776859" y="1524"/>
                  </a:lnTo>
                  <a:lnTo>
                    <a:pt x="766191" y="1524"/>
                  </a:lnTo>
                  <a:lnTo>
                    <a:pt x="766191" y="13817"/>
                  </a:lnTo>
                  <a:lnTo>
                    <a:pt x="723430" y="13817"/>
                  </a:lnTo>
                  <a:lnTo>
                    <a:pt x="723430" y="22961"/>
                  </a:lnTo>
                  <a:lnTo>
                    <a:pt x="766191" y="22961"/>
                  </a:lnTo>
                  <a:lnTo>
                    <a:pt x="766191" y="32105"/>
                  </a:lnTo>
                  <a:lnTo>
                    <a:pt x="776859" y="32105"/>
                  </a:lnTo>
                  <a:lnTo>
                    <a:pt x="776859" y="22961"/>
                  </a:lnTo>
                  <a:lnTo>
                    <a:pt x="810488" y="22961"/>
                  </a:lnTo>
                  <a:lnTo>
                    <a:pt x="810488" y="32105"/>
                  </a:lnTo>
                  <a:lnTo>
                    <a:pt x="821156" y="32105"/>
                  </a:lnTo>
                  <a:lnTo>
                    <a:pt x="821156" y="22961"/>
                  </a:lnTo>
                  <a:lnTo>
                    <a:pt x="863828" y="22961"/>
                  </a:lnTo>
                  <a:lnTo>
                    <a:pt x="863828" y="13817"/>
                  </a:lnTo>
                  <a:close/>
                </a:path>
                <a:path w="1059179" h="145415">
                  <a:moveTo>
                    <a:pt x="930973" y="116014"/>
                  </a:moveTo>
                  <a:lnTo>
                    <a:pt x="923353" y="111442"/>
                  </a:lnTo>
                  <a:lnTo>
                    <a:pt x="917270" y="106870"/>
                  </a:lnTo>
                  <a:lnTo>
                    <a:pt x="911161" y="100774"/>
                  </a:lnTo>
                  <a:lnTo>
                    <a:pt x="913930" y="94589"/>
                  </a:lnTo>
                  <a:lnTo>
                    <a:pt x="916305" y="89293"/>
                  </a:lnTo>
                  <a:lnTo>
                    <a:pt x="920305" y="75552"/>
                  </a:lnTo>
                  <a:lnTo>
                    <a:pt x="923163" y="59550"/>
                  </a:lnTo>
                  <a:lnTo>
                    <a:pt x="924775" y="42252"/>
                  </a:lnTo>
                  <a:lnTo>
                    <a:pt x="924877" y="32105"/>
                  </a:lnTo>
                  <a:lnTo>
                    <a:pt x="914209" y="32105"/>
                  </a:lnTo>
                  <a:lnTo>
                    <a:pt x="914209" y="42773"/>
                  </a:lnTo>
                  <a:lnTo>
                    <a:pt x="912749" y="57950"/>
                  </a:lnTo>
                  <a:lnTo>
                    <a:pt x="910590" y="71539"/>
                  </a:lnTo>
                  <a:lnTo>
                    <a:pt x="907554" y="83718"/>
                  </a:lnTo>
                  <a:lnTo>
                    <a:pt x="903541" y="94589"/>
                  </a:lnTo>
                  <a:lnTo>
                    <a:pt x="897458" y="90017"/>
                  </a:lnTo>
                  <a:lnTo>
                    <a:pt x="892873" y="85445"/>
                  </a:lnTo>
                  <a:lnTo>
                    <a:pt x="888314" y="82397"/>
                  </a:lnTo>
                  <a:lnTo>
                    <a:pt x="891717" y="65633"/>
                  </a:lnTo>
                  <a:lnTo>
                    <a:pt x="893648" y="55613"/>
                  </a:lnTo>
                  <a:lnTo>
                    <a:pt x="895921" y="42773"/>
                  </a:lnTo>
                  <a:lnTo>
                    <a:pt x="914209" y="42773"/>
                  </a:lnTo>
                  <a:lnTo>
                    <a:pt x="914209" y="32105"/>
                  </a:lnTo>
                  <a:lnTo>
                    <a:pt x="898969" y="32105"/>
                  </a:lnTo>
                  <a:lnTo>
                    <a:pt x="901369" y="17424"/>
                  </a:lnTo>
                  <a:lnTo>
                    <a:pt x="902385" y="10845"/>
                  </a:lnTo>
                  <a:lnTo>
                    <a:pt x="903541" y="3048"/>
                  </a:lnTo>
                  <a:lnTo>
                    <a:pt x="891349" y="1524"/>
                  </a:lnTo>
                  <a:lnTo>
                    <a:pt x="888949" y="18186"/>
                  </a:lnTo>
                  <a:lnTo>
                    <a:pt x="887920" y="24993"/>
                  </a:lnTo>
                  <a:lnTo>
                    <a:pt x="886777" y="32105"/>
                  </a:lnTo>
                  <a:lnTo>
                    <a:pt x="869924" y="32105"/>
                  </a:lnTo>
                  <a:lnTo>
                    <a:pt x="869924" y="42773"/>
                  </a:lnTo>
                  <a:lnTo>
                    <a:pt x="885253" y="42773"/>
                  </a:lnTo>
                  <a:lnTo>
                    <a:pt x="882967" y="54800"/>
                  </a:lnTo>
                  <a:lnTo>
                    <a:pt x="880668" y="65836"/>
                  </a:lnTo>
                  <a:lnTo>
                    <a:pt x="878281" y="76301"/>
                  </a:lnTo>
                  <a:lnTo>
                    <a:pt x="876020" y="85445"/>
                  </a:lnTo>
                  <a:lnTo>
                    <a:pt x="880897" y="90043"/>
                  </a:lnTo>
                  <a:lnTo>
                    <a:pt x="886193" y="94640"/>
                  </a:lnTo>
                  <a:lnTo>
                    <a:pt x="891755" y="99237"/>
                  </a:lnTo>
                  <a:lnTo>
                    <a:pt x="897458" y="103822"/>
                  </a:lnTo>
                  <a:lnTo>
                    <a:pt x="892302" y="111544"/>
                  </a:lnTo>
                  <a:lnTo>
                    <a:pt x="886002" y="118681"/>
                  </a:lnTo>
                  <a:lnTo>
                    <a:pt x="878547" y="125260"/>
                  </a:lnTo>
                  <a:lnTo>
                    <a:pt x="869924" y="131254"/>
                  </a:lnTo>
                  <a:lnTo>
                    <a:pt x="872972" y="134302"/>
                  </a:lnTo>
                  <a:lnTo>
                    <a:pt x="874496" y="138874"/>
                  </a:lnTo>
                  <a:lnTo>
                    <a:pt x="877646" y="140398"/>
                  </a:lnTo>
                  <a:lnTo>
                    <a:pt x="885571" y="133527"/>
                  </a:lnTo>
                  <a:lnTo>
                    <a:pt x="893064" y="126492"/>
                  </a:lnTo>
                  <a:lnTo>
                    <a:pt x="899706" y="119189"/>
                  </a:lnTo>
                  <a:lnTo>
                    <a:pt x="905065" y="111442"/>
                  </a:lnTo>
                  <a:lnTo>
                    <a:pt x="911161" y="116014"/>
                  </a:lnTo>
                  <a:lnTo>
                    <a:pt x="915746" y="120586"/>
                  </a:lnTo>
                  <a:lnTo>
                    <a:pt x="921829" y="125158"/>
                  </a:lnTo>
                  <a:lnTo>
                    <a:pt x="930973" y="116014"/>
                  </a:lnTo>
                  <a:close/>
                </a:path>
                <a:path w="1059179" h="145415">
                  <a:moveTo>
                    <a:pt x="975702" y="129730"/>
                  </a:moveTo>
                  <a:lnTo>
                    <a:pt x="961555" y="129730"/>
                  </a:lnTo>
                  <a:lnTo>
                    <a:pt x="946315" y="129730"/>
                  </a:lnTo>
                  <a:lnTo>
                    <a:pt x="937577" y="129730"/>
                  </a:lnTo>
                  <a:lnTo>
                    <a:pt x="938593" y="132778"/>
                  </a:lnTo>
                  <a:lnTo>
                    <a:pt x="938593" y="140398"/>
                  </a:lnTo>
                  <a:lnTo>
                    <a:pt x="958507" y="140398"/>
                  </a:lnTo>
                  <a:lnTo>
                    <a:pt x="966495" y="139255"/>
                  </a:lnTo>
                  <a:lnTo>
                    <a:pt x="972223" y="135826"/>
                  </a:lnTo>
                  <a:lnTo>
                    <a:pt x="975652" y="130124"/>
                  </a:lnTo>
                  <a:lnTo>
                    <a:pt x="975702" y="129730"/>
                  </a:lnTo>
                  <a:close/>
                </a:path>
                <a:path w="1059179" h="145415">
                  <a:moveTo>
                    <a:pt x="1013460" y="65633"/>
                  </a:moveTo>
                  <a:lnTo>
                    <a:pt x="976795" y="65633"/>
                  </a:lnTo>
                  <a:lnTo>
                    <a:pt x="976795" y="48869"/>
                  </a:lnTo>
                  <a:lnTo>
                    <a:pt x="983907" y="42252"/>
                  </a:lnTo>
                  <a:lnTo>
                    <a:pt x="991463" y="35915"/>
                  </a:lnTo>
                  <a:lnTo>
                    <a:pt x="999286" y="29591"/>
                  </a:lnTo>
                  <a:lnTo>
                    <a:pt x="1007275" y="22961"/>
                  </a:lnTo>
                  <a:lnTo>
                    <a:pt x="1007275" y="12293"/>
                  </a:lnTo>
                  <a:lnTo>
                    <a:pt x="930973" y="12293"/>
                  </a:lnTo>
                  <a:lnTo>
                    <a:pt x="930973" y="21437"/>
                  </a:lnTo>
                  <a:lnTo>
                    <a:pt x="990511" y="21437"/>
                  </a:lnTo>
                  <a:lnTo>
                    <a:pt x="984529" y="26949"/>
                  </a:lnTo>
                  <a:lnTo>
                    <a:pt x="971435" y="37947"/>
                  </a:lnTo>
                  <a:lnTo>
                    <a:pt x="964603" y="44297"/>
                  </a:lnTo>
                  <a:lnTo>
                    <a:pt x="964603" y="65633"/>
                  </a:lnTo>
                  <a:lnTo>
                    <a:pt x="924877" y="65633"/>
                  </a:lnTo>
                  <a:lnTo>
                    <a:pt x="924877" y="76301"/>
                  </a:lnTo>
                  <a:lnTo>
                    <a:pt x="964603" y="76301"/>
                  </a:lnTo>
                  <a:lnTo>
                    <a:pt x="964603" y="126682"/>
                  </a:lnTo>
                  <a:lnTo>
                    <a:pt x="963079" y="128206"/>
                  </a:lnTo>
                  <a:lnTo>
                    <a:pt x="975918" y="128206"/>
                  </a:lnTo>
                  <a:lnTo>
                    <a:pt x="976795" y="122110"/>
                  </a:lnTo>
                  <a:lnTo>
                    <a:pt x="976795" y="76301"/>
                  </a:lnTo>
                  <a:lnTo>
                    <a:pt x="1013460" y="76301"/>
                  </a:lnTo>
                  <a:lnTo>
                    <a:pt x="1013460" y="65633"/>
                  </a:lnTo>
                  <a:close/>
                </a:path>
                <a:path w="1059179" h="145415">
                  <a:moveTo>
                    <a:pt x="1059180" y="106870"/>
                  </a:moveTo>
                  <a:lnTo>
                    <a:pt x="1045476" y="106870"/>
                  </a:lnTo>
                  <a:lnTo>
                    <a:pt x="1037844" y="144970"/>
                  </a:lnTo>
                  <a:lnTo>
                    <a:pt x="1046988" y="144970"/>
                  </a:lnTo>
                  <a:lnTo>
                    <a:pt x="1059180" y="10687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6" name="object 9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5443626" y="7841551"/>
            <a:ext cx="1170533" cy="144970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28472" y="1126236"/>
            <a:ext cx="6478524" cy="12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9974" y="412813"/>
            <a:ext cx="339090" cy="142240"/>
            <a:chOff x="1319974" y="412813"/>
            <a:chExt cx="339090" cy="14224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19974" y="412813"/>
              <a:ext cx="282321" cy="1419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22107" y="513588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29">
                  <a:moveTo>
                    <a:pt x="22860" y="0"/>
                  </a:moveTo>
                  <a:lnTo>
                    <a:pt x="13716" y="0"/>
                  </a:lnTo>
                  <a:lnTo>
                    <a:pt x="9143" y="1524"/>
                  </a:lnTo>
                  <a:lnTo>
                    <a:pt x="6096" y="6096"/>
                  </a:lnTo>
                  <a:lnTo>
                    <a:pt x="1524" y="9144"/>
                  </a:lnTo>
                  <a:lnTo>
                    <a:pt x="0" y="13716"/>
                  </a:lnTo>
                  <a:lnTo>
                    <a:pt x="0" y="24384"/>
                  </a:lnTo>
                  <a:lnTo>
                    <a:pt x="1524" y="27432"/>
                  </a:lnTo>
                  <a:lnTo>
                    <a:pt x="9143" y="35051"/>
                  </a:lnTo>
                  <a:lnTo>
                    <a:pt x="13716" y="36575"/>
                  </a:lnTo>
                  <a:lnTo>
                    <a:pt x="22860" y="36575"/>
                  </a:lnTo>
                  <a:lnTo>
                    <a:pt x="27431" y="35051"/>
                  </a:lnTo>
                  <a:lnTo>
                    <a:pt x="30568" y="32004"/>
                  </a:lnTo>
                  <a:lnTo>
                    <a:pt x="35140" y="28956"/>
                  </a:lnTo>
                  <a:lnTo>
                    <a:pt x="36165" y="25908"/>
                  </a:lnTo>
                  <a:lnTo>
                    <a:pt x="15240" y="25908"/>
                  </a:lnTo>
                  <a:lnTo>
                    <a:pt x="10668" y="21336"/>
                  </a:lnTo>
                  <a:lnTo>
                    <a:pt x="10668" y="15240"/>
                  </a:lnTo>
                  <a:lnTo>
                    <a:pt x="13716" y="12192"/>
                  </a:lnTo>
                  <a:lnTo>
                    <a:pt x="16763" y="10668"/>
                  </a:lnTo>
                  <a:lnTo>
                    <a:pt x="35653" y="10668"/>
                  </a:lnTo>
                  <a:lnTo>
                    <a:pt x="35140" y="9144"/>
                  </a:lnTo>
                  <a:lnTo>
                    <a:pt x="30568" y="6096"/>
                  </a:lnTo>
                  <a:lnTo>
                    <a:pt x="27431" y="1524"/>
                  </a:lnTo>
                  <a:lnTo>
                    <a:pt x="22860" y="0"/>
                  </a:lnTo>
                  <a:close/>
                </a:path>
                <a:path w="36830" h="36829">
                  <a:moveTo>
                    <a:pt x="35653" y="10668"/>
                  </a:moveTo>
                  <a:lnTo>
                    <a:pt x="19812" y="10668"/>
                  </a:lnTo>
                  <a:lnTo>
                    <a:pt x="22860" y="12192"/>
                  </a:lnTo>
                  <a:lnTo>
                    <a:pt x="25907" y="15240"/>
                  </a:lnTo>
                  <a:lnTo>
                    <a:pt x="25907" y="22860"/>
                  </a:lnTo>
                  <a:lnTo>
                    <a:pt x="22860" y="25908"/>
                  </a:lnTo>
                  <a:lnTo>
                    <a:pt x="36165" y="25908"/>
                  </a:lnTo>
                  <a:lnTo>
                    <a:pt x="36677" y="24384"/>
                  </a:lnTo>
                  <a:lnTo>
                    <a:pt x="36677" y="13716"/>
                  </a:lnTo>
                  <a:lnTo>
                    <a:pt x="35653" y="1066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321498" y="852207"/>
            <a:ext cx="1073150" cy="143510"/>
          </a:xfrm>
          <a:custGeom>
            <a:avLst/>
            <a:gdLst/>
            <a:ahLst/>
            <a:cxnLst/>
            <a:rect l="l" t="t" r="r" b="b"/>
            <a:pathLst>
              <a:path w="1073150" h="143509">
                <a:moveTo>
                  <a:pt x="42672" y="38188"/>
                </a:moveTo>
                <a:lnTo>
                  <a:pt x="32004" y="33616"/>
                </a:lnTo>
                <a:lnTo>
                  <a:pt x="24003" y="54457"/>
                </a:lnTo>
                <a:lnTo>
                  <a:pt x="16002" y="73431"/>
                </a:lnTo>
                <a:lnTo>
                  <a:pt x="8001" y="90411"/>
                </a:lnTo>
                <a:lnTo>
                  <a:pt x="0" y="105244"/>
                </a:lnTo>
                <a:lnTo>
                  <a:pt x="4572" y="108292"/>
                </a:lnTo>
                <a:lnTo>
                  <a:pt x="7620" y="109816"/>
                </a:lnTo>
                <a:lnTo>
                  <a:pt x="10668" y="112864"/>
                </a:lnTo>
                <a:lnTo>
                  <a:pt x="19519" y="94564"/>
                </a:lnTo>
                <a:lnTo>
                  <a:pt x="27813" y="76098"/>
                </a:lnTo>
                <a:lnTo>
                  <a:pt x="35521" y="57365"/>
                </a:lnTo>
                <a:lnTo>
                  <a:pt x="42672" y="38188"/>
                </a:lnTo>
                <a:close/>
              </a:path>
              <a:path w="1073150" h="143509">
                <a:moveTo>
                  <a:pt x="79336" y="3048"/>
                </a:moveTo>
                <a:lnTo>
                  <a:pt x="65620" y="3048"/>
                </a:lnTo>
                <a:lnTo>
                  <a:pt x="65620" y="125158"/>
                </a:lnTo>
                <a:lnTo>
                  <a:pt x="62572" y="128206"/>
                </a:lnTo>
                <a:lnTo>
                  <a:pt x="50292" y="128206"/>
                </a:lnTo>
                <a:lnTo>
                  <a:pt x="44196" y="126682"/>
                </a:lnTo>
                <a:lnTo>
                  <a:pt x="35052" y="126682"/>
                </a:lnTo>
                <a:lnTo>
                  <a:pt x="35052" y="131254"/>
                </a:lnTo>
                <a:lnTo>
                  <a:pt x="36576" y="135826"/>
                </a:lnTo>
                <a:lnTo>
                  <a:pt x="36576" y="140398"/>
                </a:lnTo>
                <a:lnTo>
                  <a:pt x="57912" y="140398"/>
                </a:lnTo>
                <a:lnTo>
                  <a:pt x="67081" y="139255"/>
                </a:lnTo>
                <a:lnTo>
                  <a:pt x="73799" y="135826"/>
                </a:lnTo>
                <a:lnTo>
                  <a:pt x="77927" y="130111"/>
                </a:lnTo>
                <a:lnTo>
                  <a:pt x="78257" y="128206"/>
                </a:lnTo>
                <a:lnTo>
                  <a:pt x="79336" y="122110"/>
                </a:lnTo>
                <a:lnTo>
                  <a:pt x="79336" y="3048"/>
                </a:lnTo>
                <a:close/>
              </a:path>
              <a:path w="1073150" h="143509">
                <a:moveTo>
                  <a:pt x="141922" y="103720"/>
                </a:moveTo>
                <a:lnTo>
                  <a:pt x="133642" y="85699"/>
                </a:lnTo>
                <a:lnTo>
                  <a:pt x="124917" y="68097"/>
                </a:lnTo>
                <a:lnTo>
                  <a:pt x="115900" y="50787"/>
                </a:lnTo>
                <a:lnTo>
                  <a:pt x="106768" y="33616"/>
                </a:lnTo>
                <a:lnTo>
                  <a:pt x="96100" y="39712"/>
                </a:lnTo>
                <a:lnTo>
                  <a:pt x="104127" y="55384"/>
                </a:lnTo>
                <a:lnTo>
                  <a:pt x="112306" y="72491"/>
                </a:lnTo>
                <a:lnTo>
                  <a:pt x="120789" y="90728"/>
                </a:lnTo>
                <a:lnTo>
                  <a:pt x="129730" y="109816"/>
                </a:lnTo>
                <a:lnTo>
                  <a:pt x="141922" y="103720"/>
                </a:lnTo>
                <a:close/>
              </a:path>
              <a:path w="1073150" h="143509">
                <a:moveTo>
                  <a:pt x="201447" y="106768"/>
                </a:moveTo>
                <a:lnTo>
                  <a:pt x="186817" y="109296"/>
                </a:lnTo>
                <a:lnTo>
                  <a:pt x="172783" y="112115"/>
                </a:lnTo>
                <a:lnTo>
                  <a:pt x="159346" y="114960"/>
                </a:lnTo>
                <a:lnTo>
                  <a:pt x="146494" y="117538"/>
                </a:lnTo>
                <a:lnTo>
                  <a:pt x="149542" y="129730"/>
                </a:lnTo>
                <a:lnTo>
                  <a:pt x="189649" y="120091"/>
                </a:lnTo>
                <a:lnTo>
                  <a:pt x="201447" y="117538"/>
                </a:lnTo>
                <a:lnTo>
                  <a:pt x="201447" y="106768"/>
                </a:lnTo>
                <a:close/>
              </a:path>
              <a:path w="1073150" h="143509">
                <a:moveTo>
                  <a:pt x="201447" y="36664"/>
                </a:moveTo>
                <a:lnTo>
                  <a:pt x="190690" y="30568"/>
                </a:lnTo>
                <a:lnTo>
                  <a:pt x="186118" y="38188"/>
                </a:lnTo>
                <a:lnTo>
                  <a:pt x="183070" y="44284"/>
                </a:lnTo>
                <a:lnTo>
                  <a:pt x="178498" y="50380"/>
                </a:lnTo>
                <a:lnTo>
                  <a:pt x="160210" y="50380"/>
                </a:lnTo>
                <a:lnTo>
                  <a:pt x="167081" y="39801"/>
                </a:lnTo>
                <a:lnTo>
                  <a:pt x="174117" y="28625"/>
                </a:lnTo>
                <a:lnTo>
                  <a:pt x="181419" y="16878"/>
                </a:lnTo>
                <a:lnTo>
                  <a:pt x="189166" y="4572"/>
                </a:lnTo>
                <a:lnTo>
                  <a:pt x="176974" y="0"/>
                </a:lnTo>
                <a:lnTo>
                  <a:pt x="169849" y="14541"/>
                </a:lnTo>
                <a:lnTo>
                  <a:pt x="162306" y="28244"/>
                </a:lnTo>
                <a:lnTo>
                  <a:pt x="154470" y="40805"/>
                </a:lnTo>
                <a:lnTo>
                  <a:pt x="146494" y="51904"/>
                </a:lnTo>
                <a:lnTo>
                  <a:pt x="149542" y="61048"/>
                </a:lnTo>
                <a:lnTo>
                  <a:pt x="161734" y="61048"/>
                </a:lnTo>
                <a:lnTo>
                  <a:pt x="172402" y="59524"/>
                </a:lnTo>
                <a:lnTo>
                  <a:pt x="166662" y="68122"/>
                </a:lnTo>
                <a:lnTo>
                  <a:pt x="160782" y="75730"/>
                </a:lnTo>
                <a:lnTo>
                  <a:pt x="154609" y="82461"/>
                </a:lnTo>
                <a:lnTo>
                  <a:pt x="148018" y="88480"/>
                </a:lnTo>
                <a:lnTo>
                  <a:pt x="151066" y="99148"/>
                </a:lnTo>
                <a:lnTo>
                  <a:pt x="165963" y="96888"/>
                </a:lnTo>
                <a:lnTo>
                  <a:pt x="190106" y="92938"/>
                </a:lnTo>
                <a:lnTo>
                  <a:pt x="199936" y="91528"/>
                </a:lnTo>
                <a:lnTo>
                  <a:pt x="199936" y="88480"/>
                </a:lnTo>
                <a:lnTo>
                  <a:pt x="200685" y="86956"/>
                </a:lnTo>
                <a:lnTo>
                  <a:pt x="201447" y="85432"/>
                </a:lnTo>
                <a:lnTo>
                  <a:pt x="201447" y="80860"/>
                </a:lnTo>
                <a:lnTo>
                  <a:pt x="195668" y="82029"/>
                </a:lnTo>
                <a:lnTo>
                  <a:pt x="164782" y="86956"/>
                </a:lnTo>
                <a:lnTo>
                  <a:pt x="173926" y="75247"/>
                </a:lnTo>
                <a:lnTo>
                  <a:pt x="183070" y="62966"/>
                </a:lnTo>
                <a:lnTo>
                  <a:pt x="185521" y="59524"/>
                </a:lnTo>
                <a:lnTo>
                  <a:pt x="192036" y="50380"/>
                </a:lnTo>
                <a:lnTo>
                  <a:pt x="201447" y="36664"/>
                </a:lnTo>
                <a:close/>
              </a:path>
              <a:path w="1073150" h="143509">
                <a:moveTo>
                  <a:pt x="289941" y="123634"/>
                </a:moveTo>
                <a:lnTo>
                  <a:pt x="248691" y="123634"/>
                </a:lnTo>
                <a:lnTo>
                  <a:pt x="248691" y="25996"/>
                </a:lnTo>
                <a:lnTo>
                  <a:pt x="283845" y="25996"/>
                </a:lnTo>
                <a:lnTo>
                  <a:pt x="283845" y="13716"/>
                </a:lnTo>
                <a:lnTo>
                  <a:pt x="202971" y="13716"/>
                </a:lnTo>
                <a:lnTo>
                  <a:pt x="202971" y="25996"/>
                </a:lnTo>
                <a:lnTo>
                  <a:pt x="236499" y="25996"/>
                </a:lnTo>
                <a:lnTo>
                  <a:pt x="236499" y="123634"/>
                </a:lnTo>
                <a:lnTo>
                  <a:pt x="195262" y="123634"/>
                </a:lnTo>
                <a:lnTo>
                  <a:pt x="195262" y="134302"/>
                </a:lnTo>
                <a:lnTo>
                  <a:pt x="289941" y="134302"/>
                </a:lnTo>
                <a:lnTo>
                  <a:pt x="289941" y="123634"/>
                </a:lnTo>
                <a:close/>
              </a:path>
              <a:path w="1073150" h="143509">
                <a:moveTo>
                  <a:pt x="428815" y="67144"/>
                </a:moveTo>
                <a:lnTo>
                  <a:pt x="409003" y="67144"/>
                </a:lnTo>
                <a:lnTo>
                  <a:pt x="410527" y="25996"/>
                </a:lnTo>
                <a:lnTo>
                  <a:pt x="398335" y="25996"/>
                </a:lnTo>
                <a:lnTo>
                  <a:pt x="398335" y="36664"/>
                </a:lnTo>
                <a:lnTo>
                  <a:pt x="396709" y="67144"/>
                </a:lnTo>
                <a:lnTo>
                  <a:pt x="361670" y="67144"/>
                </a:lnTo>
                <a:lnTo>
                  <a:pt x="361670" y="36664"/>
                </a:lnTo>
                <a:lnTo>
                  <a:pt x="398335" y="36664"/>
                </a:lnTo>
                <a:lnTo>
                  <a:pt x="398335" y="25996"/>
                </a:lnTo>
                <a:lnTo>
                  <a:pt x="361670" y="25996"/>
                </a:lnTo>
                <a:lnTo>
                  <a:pt x="361670" y="1524"/>
                </a:lnTo>
                <a:lnTo>
                  <a:pt x="349465" y="1524"/>
                </a:lnTo>
                <a:lnTo>
                  <a:pt x="349465" y="25996"/>
                </a:lnTo>
                <a:lnTo>
                  <a:pt x="305181" y="25996"/>
                </a:lnTo>
                <a:lnTo>
                  <a:pt x="305181" y="36664"/>
                </a:lnTo>
                <a:lnTo>
                  <a:pt x="349465" y="36664"/>
                </a:lnTo>
                <a:lnTo>
                  <a:pt x="349465" y="67144"/>
                </a:lnTo>
                <a:lnTo>
                  <a:pt x="296037" y="67144"/>
                </a:lnTo>
                <a:lnTo>
                  <a:pt x="296037" y="77812"/>
                </a:lnTo>
                <a:lnTo>
                  <a:pt x="349465" y="77812"/>
                </a:lnTo>
                <a:lnTo>
                  <a:pt x="349465" y="141922"/>
                </a:lnTo>
                <a:lnTo>
                  <a:pt x="361670" y="141922"/>
                </a:lnTo>
                <a:lnTo>
                  <a:pt x="361670" y="77812"/>
                </a:lnTo>
                <a:lnTo>
                  <a:pt x="416623" y="77812"/>
                </a:lnTo>
                <a:lnTo>
                  <a:pt x="416623" y="99148"/>
                </a:lnTo>
                <a:lnTo>
                  <a:pt x="415099" y="108292"/>
                </a:lnTo>
                <a:lnTo>
                  <a:pt x="412051" y="112864"/>
                </a:lnTo>
                <a:lnTo>
                  <a:pt x="395198" y="112864"/>
                </a:lnTo>
                <a:lnTo>
                  <a:pt x="387565" y="111340"/>
                </a:lnTo>
                <a:lnTo>
                  <a:pt x="378421" y="109816"/>
                </a:lnTo>
                <a:lnTo>
                  <a:pt x="379958" y="114388"/>
                </a:lnTo>
                <a:lnTo>
                  <a:pt x="379958" y="123634"/>
                </a:lnTo>
                <a:lnTo>
                  <a:pt x="404431" y="123634"/>
                </a:lnTo>
                <a:lnTo>
                  <a:pt x="427520" y="91795"/>
                </a:lnTo>
                <a:lnTo>
                  <a:pt x="428574" y="75171"/>
                </a:lnTo>
                <a:lnTo>
                  <a:pt x="428815" y="67144"/>
                </a:lnTo>
                <a:close/>
              </a:path>
              <a:path w="1073150" h="143509">
                <a:moveTo>
                  <a:pt x="430339" y="21336"/>
                </a:moveTo>
                <a:lnTo>
                  <a:pt x="423468" y="16751"/>
                </a:lnTo>
                <a:lnTo>
                  <a:pt x="416610" y="12001"/>
                </a:lnTo>
                <a:lnTo>
                  <a:pt x="409765" y="6985"/>
                </a:lnTo>
                <a:lnTo>
                  <a:pt x="402907" y="1524"/>
                </a:lnTo>
                <a:lnTo>
                  <a:pt x="395198" y="10668"/>
                </a:lnTo>
                <a:lnTo>
                  <a:pt x="402958" y="15494"/>
                </a:lnTo>
                <a:lnTo>
                  <a:pt x="410133" y="20624"/>
                </a:lnTo>
                <a:lnTo>
                  <a:pt x="416712" y="25755"/>
                </a:lnTo>
                <a:lnTo>
                  <a:pt x="422719" y="30568"/>
                </a:lnTo>
                <a:lnTo>
                  <a:pt x="430339" y="21336"/>
                </a:lnTo>
                <a:close/>
              </a:path>
              <a:path w="1073150" h="143509">
                <a:moveTo>
                  <a:pt x="584454" y="97624"/>
                </a:moveTo>
                <a:lnTo>
                  <a:pt x="575310" y="94576"/>
                </a:lnTo>
                <a:lnTo>
                  <a:pt x="572262" y="93052"/>
                </a:lnTo>
                <a:lnTo>
                  <a:pt x="570738" y="102196"/>
                </a:lnTo>
                <a:lnTo>
                  <a:pt x="570738" y="108292"/>
                </a:lnTo>
                <a:lnTo>
                  <a:pt x="569214" y="115912"/>
                </a:lnTo>
                <a:lnTo>
                  <a:pt x="567690" y="122110"/>
                </a:lnTo>
                <a:lnTo>
                  <a:pt x="563118" y="125158"/>
                </a:lnTo>
                <a:lnTo>
                  <a:pt x="477672" y="125158"/>
                </a:lnTo>
                <a:lnTo>
                  <a:pt x="473100" y="122110"/>
                </a:lnTo>
                <a:lnTo>
                  <a:pt x="473100" y="54952"/>
                </a:lnTo>
                <a:lnTo>
                  <a:pt x="506628" y="48856"/>
                </a:lnTo>
                <a:lnTo>
                  <a:pt x="506628" y="111340"/>
                </a:lnTo>
                <a:lnTo>
                  <a:pt x="518833" y="111340"/>
                </a:lnTo>
                <a:lnTo>
                  <a:pt x="518833" y="45808"/>
                </a:lnTo>
                <a:lnTo>
                  <a:pt x="557022" y="39712"/>
                </a:lnTo>
                <a:lnTo>
                  <a:pt x="556780" y="47078"/>
                </a:lnTo>
                <a:lnTo>
                  <a:pt x="555726" y="63512"/>
                </a:lnTo>
                <a:lnTo>
                  <a:pt x="555498" y="76288"/>
                </a:lnTo>
                <a:lnTo>
                  <a:pt x="553974" y="80860"/>
                </a:lnTo>
                <a:lnTo>
                  <a:pt x="550926" y="83908"/>
                </a:lnTo>
                <a:lnTo>
                  <a:pt x="547878" y="85432"/>
                </a:lnTo>
                <a:lnTo>
                  <a:pt x="537210" y="85432"/>
                </a:lnTo>
                <a:lnTo>
                  <a:pt x="531012" y="83908"/>
                </a:lnTo>
                <a:lnTo>
                  <a:pt x="526440" y="83908"/>
                </a:lnTo>
                <a:lnTo>
                  <a:pt x="527977" y="88480"/>
                </a:lnTo>
                <a:lnTo>
                  <a:pt x="527977" y="96100"/>
                </a:lnTo>
                <a:lnTo>
                  <a:pt x="552450" y="96100"/>
                </a:lnTo>
                <a:lnTo>
                  <a:pt x="558546" y="94576"/>
                </a:lnTo>
                <a:lnTo>
                  <a:pt x="561594" y="91528"/>
                </a:lnTo>
                <a:lnTo>
                  <a:pt x="564642" y="86956"/>
                </a:lnTo>
                <a:lnTo>
                  <a:pt x="566166" y="80860"/>
                </a:lnTo>
                <a:lnTo>
                  <a:pt x="566166" y="73240"/>
                </a:lnTo>
                <a:lnTo>
                  <a:pt x="567067" y="63512"/>
                </a:lnTo>
                <a:lnTo>
                  <a:pt x="569214" y="25996"/>
                </a:lnTo>
                <a:lnTo>
                  <a:pt x="518833" y="35140"/>
                </a:lnTo>
                <a:lnTo>
                  <a:pt x="518833" y="1524"/>
                </a:lnTo>
                <a:lnTo>
                  <a:pt x="506628" y="1524"/>
                </a:lnTo>
                <a:lnTo>
                  <a:pt x="506628" y="36664"/>
                </a:lnTo>
                <a:lnTo>
                  <a:pt x="473100" y="44284"/>
                </a:lnTo>
                <a:lnTo>
                  <a:pt x="473100" y="18288"/>
                </a:lnTo>
                <a:lnTo>
                  <a:pt x="462343" y="18288"/>
                </a:lnTo>
                <a:lnTo>
                  <a:pt x="462343" y="45808"/>
                </a:lnTo>
                <a:lnTo>
                  <a:pt x="441007" y="50380"/>
                </a:lnTo>
                <a:lnTo>
                  <a:pt x="442531" y="61048"/>
                </a:lnTo>
                <a:lnTo>
                  <a:pt x="462343" y="56476"/>
                </a:lnTo>
                <a:lnTo>
                  <a:pt x="462343" y="115912"/>
                </a:lnTo>
                <a:lnTo>
                  <a:pt x="463537" y="125095"/>
                </a:lnTo>
                <a:lnTo>
                  <a:pt x="467334" y="131813"/>
                </a:lnTo>
                <a:lnTo>
                  <a:pt x="473989" y="135953"/>
                </a:lnTo>
                <a:lnTo>
                  <a:pt x="483768" y="137350"/>
                </a:lnTo>
                <a:lnTo>
                  <a:pt x="555498" y="137350"/>
                </a:lnTo>
                <a:lnTo>
                  <a:pt x="582930" y="106768"/>
                </a:lnTo>
                <a:lnTo>
                  <a:pt x="584454" y="97624"/>
                </a:lnTo>
                <a:close/>
              </a:path>
              <a:path w="1073150" h="143509">
                <a:moveTo>
                  <a:pt x="709612" y="6096"/>
                </a:moveTo>
                <a:lnTo>
                  <a:pt x="697420" y="6096"/>
                </a:lnTo>
                <a:lnTo>
                  <a:pt x="697420" y="16764"/>
                </a:lnTo>
                <a:lnTo>
                  <a:pt x="697420" y="29044"/>
                </a:lnTo>
                <a:lnTo>
                  <a:pt x="697420" y="38188"/>
                </a:lnTo>
                <a:lnTo>
                  <a:pt x="697420" y="50380"/>
                </a:lnTo>
                <a:lnTo>
                  <a:pt x="622642" y="50380"/>
                </a:lnTo>
                <a:lnTo>
                  <a:pt x="622642" y="38188"/>
                </a:lnTo>
                <a:lnTo>
                  <a:pt x="697420" y="38188"/>
                </a:lnTo>
                <a:lnTo>
                  <a:pt x="697420" y="29044"/>
                </a:lnTo>
                <a:lnTo>
                  <a:pt x="622642" y="29044"/>
                </a:lnTo>
                <a:lnTo>
                  <a:pt x="622642" y="16764"/>
                </a:lnTo>
                <a:lnTo>
                  <a:pt x="697420" y="16764"/>
                </a:lnTo>
                <a:lnTo>
                  <a:pt x="697420" y="6096"/>
                </a:lnTo>
                <a:lnTo>
                  <a:pt x="610450" y="6096"/>
                </a:lnTo>
                <a:lnTo>
                  <a:pt x="610450" y="65620"/>
                </a:lnTo>
                <a:lnTo>
                  <a:pt x="622642" y="65620"/>
                </a:lnTo>
                <a:lnTo>
                  <a:pt x="622642" y="61048"/>
                </a:lnTo>
                <a:lnTo>
                  <a:pt x="697420" y="61048"/>
                </a:lnTo>
                <a:lnTo>
                  <a:pt x="697420" y="65620"/>
                </a:lnTo>
                <a:lnTo>
                  <a:pt x="709612" y="65620"/>
                </a:lnTo>
                <a:lnTo>
                  <a:pt x="709612" y="61048"/>
                </a:lnTo>
                <a:lnTo>
                  <a:pt x="709612" y="50380"/>
                </a:lnTo>
                <a:lnTo>
                  <a:pt x="709612" y="38188"/>
                </a:lnTo>
                <a:lnTo>
                  <a:pt x="709612" y="29044"/>
                </a:lnTo>
                <a:lnTo>
                  <a:pt x="709612" y="16764"/>
                </a:lnTo>
                <a:lnTo>
                  <a:pt x="709612" y="6096"/>
                </a:lnTo>
                <a:close/>
              </a:path>
              <a:path w="1073150" h="143509">
                <a:moveTo>
                  <a:pt x="732472" y="126682"/>
                </a:moveTo>
                <a:lnTo>
                  <a:pt x="698182" y="127254"/>
                </a:lnTo>
                <a:lnTo>
                  <a:pt x="682752" y="127330"/>
                </a:lnTo>
                <a:lnTo>
                  <a:pt x="668464" y="126682"/>
                </a:lnTo>
                <a:lnTo>
                  <a:pt x="668464" y="106768"/>
                </a:lnTo>
                <a:lnTo>
                  <a:pt x="718756" y="106768"/>
                </a:lnTo>
                <a:lnTo>
                  <a:pt x="718756" y="97624"/>
                </a:lnTo>
                <a:lnTo>
                  <a:pt x="668464" y="97624"/>
                </a:lnTo>
                <a:lnTo>
                  <a:pt x="668464" y="82384"/>
                </a:lnTo>
                <a:lnTo>
                  <a:pt x="729424" y="82384"/>
                </a:lnTo>
                <a:lnTo>
                  <a:pt x="729424" y="73240"/>
                </a:lnTo>
                <a:lnTo>
                  <a:pt x="590550" y="73240"/>
                </a:lnTo>
                <a:lnTo>
                  <a:pt x="590550" y="82384"/>
                </a:lnTo>
                <a:lnTo>
                  <a:pt x="656183" y="82384"/>
                </a:lnTo>
                <a:lnTo>
                  <a:pt x="656183" y="126682"/>
                </a:lnTo>
                <a:lnTo>
                  <a:pt x="624166" y="105244"/>
                </a:lnTo>
                <a:lnTo>
                  <a:pt x="628751" y="91528"/>
                </a:lnTo>
                <a:lnTo>
                  <a:pt x="618083" y="86956"/>
                </a:lnTo>
                <a:lnTo>
                  <a:pt x="613524" y="101866"/>
                </a:lnTo>
                <a:lnTo>
                  <a:pt x="606818" y="114630"/>
                </a:lnTo>
                <a:lnTo>
                  <a:pt x="598093" y="125412"/>
                </a:lnTo>
                <a:lnTo>
                  <a:pt x="587502" y="134302"/>
                </a:lnTo>
                <a:lnTo>
                  <a:pt x="590550" y="137350"/>
                </a:lnTo>
                <a:lnTo>
                  <a:pt x="593598" y="143446"/>
                </a:lnTo>
                <a:lnTo>
                  <a:pt x="601192" y="137350"/>
                </a:lnTo>
                <a:lnTo>
                  <a:pt x="607771" y="130683"/>
                </a:lnTo>
                <a:lnTo>
                  <a:pt x="613829" y="123050"/>
                </a:lnTo>
                <a:lnTo>
                  <a:pt x="619594" y="114388"/>
                </a:lnTo>
                <a:lnTo>
                  <a:pt x="627329" y="124460"/>
                </a:lnTo>
                <a:lnTo>
                  <a:pt x="636930" y="131622"/>
                </a:lnTo>
                <a:lnTo>
                  <a:pt x="648525" y="135928"/>
                </a:lnTo>
                <a:lnTo>
                  <a:pt x="662266" y="137350"/>
                </a:lnTo>
                <a:lnTo>
                  <a:pt x="727900" y="137350"/>
                </a:lnTo>
                <a:lnTo>
                  <a:pt x="730948" y="131254"/>
                </a:lnTo>
                <a:lnTo>
                  <a:pt x="732256" y="127330"/>
                </a:lnTo>
                <a:lnTo>
                  <a:pt x="732472" y="126682"/>
                </a:lnTo>
                <a:close/>
              </a:path>
              <a:path w="1073150" h="143509">
                <a:moveTo>
                  <a:pt x="807339" y="120586"/>
                </a:moveTo>
                <a:lnTo>
                  <a:pt x="800684" y="115963"/>
                </a:lnTo>
                <a:lnTo>
                  <a:pt x="794473" y="111340"/>
                </a:lnTo>
                <a:lnTo>
                  <a:pt x="788593" y="106781"/>
                </a:lnTo>
                <a:lnTo>
                  <a:pt x="782853" y="102196"/>
                </a:lnTo>
                <a:lnTo>
                  <a:pt x="786193" y="94576"/>
                </a:lnTo>
                <a:lnTo>
                  <a:pt x="788263" y="89890"/>
                </a:lnTo>
                <a:lnTo>
                  <a:pt x="792949" y="75717"/>
                </a:lnTo>
                <a:lnTo>
                  <a:pt x="796785" y="59550"/>
                </a:lnTo>
                <a:lnTo>
                  <a:pt x="799630" y="41236"/>
                </a:lnTo>
                <a:lnTo>
                  <a:pt x="799630" y="30568"/>
                </a:lnTo>
                <a:lnTo>
                  <a:pt x="787425" y="30568"/>
                </a:lnTo>
                <a:lnTo>
                  <a:pt x="787425" y="41236"/>
                </a:lnTo>
                <a:lnTo>
                  <a:pt x="785710" y="57289"/>
                </a:lnTo>
                <a:lnTo>
                  <a:pt x="782853" y="71335"/>
                </a:lnTo>
                <a:lnTo>
                  <a:pt x="778852" y="83680"/>
                </a:lnTo>
                <a:lnTo>
                  <a:pt x="773709" y="94576"/>
                </a:lnTo>
                <a:lnTo>
                  <a:pt x="767613" y="88480"/>
                </a:lnTo>
                <a:lnTo>
                  <a:pt x="755421" y="79336"/>
                </a:lnTo>
                <a:lnTo>
                  <a:pt x="757936" y="70815"/>
                </a:lnTo>
                <a:lnTo>
                  <a:pt x="760755" y="61429"/>
                </a:lnTo>
                <a:lnTo>
                  <a:pt x="763562" y="51485"/>
                </a:lnTo>
                <a:lnTo>
                  <a:pt x="766102" y="41236"/>
                </a:lnTo>
                <a:lnTo>
                  <a:pt x="787425" y="41236"/>
                </a:lnTo>
                <a:lnTo>
                  <a:pt x="787425" y="30568"/>
                </a:lnTo>
                <a:lnTo>
                  <a:pt x="767613" y="30568"/>
                </a:lnTo>
                <a:lnTo>
                  <a:pt x="772185" y="3048"/>
                </a:lnTo>
                <a:lnTo>
                  <a:pt x="761530" y="1524"/>
                </a:lnTo>
                <a:lnTo>
                  <a:pt x="760133" y="8623"/>
                </a:lnTo>
                <a:lnTo>
                  <a:pt x="756805" y="23431"/>
                </a:lnTo>
                <a:lnTo>
                  <a:pt x="755421" y="30568"/>
                </a:lnTo>
                <a:lnTo>
                  <a:pt x="735609" y="30568"/>
                </a:lnTo>
                <a:lnTo>
                  <a:pt x="735609" y="41236"/>
                </a:lnTo>
                <a:lnTo>
                  <a:pt x="753897" y="41236"/>
                </a:lnTo>
                <a:lnTo>
                  <a:pt x="751370" y="52412"/>
                </a:lnTo>
                <a:lnTo>
                  <a:pt x="748563" y="63157"/>
                </a:lnTo>
                <a:lnTo>
                  <a:pt x="745744" y="73609"/>
                </a:lnTo>
                <a:lnTo>
                  <a:pt x="743229" y="83908"/>
                </a:lnTo>
                <a:lnTo>
                  <a:pt x="754849" y="93243"/>
                </a:lnTo>
                <a:lnTo>
                  <a:pt x="761009" y="98272"/>
                </a:lnTo>
                <a:lnTo>
                  <a:pt x="767613" y="103720"/>
                </a:lnTo>
                <a:lnTo>
                  <a:pt x="760463" y="111480"/>
                </a:lnTo>
                <a:lnTo>
                  <a:pt x="752754" y="118821"/>
                </a:lnTo>
                <a:lnTo>
                  <a:pt x="744461" y="125882"/>
                </a:lnTo>
                <a:lnTo>
                  <a:pt x="735609" y="132778"/>
                </a:lnTo>
                <a:lnTo>
                  <a:pt x="738657" y="135826"/>
                </a:lnTo>
                <a:lnTo>
                  <a:pt x="776757" y="111340"/>
                </a:lnTo>
                <a:lnTo>
                  <a:pt x="781583" y="116001"/>
                </a:lnTo>
                <a:lnTo>
                  <a:pt x="792480" y="125882"/>
                </a:lnTo>
                <a:lnTo>
                  <a:pt x="798093" y="131254"/>
                </a:lnTo>
                <a:lnTo>
                  <a:pt x="807339" y="120586"/>
                </a:lnTo>
                <a:close/>
              </a:path>
              <a:path w="1073150" h="143509">
                <a:moveTo>
                  <a:pt x="869911" y="18288"/>
                </a:moveTo>
                <a:lnTo>
                  <a:pt x="857631" y="18288"/>
                </a:lnTo>
                <a:lnTo>
                  <a:pt x="857631" y="29044"/>
                </a:lnTo>
                <a:lnTo>
                  <a:pt x="857631" y="114388"/>
                </a:lnTo>
                <a:lnTo>
                  <a:pt x="824103" y="114388"/>
                </a:lnTo>
                <a:lnTo>
                  <a:pt x="824103" y="29044"/>
                </a:lnTo>
                <a:lnTo>
                  <a:pt x="857631" y="29044"/>
                </a:lnTo>
                <a:lnTo>
                  <a:pt x="857631" y="18288"/>
                </a:lnTo>
                <a:lnTo>
                  <a:pt x="813435" y="18288"/>
                </a:lnTo>
                <a:lnTo>
                  <a:pt x="813435" y="137350"/>
                </a:lnTo>
                <a:lnTo>
                  <a:pt x="824103" y="137350"/>
                </a:lnTo>
                <a:lnTo>
                  <a:pt x="824103" y="125158"/>
                </a:lnTo>
                <a:lnTo>
                  <a:pt x="857631" y="125158"/>
                </a:lnTo>
                <a:lnTo>
                  <a:pt x="857631" y="135826"/>
                </a:lnTo>
                <a:lnTo>
                  <a:pt x="869911" y="135826"/>
                </a:lnTo>
                <a:lnTo>
                  <a:pt x="869911" y="125158"/>
                </a:lnTo>
                <a:lnTo>
                  <a:pt x="869911" y="114388"/>
                </a:lnTo>
                <a:lnTo>
                  <a:pt x="869911" y="29044"/>
                </a:lnTo>
                <a:lnTo>
                  <a:pt x="869911" y="18288"/>
                </a:lnTo>
                <a:close/>
              </a:path>
              <a:path w="1073150" h="143509">
                <a:moveTo>
                  <a:pt x="962977" y="44284"/>
                </a:moveTo>
                <a:lnTo>
                  <a:pt x="937069" y="44284"/>
                </a:lnTo>
                <a:lnTo>
                  <a:pt x="937069" y="3048"/>
                </a:lnTo>
                <a:lnTo>
                  <a:pt x="924775" y="3048"/>
                </a:lnTo>
                <a:lnTo>
                  <a:pt x="924775" y="114388"/>
                </a:lnTo>
                <a:lnTo>
                  <a:pt x="920203" y="115912"/>
                </a:lnTo>
                <a:lnTo>
                  <a:pt x="912583" y="117538"/>
                </a:lnTo>
                <a:lnTo>
                  <a:pt x="906487" y="119062"/>
                </a:lnTo>
                <a:lnTo>
                  <a:pt x="906487" y="29044"/>
                </a:lnTo>
                <a:lnTo>
                  <a:pt x="895819" y="29044"/>
                </a:lnTo>
                <a:lnTo>
                  <a:pt x="895819" y="120586"/>
                </a:lnTo>
                <a:lnTo>
                  <a:pt x="891247" y="120586"/>
                </a:lnTo>
                <a:lnTo>
                  <a:pt x="886675" y="122110"/>
                </a:lnTo>
                <a:lnTo>
                  <a:pt x="883627" y="123634"/>
                </a:lnTo>
                <a:lnTo>
                  <a:pt x="886675" y="134302"/>
                </a:lnTo>
                <a:lnTo>
                  <a:pt x="905230" y="130644"/>
                </a:lnTo>
                <a:lnTo>
                  <a:pt x="943546" y="122732"/>
                </a:lnTo>
                <a:lnTo>
                  <a:pt x="962977" y="119062"/>
                </a:lnTo>
                <a:lnTo>
                  <a:pt x="961453" y="115912"/>
                </a:lnTo>
                <a:lnTo>
                  <a:pt x="961453" y="112864"/>
                </a:lnTo>
                <a:lnTo>
                  <a:pt x="961453" y="106768"/>
                </a:lnTo>
                <a:lnTo>
                  <a:pt x="946213" y="109816"/>
                </a:lnTo>
                <a:lnTo>
                  <a:pt x="937069" y="112864"/>
                </a:lnTo>
                <a:lnTo>
                  <a:pt x="937069" y="56476"/>
                </a:lnTo>
                <a:lnTo>
                  <a:pt x="962977" y="56476"/>
                </a:lnTo>
                <a:lnTo>
                  <a:pt x="962977" y="44284"/>
                </a:lnTo>
                <a:close/>
              </a:path>
              <a:path w="1073150" h="143509">
                <a:moveTo>
                  <a:pt x="1025550" y="96100"/>
                </a:moveTo>
                <a:lnTo>
                  <a:pt x="1020978" y="96100"/>
                </a:lnTo>
                <a:lnTo>
                  <a:pt x="1017930" y="94576"/>
                </a:lnTo>
                <a:lnTo>
                  <a:pt x="1013358" y="93052"/>
                </a:lnTo>
                <a:lnTo>
                  <a:pt x="1013358" y="100672"/>
                </a:lnTo>
                <a:lnTo>
                  <a:pt x="1011834" y="109816"/>
                </a:lnTo>
                <a:lnTo>
                  <a:pt x="1010310" y="115912"/>
                </a:lnTo>
                <a:lnTo>
                  <a:pt x="1010310" y="122110"/>
                </a:lnTo>
                <a:lnTo>
                  <a:pt x="1007262" y="125158"/>
                </a:lnTo>
                <a:lnTo>
                  <a:pt x="981265" y="125158"/>
                </a:lnTo>
                <a:lnTo>
                  <a:pt x="979741" y="122110"/>
                </a:lnTo>
                <a:lnTo>
                  <a:pt x="979741" y="64096"/>
                </a:lnTo>
                <a:lnTo>
                  <a:pt x="991133" y="56984"/>
                </a:lnTo>
                <a:lnTo>
                  <a:pt x="998613" y="51904"/>
                </a:lnTo>
                <a:lnTo>
                  <a:pt x="1002258" y="49428"/>
                </a:lnTo>
                <a:lnTo>
                  <a:pt x="1012812" y="41605"/>
                </a:lnTo>
                <a:lnTo>
                  <a:pt x="1022502" y="33616"/>
                </a:lnTo>
                <a:lnTo>
                  <a:pt x="1014882" y="24472"/>
                </a:lnTo>
                <a:lnTo>
                  <a:pt x="1005916" y="32194"/>
                </a:lnTo>
                <a:lnTo>
                  <a:pt x="997267" y="39331"/>
                </a:lnTo>
                <a:lnTo>
                  <a:pt x="988644" y="45910"/>
                </a:lnTo>
                <a:lnTo>
                  <a:pt x="979741" y="51904"/>
                </a:lnTo>
                <a:lnTo>
                  <a:pt x="979741" y="1524"/>
                </a:lnTo>
                <a:lnTo>
                  <a:pt x="967549" y="1524"/>
                </a:lnTo>
                <a:lnTo>
                  <a:pt x="967549" y="129730"/>
                </a:lnTo>
                <a:lnTo>
                  <a:pt x="973645" y="135826"/>
                </a:lnTo>
                <a:lnTo>
                  <a:pt x="1014882" y="135826"/>
                </a:lnTo>
                <a:lnTo>
                  <a:pt x="1020978" y="131254"/>
                </a:lnTo>
                <a:lnTo>
                  <a:pt x="1021842" y="125158"/>
                </a:lnTo>
                <a:lnTo>
                  <a:pt x="1022502" y="120586"/>
                </a:lnTo>
                <a:lnTo>
                  <a:pt x="1024039" y="114388"/>
                </a:lnTo>
                <a:lnTo>
                  <a:pt x="1024039" y="106768"/>
                </a:lnTo>
                <a:lnTo>
                  <a:pt x="1025550" y="96100"/>
                </a:lnTo>
                <a:close/>
              </a:path>
              <a:path w="1073150" h="143509">
                <a:moveTo>
                  <a:pt x="1072896" y="105244"/>
                </a:moveTo>
                <a:lnTo>
                  <a:pt x="1059078" y="105244"/>
                </a:lnTo>
                <a:lnTo>
                  <a:pt x="1049934" y="143446"/>
                </a:lnTo>
                <a:lnTo>
                  <a:pt x="1060602" y="143446"/>
                </a:lnTo>
                <a:lnTo>
                  <a:pt x="1072896" y="1052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05735" y="853731"/>
            <a:ext cx="873125" cy="143510"/>
          </a:xfrm>
          <a:custGeom>
            <a:avLst/>
            <a:gdLst/>
            <a:ahLst/>
            <a:cxnLst/>
            <a:rect l="l" t="t" r="r" b="b"/>
            <a:pathLst>
              <a:path w="873125" h="143509">
                <a:moveTo>
                  <a:pt x="42100" y="92913"/>
                </a:moveTo>
                <a:lnTo>
                  <a:pt x="29057" y="54952"/>
                </a:lnTo>
                <a:lnTo>
                  <a:pt x="31597" y="46647"/>
                </a:lnTo>
                <a:lnTo>
                  <a:pt x="37833" y="27698"/>
                </a:lnTo>
                <a:lnTo>
                  <a:pt x="41249" y="16764"/>
                </a:lnTo>
                <a:lnTo>
                  <a:pt x="41249" y="6096"/>
                </a:lnTo>
                <a:lnTo>
                  <a:pt x="0" y="6096"/>
                </a:lnTo>
                <a:lnTo>
                  <a:pt x="0" y="141922"/>
                </a:lnTo>
                <a:lnTo>
                  <a:pt x="10680" y="141922"/>
                </a:lnTo>
                <a:lnTo>
                  <a:pt x="10680" y="99148"/>
                </a:lnTo>
                <a:lnTo>
                  <a:pt x="10680" y="16764"/>
                </a:lnTo>
                <a:lnTo>
                  <a:pt x="29057" y="16764"/>
                </a:lnTo>
                <a:lnTo>
                  <a:pt x="25869" y="27089"/>
                </a:lnTo>
                <a:lnTo>
                  <a:pt x="23088" y="37236"/>
                </a:lnTo>
                <a:lnTo>
                  <a:pt x="20535" y="47332"/>
                </a:lnTo>
                <a:lnTo>
                  <a:pt x="18288" y="56476"/>
                </a:lnTo>
                <a:lnTo>
                  <a:pt x="22606" y="63296"/>
                </a:lnTo>
                <a:lnTo>
                  <a:pt x="26187" y="69811"/>
                </a:lnTo>
                <a:lnTo>
                  <a:pt x="28879" y="75768"/>
                </a:lnTo>
                <a:lnTo>
                  <a:pt x="30581" y="80860"/>
                </a:lnTo>
                <a:lnTo>
                  <a:pt x="32105" y="93052"/>
                </a:lnTo>
                <a:lnTo>
                  <a:pt x="30581" y="99148"/>
                </a:lnTo>
                <a:lnTo>
                  <a:pt x="24485" y="100672"/>
                </a:lnTo>
                <a:lnTo>
                  <a:pt x="15252" y="100672"/>
                </a:lnTo>
                <a:lnTo>
                  <a:pt x="10680" y="99148"/>
                </a:lnTo>
                <a:lnTo>
                  <a:pt x="12192" y="103720"/>
                </a:lnTo>
                <a:lnTo>
                  <a:pt x="13716" y="106768"/>
                </a:lnTo>
                <a:lnTo>
                  <a:pt x="13716" y="111340"/>
                </a:lnTo>
                <a:lnTo>
                  <a:pt x="27533" y="111340"/>
                </a:lnTo>
                <a:lnTo>
                  <a:pt x="35242" y="107873"/>
                </a:lnTo>
                <a:lnTo>
                  <a:pt x="40106" y="101815"/>
                </a:lnTo>
                <a:lnTo>
                  <a:pt x="40360" y="100672"/>
                </a:lnTo>
                <a:lnTo>
                  <a:pt x="42100" y="92913"/>
                </a:lnTo>
                <a:close/>
              </a:path>
              <a:path w="873125" h="143509">
                <a:moveTo>
                  <a:pt x="65633" y="99148"/>
                </a:moveTo>
                <a:lnTo>
                  <a:pt x="56489" y="94576"/>
                </a:lnTo>
                <a:lnTo>
                  <a:pt x="51650" y="103454"/>
                </a:lnTo>
                <a:lnTo>
                  <a:pt x="46393" y="111772"/>
                </a:lnTo>
                <a:lnTo>
                  <a:pt x="40843" y="119532"/>
                </a:lnTo>
                <a:lnTo>
                  <a:pt x="35153" y="126682"/>
                </a:lnTo>
                <a:lnTo>
                  <a:pt x="38201" y="129730"/>
                </a:lnTo>
                <a:lnTo>
                  <a:pt x="44297" y="132778"/>
                </a:lnTo>
                <a:lnTo>
                  <a:pt x="49987" y="125387"/>
                </a:lnTo>
                <a:lnTo>
                  <a:pt x="55524" y="117106"/>
                </a:lnTo>
                <a:lnTo>
                  <a:pt x="60807" y="108242"/>
                </a:lnTo>
                <a:lnTo>
                  <a:pt x="65633" y="99148"/>
                </a:lnTo>
                <a:close/>
              </a:path>
              <a:path w="873125" h="143509">
                <a:moveTo>
                  <a:pt x="135826" y="122110"/>
                </a:moveTo>
                <a:lnTo>
                  <a:pt x="122021" y="108242"/>
                </a:lnTo>
                <a:lnTo>
                  <a:pt x="108394" y="94576"/>
                </a:lnTo>
                <a:lnTo>
                  <a:pt x="100774" y="102196"/>
                </a:lnTo>
                <a:lnTo>
                  <a:pt x="106553" y="108267"/>
                </a:lnTo>
                <a:lnTo>
                  <a:pt x="112585" y="115011"/>
                </a:lnTo>
                <a:lnTo>
                  <a:pt x="126682" y="131254"/>
                </a:lnTo>
                <a:lnTo>
                  <a:pt x="135826" y="122110"/>
                </a:lnTo>
                <a:close/>
              </a:path>
              <a:path w="873125" h="143509">
                <a:moveTo>
                  <a:pt x="137350" y="47332"/>
                </a:moveTo>
                <a:lnTo>
                  <a:pt x="123342" y="38760"/>
                </a:lnTo>
                <a:lnTo>
                  <a:pt x="111061" y="29044"/>
                </a:lnTo>
                <a:lnTo>
                  <a:pt x="100482" y="18161"/>
                </a:lnTo>
                <a:lnTo>
                  <a:pt x="99466" y="16764"/>
                </a:lnTo>
                <a:lnTo>
                  <a:pt x="91643" y="6096"/>
                </a:lnTo>
                <a:lnTo>
                  <a:pt x="93154" y="1524"/>
                </a:lnTo>
                <a:lnTo>
                  <a:pt x="82397" y="1524"/>
                </a:lnTo>
                <a:lnTo>
                  <a:pt x="73533" y="15595"/>
                </a:lnTo>
                <a:lnTo>
                  <a:pt x="62966" y="28244"/>
                </a:lnTo>
                <a:lnTo>
                  <a:pt x="50673" y="39751"/>
                </a:lnTo>
                <a:lnTo>
                  <a:pt x="36677" y="50380"/>
                </a:lnTo>
                <a:lnTo>
                  <a:pt x="39725" y="53428"/>
                </a:lnTo>
                <a:lnTo>
                  <a:pt x="41249" y="56476"/>
                </a:lnTo>
                <a:lnTo>
                  <a:pt x="42773" y="61048"/>
                </a:lnTo>
                <a:lnTo>
                  <a:pt x="47345" y="58000"/>
                </a:lnTo>
                <a:lnTo>
                  <a:pt x="53441" y="51904"/>
                </a:lnTo>
                <a:lnTo>
                  <a:pt x="53441" y="59524"/>
                </a:lnTo>
                <a:lnTo>
                  <a:pt x="80873" y="59524"/>
                </a:lnTo>
                <a:lnTo>
                  <a:pt x="80873" y="76288"/>
                </a:lnTo>
                <a:lnTo>
                  <a:pt x="44297" y="76288"/>
                </a:lnTo>
                <a:lnTo>
                  <a:pt x="44297" y="86956"/>
                </a:lnTo>
                <a:lnTo>
                  <a:pt x="80873" y="86956"/>
                </a:lnTo>
                <a:lnTo>
                  <a:pt x="80873" y="125158"/>
                </a:lnTo>
                <a:lnTo>
                  <a:pt x="77825" y="128206"/>
                </a:lnTo>
                <a:lnTo>
                  <a:pt x="64109" y="128206"/>
                </a:lnTo>
                <a:lnTo>
                  <a:pt x="58013" y="126682"/>
                </a:lnTo>
                <a:lnTo>
                  <a:pt x="59537" y="131254"/>
                </a:lnTo>
                <a:lnTo>
                  <a:pt x="59537" y="138874"/>
                </a:lnTo>
                <a:lnTo>
                  <a:pt x="86969" y="138874"/>
                </a:lnTo>
                <a:lnTo>
                  <a:pt x="91643" y="134302"/>
                </a:lnTo>
                <a:lnTo>
                  <a:pt x="91643" y="128206"/>
                </a:lnTo>
                <a:lnTo>
                  <a:pt x="91643" y="86956"/>
                </a:lnTo>
                <a:lnTo>
                  <a:pt x="131254" y="86956"/>
                </a:lnTo>
                <a:lnTo>
                  <a:pt x="131254" y="76288"/>
                </a:lnTo>
                <a:lnTo>
                  <a:pt x="91643" y="76288"/>
                </a:lnTo>
                <a:lnTo>
                  <a:pt x="91643" y="59524"/>
                </a:lnTo>
                <a:lnTo>
                  <a:pt x="116027" y="59524"/>
                </a:lnTo>
                <a:lnTo>
                  <a:pt x="116027" y="51904"/>
                </a:lnTo>
                <a:lnTo>
                  <a:pt x="116027" y="48856"/>
                </a:lnTo>
                <a:lnTo>
                  <a:pt x="58013" y="48856"/>
                </a:lnTo>
                <a:lnTo>
                  <a:pt x="65747" y="41719"/>
                </a:lnTo>
                <a:lnTo>
                  <a:pt x="73063" y="33997"/>
                </a:lnTo>
                <a:lnTo>
                  <a:pt x="80086" y="25679"/>
                </a:lnTo>
                <a:lnTo>
                  <a:pt x="86969" y="16764"/>
                </a:lnTo>
                <a:lnTo>
                  <a:pt x="95631" y="28829"/>
                </a:lnTo>
                <a:lnTo>
                  <a:pt x="105765" y="39751"/>
                </a:lnTo>
                <a:lnTo>
                  <a:pt x="117487" y="49428"/>
                </a:lnTo>
                <a:lnTo>
                  <a:pt x="131254" y="58000"/>
                </a:lnTo>
                <a:lnTo>
                  <a:pt x="132778" y="54952"/>
                </a:lnTo>
                <a:lnTo>
                  <a:pt x="135826" y="50380"/>
                </a:lnTo>
                <a:lnTo>
                  <a:pt x="137350" y="47332"/>
                </a:lnTo>
                <a:close/>
              </a:path>
              <a:path w="873125" h="143509">
                <a:moveTo>
                  <a:pt x="273189" y="10668"/>
                </a:moveTo>
                <a:lnTo>
                  <a:pt x="146494" y="10668"/>
                </a:lnTo>
                <a:lnTo>
                  <a:pt x="146494" y="21336"/>
                </a:lnTo>
                <a:lnTo>
                  <a:pt x="253377" y="21336"/>
                </a:lnTo>
                <a:lnTo>
                  <a:pt x="242785" y="29400"/>
                </a:lnTo>
                <a:lnTo>
                  <a:pt x="231609" y="37426"/>
                </a:lnTo>
                <a:lnTo>
                  <a:pt x="219849" y="45427"/>
                </a:lnTo>
                <a:lnTo>
                  <a:pt x="207556" y="53428"/>
                </a:lnTo>
                <a:lnTo>
                  <a:pt x="207556" y="120586"/>
                </a:lnTo>
                <a:lnTo>
                  <a:pt x="204508" y="125158"/>
                </a:lnTo>
                <a:lnTo>
                  <a:pt x="187744" y="125158"/>
                </a:lnTo>
                <a:lnTo>
                  <a:pt x="180124" y="123634"/>
                </a:lnTo>
                <a:lnTo>
                  <a:pt x="170980" y="123634"/>
                </a:lnTo>
                <a:lnTo>
                  <a:pt x="170980" y="128206"/>
                </a:lnTo>
                <a:lnTo>
                  <a:pt x="172504" y="132778"/>
                </a:lnTo>
                <a:lnTo>
                  <a:pt x="172504" y="137350"/>
                </a:lnTo>
                <a:lnTo>
                  <a:pt x="206032" y="137350"/>
                </a:lnTo>
                <a:lnTo>
                  <a:pt x="212128" y="135826"/>
                </a:lnTo>
                <a:lnTo>
                  <a:pt x="215176" y="131254"/>
                </a:lnTo>
                <a:lnTo>
                  <a:pt x="219748" y="128206"/>
                </a:lnTo>
                <a:lnTo>
                  <a:pt x="221272" y="120586"/>
                </a:lnTo>
                <a:lnTo>
                  <a:pt x="221272" y="59524"/>
                </a:lnTo>
                <a:lnTo>
                  <a:pt x="260578" y="33388"/>
                </a:lnTo>
                <a:lnTo>
                  <a:pt x="273189" y="24472"/>
                </a:lnTo>
                <a:lnTo>
                  <a:pt x="273189" y="10668"/>
                </a:lnTo>
                <a:close/>
              </a:path>
              <a:path w="873125" h="143509">
                <a:moveTo>
                  <a:pt x="366331" y="51904"/>
                </a:moveTo>
                <a:lnTo>
                  <a:pt x="352526" y="51904"/>
                </a:lnTo>
                <a:lnTo>
                  <a:pt x="352526" y="140398"/>
                </a:lnTo>
                <a:lnTo>
                  <a:pt x="366331" y="140398"/>
                </a:lnTo>
                <a:lnTo>
                  <a:pt x="366331" y="51904"/>
                </a:lnTo>
                <a:close/>
              </a:path>
              <a:path w="873125" h="143509">
                <a:moveTo>
                  <a:pt x="430441" y="61048"/>
                </a:moveTo>
                <a:lnTo>
                  <a:pt x="410946" y="51625"/>
                </a:lnTo>
                <a:lnTo>
                  <a:pt x="393776" y="39331"/>
                </a:lnTo>
                <a:lnTo>
                  <a:pt x="378904" y="24155"/>
                </a:lnTo>
                <a:lnTo>
                  <a:pt x="373761" y="16764"/>
                </a:lnTo>
                <a:lnTo>
                  <a:pt x="366331" y="6096"/>
                </a:lnTo>
                <a:lnTo>
                  <a:pt x="367868" y="3048"/>
                </a:lnTo>
                <a:lnTo>
                  <a:pt x="354050" y="3048"/>
                </a:lnTo>
                <a:lnTo>
                  <a:pt x="342061" y="20561"/>
                </a:lnTo>
                <a:lnTo>
                  <a:pt x="326796" y="36474"/>
                </a:lnTo>
                <a:lnTo>
                  <a:pt x="308356" y="50939"/>
                </a:lnTo>
                <a:lnTo>
                  <a:pt x="286905" y="64096"/>
                </a:lnTo>
                <a:lnTo>
                  <a:pt x="289941" y="68668"/>
                </a:lnTo>
                <a:lnTo>
                  <a:pt x="293090" y="71716"/>
                </a:lnTo>
                <a:lnTo>
                  <a:pt x="294614" y="76288"/>
                </a:lnTo>
                <a:lnTo>
                  <a:pt x="314896" y="62293"/>
                </a:lnTo>
                <a:lnTo>
                  <a:pt x="332333" y="47713"/>
                </a:lnTo>
                <a:lnTo>
                  <a:pt x="346900" y="32537"/>
                </a:lnTo>
                <a:lnTo>
                  <a:pt x="358622" y="16764"/>
                </a:lnTo>
                <a:lnTo>
                  <a:pt x="371246" y="33350"/>
                </a:lnTo>
                <a:lnTo>
                  <a:pt x="386130" y="48475"/>
                </a:lnTo>
                <a:lnTo>
                  <a:pt x="403275" y="61861"/>
                </a:lnTo>
                <a:lnTo>
                  <a:pt x="422719" y="73240"/>
                </a:lnTo>
                <a:lnTo>
                  <a:pt x="425767" y="70192"/>
                </a:lnTo>
                <a:lnTo>
                  <a:pt x="428917" y="65620"/>
                </a:lnTo>
                <a:lnTo>
                  <a:pt x="430441" y="61048"/>
                </a:lnTo>
                <a:close/>
              </a:path>
              <a:path w="873125" h="143509">
                <a:moveTo>
                  <a:pt x="578459" y="125158"/>
                </a:moveTo>
                <a:lnTo>
                  <a:pt x="555485" y="110769"/>
                </a:lnTo>
                <a:lnTo>
                  <a:pt x="536841" y="90398"/>
                </a:lnTo>
                <a:lnTo>
                  <a:pt x="522211" y="63766"/>
                </a:lnTo>
                <a:lnTo>
                  <a:pt x="511314" y="30568"/>
                </a:lnTo>
                <a:lnTo>
                  <a:pt x="513397" y="16586"/>
                </a:lnTo>
                <a:lnTo>
                  <a:pt x="514083" y="9271"/>
                </a:lnTo>
                <a:lnTo>
                  <a:pt x="514350" y="1524"/>
                </a:lnTo>
                <a:lnTo>
                  <a:pt x="502158" y="1524"/>
                </a:lnTo>
                <a:lnTo>
                  <a:pt x="496379" y="43853"/>
                </a:lnTo>
                <a:lnTo>
                  <a:pt x="483438" y="79159"/>
                </a:lnTo>
                <a:lnTo>
                  <a:pt x="463067" y="107315"/>
                </a:lnTo>
                <a:lnTo>
                  <a:pt x="435013" y="128206"/>
                </a:lnTo>
                <a:lnTo>
                  <a:pt x="438061" y="132778"/>
                </a:lnTo>
                <a:lnTo>
                  <a:pt x="482866" y="103390"/>
                </a:lnTo>
                <a:lnTo>
                  <a:pt x="506730" y="51904"/>
                </a:lnTo>
                <a:lnTo>
                  <a:pt x="517321" y="80479"/>
                </a:lnTo>
                <a:lnTo>
                  <a:pt x="530936" y="104343"/>
                </a:lnTo>
                <a:lnTo>
                  <a:pt x="547700" y="123367"/>
                </a:lnTo>
                <a:lnTo>
                  <a:pt x="567791" y="137350"/>
                </a:lnTo>
                <a:lnTo>
                  <a:pt x="570839" y="134302"/>
                </a:lnTo>
                <a:lnTo>
                  <a:pt x="573887" y="129730"/>
                </a:lnTo>
                <a:lnTo>
                  <a:pt x="578459" y="125158"/>
                </a:lnTo>
                <a:close/>
              </a:path>
              <a:path w="873125" h="143509">
                <a:moveTo>
                  <a:pt x="604367" y="58000"/>
                </a:moveTo>
                <a:lnTo>
                  <a:pt x="593699" y="58000"/>
                </a:lnTo>
                <a:lnTo>
                  <a:pt x="593699" y="140398"/>
                </a:lnTo>
                <a:lnTo>
                  <a:pt x="604367" y="140398"/>
                </a:lnTo>
                <a:lnTo>
                  <a:pt x="604367" y="58000"/>
                </a:lnTo>
                <a:close/>
              </a:path>
              <a:path w="873125" h="143509">
                <a:moveTo>
                  <a:pt x="624179" y="51904"/>
                </a:moveTo>
                <a:lnTo>
                  <a:pt x="619607" y="45808"/>
                </a:lnTo>
                <a:lnTo>
                  <a:pt x="608939" y="35140"/>
                </a:lnTo>
                <a:lnTo>
                  <a:pt x="601319" y="41236"/>
                </a:lnTo>
                <a:lnTo>
                  <a:pt x="607415" y="47332"/>
                </a:lnTo>
                <a:lnTo>
                  <a:pt x="616559" y="59524"/>
                </a:lnTo>
                <a:lnTo>
                  <a:pt x="624179" y="51904"/>
                </a:lnTo>
                <a:close/>
              </a:path>
              <a:path w="873125" h="143509">
                <a:moveTo>
                  <a:pt x="637984" y="36664"/>
                </a:moveTo>
                <a:lnTo>
                  <a:pt x="634949" y="30568"/>
                </a:lnTo>
                <a:lnTo>
                  <a:pt x="630377" y="27520"/>
                </a:lnTo>
                <a:lnTo>
                  <a:pt x="625703" y="22948"/>
                </a:lnTo>
                <a:lnTo>
                  <a:pt x="618083" y="29044"/>
                </a:lnTo>
                <a:lnTo>
                  <a:pt x="627227" y="38188"/>
                </a:lnTo>
                <a:lnTo>
                  <a:pt x="630377" y="42760"/>
                </a:lnTo>
                <a:lnTo>
                  <a:pt x="637984" y="36664"/>
                </a:lnTo>
                <a:close/>
              </a:path>
              <a:path w="873125" h="143509">
                <a:moveTo>
                  <a:pt x="656272" y="12192"/>
                </a:moveTo>
                <a:lnTo>
                  <a:pt x="615035" y="12192"/>
                </a:lnTo>
                <a:lnTo>
                  <a:pt x="618083" y="9144"/>
                </a:lnTo>
                <a:lnTo>
                  <a:pt x="619607" y="4572"/>
                </a:lnTo>
                <a:lnTo>
                  <a:pt x="622655" y="0"/>
                </a:lnTo>
                <a:lnTo>
                  <a:pt x="610463" y="0"/>
                </a:lnTo>
                <a:lnTo>
                  <a:pt x="604456" y="9994"/>
                </a:lnTo>
                <a:lnTo>
                  <a:pt x="597890" y="19291"/>
                </a:lnTo>
                <a:lnTo>
                  <a:pt x="590715" y="27749"/>
                </a:lnTo>
                <a:lnTo>
                  <a:pt x="583031" y="35140"/>
                </a:lnTo>
                <a:lnTo>
                  <a:pt x="586079" y="38188"/>
                </a:lnTo>
                <a:lnTo>
                  <a:pt x="589127" y="44284"/>
                </a:lnTo>
                <a:lnTo>
                  <a:pt x="594575" y="38785"/>
                </a:lnTo>
                <a:lnTo>
                  <a:pt x="599605" y="33426"/>
                </a:lnTo>
                <a:lnTo>
                  <a:pt x="604354" y="27724"/>
                </a:lnTo>
                <a:lnTo>
                  <a:pt x="608939" y="21336"/>
                </a:lnTo>
                <a:lnTo>
                  <a:pt x="656272" y="21336"/>
                </a:lnTo>
                <a:lnTo>
                  <a:pt x="656272" y="12192"/>
                </a:lnTo>
                <a:close/>
              </a:path>
              <a:path w="873125" h="143509">
                <a:moveTo>
                  <a:pt x="683704" y="65620"/>
                </a:moveTo>
                <a:lnTo>
                  <a:pt x="674560" y="65620"/>
                </a:lnTo>
                <a:lnTo>
                  <a:pt x="674560" y="74764"/>
                </a:lnTo>
                <a:lnTo>
                  <a:pt x="674560" y="88480"/>
                </a:lnTo>
                <a:lnTo>
                  <a:pt x="674560" y="96100"/>
                </a:lnTo>
                <a:lnTo>
                  <a:pt x="674560" y="111340"/>
                </a:lnTo>
                <a:lnTo>
                  <a:pt x="633412" y="111340"/>
                </a:lnTo>
                <a:lnTo>
                  <a:pt x="633412" y="96100"/>
                </a:lnTo>
                <a:lnTo>
                  <a:pt x="674560" y="96100"/>
                </a:lnTo>
                <a:lnTo>
                  <a:pt x="674560" y="88480"/>
                </a:lnTo>
                <a:lnTo>
                  <a:pt x="633412" y="88480"/>
                </a:lnTo>
                <a:lnTo>
                  <a:pt x="633412" y="74764"/>
                </a:lnTo>
                <a:lnTo>
                  <a:pt x="674560" y="74764"/>
                </a:lnTo>
                <a:lnTo>
                  <a:pt x="674560" y="65620"/>
                </a:lnTo>
                <a:lnTo>
                  <a:pt x="624179" y="65620"/>
                </a:lnTo>
                <a:lnTo>
                  <a:pt x="624179" y="125158"/>
                </a:lnTo>
                <a:lnTo>
                  <a:pt x="633412" y="125158"/>
                </a:lnTo>
                <a:lnTo>
                  <a:pt x="633412" y="119062"/>
                </a:lnTo>
                <a:lnTo>
                  <a:pt x="683704" y="119062"/>
                </a:lnTo>
                <a:lnTo>
                  <a:pt x="683704" y="111340"/>
                </a:lnTo>
                <a:lnTo>
                  <a:pt x="683704" y="96100"/>
                </a:lnTo>
                <a:lnTo>
                  <a:pt x="683704" y="88480"/>
                </a:lnTo>
                <a:lnTo>
                  <a:pt x="683704" y="74764"/>
                </a:lnTo>
                <a:lnTo>
                  <a:pt x="683704" y="65620"/>
                </a:lnTo>
                <a:close/>
              </a:path>
              <a:path w="873125" h="143509">
                <a:moveTo>
                  <a:pt x="700570" y="36664"/>
                </a:moveTo>
                <a:lnTo>
                  <a:pt x="695896" y="32092"/>
                </a:lnTo>
                <a:lnTo>
                  <a:pt x="692848" y="27520"/>
                </a:lnTo>
                <a:lnTo>
                  <a:pt x="686752" y="22948"/>
                </a:lnTo>
                <a:lnTo>
                  <a:pt x="679132" y="27520"/>
                </a:lnTo>
                <a:lnTo>
                  <a:pt x="685228" y="35140"/>
                </a:lnTo>
                <a:lnTo>
                  <a:pt x="689800" y="39712"/>
                </a:lnTo>
                <a:lnTo>
                  <a:pt x="691324" y="42760"/>
                </a:lnTo>
                <a:lnTo>
                  <a:pt x="700570" y="36664"/>
                </a:lnTo>
                <a:close/>
              </a:path>
              <a:path w="873125" h="143509">
                <a:moveTo>
                  <a:pt x="715810" y="42760"/>
                </a:moveTo>
                <a:lnTo>
                  <a:pt x="691324" y="42760"/>
                </a:lnTo>
                <a:lnTo>
                  <a:pt x="633412" y="42760"/>
                </a:lnTo>
                <a:lnTo>
                  <a:pt x="633412" y="51904"/>
                </a:lnTo>
                <a:lnTo>
                  <a:pt x="705142" y="51904"/>
                </a:lnTo>
                <a:lnTo>
                  <a:pt x="705142" y="126682"/>
                </a:lnTo>
                <a:lnTo>
                  <a:pt x="702094" y="129730"/>
                </a:lnTo>
                <a:lnTo>
                  <a:pt x="677621" y="129730"/>
                </a:lnTo>
                <a:lnTo>
                  <a:pt x="679132" y="134302"/>
                </a:lnTo>
                <a:lnTo>
                  <a:pt x="679132" y="140398"/>
                </a:lnTo>
                <a:lnTo>
                  <a:pt x="697522" y="140398"/>
                </a:lnTo>
                <a:lnTo>
                  <a:pt x="705523" y="139255"/>
                </a:lnTo>
                <a:lnTo>
                  <a:pt x="711225" y="135826"/>
                </a:lnTo>
                <a:lnTo>
                  <a:pt x="714667" y="130111"/>
                </a:lnTo>
                <a:lnTo>
                  <a:pt x="715810" y="122110"/>
                </a:lnTo>
                <a:lnTo>
                  <a:pt x="715810" y="42760"/>
                </a:lnTo>
                <a:close/>
              </a:path>
              <a:path w="873125" h="143509">
                <a:moveTo>
                  <a:pt x="723430" y="12192"/>
                </a:moveTo>
                <a:lnTo>
                  <a:pt x="677621" y="12192"/>
                </a:lnTo>
                <a:lnTo>
                  <a:pt x="680656" y="9144"/>
                </a:lnTo>
                <a:lnTo>
                  <a:pt x="682193" y="4572"/>
                </a:lnTo>
                <a:lnTo>
                  <a:pt x="685228" y="0"/>
                </a:lnTo>
                <a:lnTo>
                  <a:pt x="673049" y="0"/>
                </a:lnTo>
                <a:lnTo>
                  <a:pt x="667296" y="9144"/>
                </a:lnTo>
                <a:lnTo>
                  <a:pt x="661416" y="18148"/>
                </a:lnTo>
                <a:lnTo>
                  <a:pt x="655243" y="26873"/>
                </a:lnTo>
                <a:lnTo>
                  <a:pt x="648652" y="35140"/>
                </a:lnTo>
                <a:lnTo>
                  <a:pt x="653224" y="36664"/>
                </a:lnTo>
                <a:lnTo>
                  <a:pt x="657796" y="41236"/>
                </a:lnTo>
                <a:lnTo>
                  <a:pt x="663892" y="35140"/>
                </a:lnTo>
                <a:lnTo>
                  <a:pt x="668477" y="29044"/>
                </a:lnTo>
                <a:lnTo>
                  <a:pt x="673049" y="21336"/>
                </a:lnTo>
                <a:lnTo>
                  <a:pt x="723430" y="21336"/>
                </a:lnTo>
                <a:lnTo>
                  <a:pt x="723430" y="12192"/>
                </a:lnTo>
                <a:close/>
              </a:path>
              <a:path w="873125" h="143509">
                <a:moveTo>
                  <a:pt x="779907" y="58000"/>
                </a:moveTo>
                <a:lnTo>
                  <a:pt x="767727" y="58000"/>
                </a:lnTo>
                <a:lnTo>
                  <a:pt x="767410" y="77698"/>
                </a:lnTo>
                <a:lnTo>
                  <a:pt x="766381" y="93243"/>
                </a:lnTo>
                <a:lnTo>
                  <a:pt x="746950" y="128587"/>
                </a:lnTo>
                <a:lnTo>
                  <a:pt x="738670" y="134302"/>
                </a:lnTo>
                <a:lnTo>
                  <a:pt x="747814" y="143446"/>
                </a:lnTo>
                <a:lnTo>
                  <a:pt x="775411" y="109270"/>
                </a:lnTo>
                <a:lnTo>
                  <a:pt x="779360" y="79082"/>
                </a:lnTo>
                <a:lnTo>
                  <a:pt x="779907" y="58000"/>
                </a:lnTo>
                <a:close/>
              </a:path>
              <a:path w="873125" h="143509">
                <a:moveTo>
                  <a:pt x="833348" y="56476"/>
                </a:moveTo>
                <a:lnTo>
                  <a:pt x="821055" y="56476"/>
                </a:lnTo>
                <a:lnTo>
                  <a:pt x="821055" y="140398"/>
                </a:lnTo>
                <a:lnTo>
                  <a:pt x="833348" y="140398"/>
                </a:lnTo>
                <a:lnTo>
                  <a:pt x="833348" y="56476"/>
                </a:lnTo>
                <a:close/>
              </a:path>
              <a:path w="873125" h="143509">
                <a:moveTo>
                  <a:pt x="872972" y="59524"/>
                </a:moveTo>
                <a:lnTo>
                  <a:pt x="853516" y="50126"/>
                </a:lnTo>
                <a:lnTo>
                  <a:pt x="836345" y="37998"/>
                </a:lnTo>
                <a:lnTo>
                  <a:pt x="821448" y="23279"/>
                </a:lnTo>
                <a:lnTo>
                  <a:pt x="815568" y="15240"/>
                </a:lnTo>
                <a:lnTo>
                  <a:pt x="808863" y="6096"/>
                </a:lnTo>
                <a:lnTo>
                  <a:pt x="811911" y="1524"/>
                </a:lnTo>
                <a:lnTo>
                  <a:pt x="796683" y="1524"/>
                </a:lnTo>
                <a:lnTo>
                  <a:pt x="782967" y="19875"/>
                </a:lnTo>
                <a:lnTo>
                  <a:pt x="767092" y="35902"/>
                </a:lnTo>
                <a:lnTo>
                  <a:pt x="749223" y="49618"/>
                </a:lnTo>
                <a:lnTo>
                  <a:pt x="729526" y="61048"/>
                </a:lnTo>
                <a:lnTo>
                  <a:pt x="731050" y="65620"/>
                </a:lnTo>
                <a:lnTo>
                  <a:pt x="734098" y="68668"/>
                </a:lnTo>
                <a:lnTo>
                  <a:pt x="737146" y="73240"/>
                </a:lnTo>
                <a:lnTo>
                  <a:pt x="756843" y="60121"/>
                </a:lnTo>
                <a:lnTo>
                  <a:pt x="774369" y="45999"/>
                </a:lnTo>
                <a:lnTo>
                  <a:pt x="789305" y="30988"/>
                </a:lnTo>
                <a:lnTo>
                  <a:pt x="801243" y="15240"/>
                </a:lnTo>
                <a:lnTo>
                  <a:pt x="812977" y="31610"/>
                </a:lnTo>
                <a:lnTo>
                  <a:pt x="827582" y="46380"/>
                </a:lnTo>
                <a:lnTo>
                  <a:pt x="845045" y="59702"/>
                </a:lnTo>
                <a:lnTo>
                  <a:pt x="865352" y="71716"/>
                </a:lnTo>
                <a:lnTo>
                  <a:pt x="866876" y="67144"/>
                </a:lnTo>
                <a:lnTo>
                  <a:pt x="869924" y="64096"/>
                </a:lnTo>
                <a:lnTo>
                  <a:pt x="872972" y="5952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92424" y="852207"/>
            <a:ext cx="1064260" cy="143510"/>
          </a:xfrm>
          <a:custGeom>
            <a:avLst/>
            <a:gdLst/>
            <a:ahLst/>
            <a:cxnLst/>
            <a:rect l="l" t="t" r="r" b="b"/>
            <a:pathLst>
              <a:path w="1064260" h="143509">
                <a:moveTo>
                  <a:pt x="123634" y="31584"/>
                </a:moveTo>
                <a:lnTo>
                  <a:pt x="68668" y="31584"/>
                </a:lnTo>
                <a:lnTo>
                  <a:pt x="68668" y="0"/>
                </a:lnTo>
                <a:lnTo>
                  <a:pt x="54952" y="0"/>
                </a:lnTo>
                <a:lnTo>
                  <a:pt x="54952" y="31584"/>
                </a:lnTo>
                <a:lnTo>
                  <a:pt x="0" y="31584"/>
                </a:lnTo>
                <a:lnTo>
                  <a:pt x="0" y="43014"/>
                </a:lnTo>
                <a:lnTo>
                  <a:pt x="0" y="79844"/>
                </a:lnTo>
                <a:lnTo>
                  <a:pt x="0" y="90004"/>
                </a:lnTo>
                <a:lnTo>
                  <a:pt x="0" y="97624"/>
                </a:lnTo>
                <a:lnTo>
                  <a:pt x="12192" y="97624"/>
                </a:lnTo>
                <a:lnTo>
                  <a:pt x="12192" y="90004"/>
                </a:lnTo>
                <a:lnTo>
                  <a:pt x="54952" y="90004"/>
                </a:lnTo>
                <a:lnTo>
                  <a:pt x="54952" y="143446"/>
                </a:lnTo>
                <a:lnTo>
                  <a:pt x="68668" y="143446"/>
                </a:lnTo>
                <a:lnTo>
                  <a:pt x="68668" y="90004"/>
                </a:lnTo>
                <a:lnTo>
                  <a:pt x="111442" y="90004"/>
                </a:lnTo>
                <a:lnTo>
                  <a:pt x="111442" y="97624"/>
                </a:lnTo>
                <a:lnTo>
                  <a:pt x="123634" y="97624"/>
                </a:lnTo>
                <a:lnTo>
                  <a:pt x="123634" y="90004"/>
                </a:lnTo>
                <a:lnTo>
                  <a:pt x="123634" y="79844"/>
                </a:lnTo>
                <a:lnTo>
                  <a:pt x="12192" y="79844"/>
                </a:lnTo>
                <a:lnTo>
                  <a:pt x="12192" y="43014"/>
                </a:lnTo>
                <a:lnTo>
                  <a:pt x="54952" y="43014"/>
                </a:lnTo>
                <a:lnTo>
                  <a:pt x="54952" y="79336"/>
                </a:lnTo>
                <a:lnTo>
                  <a:pt x="68668" y="79336"/>
                </a:lnTo>
                <a:lnTo>
                  <a:pt x="68668" y="43014"/>
                </a:lnTo>
                <a:lnTo>
                  <a:pt x="111442" y="43014"/>
                </a:lnTo>
                <a:lnTo>
                  <a:pt x="111442" y="79336"/>
                </a:lnTo>
                <a:lnTo>
                  <a:pt x="123634" y="79336"/>
                </a:lnTo>
                <a:lnTo>
                  <a:pt x="123634" y="43014"/>
                </a:lnTo>
                <a:lnTo>
                  <a:pt x="123634" y="42760"/>
                </a:lnTo>
                <a:lnTo>
                  <a:pt x="123634" y="31584"/>
                </a:lnTo>
                <a:close/>
              </a:path>
              <a:path w="1064260" h="143509">
                <a:moveTo>
                  <a:pt x="198399" y="24472"/>
                </a:moveTo>
                <a:lnTo>
                  <a:pt x="187731" y="24472"/>
                </a:lnTo>
                <a:lnTo>
                  <a:pt x="187731" y="35140"/>
                </a:lnTo>
                <a:lnTo>
                  <a:pt x="187731" y="70192"/>
                </a:lnTo>
                <a:lnTo>
                  <a:pt x="187731" y="80860"/>
                </a:lnTo>
                <a:lnTo>
                  <a:pt x="187731" y="117538"/>
                </a:lnTo>
                <a:lnTo>
                  <a:pt x="155740" y="117538"/>
                </a:lnTo>
                <a:lnTo>
                  <a:pt x="155740" y="80860"/>
                </a:lnTo>
                <a:lnTo>
                  <a:pt x="187731" y="80860"/>
                </a:lnTo>
                <a:lnTo>
                  <a:pt x="187731" y="70192"/>
                </a:lnTo>
                <a:lnTo>
                  <a:pt x="155740" y="70192"/>
                </a:lnTo>
                <a:lnTo>
                  <a:pt x="155740" y="35140"/>
                </a:lnTo>
                <a:lnTo>
                  <a:pt x="187731" y="35140"/>
                </a:lnTo>
                <a:lnTo>
                  <a:pt x="187731" y="24472"/>
                </a:lnTo>
                <a:lnTo>
                  <a:pt x="170967" y="24472"/>
                </a:lnTo>
                <a:lnTo>
                  <a:pt x="172491" y="18288"/>
                </a:lnTo>
                <a:lnTo>
                  <a:pt x="175552" y="12192"/>
                </a:lnTo>
                <a:lnTo>
                  <a:pt x="178587" y="4572"/>
                </a:lnTo>
                <a:lnTo>
                  <a:pt x="166408" y="1524"/>
                </a:lnTo>
                <a:lnTo>
                  <a:pt x="164884" y="7620"/>
                </a:lnTo>
                <a:lnTo>
                  <a:pt x="161823" y="15240"/>
                </a:lnTo>
                <a:lnTo>
                  <a:pt x="158775" y="24472"/>
                </a:lnTo>
                <a:lnTo>
                  <a:pt x="143446" y="24472"/>
                </a:lnTo>
                <a:lnTo>
                  <a:pt x="143446" y="140398"/>
                </a:lnTo>
                <a:lnTo>
                  <a:pt x="155740" y="140398"/>
                </a:lnTo>
                <a:lnTo>
                  <a:pt x="155740" y="128206"/>
                </a:lnTo>
                <a:lnTo>
                  <a:pt x="187731" y="128206"/>
                </a:lnTo>
                <a:lnTo>
                  <a:pt x="187731" y="138874"/>
                </a:lnTo>
                <a:lnTo>
                  <a:pt x="198399" y="138874"/>
                </a:lnTo>
                <a:lnTo>
                  <a:pt x="198399" y="128206"/>
                </a:lnTo>
                <a:lnTo>
                  <a:pt x="198399" y="117538"/>
                </a:lnTo>
                <a:lnTo>
                  <a:pt x="198399" y="80860"/>
                </a:lnTo>
                <a:lnTo>
                  <a:pt x="198399" y="70192"/>
                </a:lnTo>
                <a:lnTo>
                  <a:pt x="198399" y="35140"/>
                </a:lnTo>
                <a:lnTo>
                  <a:pt x="198399" y="24472"/>
                </a:lnTo>
                <a:close/>
              </a:path>
              <a:path w="1064260" h="143509">
                <a:moveTo>
                  <a:pt x="248793" y="90004"/>
                </a:moveTo>
                <a:lnTo>
                  <a:pt x="243027" y="82867"/>
                </a:lnTo>
                <a:lnTo>
                  <a:pt x="236982" y="75145"/>
                </a:lnTo>
                <a:lnTo>
                  <a:pt x="230352" y="66865"/>
                </a:lnTo>
                <a:lnTo>
                  <a:pt x="222885" y="58000"/>
                </a:lnTo>
                <a:lnTo>
                  <a:pt x="213652" y="64096"/>
                </a:lnTo>
                <a:lnTo>
                  <a:pt x="220294" y="72339"/>
                </a:lnTo>
                <a:lnTo>
                  <a:pt x="226491" y="80860"/>
                </a:lnTo>
                <a:lnTo>
                  <a:pt x="232384" y="89395"/>
                </a:lnTo>
                <a:lnTo>
                  <a:pt x="238125" y="97624"/>
                </a:lnTo>
                <a:lnTo>
                  <a:pt x="248793" y="90004"/>
                </a:lnTo>
                <a:close/>
              </a:path>
              <a:path w="1064260" h="143509">
                <a:moveTo>
                  <a:pt x="274701" y="24472"/>
                </a:moveTo>
                <a:lnTo>
                  <a:pt x="228981" y="24472"/>
                </a:lnTo>
                <a:lnTo>
                  <a:pt x="230505" y="18288"/>
                </a:lnTo>
                <a:lnTo>
                  <a:pt x="236601" y="3048"/>
                </a:lnTo>
                <a:lnTo>
                  <a:pt x="224409" y="1524"/>
                </a:lnTo>
                <a:lnTo>
                  <a:pt x="219532" y="16065"/>
                </a:lnTo>
                <a:lnTo>
                  <a:pt x="214071" y="29768"/>
                </a:lnTo>
                <a:lnTo>
                  <a:pt x="208026" y="42329"/>
                </a:lnTo>
                <a:lnTo>
                  <a:pt x="201447" y="53428"/>
                </a:lnTo>
                <a:lnTo>
                  <a:pt x="204508" y="56476"/>
                </a:lnTo>
                <a:lnTo>
                  <a:pt x="209067" y="58000"/>
                </a:lnTo>
                <a:lnTo>
                  <a:pt x="210591" y="59524"/>
                </a:lnTo>
                <a:lnTo>
                  <a:pt x="214071" y="53797"/>
                </a:lnTo>
                <a:lnTo>
                  <a:pt x="217538" y="47904"/>
                </a:lnTo>
                <a:lnTo>
                  <a:pt x="220967" y="41744"/>
                </a:lnTo>
                <a:lnTo>
                  <a:pt x="224409" y="35140"/>
                </a:lnTo>
                <a:lnTo>
                  <a:pt x="262509" y="35140"/>
                </a:lnTo>
                <a:lnTo>
                  <a:pt x="262267" y="61671"/>
                </a:lnTo>
                <a:lnTo>
                  <a:pt x="261734" y="84112"/>
                </a:lnTo>
                <a:lnTo>
                  <a:pt x="261213" y="101587"/>
                </a:lnTo>
                <a:lnTo>
                  <a:pt x="260985" y="114388"/>
                </a:lnTo>
                <a:lnTo>
                  <a:pt x="259461" y="123634"/>
                </a:lnTo>
                <a:lnTo>
                  <a:pt x="254889" y="128206"/>
                </a:lnTo>
                <a:lnTo>
                  <a:pt x="245745" y="128206"/>
                </a:lnTo>
                <a:lnTo>
                  <a:pt x="239763" y="128193"/>
                </a:lnTo>
                <a:lnTo>
                  <a:pt x="233362" y="128016"/>
                </a:lnTo>
                <a:lnTo>
                  <a:pt x="226669" y="127571"/>
                </a:lnTo>
                <a:lnTo>
                  <a:pt x="219837" y="126682"/>
                </a:lnTo>
                <a:lnTo>
                  <a:pt x="219837" y="129730"/>
                </a:lnTo>
                <a:lnTo>
                  <a:pt x="221361" y="134302"/>
                </a:lnTo>
                <a:lnTo>
                  <a:pt x="221361" y="138874"/>
                </a:lnTo>
                <a:lnTo>
                  <a:pt x="228219" y="139115"/>
                </a:lnTo>
                <a:lnTo>
                  <a:pt x="241935" y="140169"/>
                </a:lnTo>
                <a:lnTo>
                  <a:pt x="248793" y="140398"/>
                </a:lnTo>
                <a:lnTo>
                  <a:pt x="258787" y="138976"/>
                </a:lnTo>
                <a:lnTo>
                  <a:pt x="273177" y="84112"/>
                </a:lnTo>
                <a:lnTo>
                  <a:pt x="273900" y="53428"/>
                </a:lnTo>
                <a:lnTo>
                  <a:pt x="274408" y="35140"/>
                </a:lnTo>
                <a:lnTo>
                  <a:pt x="274701" y="24472"/>
                </a:lnTo>
                <a:close/>
              </a:path>
              <a:path w="1064260" h="143509">
                <a:moveTo>
                  <a:pt x="358711" y="27520"/>
                </a:moveTo>
                <a:lnTo>
                  <a:pt x="349567" y="27520"/>
                </a:lnTo>
                <a:lnTo>
                  <a:pt x="349567" y="36664"/>
                </a:lnTo>
                <a:lnTo>
                  <a:pt x="349567" y="70192"/>
                </a:lnTo>
                <a:lnTo>
                  <a:pt x="349567" y="80860"/>
                </a:lnTo>
                <a:lnTo>
                  <a:pt x="349567" y="114388"/>
                </a:lnTo>
                <a:lnTo>
                  <a:pt x="331177" y="114388"/>
                </a:lnTo>
                <a:lnTo>
                  <a:pt x="331177" y="80860"/>
                </a:lnTo>
                <a:lnTo>
                  <a:pt x="349567" y="80860"/>
                </a:lnTo>
                <a:lnTo>
                  <a:pt x="349567" y="70192"/>
                </a:lnTo>
                <a:lnTo>
                  <a:pt x="331177" y="70192"/>
                </a:lnTo>
                <a:lnTo>
                  <a:pt x="331177" y="36664"/>
                </a:lnTo>
                <a:lnTo>
                  <a:pt x="349567" y="36664"/>
                </a:lnTo>
                <a:lnTo>
                  <a:pt x="349567" y="27520"/>
                </a:lnTo>
                <a:lnTo>
                  <a:pt x="331177" y="27520"/>
                </a:lnTo>
                <a:lnTo>
                  <a:pt x="331177" y="1524"/>
                </a:lnTo>
                <a:lnTo>
                  <a:pt x="320509" y="1524"/>
                </a:lnTo>
                <a:lnTo>
                  <a:pt x="320509" y="114388"/>
                </a:lnTo>
                <a:lnTo>
                  <a:pt x="303758" y="114388"/>
                </a:lnTo>
                <a:lnTo>
                  <a:pt x="303758" y="80860"/>
                </a:lnTo>
                <a:lnTo>
                  <a:pt x="320509" y="80860"/>
                </a:lnTo>
                <a:lnTo>
                  <a:pt x="320509" y="70192"/>
                </a:lnTo>
                <a:lnTo>
                  <a:pt x="303758" y="70192"/>
                </a:lnTo>
                <a:lnTo>
                  <a:pt x="303758" y="36664"/>
                </a:lnTo>
                <a:lnTo>
                  <a:pt x="320509" y="36664"/>
                </a:lnTo>
                <a:lnTo>
                  <a:pt x="320509" y="27520"/>
                </a:lnTo>
                <a:lnTo>
                  <a:pt x="293077" y="27520"/>
                </a:lnTo>
                <a:lnTo>
                  <a:pt x="293077" y="134302"/>
                </a:lnTo>
                <a:lnTo>
                  <a:pt x="303758" y="134302"/>
                </a:lnTo>
                <a:lnTo>
                  <a:pt x="303758" y="125158"/>
                </a:lnTo>
                <a:lnTo>
                  <a:pt x="349567" y="125158"/>
                </a:lnTo>
                <a:lnTo>
                  <a:pt x="349567" y="132778"/>
                </a:lnTo>
                <a:lnTo>
                  <a:pt x="358711" y="132778"/>
                </a:lnTo>
                <a:lnTo>
                  <a:pt x="358711" y="125158"/>
                </a:lnTo>
                <a:lnTo>
                  <a:pt x="358711" y="114388"/>
                </a:lnTo>
                <a:lnTo>
                  <a:pt x="358711" y="80860"/>
                </a:lnTo>
                <a:lnTo>
                  <a:pt x="358711" y="70192"/>
                </a:lnTo>
                <a:lnTo>
                  <a:pt x="358711" y="36664"/>
                </a:lnTo>
                <a:lnTo>
                  <a:pt x="358711" y="27520"/>
                </a:lnTo>
                <a:close/>
              </a:path>
              <a:path w="1064260" h="143509">
                <a:moveTo>
                  <a:pt x="424345" y="99148"/>
                </a:moveTo>
                <a:lnTo>
                  <a:pt x="423189" y="90017"/>
                </a:lnTo>
                <a:lnTo>
                  <a:pt x="419747" y="80860"/>
                </a:lnTo>
                <a:lnTo>
                  <a:pt x="414007" y="71716"/>
                </a:lnTo>
                <a:lnTo>
                  <a:pt x="405955" y="62572"/>
                </a:lnTo>
                <a:lnTo>
                  <a:pt x="410286" y="53174"/>
                </a:lnTo>
                <a:lnTo>
                  <a:pt x="414350" y="43332"/>
                </a:lnTo>
                <a:lnTo>
                  <a:pt x="418426" y="33185"/>
                </a:lnTo>
                <a:lnTo>
                  <a:pt x="422821" y="22860"/>
                </a:lnTo>
                <a:lnTo>
                  <a:pt x="422821" y="12192"/>
                </a:lnTo>
                <a:lnTo>
                  <a:pt x="373951" y="12192"/>
                </a:lnTo>
                <a:lnTo>
                  <a:pt x="373951" y="143446"/>
                </a:lnTo>
                <a:lnTo>
                  <a:pt x="384619" y="143446"/>
                </a:lnTo>
                <a:lnTo>
                  <a:pt x="384619" y="22860"/>
                </a:lnTo>
                <a:lnTo>
                  <a:pt x="410527" y="22860"/>
                </a:lnTo>
                <a:lnTo>
                  <a:pt x="406857" y="33210"/>
                </a:lnTo>
                <a:lnTo>
                  <a:pt x="398945" y="53809"/>
                </a:lnTo>
                <a:lnTo>
                  <a:pt x="395287" y="64096"/>
                </a:lnTo>
                <a:lnTo>
                  <a:pt x="403047" y="73012"/>
                </a:lnTo>
                <a:lnTo>
                  <a:pt x="408241" y="81622"/>
                </a:lnTo>
                <a:lnTo>
                  <a:pt x="411137" y="90246"/>
                </a:lnTo>
                <a:lnTo>
                  <a:pt x="412051" y="99148"/>
                </a:lnTo>
                <a:lnTo>
                  <a:pt x="412051" y="106768"/>
                </a:lnTo>
                <a:lnTo>
                  <a:pt x="410527" y="109816"/>
                </a:lnTo>
                <a:lnTo>
                  <a:pt x="404431" y="111340"/>
                </a:lnTo>
                <a:lnTo>
                  <a:pt x="395287" y="111340"/>
                </a:lnTo>
                <a:lnTo>
                  <a:pt x="387667" y="109816"/>
                </a:lnTo>
                <a:lnTo>
                  <a:pt x="389191" y="114388"/>
                </a:lnTo>
                <a:lnTo>
                  <a:pt x="390715" y="117538"/>
                </a:lnTo>
                <a:lnTo>
                  <a:pt x="390715" y="122110"/>
                </a:lnTo>
                <a:lnTo>
                  <a:pt x="409003" y="122110"/>
                </a:lnTo>
                <a:lnTo>
                  <a:pt x="415290" y="119811"/>
                </a:lnTo>
                <a:lnTo>
                  <a:pt x="420128" y="115201"/>
                </a:lnTo>
                <a:lnTo>
                  <a:pt x="421868" y="111340"/>
                </a:lnTo>
                <a:lnTo>
                  <a:pt x="423240" y="108318"/>
                </a:lnTo>
                <a:lnTo>
                  <a:pt x="424345" y="99148"/>
                </a:lnTo>
                <a:close/>
              </a:path>
              <a:path w="1064260" h="143509">
                <a:moveTo>
                  <a:pt x="491490" y="97624"/>
                </a:moveTo>
                <a:lnTo>
                  <a:pt x="485394" y="91528"/>
                </a:lnTo>
                <a:lnTo>
                  <a:pt x="481253" y="88480"/>
                </a:lnTo>
                <a:lnTo>
                  <a:pt x="479196" y="86956"/>
                </a:lnTo>
                <a:lnTo>
                  <a:pt x="477672" y="85432"/>
                </a:lnTo>
                <a:lnTo>
                  <a:pt x="473100" y="80860"/>
                </a:lnTo>
                <a:lnTo>
                  <a:pt x="468528" y="85432"/>
                </a:lnTo>
                <a:lnTo>
                  <a:pt x="468528" y="68668"/>
                </a:lnTo>
                <a:lnTo>
                  <a:pt x="486918" y="68668"/>
                </a:lnTo>
                <a:lnTo>
                  <a:pt x="486918" y="59524"/>
                </a:lnTo>
                <a:lnTo>
                  <a:pt x="468528" y="59524"/>
                </a:lnTo>
                <a:lnTo>
                  <a:pt x="468528" y="39712"/>
                </a:lnTo>
                <a:lnTo>
                  <a:pt x="457860" y="39712"/>
                </a:lnTo>
                <a:lnTo>
                  <a:pt x="457860" y="59524"/>
                </a:lnTo>
                <a:lnTo>
                  <a:pt x="435000" y="59524"/>
                </a:lnTo>
                <a:lnTo>
                  <a:pt x="435000" y="68668"/>
                </a:lnTo>
                <a:lnTo>
                  <a:pt x="456336" y="68668"/>
                </a:lnTo>
                <a:lnTo>
                  <a:pt x="452310" y="79222"/>
                </a:lnTo>
                <a:lnTo>
                  <a:pt x="447001" y="90195"/>
                </a:lnTo>
                <a:lnTo>
                  <a:pt x="440258" y="101460"/>
                </a:lnTo>
                <a:lnTo>
                  <a:pt x="431965" y="112864"/>
                </a:lnTo>
                <a:lnTo>
                  <a:pt x="433489" y="115912"/>
                </a:lnTo>
                <a:lnTo>
                  <a:pt x="435000" y="120586"/>
                </a:lnTo>
                <a:lnTo>
                  <a:pt x="436524" y="123634"/>
                </a:lnTo>
                <a:lnTo>
                  <a:pt x="442849" y="115290"/>
                </a:lnTo>
                <a:lnTo>
                  <a:pt x="448335" y="106400"/>
                </a:lnTo>
                <a:lnTo>
                  <a:pt x="453237" y="96964"/>
                </a:lnTo>
                <a:lnTo>
                  <a:pt x="457860" y="86956"/>
                </a:lnTo>
                <a:lnTo>
                  <a:pt x="457860" y="141922"/>
                </a:lnTo>
                <a:lnTo>
                  <a:pt x="468528" y="141922"/>
                </a:lnTo>
                <a:lnTo>
                  <a:pt x="468528" y="88480"/>
                </a:lnTo>
                <a:lnTo>
                  <a:pt x="473100" y="94576"/>
                </a:lnTo>
                <a:lnTo>
                  <a:pt x="479196" y="99148"/>
                </a:lnTo>
                <a:lnTo>
                  <a:pt x="483768" y="103720"/>
                </a:lnTo>
                <a:lnTo>
                  <a:pt x="491490" y="97624"/>
                </a:lnTo>
                <a:close/>
              </a:path>
              <a:path w="1064260" h="143509">
                <a:moveTo>
                  <a:pt x="506730" y="15240"/>
                </a:moveTo>
                <a:lnTo>
                  <a:pt x="463956" y="15240"/>
                </a:lnTo>
                <a:lnTo>
                  <a:pt x="470065" y="6096"/>
                </a:lnTo>
                <a:lnTo>
                  <a:pt x="471589" y="1524"/>
                </a:lnTo>
                <a:lnTo>
                  <a:pt x="459384" y="1524"/>
                </a:lnTo>
                <a:lnTo>
                  <a:pt x="454240" y="11544"/>
                </a:lnTo>
                <a:lnTo>
                  <a:pt x="447954" y="21005"/>
                </a:lnTo>
                <a:lnTo>
                  <a:pt x="440524" y="29895"/>
                </a:lnTo>
                <a:lnTo>
                  <a:pt x="431965" y="38188"/>
                </a:lnTo>
                <a:lnTo>
                  <a:pt x="439572" y="45808"/>
                </a:lnTo>
                <a:lnTo>
                  <a:pt x="444360" y="40982"/>
                </a:lnTo>
                <a:lnTo>
                  <a:pt x="449287" y="35712"/>
                </a:lnTo>
                <a:lnTo>
                  <a:pt x="453936" y="30175"/>
                </a:lnTo>
                <a:lnTo>
                  <a:pt x="457860" y="24472"/>
                </a:lnTo>
                <a:lnTo>
                  <a:pt x="473100" y="24472"/>
                </a:lnTo>
                <a:lnTo>
                  <a:pt x="467004" y="29044"/>
                </a:lnTo>
                <a:lnTo>
                  <a:pt x="471589" y="33616"/>
                </a:lnTo>
                <a:lnTo>
                  <a:pt x="474624" y="38188"/>
                </a:lnTo>
                <a:lnTo>
                  <a:pt x="479196" y="44284"/>
                </a:lnTo>
                <a:lnTo>
                  <a:pt x="486918" y="38188"/>
                </a:lnTo>
                <a:lnTo>
                  <a:pt x="482244" y="32092"/>
                </a:lnTo>
                <a:lnTo>
                  <a:pt x="474624" y="24472"/>
                </a:lnTo>
                <a:lnTo>
                  <a:pt x="506730" y="24472"/>
                </a:lnTo>
                <a:lnTo>
                  <a:pt x="506730" y="15240"/>
                </a:lnTo>
                <a:close/>
              </a:path>
              <a:path w="1064260" h="143509">
                <a:moveTo>
                  <a:pt x="566254" y="47332"/>
                </a:moveTo>
                <a:lnTo>
                  <a:pt x="555586" y="47332"/>
                </a:lnTo>
                <a:lnTo>
                  <a:pt x="555586" y="56476"/>
                </a:lnTo>
                <a:lnTo>
                  <a:pt x="555586" y="73240"/>
                </a:lnTo>
                <a:lnTo>
                  <a:pt x="555586" y="82384"/>
                </a:lnTo>
                <a:lnTo>
                  <a:pt x="555586" y="97624"/>
                </a:lnTo>
                <a:lnTo>
                  <a:pt x="555586" y="106768"/>
                </a:lnTo>
                <a:lnTo>
                  <a:pt x="555586" y="123634"/>
                </a:lnTo>
                <a:lnTo>
                  <a:pt x="505206" y="123634"/>
                </a:lnTo>
                <a:lnTo>
                  <a:pt x="505206" y="106768"/>
                </a:lnTo>
                <a:lnTo>
                  <a:pt x="555586" y="106768"/>
                </a:lnTo>
                <a:lnTo>
                  <a:pt x="555586" y="97624"/>
                </a:lnTo>
                <a:lnTo>
                  <a:pt x="505206" y="97624"/>
                </a:lnTo>
                <a:lnTo>
                  <a:pt x="505206" y="82384"/>
                </a:lnTo>
                <a:lnTo>
                  <a:pt x="555586" y="82384"/>
                </a:lnTo>
                <a:lnTo>
                  <a:pt x="555586" y="73240"/>
                </a:lnTo>
                <a:lnTo>
                  <a:pt x="505206" y="73240"/>
                </a:lnTo>
                <a:lnTo>
                  <a:pt x="505206" y="56476"/>
                </a:lnTo>
                <a:lnTo>
                  <a:pt x="555586" y="56476"/>
                </a:lnTo>
                <a:lnTo>
                  <a:pt x="555586" y="47332"/>
                </a:lnTo>
                <a:lnTo>
                  <a:pt x="496062" y="47332"/>
                </a:lnTo>
                <a:lnTo>
                  <a:pt x="496062" y="141922"/>
                </a:lnTo>
                <a:lnTo>
                  <a:pt x="505206" y="141922"/>
                </a:lnTo>
                <a:lnTo>
                  <a:pt x="505206" y="134302"/>
                </a:lnTo>
                <a:lnTo>
                  <a:pt x="555586" y="134302"/>
                </a:lnTo>
                <a:lnTo>
                  <a:pt x="555586" y="141922"/>
                </a:lnTo>
                <a:lnTo>
                  <a:pt x="566254" y="141922"/>
                </a:lnTo>
                <a:lnTo>
                  <a:pt x="566254" y="134302"/>
                </a:lnTo>
                <a:lnTo>
                  <a:pt x="566254" y="123634"/>
                </a:lnTo>
                <a:lnTo>
                  <a:pt x="566254" y="56476"/>
                </a:lnTo>
                <a:lnTo>
                  <a:pt x="566254" y="47332"/>
                </a:lnTo>
                <a:close/>
              </a:path>
              <a:path w="1064260" h="143509">
                <a:moveTo>
                  <a:pt x="573874" y="15240"/>
                </a:moveTo>
                <a:lnTo>
                  <a:pt x="528066" y="15240"/>
                </a:lnTo>
                <a:lnTo>
                  <a:pt x="529590" y="10668"/>
                </a:lnTo>
                <a:lnTo>
                  <a:pt x="532638" y="6096"/>
                </a:lnTo>
                <a:lnTo>
                  <a:pt x="534162" y="1524"/>
                </a:lnTo>
                <a:lnTo>
                  <a:pt x="521970" y="1524"/>
                </a:lnTo>
                <a:lnTo>
                  <a:pt x="517334" y="11544"/>
                </a:lnTo>
                <a:lnTo>
                  <a:pt x="512432" y="20815"/>
                </a:lnTo>
                <a:lnTo>
                  <a:pt x="506958" y="29248"/>
                </a:lnTo>
                <a:lnTo>
                  <a:pt x="500634" y="36664"/>
                </a:lnTo>
                <a:lnTo>
                  <a:pt x="505206" y="38188"/>
                </a:lnTo>
                <a:lnTo>
                  <a:pt x="506730" y="41236"/>
                </a:lnTo>
                <a:lnTo>
                  <a:pt x="509778" y="42760"/>
                </a:lnTo>
                <a:lnTo>
                  <a:pt x="514350" y="38188"/>
                </a:lnTo>
                <a:lnTo>
                  <a:pt x="518922" y="32092"/>
                </a:lnTo>
                <a:lnTo>
                  <a:pt x="523494" y="24472"/>
                </a:lnTo>
                <a:lnTo>
                  <a:pt x="537210" y="24472"/>
                </a:lnTo>
                <a:lnTo>
                  <a:pt x="529590" y="30568"/>
                </a:lnTo>
                <a:lnTo>
                  <a:pt x="538734" y="39712"/>
                </a:lnTo>
                <a:lnTo>
                  <a:pt x="543306" y="45808"/>
                </a:lnTo>
                <a:lnTo>
                  <a:pt x="550926" y="38188"/>
                </a:lnTo>
                <a:lnTo>
                  <a:pt x="547878" y="33616"/>
                </a:lnTo>
                <a:lnTo>
                  <a:pt x="538734" y="24472"/>
                </a:lnTo>
                <a:lnTo>
                  <a:pt x="573874" y="24472"/>
                </a:lnTo>
                <a:lnTo>
                  <a:pt x="573874" y="15240"/>
                </a:lnTo>
                <a:close/>
              </a:path>
              <a:path w="1064260" h="143509">
                <a:moveTo>
                  <a:pt x="622744" y="4572"/>
                </a:moveTo>
                <a:lnTo>
                  <a:pt x="610463" y="1524"/>
                </a:lnTo>
                <a:lnTo>
                  <a:pt x="605040" y="19583"/>
                </a:lnTo>
                <a:lnTo>
                  <a:pt x="598068" y="37045"/>
                </a:lnTo>
                <a:lnTo>
                  <a:pt x="589661" y="53911"/>
                </a:lnTo>
                <a:lnTo>
                  <a:pt x="579983" y="70192"/>
                </a:lnTo>
                <a:lnTo>
                  <a:pt x="581507" y="74764"/>
                </a:lnTo>
                <a:lnTo>
                  <a:pt x="583018" y="77812"/>
                </a:lnTo>
                <a:lnTo>
                  <a:pt x="584542" y="82384"/>
                </a:lnTo>
                <a:lnTo>
                  <a:pt x="589127" y="76288"/>
                </a:lnTo>
                <a:lnTo>
                  <a:pt x="598258" y="61048"/>
                </a:lnTo>
                <a:lnTo>
                  <a:pt x="598258" y="143446"/>
                </a:lnTo>
                <a:lnTo>
                  <a:pt x="608939" y="143446"/>
                </a:lnTo>
                <a:lnTo>
                  <a:pt x="608939" y="61048"/>
                </a:lnTo>
                <a:lnTo>
                  <a:pt x="608939" y="39712"/>
                </a:lnTo>
                <a:lnTo>
                  <a:pt x="612355" y="31445"/>
                </a:lnTo>
                <a:lnTo>
                  <a:pt x="615797" y="22720"/>
                </a:lnTo>
                <a:lnTo>
                  <a:pt x="622744" y="4572"/>
                </a:lnTo>
                <a:close/>
              </a:path>
              <a:path w="1064260" h="143509">
                <a:moveTo>
                  <a:pt x="712749" y="90004"/>
                </a:moveTo>
                <a:lnTo>
                  <a:pt x="700570" y="90004"/>
                </a:lnTo>
                <a:lnTo>
                  <a:pt x="700570" y="100672"/>
                </a:lnTo>
                <a:lnTo>
                  <a:pt x="700570" y="125158"/>
                </a:lnTo>
                <a:lnTo>
                  <a:pt x="641032" y="125158"/>
                </a:lnTo>
                <a:lnTo>
                  <a:pt x="641032" y="100672"/>
                </a:lnTo>
                <a:lnTo>
                  <a:pt x="700570" y="100672"/>
                </a:lnTo>
                <a:lnTo>
                  <a:pt x="700570" y="90004"/>
                </a:lnTo>
                <a:lnTo>
                  <a:pt x="630364" y="90004"/>
                </a:lnTo>
                <a:lnTo>
                  <a:pt x="630364" y="143446"/>
                </a:lnTo>
                <a:lnTo>
                  <a:pt x="641032" y="143446"/>
                </a:lnTo>
                <a:lnTo>
                  <a:pt x="641032" y="134302"/>
                </a:lnTo>
                <a:lnTo>
                  <a:pt x="700570" y="134302"/>
                </a:lnTo>
                <a:lnTo>
                  <a:pt x="700570" y="143446"/>
                </a:lnTo>
                <a:lnTo>
                  <a:pt x="712749" y="143446"/>
                </a:lnTo>
                <a:lnTo>
                  <a:pt x="712749" y="134302"/>
                </a:lnTo>
                <a:lnTo>
                  <a:pt x="712749" y="125158"/>
                </a:lnTo>
                <a:lnTo>
                  <a:pt x="712749" y="100672"/>
                </a:lnTo>
                <a:lnTo>
                  <a:pt x="712749" y="90004"/>
                </a:lnTo>
                <a:close/>
              </a:path>
              <a:path w="1064260" h="143509">
                <a:moveTo>
                  <a:pt x="714273" y="67144"/>
                </a:moveTo>
                <a:lnTo>
                  <a:pt x="628840" y="67144"/>
                </a:lnTo>
                <a:lnTo>
                  <a:pt x="628840" y="76288"/>
                </a:lnTo>
                <a:lnTo>
                  <a:pt x="714273" y="76288"/>
                </a:lnTo>
                <a:lnTo>
                  <a:pt x="714273" y="67144"/>
                </a:lnTo>
                <a:close/>
              </a:path>
              <a:path w="1064260" h="143509">
                <a:moveTo>
                  <a:pt x="714273" y="44284"/>
                </a:moveTo>
                <a:lnTo>
                  <a:pt x="628840" y="44284"/>
                </a:lnTo>
                <a:lnTo>
                  <a:pt x="628840" y="53428"/>
                </a:lnTo>
                <a:lnTo>
                  <a:pt x="714273" y="53428"/>
                </a:lnTo>
                <a:lnTo>
                  <a:pt x="714273" y="44284"/>
                </a:lnTo>
                <a:close/>
              </a:path>
              <a:path w="1064260" h="143509">
                <a:moveTo>
                  <a:pt x="721893" y="19812"/>
                </a:moveTo>
                <a:lnTo>
                  <a:pt x="673036" y="19812"/>
                </a:lnTo>
                <a:lnTo>
                  <a:pt x="679132" y="16764"/>
                </a:lnTo>
                <a:lnTo>
                  <a:pt x="674560" y="10668"/>
                </a:lnTo>
                <a:lnTo>
                  <a:pt x="671512" y="6096"/>
                </a:lnTo>
                <a:lnTo>
                  <a:pt x="668464" y="0"/>
                </a:lnTo>
                <a:lnTo>
                  <a:pt x="659320" y="6096"/>
                </a:lnTo>
                <a:lnTo>
                  <a:pt x="668464" y="19812"/>
                </a:lnTo>
                <a:lnTo>
                  <a:pt x="621220" y="19812"/>
                </a:lnTo>
                <a:lnTo>
                  <a:pt x="621220" y="30568"/>
                </a:lnTo>
                <a:lnTo>
                  <a:pt x="721893" y="30568"/>
                </a:lnTo>
                <a:lnTo>
                  <a:pt x="721893" y="19812"/>
                </a:lnTo>
                <a:close/>
              </a:path>
              <a:path w="1064260" h="143509">
                <a:moveTo>
                  <a:pt x="749325" y="100672"/>
                </a:moveTo>
                <a:lnTo>
                  <a:pt x="738670" y="97624"/>
                </a:lnTo>
                <a:lnTo>
                  <a:pt x="736104" y="106476"/>
                </a:lnTo>
                <a:lnTo>
                  <a:pt x="733132" y="114630"/>
                </a:lnTo>
                <a:lnTo>
                  <a:pt x="729869" y="121932"/>
                </a:lnTo>
                <a:lnTo>
                  <a:pt x="726465" y="128206"/>
                </a:lnTo>
                <a:lnTo>
                  <a:pt x="729526" y="129730"/>
                </a:lnTo>
                <a:lnTo>
                  <a:pt x="734085" y="131254"/>
                </a:lnTo>
                <a:lnTo>
                  <a:pt x="737146" y="132778"/>
                </a:lnTo>
                <a:lnTo>
                  <a:pt x="740537" y="125628"/>
                </a:lnTo>
                <a:lnTo>
                  <a:pt x="743800" y="117868"/>
                </a:lnTo>
                <a:lnTo>
                  <a:pt x="746772" y="109550"/>
                </a:lnTo>
                <a:lnTo>
                  <a:pt x="749325" y="100672"/>
                </a:lnTo>
                <a:close/>
              </a:path>
              <a:path w="1064260" h="143509">
                <a:moveTo>
                  <a:pt x="813435" y="109816"/>
                </a:moveTo>
                <a:lnTo>
                  <a:pt x="793623" y="90004"/>
                </a:lnTo>
                <a:lnTo>
                  <a:pt x="786003" y="97624"/>
                </a:lnTo>
                <a:lnTo>
                  <a:pt x="789711" y="101371"/>
                </a:lnTo>
                <a:lnTo>
                  <a:pt x="794004" y="105829"/>
                </a:lnTo>
                <a:lnTo>
                  <a:pt x="798855" y="111175"/>
                </a:lnTo>
                <a:lnTo>
                  <a:pt x="804291" y="117538"/>
                </a:lnTo>
                <a:lnTo>
                  <a:pt x="813435" y="109816"/>
                </a:lnTo>
                <a:close/>
              </a:path>
              <a:path w="1064260" h="143509">
                <a:moveTo>
                  <a:pt x="840955" y="109816"/>
                </a:moveTo>
                <a:lnTo>
                  <a:pt x="836383" y="108292"/>
                </a:lnTo>
                <a:lnTo>
                  <a:pt x="833335" y="106768"/>
                </a:lnTo>
                <a:lnTo>
                  <a:pt x="828776" y="105244"/>
                </a:lnTo>
                <a:lnTo>
                  <a:pt x="828776" y="112864"/>
                </a:lnTo>
                <a:lnTo>
                  <a:pt x="827252" y="117538"/>
                </a:lnTo>
                <a:lnTo>
                  <a:pt x="827252" y="120586"/>
                </a:lnTo>
                <a:lnTo>
                  <a:pt x="825715" y="126682"/>
                </a:lnTo>
                <a:lnTo>
                  <a:pt x="821055" y="128206"/>
                </a:lnTo>
                <a:lnTo>
                  <a:pt x="775335" y="128206"/>
                </a:lnTo>
                <a:lnTo>
                  <a:pt x="772287" y="126682"/>
                </a:lnTo>
                <a:lnTo>
                  <a:pt x="772287" y="99148"/>
                </a:lnTo>
                <a:lnTo>
                  <a:pt x="760095" y="99148"/>
                </a:lnTo>
                <a:lnTo>
                  <a:pt x="760095" y="120586"/>
                </a:lnTo>
                <a:lnTo>
                  <a:pt x="761466" y="128587"/>
                </a:lnTo>
                <a:lnTo>
                  <a:pt x="765429" y="134302"/>
                </a:lnTo>
                <a:lnTo>
                  <a:pt x="771664" y="137731"/>
                </a:lnTo>
                <a:lnTo>
                  <a:pt x="779907" y="138874"/>
                </a:lnTo>
                <a:lnTo>
                  <a:pt x="814959" y="138874"/>
                </a:lnTo>
                <a:lnTo>
                  <a:pt x="837958" y="121932"/>
                </a:lnTo>
                <a:lnTo>
                  <a:pt x="840955" y="109816"/>
                </a:lnTo>
                <a:close/>
              </a:path>
              <a:path w="1064260" h="143509">
                <a:moveTo>
                  <a:pt x="850099" y="15240"/>
                </a:moveTo>
                <a:lnTo>
                  <a:pt x="837920" y="15240"/>
                </a:lnTo>
                <a:lnTo>
                  <a:pt x="837920" y="24472"/>
                </a:lnTo>
                <a:lnTo>
                  <a:pt x="837920" y="36664"/>
                </a:lnTo>
                <a:lnTo>
                  <a:pt x="837920" y="45808"/>
                </a:lnTo>
                <a:lnTo>
                  <a:pt x="837920" y="58000"/>
                </a:lnTo>
                <a:lnTo>
                  <a:pt x="837920" y="67144"/>
                </a:lnTo>
                <a:lnTo>
                  <a:pt x="837920" y="79336"/>
                </a:lnTo>
                <a:lnTo>
                  <a:pt x="757047" y="79336"/>
                </a:lnTo>
                <a:lnTo>
                  <a:pt x="757047" y="67144"/>
                </a:lnTo>
                <a:lnTo>
                  <a:pt x="837920" y="67144"/>
                </a:lnTo>
                <a:lnTo>
                  <a:pt x="837920" y="58000"/>
                </a:lnTo>
                <a:lnTo>
                  <a:pt x="757047" y="58000"/>
                </a:lnTo>
                <a:lnTo>
                  <a:pt x="757047" y="45808"/>
                </a:lnTo>
                <a:lnTo>
                  <a:pt x="837920" y="45808"/>
                </a:lnTo>
                <a:lnTo>
                  <a:pt x="837920" y="36664"/>
                </a:lnTo>
                <a:lnTo>
                  <a:pt x="757047" y="36664"/>
                </a:lnTo>
                <a:lnTo>
                  <a:pt x="757047" y="24472"/>
                </a:lnTo>
                <a:lnTo>
                  <a:pt x="837920" y="24472"/>
                </a:lnTo>
                <a:lnTo>
                  <a:pt x="837920" y="15240"/>
                </a:lnTo>
                <a:lnTo>
                  <a:pt x="792099" y="15240"/>
                </a:lnTo>
                <a:lnTo>
                  <a:pt x="793623" y="10668"/>
                </a:lnTo>
                <a:lnTo>
                  <a:pt x="795147" y="7620"/>
                </a:lnTo>
                <a:lnTo>
                  <a:pt x="796671" y="3048"/>
                </a:lnTo>
                <a:lnTo>
                  <a:pt x="786003" y="0"/>
                </a:lnTo>
                <a:lnTo>
                  <a:pt x="782955" y="9144"/>
                </a:lnTo>
                <a:lnTo>
                  <a:pt x="781431" y="15240"/>
                </a:lnTo>
                <a:lnTo>
                  <a:pt x="746290" y="15240"/>
                </a:lnTo>
                <a:lnTo>
                  <a:pt x="746290" y="93052"/>
                </a:lnTo>
                <a:lnTo>
                  <a:pt x="757047" y="93052"/>
                </a:lnTo>
                <a:lnTo>
                  <a:pt x="757047" y="88480"/>
                </a:lnTo>
                <a:lnTo>
                  <a:pt x="837920" y="88480"/>
                </a:lnTo>
                <a:lnTo>
                  <a:pt x="837920" y="93052"/>
                </a:lnTo>
                <a:lnTo>
                  <a:pt x="850099" y="93052"/>
                </a:lnTo>
                <a:lnTo>
                  <a:pt x="850099" y="88480"/>
                </a:lnTo>
                <a:lnTo>
                  <a:pt x="850099" y="79336"/>
                </a:lnTo>
                <a:lnTo>
                  <a:pt x="850099" y="24472"/>
                </a:lnTo>
                <a:lnTo>
                  <a:pt x="850099" y="15240"/>
                </a:lnTo>
                <a:close/>
              </a:path>
              <a:path w="1064260" h="143509">
                <a:moveTo>
                  <a:pt x="871435" y="120586"/>
                </a:moveTo>
                <a:lnTo>
                  <a:pt x="865949" y="113728"/>
                </a:lnTo>
                <a:lnTo>
                  <a:pt x="860767" y="107175"/>
                </a:lnTo>
                <a:lnTo>
                  <a:pt x="855573" y="101206"/>
                </a:lnTo>
                <a:lnTo>
                  <a:pt x="850099" y="96100"/>
                </a:lnTo>
                <a:lnTo>
                  <a:pt x="842479" y="102196"/>
                </a:lnTo>
                <a:lnTo>
                  <a:pt x="847293" y="107962"/>
                </a:lnTo>
                <a:lnTo>
                  <a:pt x="852385" y="113868"/>
                </a:lnTo>
                <a:lnTo>
                  <a:pt x="857478" y="120078"/>
                </a:lnTo>
                <a:lnTo>
                  <a:pt x="862291" y="126682"/>
                </a:lnTo>
                <a:lnTo>
                  <a:pt x="871435" y="120586"/>
                </a:lnTo>
                <a:close/>
              </a:path>
              <a:path w="1064260" h="143509">
                <a:moveTo>
                  <a:pt x="949261" y="25996"/>
                </a:moveTo>
                <a:lnTo>
                  <a:pt x="909637" y="25996"/>
                </a:lnTo>
                <a:lnTo>
                  <a:pt x="912685" y="19812"/>
                </a:lnTo>
                <a:lnTo>
                  <a:pt x="914209" y="12192"/>
                </a:lnTo>
                <a:lnTo>
                  <a:pt x="917257" y="4572"/>
                </a:lnTo>
                <a:lnTo>
                  <a:pt x="905065" y="1524"/>
                </a:lnTo>
                <a:lnTo>
                  <a:pt x="898753" y="21590"/>
                </a:lnTo>
                <a:lnTo>
                  <a:pt x="891298" y="40474"/>
                </a:lnTo>
                <a:lnTo>
                  <a:pt x="882688" y="58191"/>
                </a:lnTo>
                <a:lnTo>
                  <a:pt x="872959" y="74764"/>
                </a:lnTo>
                <a:lnTo>
                  <a:pt x="876020" y="79336"/>
                </a:lnTo>
                <a:lnTo>
                  <a:pt x="877531" y="83908"/>
                </a:lnTo>
                <a:lnTo>
                  <a:pt x="879055" y="86956"/>
                </a:lnTo>
                <a:lnTo>
                  <a:pt x="886802" y="75272"/>
                </a:lnTo>
                <a:lnTo>
                  <a:pt x="893800" y="63144"/>
                </a:lnTo>
                <a:lnTo>
                  <a:pt x="899934" y="50749"/>
                </a:lnTo>
                <a:lnTo>
                  <a:pt x="905065" y="38188"/>
                </a:lnTo>
                <a:lnTo>
                  <a:pt x="937069" y="38188"/>
                </a:lnTo>
                <a:lnTo>
                  <a:pt x="935609" y="49364"/>
                </a:lnTo>
                <a:lnTo>
                  <a:pt x="933450" y="60096"/>
                </a:lnTo>
                <a:lnTo>
                  <a:pt x="930414" y="70561"/>
                </a:lnTo>
                <a:lnTo>
                  <a:pt x="926401" y="80860"/>
                </a:lnTo>
                <a:lnTo>
                  <a:pt x="921562" y="77177"/>
                </a:lnTo>
                <a:lnTo>
                  <a:pt x="916305" y="73050"/>
                </a:lnTo>
                <a:lnTo>
                  <a:pt x="905065" y="64096"/>
                </a:lnTo>
                <a:lnTo>
                  <a:pt x="897445" y="73240"/>
                </a:lnTo>
                <a:lnTo>
                  <a:pt x="904011" y="77800"/>
                </a:lnTo>
                <a:lnTo>
                  <a:pt x="910018" y="82194"/>
                </a:lnTo>
                <a:lnTo>
                  <a:pt x="920305" y="90004"/>
                </a:lnTo>
                <a:lnTo>
                  <a:pt x="912342" y="102031"/>
                </a:lnTo>
                <a:lnTo>
                  <a:pt x="902385" y="112915"/>
                </a:lnTo>
                <a:lnTo>
                  <a:pt x="890676" y="122669"/>
                </a:lnTo>
                <a:lnTo>
                  <a:pt x="877531" y="131254"/>
                </a:lnTo>
                <a:lnTo>
                  <a:pt x="880579" y="135826"/>
                </a:lnTo>
                <a:lnTo>
                  <a:pt x="883627" y="138874"/>
                </a:lnTo>
                <a:lnTo>
                  <a:pt x="885164" y="141922"/>
                </a:lnTo>
                <a:lnTo>
                  <a:pt x="910640" y="123342"/>
                </a:lnTo>
                <a:lnTo>
                  <a:pt x="929817" y="99593"/>
                </a:lnTo>
                <a:lnTo>
                  <a:pt x="938149" y="80860"/>
                </a:lnTo>
                <a:lnTo>
                  <a:pt x="942682" y="70688"/>
                </a:lnTo>
                <a:lnTo>
                  <a:pt x="948956" y="38188"/>
                </a:lnTo>
                <a:lnTo>
                  <a:pt x="949261" y="36664"/>
                </a:lnTo>
                <a:lnTo>
                  <a:pt x="949261" y="25996"/>
                </a:lnTo>
                <a:close/>
              </a:path>
              <a:path w="1064260" h="143509">
                <a:moveTo>
                  <a:pt x="1017930" y="74764"/>
                </a:moveTo>
                <a:lnTo>
                  <a:pt x="1009637" y="67894"/>
                </a:lnTo>
                <a:lnTo>
                  <a:pt x="1000785" y="60858"/>
                </a:lnTo>
                <a:lnTo>
                  <a:pt x="993152" y="54952"/>
                </a:lnTo>
                <a:lnTo>
                  <a:pt x="989215" y="51904"/>
                </a:lnTo>
                <a:lnTo>
                  <a:pt x="981354" y="45808"/>
                </a:lnTo>
                <a:lnTo>
                  <a:pt x="975271" y="51904"/>
                </a:lnTo>
                <a:lnTo>
                  <a:pt x="975271" y="1524"/>
                </a:lnTo>
                <a:lnTo>
                  <a:pt x="963066" y="1524"/>
                </a:lnTo>
                <a:lnTo>
                  <a:pt x="963066" y="143446"/>
                </a:lnTo>
                <a:lnTo>
                  <a:pt x="975271" y="143446"/>
                </a:lnTo>
                <a:lnTo>
                  <a:pt x="975271" y="54952"/>
                </a:lnTo>
                <a:lnTo>
                  <a:pt x="985024" y="62725"/>
                </a:lnTo>
                <a:lnTo>
                  <a:pt x="993927" y="70192"/>
                </a:lnTo>
                <a:lnTo>
                  <a:pt x="1002258" y="77673"/>
                </a:lnTo>
                <a:lnTo>
                  <a:pt x="1010310" y="85432"/>
                </a:lnTo>
                <a:lnTo>
                  <a:pt x="1017930" y="74764"/>
                </a:lnTo>
                <a:close/>
              </a:path>
              <a:path w="1064260" h="143509">
                <a:moveTo>
                  <a:pt x="1063752" y="105244"/>
                </a:moveTo>
                <a:lnTo>
                  <a:pt x="1050036" y="105244"/>
                </a:lnTo>
                <a:lnTo>
                  <a:pt x="1040892" y="143446"/>
                </a:lnTo>
                <a:lnTo>
                  <a:pt x="1051560" y="143446"/>
                </a:lnTo>
                <a:lnTo>
                  <a:pt x="1063752" y="1052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1522" y="850684"/>
            <a:ext cx="1810029" cy="1449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5285" y="852208"/>
            <a:ext cx="143446" cy="14039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1498" y="1073467"/>
            <a:ext cx="1368933" cy="14335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794152" y="1073467"/>
            <a:ext cx="925194" cy="143510"/>
            <a:chOff x="2794152" y="1073467"/>
            <a:chExt cx="925194" cy="1435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4152" y="1073467"/>
              <a:ext cx="428917" cy="1433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44405" y="1073467"/>
              <a:ext cx="428815" cy="1418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97706" y="1178725"/>
              <a:ext cx="21590" cy="38100"/>
            </a:xfrm>
            <a:custGeom>
              <a:avLst/>
              <a:gdLst/>
              <a:ahLst/>
              <a:cxnLst/>
              <a:rect l="l" t="t" r="r" b="b"/>
              <a:pathLst>
                <a:path w="21589" h="38100">
                  <a:moveTo>
                    <a:pt x="21323" y="0"/>
                  </a:moveTo>
                  <a:lnTo>
                    <a:pt x="9143" y="0"/>
                  </a:lnTo>
                  <a:lnTo>
                    <a:pt x="0" y="38100"/>
                  </a:lnTo>
                  <a:lnTo>
                    <a:pt x="9143" y="38100"/>
                  </a:lnTo>
                  <a:lnTo>
                    <a:pt x="21323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3824389" y="1073467"/>
            <a:ext cx="1016635" cy="143510"/>
            <a:chOff x="3824389" y="1073467"/>
            <a:chExt cx="1016635" cy="143510"/>
          </a:xfrm>
        </p:grpSpPr>
        <p:sp>
          <p:nvSpPr>
            <p:cNvPr id="16" name="object 16"/>
            <p:cNvSpPr/>
            <p:nvPr/>
          </p:nvSpPr>
          <p:spPr>
            <a:xfrm>
              <a:off x="3824389" y="1073467"/>
              <a:ext cx="873125" cy="143510"/>
            </a:xfrm>
            <a:custGeom>
              <a:avLst/>
              <a:gdLst/>
              <a:ahLst/>
              <a:cxnLst/>
              <a:rect l="l" t="t" r="r" b="b"/>
              <a:pathLst>
                <a:path w="873125" h="143509">
                  <a:moveTo>
                    <a:pt x="47231" y="3048"/>
                  </a:moveTo>
                  <a:lnTo>
                    <a:pt x="35039" y="0"/>
                  </a:lnTo>
                  <a:lnTo>
                    <a:pt x="28486" y="19773"/>
                  </a:lnTo>
                  <a:lnTo>
                    <a:pt x="20370" y="38100"/>
                  </a:lnTo>
                  <a:lnTo>
                    <a:pt x="10820" y="55295"/>
                  </a:lnTo>
                  <a:lnTo>
                    <a:pt x="0" y="71628"/>
                  </a:lnTo>
                  <a:lnTo>
                    <a:pt x="1524" y="76200"/>
                  </a:lnTo>
                  <a:lnTo>
                    <a:pt x="3035" y="79248"/>
                  </a:lnTo>
                  <a:lnTo>
                    <a:pt x="4559" y="83921"/>
                  </a:lnTo>
                  <a:lnTo>
                    <a:pt x="9105" y="78130"/>
                  </a:lnTo>
                  <a:lnTo>
                    <a:pt x="13512" y="72212"/>
                  </a:lnTo>
                  <a:lnTo>
                    <a:pt x="17627" y="66040"/>
                  </a:lnTo>
                  <a:lnTo>
                    <a:pt x="21336" y="59436"/>
                  </a:lnTo>
                  <a:lnTo>
                    <a:pt x="21336" y="141833"/>
                  </a:lnTo>
                  <a:lnTo>
                    <a:pt x="33515" y="141833"/>
                  </a:lnTo>
                  <a:lnTo>
                    <a:pt x="33515" y="59436"/>
                  </a:lnTo>
                  <a:lnTo>
                    <a:pt x="33515" y="36576"/>
                  </a:lnTo>
                  <a:lnTo>
                    <a:pt x="36944" y="29197"/>
                  </a:lnTo>
                  <a:lnTo>
                    <a:pt x="40373" y="20967"/>
                  </a:lnTo>
                  <a:lnTo>
                    <a:pt x="43802" y="12153"/>
                  </a:lnTo>
                  <a:lnTo>
                    <a:pt x="47231" y="3048"/>
                  </a:lnTo>
                  <a:close/>
                </a:path>
                <a:path w="873125" h="143509">
                  <a:moveTo>
                    <a:pt x="74764" y="70104"/>
                  </a:moveTo>
                  <a:lnTo>
                    <a:pt x="64096" y="65532"/>
                  </a:lnTo>
                  <a:lnTo>
                    <a:pt x="59245" y="78143"/>
                  </a:lnTo>
                  <a:lnTo>
                    <a:pt x="53949" y="90576"/>
                  </a:lnTo>
                  <a:lnTo>
                    <a:pt x="48361" y="102717"/>
                  </a:lnTo>
                  <a:lnTo>
                    <a:pt x="42659" y="114401"/>
                  </a:lnTo>
                  <a:lnTo>
                    <a:pt x="45707" y="115925"/>
                  </a:lnTo>
                  <a:lnTo>
                    <a:pt x="50279" y="117449"/>
                  </a:lnTo>
                  <a:lnTo>
                    <a:pt x="53428" y="118973"/>
                  </a:lnTo>
                  <a:lnTo>
                    <a:pt x="59118" y="106426"/>
                  </a:lnTo>
                  <a:lnTo>
                    <a:pt x="64655" y="94005"/>
                  </a:lnTo>
                  <a:lnTo>
                    <a:pt x="69926" y="81864"/>
                  </a:lnTo>
                  <a:lnTo>
                    <a:pt x="74764" y="70104"/>
                  </a:lnTo>
                  <a:close/>
                </a:path>
                <a:path w="873125" h="143509">
                  <a:moveTo>
                    <a:pt x="99148" y="45720"/>
                  </a:moveTo>
                  <a:lnTo>
                    <a:pt x="88480" y="45720"/>
                  </a:lnTo>
                  <a:lnTo>
                    <a:pt x="88480" y="125069"/>
                  </a:lnTo>
                  <a:lnTo>
                    <a:pt x="85432" y="128117"/>
                  </a:lnTo>
                  <a:lnTo>
                    <a:pt x="61048" y="128117"/>
                  </a:lnTo>
                  <a:lnTo>
                    <a:pt x="61048" y="132689"/>
                  </a:lnTo>
                  <a:lnTo>
                    <a:pt x="62471" y="135547"/>
                  </a:lnTo>
                  <a:lnTo>
                    <a:pt x="62572" y="140309"/>
                  </a:lnTo>
                  <a:lnTo>
                    <a:pt x="82384" y="140309"/>
                  </a:lnTo>
                  <a:lnTo>
                    <a:pt x="89496" y="139153"/>
                  </a:lnTo>
                  <a:lnTo>
                    <a:pt x="94767" y="135547"/>
                  </a:lnTo>
                  <a:lnTo>
                    <a:pt x="98018" y="129387"/>
                  </a:lnTo>
                  <a:lnTo>
                    <a:pt x="99148" y="120497"/>
                  </a:lnTo>
                  <a:lnTo>
                    <a:pt x="99148" y="45720"/>
                  </a:lnTo>
                  <a:close/>
                </a:path>
                <a:path w="873125" h="143509">
                  <a:moveTo>
                    <a:pt x="140398" y="22860"/>
                  </a:moveTo>
                  <a:lnTo>
                    <a:pt x="73240" y="22860"/>
                  </a:lnTo>
                  <a:lnTo>
                    <a:pt x="76288" y="18288"/>
                  </a:lnTo>
                  <a:lnTo>
                    <a:pt x="79336" y="10668"/>
                  </a:lnTo>
                  <a:lnTo>
                    <a:pt x="82384" y="4572"/>
                  </a:lnTo>
                  <a:lnTo>
                    <a:pt x="70192" y="0"/>
                  </a:lnTo>
                  <a:lnTo>
                    <a:pt x="65303" y="14312"/>
                  </a:lnTo>
                  <a:lnTo>
                    <a:pt x="59702" y="27622"/>
                  </a:lnTo>
                  <a:lnTo>
                    <a:pt x="53213" y="40081"/>
                  </a:lnTo>
                  <a:lnTo>
                    <a:pt x="45707" y="51816"/>
                  </a:lnTo>
                  <a:lnTo>
                    <a:pt x="50279" y="56388"/>
                  </a:lnTo>
                  <a:lnTo>
                    <a:pt x="68668" y="35052"/>
                  </a:lnTo>
                  <a:lnTo>
                    <a:pt x="129730" y="35052"/>
                  </a:lnTo>
                  <a:lnTo>
                    <a:pt x="120586" y="56388"/>
                  </a:lnTo>
                  <a:lnTo>
                    <a:pt x="122097" y="57912"/>
                  </a:lnTo>
                  <a:lnTo>
                    <a:pt x="126669" y="59436"/>
                  </a:lnTo>
                  <a:lnTo>
                    <a:pt x="129730" y="60960"/>
                  </a:lnTo>
                  <a:lnTo>
                    <a:pt x="140398" y="35052"/>
                  </a:lnTo>
                  <a:lnTo>
                    <a:pt x="140398" y="22860"/>
                  </a:lnTo>
                  <a:close/>
                </a:path>
                <a:path w="873125" h="143509">
                  <a:moveTo>
                    <a:pt x="143433" y="112877"/>
                  </a:moveTo>
                  <a:lnTo>
                    <a:pt x="137731" y="99695"/>
                  </a:lnTo>
                  <a:lnTo>
                    <a:pt x="132194" y="87490"/>
                  </a:lnTo>
                  <a:lnTo>
                    <a:pt x="126923" y="76149"/>
                  </a:lnTo>
                  <a:lnTo>
                    <a:pt x="122097" y="65532"/>
                  </a:lnTo>
                  <a:lnTo>
                    <a:pt x="111340" y="70104"/>
                  </a:lnTo>
                  <a:lnTo>
                    <a:pt x="117043" y="82473"/>
                  </a:lnTo>
                  <a:lnTo>
                    <a:pt x="122618" y="94386"/>
                  </a:lnTo>
                  <a:lnTo>
                    <a:pt x="127914" y="105994"/>
                  </a:lnTo>
                  <a:lnTo>
                    <a:pt x="132765" y="117449"/>
                  </a:lnTo>
                  <a:lnTo>
                    <a:pt x="143433" y="112877"/>
                  </a:lnTo>
                  <a:close/>
                </a:path>
                <a:path w="873125" h="143509">
                  <a:moveTo>
                    <a:pt x="289928" y="97637"/>
                  </a:moveTo>
                  <a:lnTo>
                    <a:pt x="286893" y="96113"/>
                  </a:lnTo>
                  <a:lnTo>
                    <a:pt x="277749" y="93065"/>
                  </a:lnTo>
                  <a:lnTo>
                    <a:pt x="277749" y="100685"/>
                  </a:lnTo>
                  <a:lnTo>
                    <a:pt x="276225" y="108305"/>
                  </a:lnTo>
                  <a:lnTo>
                    <a:pt x="276225" y="114401"/>
                  </a:lnTo>
                  <a:lnTo>
                    <a:pt x="274688" y="122021"/>
                  </a:lnTo>
                  <a:lnTo>
                    <a:pt x="268605" y="125069"/>
                  </a:lnTo>
                  <a:lnTo>
                    <a:pt x="184581" y="125069"/>
                  </a:lnTo>
                  <a:lnTo>
                    <a:pt x="180009" y="120497"/>
                  </a:lnTo>
                  <a:lnTo>
                    <a:pt x="180009" y="54864"/>
                  </a:lnTo>
                  <a:lnTo>
                    <a:pt x="213639" y="48768"/>
                  </a:lnTo>
                  <a:lnTo>
                    <a:pt x="213639" y="111353"/>
                  </a:lnTo>
                  <a:lnTo>
                    <a:pt x="225831" y="111353"/>
                  </a:lnTo>
                  <a:lnTo>
                    <a:pt x="225831" y="45720"/>
                  </a:lnTo>
                  <a:lnTo>
                    <a:pt x="264020" y="38100"/>
                  </a:lnTo>
                  <a:lnTo>
                    <a:pt x="263779" y="46126"/>
                  </a:lnTo>
                  <a:lnTo>
                    <a:pt x="262724" y="62750"/>
                  </a:lnTo>
                  <a:lnTo>
                    <a:pt x="262496" y="76200"/>
                  </a:lnTo>
                  <a:lnTo>
                    <a:pt x="260972" y="80873"/>
                  </a:lnTo>
                  <a:lnTo>
                    <a:pt x="257937" y="83921"/>
                  </a:lnTo>
                  <a:lnTo>
                    <a:pt x="254876" y="85445"/>
                  </a:lnTo>
                  <a:lnTo>
                    <a:pt x="250215" y="85445"/>
                  </a:lnTo>
                  <a:lnTo>
                    <a:pt x="242595" y="83921"/>
                  </a:lnTo>
                  <a:lnTo>
                    <a:pt x="233451" y="83921"/>
                  </a:lnTo>
                  <a:lnTo>
                    <a:pt x="233451" y="88493"/>
                  </a:lnTo>
                  <a:lnTo>
                    <a:pt x="234975" y="91541"/>
                  </a:lnTo>
                  <a:lnTo>
                    <a:pt x="234975" y="96113"/>
                  </a:lnTo>
                  <a:lnTo>
                    <a:pt x="259461" y="96113"/>
                  </a:lnTo>
                  <a:lnTo>
                    <a:pt x="264020" y="94589"/>
                  </a:lnTo>
                  <a:lnTo>
                    <a:pt x="271640" y="86969"/>
                  </a:lnTo>
                  <a:lnTo>
                    <a:pt x="273164" y="80873"/>
                  </a:lnTo>
                  <a:lnTo>
                    <a:pt x="273164" y="71628"/>
                  </a:lnTo>
                  <a:lnTo>
                    <a:pt x="274066" y="62776"/>
                  </a:lnTo>
                  <a:lnTo>
                    <a:pt x="276225" y="25908"/>
                  </a:lnTo>
                  <a:lnTo>
                    <a:pt x="225831" y="35052"/>
                  </a:lnTo>
                  <a:lnTo>
                    <a:pt x="225831" y="1524"/>
                  </a:lnTo>
                  <a:lnTo>
                    <a:pt x="213639" y="1524"/>
                  </a:lnTo>
                  <a:lnTo>
                    <a:pt x="213639" y="36576"/>
                  </a:lnTo>
                  <a:lnTo>
                    <a:pt x="180009" y="42672"/>
                  </a:lnTo>
                  <a:lnTo>
                    <a:pt x="180009" y="16764"/>
                  </a:lnTo>
                  <a:lnTo>
                    <a:pt x="167830" y="16764"/>
                  </a:lnTo>
                  <a:lnTo>
                    <a:pt x="167830" y="45720"/>
                  </a:lnTo>
                  <a:lnTo>
                    <a:pt x="148018" y="48768"/>
                  </a:lnTo>
                  <a:lnTo>
                    <a:pt x="149542" y="59436"/>
                  </a:lnTo>
                  <a:lnTo>
                    <a:pt x="167830" y="56388"/>
                  </a:lnTo>
                  <a:lnTo>
                    <a:pt x="167830" y="115925"/>
                  </a:lnTo>
                  <a:lnTo>
                    <a:pt x="169252" y="124815"/>
                  </a:lnTo>
                  <a:lnTo>
                    <a:pt x="173545" y="130975"/>
                  </a:lnTo>
                  <a:lnTo>
                    <a:pt x="180721" y="134581"/>
                  </a:lnTo>
                  <a:lnTo>
                    <a:pt x="190779" y="135737"/>
                  </a:lnTo>
                  <a:lnTo>
                    <a:pt x="262496" y="135737"/>
                  </a:lnTo>
                  <a:lnTo>
                    <a:pt x="289928" y="106781"/>
                  </a:lnTo>
                  <a:lnTo>
                    <a:pt x="289928" y="97637"/>
                  </a:lnTo>
                  <a:close/>
                </a:path>
                <a:path w="873125" h="143509">
                  <a:moveTo>
                    <a:pt x="434911" y="13716"/>
                  </a:moveTo>
                  <a:lnTo>
                    <a:pt x="297561" y="13716"/>
                  </a:lnTo>
                  <a:lnTo>
                    <a:pt x="297561" y="24384"/>
                  </a:lnTo>
                  <a:lnTo>
                    <a:pt x="366229" y="24384"/>
                  </a:lnTo>
                  <a:lnTo>
                    <a:pt x="351358" y="46126"/>
                  </a:lnTo>
                  <a:lnTo>
                    <a:pt x="334213" y="65735"/>
                  </a:lnTo>
                  <a:lnTo>
                    <a:pt x="314744" y="83362"/>
                  </a:lnTo>
                  <a:lnTo>
                    <a:pt x="292976" y="99161"/>
                  </a:lnTo>
                  <a:lnTo>
                    <a:pt x="302120" y="108305"/>
                  </a:lnTo>
                  <a:lnTo>
                    <a:pt x="317868" y="97409"/>
                  </a:lnTo>
                  <a:lnTo>
                    <a:pt x="332879" y="85204"/>
                  </a:lnTo>
                  <a:lnTo>
                    <a:pt x="347002" y="71577"/>
                  </a:lnTo>
                  <a:lnTo>
                    <a:pt x="360133" y="56388"/>
                  </a:lnTo>
                  <a:lnTo>
                    <a:pt x="360133" y="143357"/>
                  </a:lnTo>
                  <a:lnTo>
                    <a:pt x="372325" y="143357"/>
                  </a:lnTo>
                  <a:lnTo>
                    <a:pt x="372325" y="56388"/>
                  </a:lnTo>
                  <a:lnTo>
                    <a:pt x="372325" y="53340"/>
                  </a:lnTo>
                  <a:lnTo>
                    <a:pt x="363181" y="53340"/>
                  </a:lnTo>
                  <a:lnTo>
                    <a:pt x="368604" y="44754"/>
                  </a:lnTo>
                  <a:lnTo>
                    <a:pt x="377748" y="30416"/>
                  </a:lnTo>
                  <a:lnTo>
                    <a:pt x="381469" y="24384"/>
                  </a:lnTo>
                  <a:lnTo>
                    <a:pt x="434911" y="24384"/>
                  </a:lnTo>
                  <a:lnTo>
                    <a:pt x="434911" y="13716"/>
                  </a:lnTo>
                  <a:close/>
                </a:path>
                <a:path w="873125" h="143509">
                  <a:moveTo>
                    <a:pt x="437946" y="90017"/>
                  </a:moveTo>
                  <a:lnTo>
                    <a:pt x="399542" y="65278"/>
                  </a:lnTo>
                  <a:lnTo>
                    <a:pt x="386041" y="56388"/>
                  </a:lnTo>
                  <a:lnTo>
                    <a:pt x="379945" y="67056"/>
                  </a:lnTo>
                  <a:lnTo>
                    <a:pt x="390855" y="73621"/>
                  </a:lnTo>
                  <a:lnTo>
                    <a:pt x="402882" y="81775"/>
                  </a:lnTo>
                  <a:lnTo>
                    <a:pt x="416026" y="91363"/>
                  </a:lnTo>
                  <a:lnTo>
                    <a:pt x="430326" y="102209"/>
                  </a:lnTo>
                  <a:lnTo>
                    <a:pt x="437946" y="90017"/>
                  </a:lnTo>
                  <a:close/>
                </a:path>
                <a:path w="873125" h="143509">
                  <a:moveTo>
                    <a:pt x="521868" y="44196"/>
                  </a:moveTo>
                  <a:lnTo>
                    <a:pt x="511200" y="44196"/>
                  </a:lnTo>
                  <a:lnTo>
                    <a:pt x="511200" y="54864"/>
                  </a:lnTo>
                  <a:lnTo>
                    <a:pt x="511200" y="91541"/>
                  </a:lnTo>
                  <a:lnTo>
                    <a:pt x="470052" y="91541"/>
                  </a:lnTo>
                  <a:lnTo>
                    <a:pt x="470052" y="54864"/>
                  </a:lnTo>
                  <a:lnTo>
                    <a:pt x="511200" y="54864"/>
                  </a:lnTo>
                  <a:lnTo>
                    <a:pt x="511200" y="44196"/>
                  </a:lnTo>
                  <a:lnTo>
                    <a:pt x="459384" y="44196"/>
                  </a:lnTo>
                  <a:lnTo>
                    <a:pt x="459384" y="111353"/>
                  </a:lnTo>
                  <a:lnTo>
                    <a:pt x="470052" y="111353"/>
                  </a:lnTo>
                  <a:lnTo>
                    <a:pt x="470052" y="100685"/>
                  </a:lnTo>
                  <a:lnTo>
                    <a:pt x="521868" y="100685"/>
                  </a:lnTo>
                  <a:lnTo>
                    <a:pt x="521868" y="91541"/>
                  </a:lnTo>
                  <a:lnTo>
                    <a:pt x="521868" y="54864"/>
                  </a:lnTo>
                  <a:lnTo>
                    <a:pt x="521868" y="44196"/>
                  </a:lnTo>
                  <a:close/>
                </a:path>
                <a:path w="873125" h="143509">
                  <a:moveTo>
                    <a:pt x="584441" y="12192"/>
                  </a:moveTo>
                  <a:lnTo>
                    <a:pt x="442518" y="12192"/>
                  </a:lnTo>
                  <a:lnTo>
                    <a:pt x="442518" y="22860"/>
                  </a:lnTo>
                  <a:lnTo>
                    <a:pt x="549389" y="22860"/>
                  </a:lnTo>
                  <a:lnTo>
                    <a:pt x="549389" y="123545"/>
                  </a:lnTo>
                  <a:lnTo>
                    <a:pt x="544830" y="128117"/>
                  </a:lnTo>
                  <a:lnTo>
                    <a:pt x="525018" y="128117"/>
                  </a:lnTo>
                  <a:lnTo>
                    <a:pt x="514248" y="126593"/>
                  </a:lnTo>
                  <a:lnTo>
                    <a:pt x="514248" y="131165"/>
                  </a:lnTo>
                  <a:lnTo>
                    <a:pt x="515772" y="135737"/>
                  </a:lnTo>
                  <a:lnTo>
                    <a:pt x="515772" y="140309"/>
                  </a:lnTo>
                  <a:lnTo>
                    <a:pt x="541769" y="140309"/>
                  </a:lnTo>
                  <a:lnTo>
                    <a:pt x="561581" y="120497"/>
                  </a:lnTo>
                  <a:lnTo>
                    <a:pt x="561581" y="22860"/>
                  </a:lnTo>
                  <a:lnTo>
                    <a:pt x="584441" y="22860"/>
                  </a:lnTo>
                  <a:lnTo>
                    <a:pt x="584441" y="12192"/>
                  </a:lnTo>
                  <a:close/>
                </a:path>
                <a:path w="873125" h="143509">
                  <a:moveTo>
                    <a:pt x="654646" y="94589"/>
                  </a:moveTo>
                  <a:lnTo>
                    <a:pt x="653122" y="90017"/>
                  </a:lnTo>
                  <a:lnTo>
                    <a:pt x="653122" y="83921"/>
                  </a:lnTo>
                  <a:lnTo>
                    <a:pt x="631024" y="97840"/>
                  </a:lnTo>
                  <a:lnTo>
                    <a:pt x="621830" y="103428"/>
                  </a:lnTo>
                  <a:lnTo>
                    <a:pt x="613498" y="108305"/>
                  </a:lnTo>
                  <a:lnTo>
                    <a:pt x="613498" y="6096"/>
                  </a:lnTo>
                  <a:lnTo>
                    <a:pt x="601306" y="6096"/>
                  </a:lnTo>
                  <a:lnTo>
                    <a:pt x="601306" y="111353"/>
                  </a:lnTo>
                  <a:lnTo>
                    <a:pt x="599782" y="115925"/>
                  </a:lnTo>
                  <a:lnTo>
                    <a:pt x="595210" y="120497"/>
                  </a:lnTo>
                  <a:lnTo>
                    <a:pt x="602830" y="131165"/>
                  </a:lnTo>
                  <a:lnTo>
                    <a:pt x="605878" y="129641"/>
                  </a:lnTo>
                  <a:lnTo>
                    <a:pt x="608926" y="126593"/>
                  </a:lnTo>
                  <a:lnTo>
                    <a:pt x="611974" y="125069"/>
                  </a:lnTo>
                  <a:lnTo>
                    <a:pt x="654646" y="97637"/>
                  </a:lnTo>
                  <a:lnTo>
                    <a:pt x="654646" y="94589"/>
                  </a:lnTo>
                  <a:close/>
                </a:path>
                <a:path w="873125" h="143509">
                  <a:moveTo>
                    <a:pt x="668451" y="36576"/>
                  </a:moveTo>
                  <a:lnTo>
                    <a:pt x="662952" y="26581"/>
                  </a:lnTo>
                  <a:lnTo>
                    <a:pt x="657733" y="17145"/>
                  </a:lnTo>
                  <a:lnTo>
                    <a:pt x="652513" y="8293"/>
                  </a:lnTo>
                  <a:lnTo>
                    <a:pt x="647026" y="0"/>
                  </a:lnTo>
                  <a:lnTo>
                    <a:pt x="637882" y="6096"/>
                  </a:lnTo>
                  <a:lnTo>
                    <a:pt x="642467" y="14389"/>
                  </a:lnTo>
                  <a:lnTo>
                    <a:pt x="652233" y="32677"/>
                  </a:lnTo>
                  <a:lnTo>
                    <a:pt x="657694" y="42672"/>
                  </a:lnTo>
                  <a:lnTo>
                    <a:pt x="668451" y="36576"/>
                  </a:lnTo>
                  <a:close/>
                </a:path>
                <a:path w="873125" h="143509">
                  <a:moveTo>
                    <a:pt x="734085" y="129641"/>
                  </a:moveTo>
                  <a:lnTo>
                    <a:pt x="725779" y="120497"/>
                  </a:lnTo>
                  <a:lnTo>
                    <a:pt x="710120" y="103733"/>
                  </a:lnTo>
                  <a:lnTo>
                    <a:pt x="708698" y="102209"/>
                  </a:lnTo>
                  <a:lnTo>
                    <a:pt x="700468" y="93065"/>
                  </a:lnTo>
                  <a:lnTo>
                    <a:pt x="704456" y="80467"/>
                  </a:lnTo>
                  <a:lnTo>
                    <a:pt x="707313" y="65735"/>
                  </a:lnTo>
                  <a:lnTo>
                    <a:pt x="709028" y="49034"/>
                  </a:lnTo>
                  <a:lnTo>
                    <a:pt x="709523" y="32677"/>
                  </a:lnTo>
                  <a:lnTo>
                    <a:pt x="709599" y="4572"/>
                  </a:lnTo>
                  <a:lnTo>
                    <a:pt x="698931" y="4572"/>
                  </a:lnTo>
                  <a:lnTo>
                    <a:pt x="698855" y="30480"/>
                  </a:lnTo>
                  <a:lnTo>
                    <a:pt x="698068" y="49276"/>
                  </a:lnTo>
                  <a:lnTo>
                    <a:pt x="685215" y="94589"/>
                  </a:lnTo>
                  <a:lnTo>
                    <a:pt x="653021" y="124167"/>
                  </a:lnTo>
                  <a:lnTo>
                    <a:pt x="636358" y="132689"/>
                  </a:lnTo>
                  <a:lnTo>
                    <a:pt x="639406" y="137261"/>
                  </a:lnTo>
                  <a:lnTo>
                    <a:pt x="642454" y="140309"/>
                  </a:lnTo>
                  <a:lnTo>
                    <a:pt x="643978" y="143357"/>
                  </a:lnTo>
                  <a:lnTo>
                    <a:pt x="660031" y="135026"/>
                  </a:lnTo>
                  <a:lnTo>
                    <a:pt x="673773" y="125831"/>
                  </a:lnTo>
                  <a:lnTo>
                    <a:pt x="685203" y="115506"/>
                  </a:lnTo>
                  <a:lnTo>
                    <a:pt x="694359" y="103733"/>
                  </a:lnTo>
                  <a:lnTo>
                    <a:pt x="701446" y="112001"/>
                  </a:lnTo>
                  <a:lnTo>
                    <a:pt x="708914" y="120789"/>
                  </a:lnTo>
                  <a:lnTo>
                    <a:pt x="716216" y="129667"/>
                  </a:lnTo>
                  <a:lnTo>
                    <a:pt x="723315" y="138785"/>
                  </a:lnTo>
                  <a:lnTo>
                    <a:pt x="734085" y="129641"/>
                  </a:lnTo>
                  <a:close/>
                </a:path>
                <a:path w="873125" h="143509">
                  <a:moveTo>
                    <a:pt x="843902" y="97637"/>
                  </a:moveTo>
                  <a:lnTo>
                    <a:pt x="737133" y="97637"/>
                  </a:lnTo>
                  <a:lnTo>
                    <a:pt x="737133" y="108305"/>
                  </a:lnTo>
                  <a:lnTo>
                    <a:pt x="843902" y="108305"/>
                  </a:lnTo>
                  <a:lnTo>
                    <a:pt x="843902" y="97637"/>
                  </a:lnTo>
                  <a:close/>
                </a:path>
                <a:path w="873125" h="143509">
                  <a:moveTo>
                    <a:pt x="866863" y="70104"/>
                  </a:moveTo>
                  <a:lnTo>
                    <a:pt x="773709" y="70104"/>
                  </a:lnTo>
                  <a:lnTo>
                    <a:pt x="776757" y="51816"/>
                  </a:lnTo>
                  <a:lnTo>
                    <a:pt x="863815" y="51816"/>
                  </a:lnTo>
                  <a:lnTo>
                    <a:pt x="863815" y="41148"/>
                  </a:lnTo>
                  <a:lnTo>
                    <a:pt x="778281" y="41148"/>
                  </a:lnTo>
                  <a:lnTo>
                    <a:pt x="782853" y="24384"/>
                  </a:lnTo>
                  <a:lnTo>
                    <a:pt x="770661" y="24384"/>
                  </a:lnTo>
                  <a:lnTo>
                    <a:pt x="759993" y="70104"/>
                  </a:lnTo>
                  <a:lnTo>
                    <a:pt x="759993" y="80873"/>
                  </a:lnTo>
                  <a:lnTo>
                    <a:pt x="854570" y="80873"/>
                  </a:lnTo>
                  <a:lnTo>
                    <a:pt x="853655" y="90855"/>
                  </a:lnTo>
                  <a:lnTo>
                    <a:pt x="845426" y="128117"/>
                  </a:lnTo>
                  <a:lnTo>
                    <a:pt x="837806" y="128117"/>
                  </a:lnTo>
                  <a:lnTo>
                    <a:pt x="829805" y="128104"/>
                  </a:lnTo>
                  <a:lnTo>
                    <a:pt x="821804" y="127927"/>
                  </a:lnTo>
                  <a:lnTo>
                    <a:pt x="813803" y="127482"/>
                  </a:lnTo>
                  <a:lnTo>
                    <a:pt x="805802" y="126593"/>
                  </a:lnTo>
                  <a:lnTo>
                    <a:pt x="807326" y="131165"/>
                  </a:lnTo>
                  <a:lnTo>
                    <a:pt x="807326" y="135737"/>
                  </a:lnTo>
                  <a:lnTo>
                    <a:pt x="808850" y="138785"/>
                  </a:lnTo>
                  <a:lnTo>
                    <a:pt x="816825" y="139026"/>
                  </a:lnTo>
                  <a:lnTo>
                    <a:pt x="832218" y="140081"/>
                  </a:lnTo>
                  <a:lnTo>
                    <a:pt x="839343" y="140309"/>
                  </a:lnTo>
                  <a:lnTo>
                    <a:pt x="849376" y="138264"/>
                  </a:lnTo>
                  <a:lnTo>
                    <a:pt x="856716" y="134213"/>
                  </a:lnTo>
                  <a:lnTo>
                    <a:pt x="861301" y="128117"/>
                  </a:lnTo>
                  <a:lnTo>
                    <a:pt x="861479" y="127889"/>
                  </a:lnTo>
                  <a:lnTo>
                    <a:pt x="863815" y="118973"/>
                  </a:lnTo>
                  <a:lnTo>
                    <a:pt x="864717" y="108305"/>
                  </a:lnTo>
                  <a:lnTo>
                    <a:pt x="865339" y="96862"/>
                  </a:lnTo>
                  <a:lnTo>
                    <a:pt x="865949" y="84213"/>
                  </a:lnTo>
                  <a:lnTo>
                    <a:pt x="866863" y="70104"/>
                  </a:lnTo>
                  <a:close/>
                </a:path>
                <a:path w="873125" h="143509">
                  <a:moveTo>
                    <a:pt x="872959" y="9144"/>
                  </a:moveTo>
                  <a:lnTo>
                    <a:pt x="743229" y="9144"/>
                  </a:lnTo>
                  <a:lnTo>
                    <a:pt x="743229" y="35052"/>
                  </a:lnTo>
                  <a:lnTo>
                    <a:pt x="755421" y="35052"/>
                  </a:lnTo>
                  <a:lnTo>
                    <a:pt x="755421" y="19812"/>
                  </a:lnTo>
                  <a:lnTo>
                    <a:pt x="862291" y="19812"/>
                  </a:lnTo>
                  <a:lnTo>
                    <a:pt x="862291" y="35052"/>
                  </a:lnTo>
                  <a:lnTo>
                    <a:pt x="872959" y="35052"/>
                  </a:lnTo>
                  <a:lnTo>
                    <a:pt x="872959" y="19812"/>
                  </a:lnTo>
                  <a:lnTo>
                    <a:pt x="872959" y="91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0208" y="1076515"/>
              <a:ext cx="120586" cy="13726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946040" y="1073467"/>
            <a:ext cx="404495" cy="142240"/>
            <a:chOff x="4946040" y="1073467"/>
            <a:chExt cx="404495" cy="142240"/>
          </a:xfrm>
        </p:grpSpPr>
        <p:sp>
          <p:nvSpPr>
            <p:cNvPr id="19" name="object 19"/>
            <p:cNvSpPr/>
            <p:nvPr/>
          </p:nvSpPr>
          <p:spPr>
            <a:xfrm>
              <a:off x="4946040" y="1082611"/>
              <a:ext cx="46355" cy="35560"/>
            </a:xfrm>
            <a:custGeom>
              <a:avLst/>
              <a:gdLst/>
              <a:ahLst/>
              <a:cxnLst/>
              <a:rect l="l" t="t" r="r" b="b"/>
              <a:pathLst>
                <a:path w="46354" h="35559">
                  <a:moveTo>
                    <a:pt x="45821" y="0"/>
                  </a:moveTo>
                  <a:lnTo>
                    <a:pt x="36677" y="0"/>
                  </a:lnTo>
                  <a:lnTo>
                    <a:pt x="24485" y="35051"/>
                  </a:lnTo>
                  <a:lnTo>
                    <a:pt x="38201" y="35051"/>
                  </a:lnTo>
                  <a:lnTo>
                    <a:pt x="45821" y="0"/>
                  </a:lnTo>
                  <a:close/>
                </a:path>
                <a:path w="46354" h="35559">
                  <a:moveTo>
                    <a:pt x="21437" y="0"/>
                  </a:moveTo>
                  <a:lnTo>
                    <a:pt x="12293" y="0"/>
                  </a:lnTo>
                  <a:lnTo>
                    <a:pt x="0" y="35051"/>
                  </a:lnTo>
                  <a:lnTo>
                    <a:pt x="13817" y="35051"/>
                  </a:lnTo>
                  <a:lnTo>
                    <a:pt x="21437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1673" y="1073467"/>
              <a:ext cx="338797" cy="14183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443728" y="1076515"/>
            <a:ext cx="339090" cy="140335"/>
            <a:chOff x="5443728" y="1076515"/>
            <a:chExt cx="339090" cy="140335"/>
          </a:xfrm>
        </p:grpSpPr>
        <p:sp>
          <p:nvSpPr>
            <p:cNvPr id="22" name="object 22"/>
            <p:cNvSpPr/>
            <p:nvPr/>
          </p:nvSpPr>
          <p:spPr>
            <a:xfrm>
              <a:off x="5443728" y="1130808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40">
                  <a:moveTo>
                    <a:pt x="14478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80" y="1524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593182" y="1076515"/>
              <a:ext cx="189865" cy="140335"/>
            </a:xfrm>
            <a:custGeom>
              <a:avLst/>
              <a:gdLst/>
              <a:ahLst/>
              <a:cxnLst/>
              <a:rect l="l" t="t" r="r" b="b"/>
              <a:pathLst>
                <a:path w="189864" h="140334">
                  <a:moveTo>
                    <a:pt x="36664" y="24384"/>
                  </a:moveTo>
                  <a:lnTo>
                    <a:pt x="32600" y="19507"/>
                  </a:lnTo>
                  <a:lnTo>
                    <a:pt x="27432" y="13906"/>
                  </a:lnTo>
                  <a:lnTo>
                    <a:pt x="21132" y="7454"/>
                  </a:lnTo>
                  <a:lnTo>
                    <a:pt x="13703" y="0"/>
                  </a:lnTo>
                  <a:lnTo>
                    <a:pt x="4559" y="7620"/>
                  </a:lnTo>
                  <a:lnTo>
                    <a:pt x="10883" y="14224"/>
                  </a:lnTo>
                  <a:lnTo>
                    <a:pt x="16370" y="20383"/>
                  </a:lnTo>
                  <a:lnTo>
                    <a:pt x="21272" y="26276"/>
                  </a:lnTo>
                  <a:lnTo>
                    <a:pt x="25895" y="32004"/>
                  </a:lnTo>
                  <a:lnTo>
                    <a:pt x="36664" y="24384"/>
                  </a:lnTo>
                  <a:close/>
                </a:path>
                <a:path w="189864" h="140334">
                  <a:moveTo>
                    <a:pt x="44284" y="114401"/>
                  </a:moveTo>
                  <a:lnTo>
                    <a:pt x="42760" y="109829"/>
                  </a:lnTo>
                  <a:lnTo>
                    <a:pt x="42760" y="105257"/>
                  </a:lnTo>
                  <a:lnTo>
                    <a:pt x="38188" y="108305"/>
                  </a:lnTo>
                  <a:lnTo>
                    <a:pt x="33515" y="112877"/>
                  </a:lnTo>
                  <a:lnTo>
                    <a:pt x="25895" y="117449"/>
                  </a:lnTo>
                  <a:lnTo>
                    <a:pt x="25895" y="47244"/>
                  </a:lnTo>
                  <a:lnTo>
                    <a:pt x="0" y="47244"/>
                  </a:lnTo>
                  <a:lnTo>
                    <a:pt x="0" y="57912"/>
                  </a:lnTo>
                  <a:lnTo>
                    <a:pt x="15227" y="57912"/>
                  </a:lnTo>
                  <a:lnTo>
                    <a:pt x="15227" y="120497"/>
                  </a:lnTo>
                  <a:lnTo>
                    <a:pt x="13703" y="125069"/>
                  </a:lnTo>
                  <a:lnTo>
                    <a:pt x="10655" y="126593"/>
                  </a:lnTo>
                  <a:lnTo>
                    <a:pt x="16751" y="137261"/>
                  </a:lnTo>
                  <a:lnTo>
                    <a:pt x="28194" y="128498"/>
                  </a:lnTo>
                  <a:lnTo>
                    <a:pt x="35648" y="123126"/>
                  </a:lnTo>
                  <a:lnTo>
                    <a:pt x="44284" y="117449"/>
                  </a:lnTo>
                  <a:lnTo>
                    <a:pt x="44284" y="114401"/>
                  </a:lnTo>
                  <a:close/>
                </a:path>
                <a:path w="189864" h="140334">
                  <a:moveTo>
                    <a:pt x="103720" y="62484"/>
                  </a:moveTo>
                  <a:lnTo>
                    <a:pt x="93052" y="62484"/>
                  </a:lnTo>
                  <a:lnTo>
                    <a:pt x="93052" y="71628"/>
                  </a:lnTo>
                  <a:lnTo>
                    <a:pt x="93052" y="99161"/>
                  </a:lnTo>
                  <a:lnTo>
                    <a:pt x="61048" y="99161"/>
                  </a:lnTo>
                  <a:lnTo>
                    <a:pt x="61048" y="71628"/>
                  </a:lnTo>
                  <a:lnTo>
                    <a:pt x="93052" y="71628"/>
                  </a:lnTo>
                  <a:lnTo>
                    <a:pt x="93052" y="62484"/>
                  </a:lnTo>
                  <a:lnTo>
                    <a:pt x="50380" y="62484"/>
                  </a:lnTo>
                  <a:lnTo>
                    <a:pt x="50380" y="118973"/>
                  </a:lnTo>
                  <a:lnTo>
                    <a:pt x="61048" y="118973"/>
                  </a:lnTo>
                  <a:lnTo>
                    <a:pt x="61048" y="109829"/>
                  </a:lnTo>
                  <a:lnTo>
                    <a:pt x="103720" y="109829"/>
                  </a:lnTo>
                  <a:lnTo>
                    <a:pt x="103720" y="99161"/>
                  </a:lnTo>
                  <a:lnTo>
                    <a:pt x="103720" y="71628"/>
                  </a:lnTo>
                  <a:lnTo>
                    <a:pt x="103720" y="62484"/>
                  </a:lnTo>
                  <a:close/>
                </a:path>
                <a:path w="189864" h="140334">
                  <a:moveTo>
                    <a:pt x="114477" y="35052"/>
                  </a:moveTo>
                  <a:lnTo>
                    <a:pt x="41236" y="35052"/>
                  </a:lnTo>
                  <a:lnTo>
                    <a:pt x="41236" y="44196"/>
                  </a:lnTo>
                  <a:lnTo>
                    <a:pt x="114477" y="44196"/>
                  </a:lnTo>
                  <a:lnTo>
                    <a:pt x="114477" y="35052"/>
                  </a:lnTo>
                  <a:close/>
                </a:path>
                <a:path w="189864" h="140334">
                  <a:moveTo>
                    <a:pt x="134289" y="6096"/>
                  </a:moveTo>
                  <a:lnTo>
                    <a:pt x="45808" y="6096"/>
                  </a:lnTo>
                  <a:lnTo>
                    <a:pt x="45808" y="16764"/>
                  </a:lnTo>
                  <a:lnTo>
                    <a:pt x="122097" y="16764"/>
                  </a:lnTo>
                  <a:lnTo>
                    <a:pt x="122097" y="123545"/>
                  </a:lnTo>
                  <a:lnTo>
                    <a:pt x="120573" y="126593"/>
                  </a:lnTo>
                  <a:lnTo>
                    <a:pt x="100672" y="126593"/>
                  </a:lnTo>
                  <a:lnTo>
                    <a:pt x="91528" y="125069"/>
                  </a:lnTo>
                  <a:lnTo>
                    <a:pt x="91528" y="129641"/>
                  </a:lnTo>
                  <a:lnTo>
                    <a:pt x="93052" y="134213"/>
                  </a:lnTo>
                  <a:lnTo>
                    <a:pt x="93052" y="137261"/>
                  </a:lnTo>
                  <a:lnTo>
                    <a:pt x="129717" y="137261"/>
                  </a:lnTo>
                  <a:lnTo>
                    <a:pt x="134289" y="131165"/>
                  </a:lnTo>
                  <a:lnTo>
                    <a:pt x="134289" y="126593"/>
                  </a:lnTo>
                  <a:lnTo>
                    <a:pt x="134289" y="6096"/>
                  </a:lnTo>
                  <a:close/>
                </a:path>
                <a:path w="189864" h="140334">
                  <a:moveTo>
                    <a:pt x="189255" y="102209"/>
                  </a:moveTo>
                  <a:lnTo>
                    <a:pt x="175539" y="102209"/>
                  </a:lnTo>
                  <a:lnTo>
                    <a:pt x="166306" y="140309"/>
                  </a:lnTo>
                  <a:lnTo>
                    <a:pt x="177063" y="140309"/>
                  </a:lnTo>
                  <a:lnTo>
                    <a:pt x="189255" y="102209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5887694" y="1073467"/>
            <a:ext cx="731520" cy="143510"/>
          </a:xfrm>
          <a:custGeom>
            <a:avLst/>
            <a:gdLst/>
            <a:ahLst/>
            <a:cxnLst/>
            <a:rect l="l" t="t" r="r" b="b"/>
            <a:pathLst>
              <a:path w="731520" h="143509">
                <a:moveTo>
                  <a:pt x="58000" y="57912"/>
                </a:moveTo>
                <a:lnTo>
                  <a:pt x="24472" y="57912"/>
                </a:lnTo>
                <a:lnTo>
                  <a:pt x="24472" y="65532"/>
                </a:lnTo>
                <a:lnTo>
                  <a:pt x="58000" y="65532"/>
                </a:lnTo>
                <a:lnTo>
                  <a:pt x="58000" y="57912"/>
                </a:lnTo>
                <a:close/>
              </a:path>
              <a:path w="731520" h="143509">
                <a:moveTo>
                  <a:pt x="58000" y="42672"/>
                </a:moveTo>
                <a:lnTo>
                  <a:pt x="24472" y="42672"/>
                </a:lnTo>
                <a:lnTo>
                  <a:pt x="24472" y="50292"/>
                </a:lnTo>
                <a:lnTo>
                  <a:pt x="58000" y="50292"/>
                </a:lnTo>
                <a:lnTo>
                  <a:pt x="58000" y="42672"/>
                </a:lnTo>
                <a:close/>
              </a:path>
              <a:path w="731520" h="143509">
                <a:moveTo>
                  <a:pt x="117525" y="57912"/>
                </a:moveTo>
                <a:lnTo>
                  <a:pt x="83997" y="57912"/>
                </a:lnTo>
                <a:lnTo>
                  <a:pt x="83997" y="65532"/>
                </a:lnTo>
                <a:lnTo>
                  <a:pt x="117525" y="65532"/>
                </a:lnTo>
                <a:lnTo>
                  <a:pt x="117525" y="57912"/>
                </a:lnTo>
                <a:close/>
              </a:path>
              <a:path w="731520" h="143509">
                <a:moveTo>
                  <a:pt x="117525" y="42672"/>
                </a:moveTo>
                <a:lnTo>
                  <a:pt x="83997" y="42672"/>
                </a:lnTo>
                <a:lnTo>
                  <a:pt x="83997" y="50292"/>
                </a:lnTo>
                <a:lnTo>
                  <a:pt x="117525" y="50292"/>
                </a:lnTo>
                <a:lnTo>
                  <a:pt x="117525" y="42672"/>
                </a:lnTo>
                <a:close/>
              </a:path>
              <a:path w="731520" h="143509">
                <a:moveTo>
                  <a:pt x="135813" y="24384"/>
                </a:moveTo>
                <a:lnTo>
                  <a:pt x="76288" y="24384"/>
                </a:lnTo>
                <a:lnTo>
                  <a:pt x="76288" y="16764"/>
                </a:lnTo>
                <a:lnTo>
                  <a:pt x="128193" y="16764"/>
                </a:lnTo>
                <a:lnTo>
                  <a:pt x="128193" y="7620"/>
                </a:lnTo>
                <a:lnTo>
                  <a:pt x="12280" y="7620"/>
                </a:lnTo>
                <a:lnTo>
                  <a:pt x="12280" y="16764"/>
                </a:lnTo>
                <a:lnTo>
                  <a:pt x="65620" y="16764"/>
                </a:lnTo>
                <a:lnTo>
                  <a:pt x="65620" y="24384"/>
                </a:lnTo>
                <a:lnTo>
                  <a:pt x="4559" y="24384"/>
                </a:lnTo>
                <a:lnTo>
                  <a:pt x="4559" y="51816"/>
                </a:lnTo>
                <a:lnTo>
                  <a:pt x="15328" y="51816"/>
                </a:lnTo>
                <a:lnTo>
                  <a:pt x="15328" y="33528"/>
                </a:lnTo>
                <a:lnTo>
                  <a:pt x="65620" y="33528"/>
                </a:lnTo>
                <a:lnTo>
                  <a:pt x="65620" y="67056"/>
                </a:lnTo>
                <a:lnTo>
                  <a:pt x="76288" y="67056"/>
                </a:lnTo>
                <a:lnTo>
                  <a:pt x="76288" y="33528"/>
                </a:lnTo>
                <a:lnTo>
                  <a:pt x="125145" y="33528"/>
                </a:lnTo>
                <a:lnTo>
                  <a:pt x="125145" y="51816"/>
                </a:lnTo>
                <a:lnTo>
                  <a:pt x="135813" y="51816"/>
                </a:lnTo>
                <a:lnTo>
                  <a:pt x="135813" y="33528"/>
                </a:lnTo>
                <a:lnTo>
                  <a:pt x="135813" y="24384"/>
                </a:lnTo>
                <a:close/>
              </a:path>
              <a:path w="731520" h="143509">
                <a:moveTo>
                  <a:pt x="141909" y="74676"/>
                </a:moveTo>
                <a:lnTo>
                  <a:pt x="0" y="74676"/>
                </a:lnTo>
                <a:lnTo>
                  <a:pt x="0" y="83921"/>
                </a:lnTo>
                <a:lnTo>
                  <a:pt x="62572" y="83921"/>
                </a:lnTo>
                <a:lnTo>
                  <a:pt x="61048" y="94589"/>
                </a:lnTo>
                <a:lnTo>
                  <a:pt x="13804" y="94589"/>
                </a:lnTo>
                <a:lnTo>
                  <a:pt x="13804" y="141833"/>
                </a:lnTo>
                <a:lnTo>
                  <a:pt x="24472" y="141833"/>
                </a:lnTo>
                <a:lnTo>
                  <a:pt x="24472" y="103733"/>
                </a:lnTo>
                <a:lnTo>
                  <a:pt x="48856" y="103733"/>
                </a:lnTo>
                <a:lnTo>
                  <a:pt x="48856" y="137261"/>
                </a:lnTo>
                <a:lnTo>
                  <a:pt x="59524" y="137261"/>
                </a:lnTo>
                <a:lnTo>
                  <a:pt x="59524" y="103733"/>
                </a:lnTo>
                <a:lnTo>
                  <a:pt x="82473" y="103733"/>
                </a:lnTo>
                <a:lnTo>
                  <a:pt x="82473" y="137261"/>
                </a:lnTo>
                <a:lnTo>
                  <a:pt x="93141" y="137261"/>
                </a:lnTo>
                <a:lnTo>
                  <a:pt x="93141" y="103733"/>
                </a:lnTo>
                <a:lnTo>
                  <a:pt x="117525" y="103733"/>
                </a:lnTo>
                <a:lnTo>
                  <a:pt x="117525" y="128117"/>
                </a:lnTo>
                <a:lnTo>
                  <a:pt x="116001" y="131165"/>
                </a:lnTo>
                <a:lnTo>
                  <a:pt x="106857" y="131165"/>
                </a:lnTo>
                <a:lnTo>
                  <a:pt x="102285" y="129641"/>
                </a:lnTo>
                <a:lnTo>
                  <a:pt x="97713" y="129641"/>
                </a:lnTo>
                <a:lnTo>
                  <a:pt x="97713" y="134213"/>
                </a:lnTo>
                <a:lnTo>
                  <a:pt x="99237" y="137261"/>
                </a:lnTo>
                <a:lnTo>
                  <a:pt x="99237" y="140309"/>
                </a:lnTo>
                <a:lnTo>
                  <a:pt x="123621" y="140309"/>
                </a:lnTo>
                <a:lnTo>
                  <a:pt x="128193" y="135737"/>
                </a:lnTo>
                <a:lnTo>
                  <a:pt x="128193" y="131165"/>
                </a:lnTo>
                <a:lnTo>
                  <a:pt x="128193" y="103733"/>
                </a:lnTo>
                <a:lnTo>
                  <a:pt x="128193" y="94589"/>
                </a:lnTo>
                <a:lnTo>
                  <a:pt x="71716" y="94589"/>
                </a:lnTo>
                <a:lnTo>
                  <a:pt x="73240" y="83921"/>
                </a:lnTo>
                <a:lnTo>
                  <a:pt x="141909" y="83921"/>
                </a:lnTo>
                <a:lnTo>
                  <a:pt x="141909" y="74676"/>
                </a:lnTo>
                <a:close/>
              </a:path>
              <a:path w="731520" h="143509">
                <a:moveTo>
                  <a:pt x="283933" y="6096"/>
                </a:moveTo>
                <a:lnTo>
                  <a:pt x="230492" y="6096"/>
                </a:lnTo>
                <a:lnTo>
                  <a:pt x="230492" y="15240"/>
                </a:lnTo>
                <a:lnTo>
                  <a:pt x="230492" y="32004"/>
                </a:lnTo>
                <a:lnTo>
                  <a:pt x="230492" y="41148"/>
                </a:lnTo>
                <a:lnTo>
                  <a:pt x="230492" y="59436"/>
                </a:lnTo>
                <a:lnTo>
                  <a:pt x="204495" y="59436"/>
                </a:lnTo>
                <a:lnTo>
                  <a:pt x="204495" y="41148"/>
                </a:lnTo>
                <a:lnTo>
                  <a:pt x="230492" y="41148"/>
                </a:lnTo>
                <a:lnTo>
                  <a:pt x="230492" y="32004"/>
                </a:lnTo>
                <a:lnTo>
                  <a:pt x="204495" y="32004"/>
                </a:lnTo>
                <a:lnTo>
                  <a:pt x="204495" y="15240"/>
                </a:lnTo>
                <a:lnTo>
                  <a:pt x="230492" y="15240"/>
                </a:lnTo>
                <a:lnTo>
                  <a:pt x="230492" y="6096"/>
                </a:lnTo>
                <a:lnTo>
                  <a:pt x="151155" y="6096"/>
                </a:lnTo>
                <a:lnTo>
                  <a:pt x="151155" y="15240"/>
                </a:lnTo>
                <a:lnTo>
                  <a:pt x="193827" y="15240"/>
                </a:lnTo>
                <a:lnTo>
                  <a:pt x="193827" y="32004"/>
                </a:lnTo>
                <a:lnTo>
                  <a:pt x="193827" y="41148"/>
                </a:lnTo>
                <a:lnTo>
                  <a:pt x="193827" y="59436"/>
                </a:lnTo>
                <a:lnTo>
                  <a:pt x="169443" y="59436"/>
                </a:lnTo>
                <a:lnTo>
                  <a:pt x="169443" y="41148"/>
                </a:lnTo>
                <a:lnTo>
                  <a:pt x="193827" y="41148"/>
                </a:lnTo>
                <a:lnTo>
                  <a:pt x="193827" y="32004"/>
                </a:lnTo>
                <a:lnTo>
                  <a:pt x="158775" y="32004"/>
                </a:lnTo>
                <a:lnTo>
                  <a:pt x="158775" y="74676"/>
                </a:lnTo>
                <a:lnTo>
                  <a:pt x="169443" y="74676"/>
                </a:lnTo>
                <a:lnTo>
                  <a:pt x="169443" y="68580"/>
                </a:lnTo>
                <a:lnTo>
                  <a:pt x="198399" y="68580"/>
                </a:lnTo>
                <a:lnTo>
                  <a:pt x="267081" y="68580"/>
                </a:lnTo>
                <a:lnTo>
                  <a:pt x="267081" y="74676"/>
                </a:lnTo>
                <a:lnTo>
                  <a:pt x="277736" y="74676"/>
                </a:lnTo>
                <a:lnTo>
                  <a:pt x="277736" y="68580"/>
                </a:lnTo>
                <a:lnTo>
                  <a:pt x="277736" y="59436"/>
                </a:lnTo>
                <a:lnTo>
                  <a:pt x="277736" y="41148"/>
                </a:lnTo>
                <a:lnTo>
                  <a:pt x="277736" y="32004"/>
                </a:lnTo>
                <a:lnTo>
                  <a:pt x="267081" y="32004"/>
                </a:lnTo>
                <a:lnTo>
                  <a:pt x="267081" y="41148"/>
                </a:lnTo>
                <a:lnTo>
                  <a:pt x="267081" y="59436"/>
                </a:lnTo>
                <a:lnTo>
                  <a:pt x="241160" y="59436"/>
                </a:lnTo>
                <a:lnTo>
                  <a:pt x="241160" y="41148"/>
                </a:lnTo>
                <a:lnTo>
                  <a:pt x="267081" y="41148"/>
                </a:lnTo>
                <a:lnTo>
                  <a:pt x="267081" y="32004"/>
                </a:lnTo>
                <a:lnTo>
                  <a:pt x="241160" y="32004"/>
                </a:lnTo>
                <a:lnTo>
                  <a:pt x="241160" y="15240"/>
                </a:lnTo>
                <a:lnTo>
                  <a:pt x="283933" y="15240"/>
                </a:lnTo>
                <a:lnTo>
                  <a:pt x="283933" y="6096"/>
                </a:lnTo>
                <a:close/>
              </a:path>
              <a:path w="731520" h="143509">
                <a:moveTo>
                  <a:pt x="290029" y="82397"/>
                </a:moveTo>
                <a:lnTo>
                  <a:pt x="242684" y="82397"/>
                </a:lnTo>
                <a:lnTo>
                  <a:pt x="242684" y="93065"/>
                </a:lnTo>
                <a:lnTo>
                  <a:pt x="238709" y="98526"/>
                </a:lnTo>
                <a:lnTo>
                  <a:pt x="233730" y="103543"/>
                </a:lnTo>
                <a:lnTo>
                  <a:pt x="227863" y="108305"/>
                </a:lnTo>
                <a:lnTo>
                  <a:pt x="221348" y="112877"/>
                </a:lnTo>
                <a:lnTo>
                  <a:pt x="212407" y="110604"/>
                </a:lnTo>
                <a:lnTo>
                  <a:pt x="203847" y="108292"/>
                </a:lnTo>
                <a:lnTo>
                  <a:pt x="187731" y="103733"/>
                </a:lnTo>
                <a:lnTo>
                  <a:pt x="190779" y="99161"/>
                </a:lnTo>
                <a:lnTo>
                  <a:pt x="193827" y="96113"/>
                </a:lnTo>
                <a:lnTo>
                  <a:pt x="195351" y="93065"/>
                </a:lnTo>
                <a:lnTo>
                  <a:pt x="242684" y="93065"/>
                </a:lnTo>
                <a:lnTo>
                  <a:pt x="242684" y="82397"/>
                </a:lnTo>
                <a:lnTo>
                  <a:pt x="202971" y="82397"/>
                </a:lnTo>
                <a:lnTo>
                  <a:pt x="204495" y="79248"/>
                </a:lnTo>
                <a:lnTo>
                  <a:pt x="206019" y="76200"/>
                </a:lnTo>
                <a:lnTo>
                  <a:pt x="209067" y="73152"/>
                </a:lnTo>
                <a:lnTo>
                  <a:pt x="198399" y="68580"/>
                </a:lnTo>
                <a:lnTo>
                  <a:pt x="192303" y="77724"/>
                </a:lnTo>
                <a:lnTo>
                  <a:pt x="189255" y="82397"/>
                </a:lnTo>
                <a:lnTo>
                  <a:pt x="146481" y="82397"/>
                </a:lnTo>
                <a:lnTo>
                  <a:pt x="146481" y="93065"/>
                </a:lnTo>
                <a:lnTo>
                  <a:pt x="183159" y="93065"/>
                </a:lnTo>
                <a:lnTo>
                  <a:pt x="180111" y="97637"/>
                </a:lnTo>
                <a:lnTo>
                  <a:pt x="175539" y="102209"/>
                </a:lnTo>
                <a:lnTo>
                  <a:pt x="170967" y="108305"/>
                </a:lnTo>
                <a:lnTo>
                  <a:pt x="180746" y="110858"/>
                </a:lnTo>
                <a:lnTo>
                  <a:pt x="189826" y="113830"/>
                </a:lnTo>
                <a:lnTo>
                  <a:pt x="198602" y="117094"/>
                </a:lnTo>
                <a:lnTo>
                  <a:pt x="207543" y="120497"/>
                </a:lnTo>
                <a:lnTo>
                  <a:pt x="196151" y="123888"/>
                </a:lnTo>
                <a:lnTo>
                  <a:pt x="182778" y="126974"/>
                </a:lnTo>
                <a:lnTo>
                  <a:pt x="167678" y="129501"/>
                </a:lnTo>
                <a:lnTo>
                  <a:pt x="151155" y="131165"/>
                </a:lnTo>
                <a:lnTo>
                  <a:pt x="152679" y="135737"/>
                </a:lnTo>
                <a:lnTo>
                  <a:pt x="154203" y="138785"/>
                </a:lnTo>
                <a:lnTo>
                  <a:pt x="157251" y="143357"/>
                </a:lnTo>
                <a:lnTo>
                  <a:pt x="176060" y="139649"/>
                </a:lnTo>
                <a:lnTo>
                  <a:pt x="193446" y="135356"/>
                </a:lnTo>
                <a:lnTo>
                  <a:pt x="209143" y="130505"/>
                </a:lnTo>
                <a:lnTo>
                  <a:pt x="222872" y="125069"/>
                </a:lnTo>
                <a:lnTo>
                  <a:pt x="235445" y="129413"/>
                </a:lnTo>
                <a:lnTo>
                  <a:pt x="260591" y="137502"/>
                </a:lnTo>
                <a:lnTo>
                  <a:pt x="273164" y="141833"/>
                </a:lnTo>
                <a:lnTo>
                  <a:pt x="279260" y="131165"/>
                </a:lnTo>
                <a:lnTo>
                  <a:pt x="259092" y="125069"/>
                </a:lnTo>
                <a:lnTo>
                  <a:pt x="245618" y="120878"/>
                </a:lnTo>
                <a:lnTo>
                  <a:pt x="235064" y="117449"/>
                </a:lnTo>
                <a:lnTo>
                  <a:pt x="240106" y="112877"/>
                </a:lnTo>
                <a:lnTo>
                  <a:pt x="241388" y="111721"/>
                </a:lnTo>
                <a:lnTo>
                  <a:pt x="246875" y="105829"/>
                </a:lnTo>
                <a:lnTo>
                  <a:pt x="251777" y="99669"/>
                </a:lnTo>
                <a:lnTo>
                  <a:pt x="256400" y="93065"/>
                </a:lnTo>
                <a:lnTo>
                  <a:pt x="290029" y="93065"/>
                </a:lnTo>
                <a:lnTo>
                  <a:pt x="290029" y="82397"/>
                </a:lnTo>
                <a:close/>
              </a:path>
              <a:path w="731520" h="143509">
                <a:moveTo>
                  <a:pt x="427380" y="9144"/>
                </a:moveTo>
                <a:lnTo>
                  <a:pt x="416712" y="9144"/>
                </a:lnTo>
                <a:lnTo>
                  <a:pt x="416712" y="19812"/>
                </a:lnTo>
                <a:lnTo>
                  <a:pt x="416712" y="45720"/>
                </a:lnTo>
                <a:lnTo>
                  <a:pt x="416712" y="56388"/>
                </a:lnTo>
                <a:lnTo>
                  <a:pt x="416712" y="83921"/>
                </a:lnTo>
                <a:lnTo>
                  <a:pt x="373938" y="83921"/>
                </a:lnTo>
                <a:lnTo>
                  <a:pt x="373938" y="56388"/>
                </a:lnTo>
                <a:lnTo>
                  <a:pt x="416712" y="56388"/>
                </a:lnTo>
                <a:lnTo>
                  <a:pt x="416712" y="45720"/>
                </a:lnTo>
                <a:lnTo>
                  <a:pt x="373938" y="45720"/>
                </a:lnTo>
                <a:lnTo>
                  <a:pt x="373938" y="19812"/>
                </a:lnTo>
                <a:lnTo>
                  <a:pt x="416712" y="19812"/>
                </a:lnTo>
                <a:lnTo>
                  <a:pt x="416712" y="9144"/>
                </a:lnTo>
                <a:lnTo>
                  <a:pt x="363270" y="9144"/>
                </a:lnTo>
                <a:lnTo>
                  <a:pt x="363270" y="19812"/>
                </a:lnTo>
                <a:lnTo>
                  <a:pt x="363270" y="45720"/>
                </a:lnTo>
                <a:lnTo>
                  <a:pt x="363270" y="56388"/>
                </a:lnTo>
                <a:lnTo>
                  <a:pt x="363270" y="83921"/>
                </a:lnTo>
                <a:lnTo>
                  <a:pt x="322033" y="83921"/>
                </a:lnTo>
                <a:lnTo>
                  <a:pt x="322033" y="56388"/>
                </a:lnTo>
                <a:lnTo>
                  <a:pt x="363270" y="56388"/>
                </a:lnTo>
                <a:lnTo>
                  <a:pt x="363270" y="45720"/>
                </a:lnTo>
                <a:lnTo>
                  <a:pt x="322033" y="45720"/>
                </a:lnTo>
                <a:lnTo>
                  <a:pt x="322033" y="19812"/>
                </a:lnTo>
                <a:lnTo>
                  <a:pt x="363270" y="19812"/>
                </a:lnTo>
                <a:lnTo>
                  <a:pt x="363270" y="9144"/>
                </a:lnTo>
                <a:lnTo>
                  <a:pt x="311365" y="9144"/>
                </a:lnTo>
                <a:lnTo>
                  <a:pt x="311365" y="60960"/>
                </a:lnTo>
                <a:lnTo>
                  <a:pt x="311099" y="74079"/>
                </a:lnTo>
                <a:lnTo>
                  <a:pt x="302602" y="119545"/>
                </a:lnTo>
                <a:lnTo>
                  <a:pt x="294601" y="134213"/>
                </a:lnTo>
                <a:lnTo>
                  <a:pt x="303745" y="143357"/>
                </a:lnTo>
                <a:lnTo>
                  <a:pt x="310007" y="133388"/>
                </a:lnTo>
                <a:lnTo>
                  <a:pt x="314985" y="121843"/>
                </a:lnTo>
                <a:lnTo>
                  <a:pt x="318528" y="108864"/>
                </a:lnTo>
                <a:lnTo>
                  <a:pt x="320509" y="94589"/>
                </a:lnTo>
                <a:lnTo>
                  <a:pt x="363270" y="94589"/>
                </a:lnTo>
                <a:lnTo>
                  <a:pt x="363270" y="140309"/>
                </a:lnTo>
                <a:lnTo>
                  <a:pt x="373938" y="140309"/>
                </a:lnTo>
                <a:lnTo>
                  <a:pt x="373938" y="94589"/>
                </a:lnTo>
                <a:lnTo>
                  <a:pt x="416712" y="94589"/>
                </a:lnTo>
                <a:lnTo>
                  <a:pt x="416712" y="126593"/>
                </a:lnTo>
                <a:lnTo>
                  <a:pt x="413562" y="129641"/>
                </a:lnTo>
                <a:lnTo>
                  <a:pt x="402894" y="129641"/>
                </a:lnTo>
                <a:lnTo>
                  <a:pt x="395287" y="128117"/>
                </a:lnTo>
                <a:lnTo>
                  <a:pt x="387654" y="128117"/>
                </a:lnTo>
                <a:lnTo>
                  <a:pt x="387654" y="132689"/>
                </a:lnTo>
                <a:lnTo>
                  <a:pt x="389178" y="137261"/>
                </a:lnTo>
                <a:lnTo>
                  <a:pt x="389178" y="140309"/>
                </a:lnTo>
                <a:lnTo>
                  <a:pt x="422808" y="140309"/>
                </a:lnTo>
                <a:lnTo>
                  <a:pt x="427380" y="134213"/>
                </a:lnTo>
                <a:lnTo>
                  <a:pt x="427380" y="129641"/>
                </a:lnTo>
                <a:lnTo>
                  <a:pt x="427380" y="94589"/>
                </a:lnTo>
                <a:lnTo>
                  <a:pt x="427380" y="83921"/>
                </a:lnTo>
                <a:lnTo>
                  <a:pt x="427380" y="56388"/>
                </a:lnTo>
                <a:lnTo>
                  <a:pt x="427380" y="45720"/>
                </a:lnTo>
                <a:lnTo>
                  <a:pt x="427380" y="19812"/>
                </a:lnTo>
                <a:lnTo>
                  <a:pt x="427380" y="9144"/>
                </a:lnTo>
                <a:close/>
              </a:path>
              <a:path w="731520" h="143509">
                <a:moveTo>
                  <a:pt x="584542" y="123545"/>
                </a:moveTo>
                <a:lnTo>
                  <a:pt x="572300" y="120688"/>
                </a:lnTo>
                <a:lnTo>
                  <a:pt x="560908" y="116687"/>
                </a:lnTo>
                <a:lnTo>
                  <a:pt x="550633" y="111544"/>
                </a:lnTo>
                <a:lnTo>
                  <a:pt x="541769" y="105257"/>
                </a:lnTo>
                <a:lnTo>
                  <a:pt x="573874" y="90017"/>
                </a:lnTo>
                <a:lnTo>
                  <a:pt x="566254" y="79248"/>
                </a:lnTo>
                <a:lnTo>
                  <a:pt x="549059" y="89623"/>
                </a:lnTo>
                <a:lnTo>
                  <a:pt x="534162" y="97637"/>
                </a:lnTo>
                <a:lnTo>
                  <a:pt x="529844" y="92786"/>
                </a:lnTo>
                <a:lnTo>
                  <a:pt x="525957" y="87337"/>
                </a:lnTo>
                <a:lnTo>
                  <a:pt x="522351" y="81318"/>
                </a:lnTo>
                <a:lnTo>
                  <a:pt x="518909" y="74676"/>
                </a:lnTo>
                <a:lnTo>
                  <a:pt x="583018" y="74676"/>
                </a:lnTo>
                <a:lnTo>
                  <a:pt x="583018" y="64008"/>
                </a:lnTo>
                <a:lnTo>
                  <a:pt x="518909" y="64008"/>
                </a:lnTo>
                <a:lnTo>
                  <a:pt x="518909" y="48768"/>
                </a:lnTo>
                <a:lnTo>
                  <a:pt x="572350" y="48768"/>
                </a:lnTo>
                <a:lnTo>
                  <a:pt x="572350" y="39624"/>
                </a:lnTo>
                <a:lnTo>
                  <a:pt x="518909" y="39624"/>
                </a:lnTo>
                <a:lnTo>
                  <a:pt x="518909" y="25908"/>
                </a:lnTo>
                <a:lnTo>
                  <a:pt x="578446" y="25908"/>
                </a:lnTo>
                <a:lnTo>
                  <a:pt x="578446" y="15240"/>
                </a:lnTo>
                <a:lnTo>
                  <a:pt x="518909" y="15240"/>
                </a:lnTo>
                <a:lnTo>
                  <a:pt x="518909" y="0"/>
                </a:lnTo>
                <a:lnTo>
                  <a:pt x="506717" y="0"/>
                </a:lnTo>
                <a:lnTo>
                  <a:pt x="506717" y="15240"/>
                </a:lnTo>
                <a:lnTo>
                  <a:pt x="447192" y="15240"/>
                </a:lnTo>
                <a:lnTo>
                  <a:pt x="447192" y="25908"/>
                </a:lnTo>
                <a:lnTo>
                  <a:pt x="506717" y="25908"/>
                </a:lnTo>
                <a:lnTo>
                  <a:pt x="506717" y="39624"/>
                </a:lnTo>
                <a:lnTo>
                  <a:pt x="453288" y="39624"/>
                </a:lnTo>
                <a:lnTo>
                  <a:pt x="453288" y="48768"/>
                </a:lnTo>
                <a:lnTo>
                  <a:pt x="506717" y="48768"/>
                </a:lnTo>
                <a:lnTo>
                  <a:pt x="506717" y="64008"/>
                </a:lnTo>
                <a:lnTo>
                  <a:pt x="442620" y="64008"/>
                </a:lnTo>
                <a:lnTo>
                  <a:pt x="442620" y="74676"/>
                </a:lnTo>
                <a:lnTo>
                  <a:pt x="499097" y="74676"/>
                </a:lnTo>
                <a:lnTo>
                  <a:pt x="487667" y="86715"/>
                </a:lnTo>
                <a:lnTo>
                  <a:pt x="474091" y="97434"/>
                </a:lnTo>
                <a:lnTo>
                  <a:pt x="458508" y="106718"/>
                </a:lnTo>
                <a:lnTo>
                  <a:pt x="441096" y="114401"/>
                </a:lnTo>
                <a:lnTo>
                  <a:pt x="444144" y="117449"/>
                </a:lnTo>
                <a:lnTo>
                  <a:pt x="445668" y="122021"/>
                </a:lnTo>
                <a:lnTo>
                  <a:pt x="448716" y="125069"/>
                </a:lnTo>
                <a:lnTo>
                  <a:pt x="457593" y="120269"/>
                </a:lnTo>
                <a:lnTo>
                  <a:pt x="482244" y="105257"/>
                </a:lnTo>
                <a:lnTo>
                  <a:pt x="482244" y="128117"/>
                </a:lnTo>
                <a:lnTo>
                  <a:pt x="480720" y="131165"/>
                </a:lnTo>
                <a:lnTo>
                  <a:pt x="477672" y="132689"/>
                </a:lnTo>
                <a:lnTo>
                  <a:pt x="485381" y="143357"/>
                </a:lnTo>
                <a:lnTo>
                  <a:pt x="486918" y="141833"/>
                </a:lnTo>
                <a:lnTo>
                  <a:pt x="493001" y="138785"/>
                </a:lnTo>
                <a:lnTo>
                  <a:pt x="519785" y="129146"/>
                </a:lnTo>
                <a:lnTo>
                  <a:pt x="528053" y="126593"/>
                </a:lnTo>
                <a:lnTo>
                  <a:pt x="528053" y="114401"/>
                </a:lnTo>
                <a:lnTo>
                  <a:pt x="519785" y="117602"/>
                </a:lnTo>
                <a:lnTo>
                  <a:pt x="493001" y="126593"/>
                </a:lnTo>
                <a:lnTo>
                  <a:pt x="493001" y="96113"/>
                </a:lnTo>
                <a:lnTo>
                  <a:pt x="505206" y="83921"/>
                </a:lnTo>
                <a:lnTo>
                  <a:pt x="509765" y="77724"/>
                </a:lnTo>
                <a:lnTo>
                  <a:pt x="521500" y="98628"/>
                </a:lnTo>
                <a:lnTo>
                  <a:pt x="536257" y="115341"/>
                </a:lnTo>
                <a:lnTo>
                  <a:pt x="554164" y="127762"/>
                </a:lnTo>
                <a:lnTo>
                  <a:pt x="575398" y="135737"/>
                </a:lnTo>
                <a:lnTo>
                  <a:pt x="578446" y="131165"/>
                </a:lnTo>
                <a:lnTo>
                  <a:pt x="581494" y="128117"/>
                </a:lnTo>
                <a:lnTo>
                  <a:pt x="584542" y="123545"/>
                </a:lnTo>
                <a:close/>
              </a:path>
              <a:path w="731520" h="143509">
                <a:moveTo>
                  <a:pt x="602830" y="35052"/>
                </a:moveTo>
                <a:lnTo>
                  <a:pt x="593686" y="33528"/>
                </a:lnTo>
                <a:lnTo>
                  <a:pt x="592518" y="44386"/>
                </a:lnTo>
                <a:lnTo>
                  <a:pt x="591210" y="54102"/>
                </a:lnTo>
                <a:lnTo>
                  <a:pt x="589610" y="62674"/>
                </a:lnTo>
                <a:lnTo>
                  <a:pt x="587590" y="70104"/>
                </a:lnTo>
                <a:lnTo>
                  <a:pt x="592162" y="70104"/>
                </a:lnTo>
                <a:lnTo>
                  <a:pt x="595210" y="71628"/>
                </a:lnTo>
                <a:lnTo>
                  <a:pt x="598258" y="71628"/>
                </a:lnTo>
                <a:lnTo>
                  <a:pt x="602830" y="35052"/>
                </a:lnTo>
                <a:close/>
              </a:path>
              <a:path w="731520" h="143509">
                <a:moveTo>
                  <a:pt x="636447" y="42672"/>
                </a:moveTo>
                <a:lnTo>
                  <a:pt x="622744" y="25908"/>
                </a:lnTo>
                <a:lnTo>
                  <a:pt x="618070" y="30480"/>
                </a:lnTo>
                <a:lnTo>
                  <a:pt x="618070" y="1524"/>
                </a:lnTo>
                <a:lnTo>
                  <a:pt x="607402" y="1524"/>
                </a:lnTo>
                <a:lnTo>
                  <a:pt x="607402" y="141833"/>
                </a:lnTo>
                <a:lnTo>
                  <a:pt x="618070" y="141833"/>
                </a:lnTo>
                <a:lnTo>
                  <a:pt x="618070" y="33528"/>
                </a:lnTo>
                <a:lnTo>
                  <a:pt x="622744" y="39624"/>
                </a:lnTo>
                <a:lnTo>
                  <a:pt x="628815" y="48768"/>
                </a:lnTo>
                <a:lnTo>
                  <a:pt x="636447" y="42672"/>
                </a:lnTo>
                <a:close/>
              </a:path>
              <a:path w="731520" h="143509">
                <a:moveTo>
                  <a:pt x="720369" y="68580"/>
                </a:moveTo>
                <a:lnTo>
                  <a:pt x="709701" y="68580"/>
                </a:lnTo>
                <a:lnTo>
                  <a:pt x="709701" y="77724"/>
                </a:lnTo>
                <a:lnTo>
                  <a:pt x="709701" y="86969"/>
                </a:lnTo>
                <a:lnTo>
                  <a:pt x="709701" y="96113"/>
                </a:lnTo>
                <a:lnTo>
                  <a:pt x="709701" y="106781"/>
                </a:lnTo>
                <a:lnTo>
                  <a:pt x="650163" y="106781"/>
                </a:lnTo>
                <a:lnTo>
                  <a:pt x="650163" y="96113"/>
                </a:lnTo>
                <a:lnTo>
                  <a:pt x="709701" y="96113"/>
                </a:lnTo>
                <a:lnTo>
                  <a:pt x="709701" y="86969"/>
                </a:lnTo>
                <a:lnTo>
                  <a:pt x="650163" y="86969"/>
                </a:lnTo>
                <a:lnTo>
                  <a:pt x="650163" y="77724"/>
                </a:lnTo>
                <a:lnTo>
                  <a:pt x="709701" y="77724"/>
                </a:lnTo>
                <a:lnTo>
                  <a:pt x="709701" y="68580"/>
                </a:lnTo>
                <a:lnTo>
                  <a:pt x="639508" y="68580"/>
                </a:lnTo>
                <a:lnTo>
                  <a:pt x="639508" y="141833"/>
                </a:lnTo>
                <a:lnTo>
                  <a:pt x="650163" y="141833"/>
                </a:lnTo>
                <a:lnTo>
                  <a:pt x="650163" y="115925"/>
                </a:lnTo>
                <a:lnTo>
                  <a:pt x="709701" y="115925"/>
                </a:lnTo>
                <a:lnTo>
                  <a:pt x="709701" y="128117"/>
                </a:lnTo>
                <a:lnTo>
                  <a:pt x="706653" y="129641"/>
                </a:lnTo>
                <a:lnTo>
                  <a:pt x="679132" y="129641"/>
                </a:lnTo>
                <a:lnTo>
                  <a:pt x="680656" y="132689"/>
                </a:lnTo>
                <a:lnTo>
                  <a:pt x="680656" y="137261"/>
                </a:lnTo>
                <a:lnTo>
                  <a:pt x="682180" y="140309"/>
                </a:lnTo>
                <a:lnTo>
                  <a:pt x="715797" y="140309"/>
                </a:lnTo>
                <a:lnTo>
                  <a:pt x="720369" y="134213"/>
                </a:lnTo>
                <a:lnTo>
                  <a:pt x="720369" y="115925"/>
                </a:lnTo>
                <a:lnTo>
                  <a:pt x="720369" y="106781"/>
                </a:lnTo>
                <a:lnTo>
                  <a:pt x="720369" y="96113"/>
                </a:lnTo>
                <a:lnTo>
                  <a:pt x="720369" y="86969"/>
                </a:lnTo>
                <a:lnTo>
                  <a:pt x="720369" y="77724"/>
                </a:lnTo>
                <a:lnTo>
                  <a:pt x="720369" y="68580"/>
                </a:lnTo>
                <a:close/>
              </a:path>
              <a:path w="731520" h="143509">
                <a:moveTo>
                  <a:pt x="731024" y="50292"/>
                </a:moveTo>
                <a:lnTo>
                  <a:pt x="685215" y="50292"/>
                </a:lnTo>
                <a:lnTo>
                  <a:pt x="685215" y="41148"/>
                </a:lnTo>
                <a:lnTo>
                  <a:pt x="724928" y="41148"/>
                </a:lnTo>
                <a:lnTo>
                  <a:pt x="724928" y="32004"/>
                </a:lnTo>
                <a:lnTo>
                  <a:pt x="685215" y="32004"/>
                </a:lnTo>
                <a:lnTo>
                  <a:pt x="685215" y="21336"/>
                </a:lnTo>
                <a:lnTo>
                  <a:pt x="727976" y="21336"/>
                </a:lnTo>
                <a:lnTo>
                  <a:pt x="727976" y="12192"/>
                </a:lnTo>
                <a:lnTo>
                  <a:pt x="685215" y="12192"/>
                </a:lnTo>
                <a:lnTo>
                  <a:pt x="685215" y="0"/>
                </a:lnTo>
                <a:lnTo>
                  <a:pt x="674547" y="0"/>
                </a:lnTo>
                <a:lnTo>
                  <a:pt x="674547" y="12192"/>
                </a:lnTo>
                <a:lnTo>
                  <a:pt x="634923" y="12192"/>
                </a:lnTo>
                <a:lnTo>
                  <a:pt x="634923" y="21336"/>
                </a:lnTo>
                <a:lnTo>
                  <a:pt x="674547" y="21336"/>
                </a:lnTo>
                <a:lnTo>
                  <a:pt x="674547" y="32004"/>
                </a:lnTo>
                <a:lnTo>
                  <a:pt x="637971" y="32004"/>
                </a:lnTo>
                <a:lnTo>
                  <a:pt x="637971" y="41148"/>
                </a:lnTo>
                <a:lnTo>
                  <a:pt x="674547" y="41148"/>
                </a:lnTo>
                <a:lnTo>
                  <a:pt x="674547" y="50292"/>
                </a:lnTo>
                <a:lnTo>
                  <a:pt x="630351" y="50292"/>
                </a:lnTo>
                <a:lnTo>
                  <a:pt x="630351" y="59436"/>
                </a:lnTo>
                <a:lnTo>
                  <a:pt x="731024" y="59436"/>
                </a:lnTo>
                <a:lnTo>
                  <a:pt x="731024" y="50292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19974" y="1294637"/>
            <a:ext cx="780415" cy="143510"/>
          </a:xfrm>
          <a:custGeom>
            <a:avLst/>
            <a:gdLst/>
            <a:ahLst/>
            <a:cxnLst/>
            <a:rect l="l" t="t" r="r" b="b"/>
            <a:pathLst>
              <a:path w="780414" h="143509">
                <a:moveTo>
                  <a:pt x="45720" y="47345"/>
                </a:moveTo>
                <a:lnTo>
                  <a:pt x="35052" y="42672"/>
                </a:lnTo>
                <a:lnTo>
                  <a:pt x="26784" y="56997"/>
                </a:lnTo>
                <a:lnTo>
                  <a:pt x="18097" y="70002"/>
                </a:lnTo>
                <a:lnTo>
                  <a:pt x="9118" y="81572"/>
                </a:lnTo>
                <a:lnTo>
                  <a:pt x="0" y="91541"/>
                </a:lnTo>
                <a:lnTo>
                  <a:pt x="3048" y="96113"/>
                </a:lnTo>
                <a:lnTo>
                  <a:pt x="4572" y="99161"/>
                </a:lnTo>
                <a:lnTo>
                  <a:pt x="6096" y="103733"/>
                </a:lnTo>
                <a:lnTo>
                  <a:pt x="10642" y="98933"/>
                </a:lnTo>
                <a:lnTo>
                  <a:pt x="15062" y="93814"/>
                </a:lnTo>
                <a:lnTo>
                  <a:pt x="19164" y="88734"/>
                </a:lnTo>
                <a:lnTo>
                  <a:pt x="22860" y="83921"/>
                </a:lnTo>
                <a:lnTo>
                  <a:pt x="22860" y="141922"/>
                </a:lnTo>
                <a:lnTo>
                  <a:pt x="35052" y="141922"/>
                </a:lnTo>
                <a:lnTo>
                  <a:pt x="35052" y="83921"/>
                </a:lnTo>
                <a:lnTo>
                  <a:pt x="35052" y="67157"/>
                </a:lnTo>
                <a:lnTo>
                  <a:pt x="38100" y="61061"/>
                </a:lnTo>
                <a:lnTo>
                  <a:pt x="42672" y="54965"/>
                </a:lnTo>
                <a:lnTo>
                  <a:pt x="45720" y="47345"/>
                </a:lnTo>
                <a:close/>
              </a:path>
              <a:path w="780414" h="143509">
                <a:moveTo>
                  <a:pt x="59436" y="39624"/>
                </a:moveTo>
                <a:lnTo>
                  <a:pt x="54864" y="35052"/>
                </a:lnTo>
                <a:lnTo>
                  <a:pt x="50292" y="28956"/>
                </a:lnTo>
                <a:lnTo>
                  <a:pt x="44196" y="24384"/>
                </a:lnTo>
                <a:lnTo>
                  <a:pt x="36576" y="30480"/>
                </a:lnTo>
                <a:lnTo>
                  <a:pt x="44196" y="38112"/>
                </a:lnTo>
                <a:lnTo>
                  <a:pt x="47244" y="44297"/>
                </a:lnTo>
                <a:lnTo>
                  <a:pt x="50292" y="47345"/>
                </a:lnTo>
                <a:lnTo>
                  <a:pt x="59436" y="39624"/>
                </a:lnTo>
                <a:close/>
              </a:path>
              <a:path w="780414" h="143509">
                <a:moveTo>
                  <a:pt x="76288" y="13716"/>
                </a:moveTo>
                <a:lnTo>
                  <a:pt x="35052" y="13716"/>
                </a:lnTo>
                <a:lnTo>
                  <a:pt x="36576" y="9144"/>
                </a:lnTo>
                <a:lnTo>
                  <a:pt x="39624" y="4572"/>
                </a:lnTo>
                <a:lnTo>
                  <a:pt x="41148" y="0"/>
                </a:lnTo>
                <a:lnTo>
                  <a:pt x="28956" y="0"/>
                </a:lnTo>
                <a:lnTo>
                  <a:pt x="22923" y="12026"/>
                </a:lnTo>
                <a:lnTo>
                  <a:pt x="16192" y="23050"/>
                </a:lnTo>
                <a:lnTo>
                  <a:pt x="8585" y="33223"/>
                </a:lnTo>
                <a:lnTo>
                  <a:pt x="0" y="42672"/>
                </a:lnTo>
                <a:lnTo>
                  <a:pt x="4572" y="45821"/>
                </a:lnTo>
                <a:lnTo>
                  <a:pt x="6096" y="48869"/>
                </a:lnTo>
                <a:lnTo>
                  <a:pt x="9144" y="51917"/>
                </a:lnTo>
                <a:lnTo>
                  <a:pt x="14592" y="45008"/>
                </a:lnTo>
                <a:lnTo>
                  <a:pt x="19621" y="38100"/>
                </a:lnTo>
                <a:lnTo>
                  <a:pt x="24358" y="31254"/>
                </a:lnTo>
                <a:lnTo>
                  <a:pt x="28956" y="24384"/>
                </a:lnTo>
                <a:lnTo>
                  <a:pt x="44196" y="24384"/>
                </a:lnTo>
                <a:lnTo>
                  <a:pt x="76288" y="24384"/>
                </a:lnTo>
                <a:lnTo>
                  <a:pt x="76288" y="13716"/>
                </a:lnTo>
                <a:close/>
              </a:path>
              <a:path w="780414" h="143509">
                <a:moveTo>
                  <a:pt x="82397" y="105257"/>
                </a:moveTo>
                <a:lnTo>
                  <a:pt x="77927" y="99161"/>
                </a:lnTo>
                <a:lnTo>
                  <a:pt x="73812" y="93065"/>
                </a:lnTo>
                <a:lnTo>
                  <a:pt x="69303" y="86829"/>
                </a:lnTo>
                <a:lnTo>
                  <a:pt x="64096" y="80873"/>
                </a:lnTo>
                <a:lnTo>
                  <a:pt x="54864" y="86969"/>
                </a:lnTo>
                <a:lnTo>
                  <a:pt x="63855" y="100495"/>
                </a:lnTo>
                <a:lnTo>
                  <a:pt x="68008" y="106908"/>
                </a:lnTo>
                <a:lnTo>
                  <a:pt x="71716" y="112877"/>
                </a:lnTo>
                <a:lnTo>
                  <a:pt x="82397" y="105257"/>
                </a:lnTo>
                <a:close/>
              </a:path>
              <a:path w="780414" h="143509">
                <a:moveTo>
                  <a:pt x="122008" y="39624"/>
                </a:moveTo>
                <a:lnTo>
                  <a:pt x="118960" y="35052"/>
                </a:lnTo>
                <a:lnTo>
                  <a:pt x="108292" y="24384"/>
                </a:lnTo>
                <a:lnTo>
                  <a:pt x="100672" y="30480"/>
                </a:lnTo>
                <a:lnTo>
                  <a:pt x="105244" y="35052"/>
                </a:lnTo>
                <a:lnTo>
                  <a:pt x="109816" y="41148"/>
                </a:lnTo>
                <a:lnTo>
                  <a:pt x="112864" y="45821"/>
                </a:lnTo>
                <a:lnTo>
                  <a:pt x="122008" y="39624"/>
                </a:lnTo>
                <a:close/>
              </a:path>
              <a:path w="780414" h="143509">
                <a:moveTo>
                  <a:pt x="143446" y="64109"/>
                </a:moveTo>
                <a:lnTo>
                  <a:pt x="117436" y="64109"/>
                </a:lnTo>
                <a:lnTo>
                  <a:pt x="117436" y="47345"/>
                </a:lnTo>
                <a:lnTo>
                  <a:pt x="106768" y="47345"/>
                </a:lnTo>
                <a:lnTo>
                  <a:pt x="106768" y="64109"/>
                </a:lnTo>
                <a:lnTo>
                  <a:pt x="44196" y="64109"/>
                </a:lnTo>
                <a:lnTo>
                  <a:pt x="44196" y="74777"/>
                </a:lnTo>
                <a:lnTo>
                  <a:pt x="106768" y="74777"/>
                </a:lnTo>
                <a:lnTo>
                  <a:pt x="106768" y="126593"/>
                </a:lnTo>
                <a:lnTo>
                  <a:pt x="103733" y="129641"/>
                </a:lnTo>
                <a:lnTo>
                  <a:pt x="85432" y="129641"/>
                </a:lnTo>
                <a:lnTo>
                  <a:pt x="79336" y="128117"/>
                </a:lnTo>
                <a:lnTo>
                  <a:pt x="79336" y="132689"/>
                </a:lnTo>
                <a:lnTo>
                  <a:pt x="80860" y="135826"/>
                </a:lnTo>
                <a:lnTo>
                  <a:pt x="80860" y="140398"/>
                </a:lnTo>
                <a:lnTo>
                  <a:pt x="112864" y="140398"/>
                </a:lnTo>
                <a:lnTo>
                  <a:pt x="117436" y="134213"/>
                </a:lnTo>
                <a:lnTo>
                  <a:pt x="117436" y="129641"/>
                </a:lnTo>
                <a:lnTo>
                  <a:pt x="117436" y="74777"/>
                </a:lnTo>
                <a:lnTo>
                  <a:pt x="143446" y="74777"/>
                </a:lnTo>
                <a:lnTo>
                  <a:pt x="143446" y="64109"/>
                </a:lnTo>
                <a:close/>
              </a:path>
              <a:path w="780414" h="143509">
                <a:moveTo>
                  <a:pt x="143446" y="13716"/>
                </a:moveTo>
                <a:lnTo>
                  <a:pt x="96100" y="13716"/>
                </a:lnTo>
                <a:lnTo>
                  <a:pt x="99161" y="9144"/>
                </a:lnTo>
                <a:lnTo>
                  <a:pt x="102196" y="0"/>
                </a:lnTo>
                <a:lnTo>
                  <a:pt x="90004" y="0"/>
                </a:lnTo>
                <a:lnTo>
                  <a:pt x="85737" y="11201"/>
                </a:lnTo>
                <a:lnTo>
                  <a:pt x="79908" y="22110"/>
                </a:lnTo>
                <a:lnTo>
                  <a:pt x="72644" y="33058"/>
                </a:lnTo>
                <a:lnTo>
                  <a:pt x="64096" y="44297"/>
                </a:lnTo>
                <a:lnTo>
                  <a:pt x="68668" y="47345"/>
                </a:lnTo>
                <a:lnTo>
                  <a:pt x="91528" y="24384"/>
                </a:lnTo>
                <a:lnTo>
                  <a:pt x="108292" y="24384"/>
                </a:lnTo>
                <a:lnTo>
                  <a:pt x="143446" y="24384"/>
                </a:lnTo>
                <a:lnTo>
                  <a:pt x="143446" y="13716"/>
                </a:lnTo>
                <a:close/>
              </a:path>
              <a:path w="780414" h="143509">
                <a:moveTo>
                  <a:pt x="268605" y="6096"/>
                </a:moveTo>
                <a:lnTo>
                  <a:pt x="256324" y="6096"/>
                </a:lnTo>
                <a:lnTo>
                  <a:pt x="256324" y="16764"/>
                </a:lnTo>
                <a:lnTo>
                  <a:pt x="256324" y="38100"/>
                </a:lnTo>
                <a:lnTo>
                  <a:pt x="181546" y="38100"/>
                </a:lnTo>
                <a:lnTo>
                  <a:pt x="181546" y="16764"/>
                </a:lnTo>
                <a:lnTo>
                  <a:pt x="256324" y="16764"/>
                </a:lnTo>
                <a:lnTo>
                  <a:pt x="256324" y="6096"/>
                </a:lnTo>
                <a:lnTo>
                  <a:pt x="170878" y="6096"/>
                </a:lnTo>
                <a:lnTo>
                  <a:pt x="170878" y="54965"/>
                </a:lnTo>
                <a:lnTo>
                  <a:pt x="181546" y="54965"/>
                </a:lnTo>
                <a:lnTo>
                  <a:pt x="181546" y="48869"/>
                </a:lnTo>
                <a:lnTo>
                  <a:pt x="256324" y="48869"/>
                </a:lnTo>
                <a:lnTo>
                  <a:pt x="256324" y="54965"/>
                </a:lnTo>
                <a:lnTo>
                  <a:pt x="268605" y="54965"/>
                </a:lnTo>
                <a:lnTo>
                  <a:pt x="268605" y="48869"/>
                </a:lnTo>
                <a:lnTo>
                  <a:pt x="268605" y="38100"/>
                </a:lnTo>
                <a:lnTo>
                  <a:pt x="268605" y="16764"/>
                </a:lnTo>
                <a:lnTo>
                  <a:pt x="268605" y="6096"/>
                </a:lnTo>
                <a:close/>
              </a:path>
              <a:path w="780414" h="143509">
                <a:moveTo>
                  <a:pt x="289941" y="62585"/>
                </a:moveTo>
                <a:lnTo>
                  <a:pt x="148018" y="62585"/>
                </a:lnTo>
                <a:lnTo>
                  <a:pt x="148018" y="73253"/>
                </a:lnTo>
                <a:lnTo>
                  <a:pt x="180022" y="73253"/>
                </a:lnTo>
                <a:lnTo>
                  <a:pt x="172402" y="88493"/>
                </a:lnTo>
                <a:lnTo>
                  <a:pt x="172402" y="97637"/>
                </a:lnTo>
                <a:lnTo>
                  <a:pt x="257835" y="97637"/>
                </a:lnTo>
                <a:lnTo>
                  <a:pt x="257835" y="105257"/>
                </a:lnTo>
                <a:lnTo>
                  <a:pt x="256324" y="109829"/>
                </a:lnTo>
                <a:lnTo>
                  <a:pt x="256324" y="112877"/>
                </a:lnTo>
                <a:lnTo>
                  <a:pt x="254787" y="122021"/>
                </a:lnTo>
                <a:lnTo>
                  <a:pt x="248691" y="126593"/>
                </a:lnTo>
                <a:lnTo>
                  <a:pt x="238023" y="126593"/>
                </a:lnTo>
                <a:lnTo>
                  <a:pt x="230606" y="126580"/>
                </a:lnTo>
                <a:lnTo>
                  <a:pt x="222211" y="126403"/>
                </a:lnTo>
                <a:lnTo>
                  <a:pt x="212826" y="125945"/>
                </a:lnTo>
                <a:lnTo>
                  <a:pt x="202971" y="125069"/>
                </a:lnTo>
                <a:lnTo>
                  <a:pt x="204495" y="131165"/>
                </a:lnTo>
                <a:lnTo>
                  <a:pt x="204495" y="138874"/>
                </a:lnTo>
                <a:lnTo>
                  <a:pt x="241071" y="138874"/>
                </a:lnTo>
                <a:lnTo>
                  <a:pt x="251345" y="137439"/>
                </a:lnTo>
                <a:lnTo>
                  <a:pt x="259219" y="133121"/>
                </a:lnTo>
                <a:lnTo>
                  <a:pt x="264033" y="126593"/>
                </a:lnTo>
                <a:lnTo>
                  <a:pt x="264515" y="125945"/>
                </a:lnTo>
                <a:lnTo>
                  <a:pt x="271653" y="88493"/>
                </a:lnTo>
                <a:lnTo>
                  <a:pt x="184594" y="88493"/>
                </a:lnTo>
                <a:lnTo>
                  <a:pt x="190690" y="73253"/>
                </a:lnTo>
                <a:lnTo>
                  <a:pt x="289941" y="73253"/>
                </a:lnTo>
                <a:lnTo>
                  <a:pt x="289941" y="62585"/>
                </a:lnTo>
                <a:close/>
              </a:path>
              <a:path w="780414" h="143509">
                <a:moveTo>
                  <a:pt x="346417" y="58013"/>
                </a:moveTo>
                <a:lnTo>
                  <a:pt x="341604" y="51650"/>
                </a:lnTo>
                <a:lnTo>
                  <a:pt x="336499" y="45961"/>
                </a:lnTo>
                <a:lnTo>
                  <a:pt x="331368" y="40576"/>
                </a:lnTo>
                <a:lnTo>
                  <a:pt x="326517" y="35052"/>
                </a:lnTo>
                <a:lnTo>
                  <a:pt x="317373" y="41148"/>
                </a:lnTo>
                <a:lnTo>
                  <a:pt x="322821" y="47802"/>
                </a:lnTo>
                <a:lnTo>
                  <a:pt x="337261" y="65633"/>
                </a:lnTo>
                <a:lnTo>
                  <a:pt x="346417" y="58013"/>
                </a:lnTo>
                <a:close/>
              </a:path>
              <a:path w="780414" h="143509">
                <a:moveTo>
                  <a:pt x="416623" y="42672"/>
                </a:moveTo>
                <a:lnTo>
                  <a:pt x="407479" y="35052"/>
                </a:lnTo>
                <a:lnTo>
                  <a:pt x="402844" y="39954"/>
                </a:lnTo>
                <a:lnTo>
                  <a:pt x="397903" y="45580"/>
                </a:lnTo>
                <a:lnTo>
                  <a:pt x="386054" y="59537"/>
                </a:lnTo>
                <a:lnTo>
                  <a:pt x="395185" y="65633"/>
                </a:lnTo>
                <a:lnTo>
                  <a:pt x="400710" y="59918"/>
                </a:lnTo>
                <a:lnTo>
                  <a:pt x="411137" y="48450"/>
                </a:lnTo>
                <a:lnTo>
                  <a:pt x="416623" y="42672"/>
                </a:lnTo>
                <a:close/>
              </a:path>
              <a:path w="780414" h="143509">
                <a:moveTo>
                  <a:pt x="437959" y="118973"/>
                </a:moveTo>
                <a:lnTo>
                  <a:pt x="402666" y="101828"/>
                </a:lnTo>
                <a:lnTo>
                  <a:pt x="382816" y="85445"/>
                </a:lnTo>
                <a:lnTo>
                  <a:pt x="375373" y="77825"/>
                </a:lnTo>
                <a:lnTo>
                  <a:pt x="436435" y="77825"/>
                </a:lnTo>
                <a:lnTo>
                  <a:pt x="436435" y="68681"/>
                </a:lnTo>
                <a:lnTo>
                  <a:pt x="372338" y="68681"/>
                </a:lnTo>
                <a:lnTo>
                  <a:pt x="372338" y="30480"/>
                </a:lnTo>
                <a:lnTo>
                  <a:pt x="428815" y="30480"/>
                </a:lnTo>
                <a:lnTo>
                  <a:pt x="428815" y="19812"/>
                </a:lnTo>
                <a:lnTo>
                  <a:pt x="372338" y="19812"/>
                </a:lnTo>
                <a:lnTo>
                  <a:pt x="372338" y="0"/>
                </a:lnTo>
                <a:lnTo>
                  <a:pt x="361657" y="0"/>
                </a:lnTo>
                <a:lnTo>
                  <a:pt x="361657" y="19812"/>
                </a:lnTo>
                <a:lnTo>
                  <a:pt x="305181" y="19812"/>
                </a:lnTo>
                <a:lnTo>
                  <a:pt x="305181" y="30480"/>
                </a:lnTo>
                <a:lnTo>
                  <a:pt x="361657" y="30480"/>
                </a:lnTo>
                <a:lnTo>
                  <a:pt x="361657" y="68681"/>
                </a:lnTo>
                <a:lnTo>
                  <a:pt x="297561" y="68681"/>
                </a:lnTo>
                <a:lnTo>
                  <a:pt x="297561" y="77825"/>
                </a:lnTo>
                <a:lnTo>
                  <a:pt x="357085" y="77825"/>
                </a:lnTo>
                <a:lnTo>
                  <a:pt x="343877" y="90093"/>
                </a:lnTo>
                <a:lnTo>
                  <a:pt x="329222" y="101638"/>
                </a:lnTo>
                <a:lnTo>
                  <a:pt x="312851" y="112331"/>
                </a:lnTo>
                <a:lnTo>
                  <a:pt x="294513" y="122021"/>
                </a:lnTo>
                <a:lnTo>
                  <a:pt x="297561" y="125069"/>
                </a:lnTo>
                <a:lnTo>
                  <a:pt x="300609" y="129641"/>
                </a:lnTo>
                <a:lnTo>
                  <a:pt x="302133" y="132689"/>
                </a:lnTo>
                <a:lnTo>
                  <a:pt x="320217" y="121246"/>
                </a:lnTo>
                <a:lnTo>
                  <a:pt x="335889" y="109639"/>
                </a:lnTo>
                <a:lnTo>
                  <a:pt x="349567" y="97764"/>
                </a:lnTo>
                <a:lnTo>
                  <a:pt x="361657" y="85445"/>
                </a:lnTo>
                <a:lnTo>
                  <a:pt x="361657" y="141922"/>
                </a:lnTo>
                <a:lnTo>
                  <a:pt x="372338" y="141922"/>
                </a:lnTo>
                <a:lnTo>
                  <a:pt x="372338" y="86969"/>
                </a:lnTo>
                <a:lnTo>
                  <a:pt x="383755" y="99860"/>
                </a:lnTo>
                <a:lnTo>
                  <a:pt x="397332" y="111163"/>
                </a:lnTo>
                <a:lnTo>
                  <a:pt x="412915" y="121056"/>
                </a:lnTo>
                <a:lnTo>
                  <a:pt x="430339" y="129641"/>
                </a:lnTo>
                <a:lnTo>
                  <a:pt x="433387" y="126593"/>
                </a:lnTo>
                <a:lnTo>
                  <a:pt x="434911" y="123545"/>
                </a:lnTo>
                <a:lnTo>
                  <a:pt x="437959" y="118973"/>
                </a:lnTo>
                <a:close/>
              </a:path>
              <a:path w="780414" h="143509">
                <a:moveTo>
                  <a:pt x="488340" y="4572"/>
                </a:moveTo>
                <a:lnTo>
                  <a:pt x="476148" y="0"/>
                </a:lnTo>
                <a:lnTo>
                  <a:pt x="469582" y="18884"/>
                </a:lnTo>
                <a:lnTo>
                  <a:pt x="461429" y="36639"/>
                </a:lnTo>
                <a:lnTo>
                  <a:pt x="451853" y="53238"/>
                </a:lnTo>
                <a:lnTo>
                  <a:pt x="441007" y="68681"/>
                </a:lnTo>
                <a:lnTo>
                  <a:pt x="445579" y="82397"/>
                </a:lnTo>
                <a:lnTo>
                  <a:pt x="450126" y="76669"/>
                </a:lnTo>
                <a:lnTo>
                  <a:pt x="454533" y="70777"/>
                </a:lnTo>
                <a:lnTo>
                  <a:pt x="458647" y="64617"/>
                </a:lnTo>
                <a:lnTo>
                  <a:pt x="462343" y="58013"/>
                </a:lnTo>
                <a:lnTo>
                  <a:pt x="462343" y="141922"/>
                </a:lnTo>
                <a:lnTo>
                  <a:pt x="474624" y="141922"/>
                </a:lnTo>
                <a:lnTo>
                  <a:pt x="474624" y="58013"/>
                </a:lnTo>
                <a:lnTo>
                  <a:pt x="474624" y="35052"/>
                </a:lnTo>
                <a:lnTo>
                  <a:pt x="478040" y="27940"/>
                </a:lnTo>
                <a:lnTo>
                  <a:pt x="481469" y="20396"/>
                </a:lnTo>
                <a:lnTo>
                  <a:pt x="485114" y="12077"/>
                </a:lnTo>
                <a:lnTo>
                  <a:pt x="488340" y="4572"/>
                </a:lnTo>
                <a:close/>
              </a:path>
              <a:path w="780414" h="143509">
                <a:moveTo>
                  <a:pt x="573786" y="25908"/>
                </a:moveTo>
                <a:lnTo>
                  <a:pt x="560260" y="14668"/>
                </a:lnTo>
                <a:lnTo>
                  <a:pt x="553847" y="9410"/>
                </a:lnTo>
                <a:lnTo>
                  <a:pt x="547878" y="4572"/>
                </a:lnTo>
                <a:lnTo>
                  <a:pt x="540258" y="12192"/>
                </a:lnTo>
                <a:lnTo>
                  <a:pt x="546201" y="17907"/>
                </a:lnTo>
                <a:lnTo>
                  <a:pt x="558685" y="29337"/>
                </a:lnTo>
                <a:lnTo>
                  <a:pt x="564642" y="35052"/>
                </a:lnTo>
                <a:lnTo>
                  <a:pt x="573786" y="25908"/>
                </a:lnTo>
                <a:close/>
              </a:path>
              <a:path w="780414" h="143509">
                <a:moveTo>
                  <a:pt x="585978" y="103733"/>
                </a:moveTo>
                <a:lnTo>
                  <a:pt x="581406" y="103733"/>
                </a:lnTo>
                <a:lnTo>
                  <a:pt x="578358" y="102209"/>
                </a:lnTo>
                <a:lnTo>
                  <a:pt x="573786" y="100685"/>
                </a:lnTo>
                <a:lnTo>
                  <a:pt x="569214" y="123545"/>
                </a:lnTo>
                <a:lnTo>
                  <a:pt x="567690" y="128117"/>
                </a:lnTo>
                <a:lnTo>
                  <a:pt x="566166" y="129641"/>
                </a:lnTo>
                <a:lnTo>
                  <a:pt x="561594" y="126593"/>
                </a:lnTo>
                <a:lnTo>
                  <a:pt x="534974" y="83096"/>
                </a:lnTo>
                <a:lnTo>
                  <a:pt x="529501" y="56489"/>
                </a:lnTo>
                <a:lnTo>
                  <a:pt x="582930" y="50393"/>
                </a:lnTo>
                <a:lnTo>
                  <a:pt x="582282" y="45821"/>
                </a:lnTo>
                <a:lnTo>
                  <a:pt x="581406" y="39624"/>
                </a:lnTo>
                <a:lnTo>
                  <a:pt x="529501" y="45821"/>
                </a:lnTo>
                <a:lnTo>
                  <a:pt x="528370" y="34366"/>
                </a:lnTo>
                <a:lnTo>
                  <a:pt x="527392" y="23075"/>
                </a:lnTo>
                <a:lnTo>
                  <a:pt x="526719" y="12560"/>
                </a:lnTo>
                <a:lnTo>
                  <a:pt x="526440" y="1524"/>
                </a:lnTo>
                <a:lnTo>
                  <a:pt x="514248" y="1524"/>
                </a:lnTo>
                <a:lnTo>
                  <a:pt x="514502" y="14681"/>
                </a:lnTo>
                <a:lnTo>
                  <a:pt x="515200" y="26682"/>
                </a:lnTo>
                <a:lnTo>
                  <a:pt x="516178" y="37579"/>
                </a:lnTo>
                <a:lnTo>
                  <a:pt x="517296" y="47345"/>
                </a:lnTo>
                <a:lnTo>
                  <a:pt x="482257" y="50393"/>
                </a:lnTo>
                <a:lnTo>
                  <a:pt x="485292" y="61061"/>
                </a:lnTo>
                <a:lnTo>
                  <a:pt x="518820" y="58013"/>
                </a:lnTo>
                <a:lnTo>
                  <a:pt x="521957" y="80302"/>
                </a:lnTo>
                <a:lnTo>
                  <a:pt x="541782" y="126593"/>
                </a:lnTo>
                <a:lnTo>
                  <a:pt x="564642" y="141922"/>
                </a:lnTo>
                <a:lnTo>
                  <a:pt x="572262" y="141922"/>
                </a:lnTo>
                <a:lnTo>
                  <a:pt x="578358" y="137350"/>
                </a:lnTo>
                <a:lnTo>
                  <a:pt x="579882" y="129641"/>
                </a:lnTo>
                <a:lnTo>
                  <a:pt x="581926" y="123545"/>
                </a:lnTo>
                <a:lnTo>
                  <a:pt x="583501" y="117259"/>
                </a:lnTo>
                <a:lnTo>
                  <a:pt x="584809" y="110578"/>
                </a:lnTo>
                <a:lnTo>
                  <a:pt x="585978" y="103733"/>
                </a:lnTo>
                <a:close/>
              </a:path>
              <a:path w="780414" h="143509">
                <a:moveTo>
                  <a:pt x="659218" y="38100"/>
                </a:moveTo>
                <a:lnTo>
                  <a:pt x="634847" y="38100"/>
                </a:lnTo>
                <a:lnTo>
                  <a:pt x="634847" y="33528"/>
                </a:lnTo>
                <a:lnTo>
                  <a:pt x="636358" y="28956"/>
                </a:lnTo>
                <a:lnTo>
                  <a:pt x="636358" y="24384"/>
                </a:lnTo>
                <a:lnTo>
                  <a:pt x="657707" y="24384"/>
                </a:lnTo>
                <a:lnTo>
                  <a:pt x="657707" y="15240"/>
                </a:lnTo>
                <a:lnTo>
                  <a:pt x="636358" y="15240"/>
                </a:lnTo>
                <a:lnTo>
                  <a:pt x="636358" y="1524"/>
                </a:lnTo>
                <a:lnTo>
                  <a:pt x="625690" y="1524"/>
                </a:lnTo>
                <a:lnTo>
                  <a:pt x="625690" y="15240"/>
                </a:lnTo>
                <a:lnTo>
                  <a:pt x="595122" y="15240"/>
                </a:lnTo>
                <a:lnTo>
                  <a:pt x="595122" y="24384"/>
                </a:lnTo>
                <a:lnTo>
                  <a:pt x="625690" y="24384"/>
                </a:lnTo>
                <a:lnTo>
                  <a:pt x="625690" y="38100"/>
                </a:lnTo>
                <a:lnTo>
                  <a:pt x="592074" y="38100"/>
                </a:lnTo>
                <a:lnTo>
                  <a:pt x="592074" y="47345"/>
                </a:lnTo>
                <a:lnTo>
                  <a:pt x="622642" y="47345"/>
                </a:lnTo>
                <a:lnTo>
                  <a:pt x="618896" y="55067"/>
                </a:lnTo>
                <a:lnTo>
                  <a:pt x="612152" y="62217"/>
                </a:lnTo>
                <a:lnTo>
                  <a:pt x="602246" y="68783"/>
                </a:lnTo>
                <a:lnTo>
                  <a:pt x="589026" y="74777"/>
                </a:lnTo>
                <a:lnTo>
                  <a:pt x="595122" y="80873"/>
                </a:lnTo>
                <a:lnTo>
                  <a:pt x="628738" y="58013"/>
                </a:lnTo>
                <a:lnTo>
                  <a:pt x="634428" y="61709"/>
                </a:lnTo>
                <a:lnTo>
                  <a:pt x="639978" y="65836"/>
                </a:lnTo>
                <a:lnTo>
                  <a:pt x="645236" y="70231"/>
                </a:lnTo>
                <a:lnTo>
                  <a:pt x="650074" y="74777"/>
                </a:lnTo>
                <a:lnTo>
                  <a:pt x="656170" y="65633"/>
                </a:lnTo>
                <a:lnTo>
                  <a:pt x="631786" y="50393"/>
                </a:lnTo>
                <a:lnTo>
                  <a:pt x="633310" y="48869"/>
                </a:lnTo>
                <a:lnTo>
                  <a:pt x="633310" y="47345"/>
                </a:lnTo>
                <a:lnTo>
                  <a:pt x="659218" y="47345"/>
                </a:lnTo>
                <a:lnTo>
                  <a:pt x="659218" y="38100"/>
                </a:lnTo>
                <a:close/>
              </a:path>
              <a:path w="780414" h="143509">
                <a:moveTo>
                  <a:pt x="712660" y="76301"/>
                </a:moveTo>
                <a:lnTo>
                  <a:pt x="701992" y="76301"/>
                </a:lnTo>
                <a:lnTo>
                  <a:pt x="701992" y="86969"/>
                </a:lnTo>
                <a:lnTo>
                  <a:pt x="701992" y="100685"/>
                </a:lnTo>
                <a:lnTo>
                  <a:pt x="701992" y="109829"/>
                </a:lnTo>
                <a:lnTo>
                  <a:pt x="701992" y="125069"/>
                </a:lnTo>
                <a:lnTo>
                  <a:pt x="621118" y="125069"/>
                </a:lnTo>
                <a:lnTo>
                  <a:pt x="621118" y="109829"/>
                </a:lnTo>
                <a:lnTo>
                  <a:pt x="701992" y="109829"/>
                </a:lnTo>
                <a:lnTo>
                  <a:pt x="701992" y="100685"/>
                </a:lnTo>
                <a:lnTo>
                  <a:pt x="621118" y="100685"/>
                </a:lnTo>
                <a:lnTo>
                  <a:pt x="621118" y="86969"/>
                </a:lnTo>
                <a:lnTo>
                  <a:pt x="701992" y="86969"/>
                </a:lnTo>
                <a:lnTo>
                  <a:pt x="701992" y="76301"/>
                </a:lnTo>
                <a:lnTo>
                  <a:pt x="610463" y="76301"/>
                </a:lnTo>
                <a:lnTo>
                  <a:pt x="610463" y="141922"/>
                </a:lnTo>
                <a:lnTo>
                  <a:pt x="621118" y="141922"/>
                </a:lnTo>
                <a:lnTo>
                  <a:pt x="621118" y="134213"/>
                </a:lnTo>
                <a:lnTo>
                  <a:pt x="701992" y="134213"/>
                </a:lnTo>
                <a:lnTo>
                  <a:pt x="701992" y="141922"/>
                </a:lnTo>
                <a:lnTo>
                  <a:pt x="712660" y="141922"/>
                </a:lnTo>
                <a:lnTo>
                  <a:pt x="712660" y="134213"/>
                </a:lnTo>
                <a:lnTo>
                  <a:pt x="712660" y="125069"/>
                </a:lnTo>
                <a:lnTo>
                  <a:pt x="712660" y="109829"/>
                </a:lnTo>
                <a:lnTo>
                  <a:pt x="712660" y="100685"/>
                </a:lnTo>
                <a:lnTo>
                  <a:pt x="712660" y="86969"/>
                </a:lnTo>
                <a:lnTo>
                  <a:pt x="712660" y="76301"/>
                </a:lnTo>
                <a:close/>
              </a:path>
              <a:path w="780414" h="143509">
                <a:moveTo>
                  <a:pt x="732472" y="71729"/>
                </a:moveTo>
                <a:lnTo>
                  <a:pt x="698944" y="47345"/>
                </a:lnTo>
                <a:lnTo>
                  <a:pt x="729424" y="47345"/>
                </a:lnTo>
                <a:lnTo>
                  <a:pt x="729424" y="38100"/>
                </a:lnTo>
                <a:lnTo>
                  <a:pt x="697420" y="38100"/>
                </a:lnTo>
                <a:lnTo>
                  <a:pt x="697420" y="28956"/>
                </a:lnTo>
                <a:lnTo>
                  <a:pt x="698944" y="24384"/>
                </a:lnTo>
                <a:lnTo>
                  <a:pt x="726376" y="24384"/>
                </a:lnTo>
                <a:lnTo>
                  <a:pt x="726376" y="15240"/>
                </a:lnTo>
                <a:lnTo>
                  <a:pt x="698944" y="15240"/>
                </a:lnTo>
                <a:lnTo>
                  <a:pt x="698944" y="1524"/>
                </a:lnTo>
                <a:lnTo>
                  <a:pt x="688276" y="1524"/>
                </a:lnTo>
                <a:lnTo>
                  <a:pt x="688276" y="15240"/>
                </a:lnTo>
                <a:lnTo>
                  <a:pt x="663790" y="15240"/>
                </a:lnTo>
                <a:lnTo>
                  <a:pt x="663790" y="24384"/>
                </a:lnTo>
                <a:lnTo>
                  <a:pt x="688276" y="24384"/>
                </a:lnTo>
                <a:lnTo>
                  <a:pt x="688276" y="33528"/>
                </a:lnTo>
                <a:lnTo>
                  <a:pt x="686752" y="38100"/>
                </a:lnTo>
                <a:lnTo>
                  <a:pt x="662266" y="38100"/>
                </a:lnTo>
                <a:lnTo>
                  <a:pt x="662266" y="47345"/>
                </a:lnTo>
                <a:lnTo>
                  <a:pt x="683704" y="47345"/>
                </a:lnTo>
                <a:lnTo>
                  <a:pt x="680313" y="52133"/>
                </a:lnTo>
                <a:lnTo>
                  <a:pt x="674928" y="57061"/>
                </a:lnTo>
                <a:lnTo>
                  <a:pt x="667791" y="61709"/>
                </a:lnTo>
                <a:lnTo>
                  <a:pt x="659218" y="65633"/>
                </a:lnTo>
                <a:lnTo>
                  <a:pt x="663790" y="74777"/>
                </a:lnTo>
                <a:lnTo>
                  <a:pt x="674192" y="69253"/>
                </a:lnTo>
                <a:lnTo>
                  <a:pt x="682358" y="63919"/>
                </a:lnTo>
                <a:lnTo>
                  <a:pt x="688530" y="58280"/>
                </a:lnTo>
                <a:lnTo>
                  <a:pt x="692848" y="51917"/>
                </a:lnTo>
                <a:lnTo>
                  <a:pt x="698512" y="61379"/>
                </a:lnTo>
                <a:lnTo>
                  <a:pt x="706208" y="69278"/>
                </a:lnTo>
                <a:lnTo>
                  <a:pt x="715556" y="75717"/>
                </a:lnTo>
                <a:lnTo>
                  <a:pt x="726376" y="80873"/>
                </a:lnTo>
                <a:lnTo>
                  <a:pt x="729424" y="74777"/>
                </a:lnTo>
                <a:lnTo>
                  <a:pt x="732472" y="71729"/>
                </a:lnTo>
                <a:close/>
              </a:path>
              <a:path w="780414" h="143509">
                <a:moveTo>
                  <a:pt x="779805" y="105257"/>
                </a:moveTo>
                <a:lnTo>
                  <a:pt x="766089" y="105257"/>
                </a:lnTo>
                <a:lnTo>
                  <a:pt x="756945" y="143446"/>
                </a:lnTo>
                <a:lnTo>
                  <a:pt x="767626" y="143446"/>
                </a:lnTo>
                <a:lnTo>
                  <a:pt x="779805" y="10525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03602" y="1296162"/>
            <a:ext cx="485305" cy="14192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92641" y="1293114"/>
            <a:ext cx="1665058" cy="14497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321498" y="1735556"/>
            <a:ext cx="1073150" cy="143510"/>
          </a:xfrm>
          <a:custGeom>
            <a:avLst/>
            <a:gdLst/>
            <a:ahLst/>
            <a:cxnLst/>
            <a:rect l="l" t="t" r="r" b="b"/>
            <a:pathLst>
              <a:path w="1073150" h="143510">
                <a:moveTo>
                  <a:pt x="42672" y="38100"/>
                </a:moveTo>
                <a:lnTo>
                  <a:pt x="32004" y="33528"/>
                </a:lnTo>
                <a:lnTo>
                  <a:pt x="24003" y="55067"/>
                </a:lnTo>
                <a:lnTo>
                  <a:pt x="16002" y="74002"/>
                </a:lnTo>
                <a:lnTo>
                  <a:pt x="8001" y="90627"/>
                </a:lnTo>
                <a:lnTo>
                  <a:pt x="0" y="105244"/>
                </a:lnTo>
                <a:lnTo>
                  <a:pt x="4572" y="108292"/>
                </a:lnTo>
                <a:lnTo>
                  <a:pt x="7620" y="109816"/>
                </a:lnTo>
                <a:lnTo>
                  <a:pt x="10668" y="112864"/>
                </a:lnTo>
                <a:lnTo>
                  <a:pt x="19519" y="95199"/>
                </a:lnTo>
                <a:lnTo>
                  <a:pt x="27813" y="76669"/>
                </a:lnTo>
                <a:lnTo>
                  <a:pt x="35521" y="57543"/>
                </a:lnTo>
                <a:lnTo>
                  <a:pt x="42672" y="38100"/>
                </a:lnTo>
                <a:close/>
              </a:path>
              <a:path w="1073150" h="143510">
                <a:moveTo>
                  <a:pt x="79336" y="3048"/>
                </a:moveTo>
                <a:lnTo>
                  <a:pt x="65620" y="3048"/>
                </a:lnTo>
                <a:lnTo>
                  <a:pt x="65620" y="125056"/>
                </a:lnTo>
                <a:lnTo>
                  <a:pt x="62572" y="128104"/>
                </a:lnTo>
                <a:lnTo>
                  <a:pt x="44196" y="128104"/>
                </a:lnTo>
                <a:lnTo>
                  <a:pt x="35052" y="126580"/>
                </a:lnTo>
                <a:lnTo>
                  <a:pt x="35052" y="131152"/>
                </a:lnTo>
                <a:lnTo>
                  <a:pt x="36576" y="135724"/>
                </a:lnTo>
                <a:lnTo>
                  <a:pt x="36576" y="140296"/>
                </a:lnTo>
                <a:lnTo>
                  <a:pt x="57912" y="140296"/>
                </a:lnTo>
                <a:lnTo>
                  <a:pt x="67081" y="139153"/>
                </a:lnTo>
                <a:lnTo>
                  <a:pt x="73799" y="135724"/>
                </a:lnTo>
                <a:lnTo>
                  <a:pt x="77927" y="130009"/>
                </a:lnTo>
                <a:lnTo>
                  <a:pt x="78257" y="128104"/>
                </a:lnTo>
                <a:lnTo>
                  <a:pt x="79336" y="122008"/>
                </a:lnTo>
                <a:lnTo>
                  <a:pt x="79336" y="3048"/>
                </a:lnTo>
                <a:close/>
              </a:path>
              <a:path w="1073150" h="143510">
                <a:moveTo>
                  <a:pt x="141922" y="103720"/>
                </a:moveTo>
                <a:lnTo>
                  <a:pt x="133642" y="85712"/>
                </a:lnTo>
                <a:lnTo>
                  <a:pt x="124917" y="68249"/>
                </a:lnTo>
                <a:lnTo>
                  <a:pt x="115900" y="51358"/>
                </a:lnTo>
                <a:lnTo>
                  <a:pt x="106768" y="35052"/>
                </a:lnTo>
                <a:lnTo>
                  <a:pt x="96100" y="39624"/>
                </a:lnTo>
                <a:lnTo>
                  <a:pt x="104127" y="55308"/>
                </a:lnTo>
                <a:lnTo>
                  <a:pt x="112306" y="72440"/>
                </a:lnTo>
                <a:lnTo>
                  <a:pt x="120789" y="90716"/>
                </a:lnTo>
                <a:lnTo>
                  <a:pt x="129730" y="109816"/>
                </a:lnTo>
                <a:lnTo>
                  <a:pt x="141922" y="103720"/>
                </a:lnTo>
                <a:close/>
              </a:path>
              <a:path w="1073150" h="143510">
                <a:moveTo>
                  <a:pt x="201447" y="106768"/>
                </a:moveTo>
                <a:lnTo>
                  <a:pt x="159346" y="115773"/>
                </a:lnTo>
                <a:lnTo>
                  <a:pt x="146494" y="118960"/>
                </a:lnTo>
                <a:lnTo>
                  <a:pt x="149542" y="129628"/>
                </a:lnTo>
                <a:lnTo>
                  <a:pt x="189649" y="119989"/>
                </a:lnTo>
                <a:lnTo>
                  <a:pt x="201447" y="117436"/>
                </a:lnTo>
                <a:lnTo>
                  <a:pt x="201447" y="106768"/>
                </a:lnTo>
                <a:close/>
              </a:path>
              <a:path w="1073150" h="143510">
                <a:moveTo>
                  <a:pt x="201447" y="36576"/>
                </a:moveTo>
                <a:lnTo>
                  <a:pt x="190690" y="30480"/>
                </a:lnTo>
                <a:lnTo>
                  <a:pt x="186118" y="38100"/>
                </a:lnTo>
                <a:lnTo>
                  <a:pt x="183070" y="44196"/>
                </a:lnTo>
                <a:lnTo>
                  <a:pt x="178498" y="50292"/>
                </a:lnTo>
                <a:lnTo>
                  <a:pt x="160210" y="50292"/>
                </a:lnTo>
                <a:lnTo>
                  <a:pt x="167081" y="40576"/>
                </a:lnTo>
                <a:lnTo>
                  <a:pt x="174117" y="29718"/>
                </a:lnTo>
                <a:lnTo>
                  <a:pt x="181419" y="17716"/>
                </a:lnTo>
                <a:lnTo>
                  <a:pt x="189166" y="4572"/>
                </a:lnTo>
                <a:lnTo>
                  <a:pt x="176974" y="0"/>
                </a:lnTo>
                <a:lnTo>
                  <a:pt x="169849" y="15176"/>
                </a:lnTo>
                <a:lnTo>
                  <a:pt x="162306" y="28765"/>
                </a:lnTo>
                <a:lnTo>
                  <a:pt x="154470" y="40944"/>
                </a:lnTo>
                <a:lnTo>
                  <a:pt x="146494" y="51816"/>
                </a:lnTo>
                <a:lnTo>
                  <a:pt x="149542" y="60960"/>
                </a:lnTo>
                <a:lnTo>
                  <a:pt x="161734" y="60960"/>
                </a:lnTo>
                <a:lnTo>
                  <a:pt x="172402" y="59436"/>
                </a:lnTo>
                <a:lnTo>
                  <a:pt x="166662" y="68084"/>
                </a:lnTo>
                <a:lnTo>
                  <a:pt x="160782" y="75717"/>
                </a:lnTo>
                <a:lnTo>
                  <a:pt x="154609" y="82461"/>
                </a:lnTo>
                <a:lnTo>
                  <a:pt x="148018" y="88480"/>
                </a:lnTo>
                <a:lnTo>
                  <a:pt x="151066" y="99148"/>
                </a:lnTo>
                <a:lnTo>
                  <a:pt x="178892" y="95338"/>
                </a:lnTo>
                <a:lnTo>
                  <a:pt x="190106" y="93586"/>
                </a:lnTo>
                <a:lnTo>
                  <a:pt x="199936" y="91528"/>
                </a:lnTo>
                <a:lnTo>
                  <a:pt x="199936" y="88480"/>
                </a:lnTo>
                <a:lnTo>
                  <a:pt x="200685" y="86956"/>
                </a:lnTo>
                <a:lnTo>
                  <a:pt x="201447" y="85432"/>
                </a:lnTo>
                <a:lnTo>
                  <a:pt x="201447" y="80860"/>
                </a:lnTo>
                <a:lnTo>
                  <a:pt x="195668" y="82029"/>
                </a:lnTo>
                <a:lnTo>
                  <a:pt x="164782" y="86956"/>
                </a:lnTo>
                <a:lnTo>
                  <a:pt x="173926" y="75234"/>
                </a:lnTo>
                <a:lnTo>
                  <a:pt x="183070" y="62915"/>
                </a:lnTo>
                <a:lnTo>
                  <a:pt x="185547" y="59436"/>
                </a:lnTo>
                <a:lnTo>
                  <a:pt x="192049" y="50292"/>
                </a:lnTo>
                <a:lnTo>
                  <a:pt x="201447" y="36576"/>
                </a:lnTo>
                <a:close/>
              </a:path>
              <a:path w="1073150" h="143510">
                <a:moveTo>
                  <a:pt x="289941" y="123532"/>
                </a:moveTo>
                <a:lnTo>
                  <a:pt x="248691" y="123532"/>
                </a:lnTo>
                <a:lnTo>
                  <a:pt x="248691" y="25908"/>
                </a:lnTo>
                <a:lnTo>
                  <a:pt x="283845" y="25908"/>
                </a:lnTo>
                <a:lnTo>
                  <a:pt x="283845" y="13716"/>
                </a:lnTo>
                <a:lnTo>
                  <a:pt x="202971" y="13716"/>
                </a:lnTo>
                <a:lnTo>
                  <a:pt x="202971" y="25908"/>
                </a:lnTo>
                <a:lnTo>
                  <a:pt x="236499" y="25908"/>
                </a:lnTo>
                <a:lnTo>
                  <a:pt x="236499" y="123532"/>
                </a:lnTo>
                <a:lnTo>
                  <a:pt x="195262" y="123532"/>
                </a:lnTo>
                <a:lnTo>
                  <a:pt x="195262" y="134200"/>
                </a:lnTo>
                <a:lnTo>
                  <a:pt x="289941" y="134200"/>
                </a:lnTo>
                <a:lnTo>
                  <a:pt x="289941" y="123532"/>
                </a:lnTo>
                <a:close/>
              </a:path>
              <a:path w="1073150" h="143510">
                <a:moveTo>
                  <a:pt x="428815" y="67144"/>
                </a:moveTo>
                <a:lnTo>
                  <a:pt x="409003" y="67144"/>
                </a:lnTo>
                <a:lnTo>
                  <a:pt x="410527" y="25908"/>
                </a:lnTo>
                <a:lnTo>
                  <a:pt x="398335" y="25908"/>
                </a:lnTo>
                <a:lnTo>
                  <a:pt x="398335" y="36576"/>
                </a:lnTo>
                <a:lnTo>
                  <a:pt x="396709" y="67144"/>
                </a:lnTo>
                <a:lnTo>
                  <a:pt x="361670" y="67144"/>
                </a:lnTo>
                <a:lnTo>
                  <a:pt x="361670" y="36576"/>
                </a:lnTo>
                <a:lnTo>
                  <a:pt x="398335" y="36576"/>
                </a:lnTo>
                <a:lnTo>
                  <a:pt x="398335" y="25908"/>
                </a:lnTo>
                <a:lnTo>
                  <a:pt x="361670" y="25908"/>
                </a:lnTo>
                <a:lnTo>
                  <a:pt x="361670" y="1524"/>
                </a:lnTo>
                <a:lnTo>
                  <a:pt x="349465" y="1524"/>
                </a:lnTo>
                <a:lnTo>
                  <a:pt x="349465" y="25908"/>
                </a:lnTo>
                <a:lnTo>
                  <a:pt x="305181" y="25908"/>
                </a:lnTo>
                <a:lnTo>
                  <a:pt x="305181" y="36576"/>
                </a:lnTo>
                <a:lnTo>
                  <a:pt x="349465" y="36576"/>
                </a:lnTo>
                <a:lnTo>
                  <a:pt x="349465" y="67144"/>
                </a:lnTo>
                <a:lnTo>
                  <a:pt x="296037" y="67144"/>
                </a:lnTo>
                <a:lnTo>
                  <a:pt x="296037" y="77812"/>
                </a:lnTo>
                <a:lnTo>
                  <a:pt x="349465" y="77812"/>
                </a:lnTo>
                <a:lnTo>
                  <a:pt x="349465" y="141820"/>
                </a:lnTo>
                <a:lnTo>
                  <a:pt x="361670" y="141820"/>
                </a:lnTo>
                <a:lnTo>
                  <a:pt x="361670" y="77812"/>
                </a:lnTo>
                <a:lnTo>
                  <a:pt x="416623" y="77812"/>
                </a:lnTo>
                <a:lnTo>
                  <a:pt x="416623" y="99148"/>
                </a:lnTo>
                <a:lnTo>
                  <a:pt x="415099" y="108292"/>
                </a:lnTo>
                <a:lnTo>
                  <a:pt x="412051" y="112864"/>
                </a:lnTo>
                <a:lnTo>
                  <a:pt x="387565" y="112864"/>
                </a:lnTo>
                <a:lnTo>
                  <a:pt x="378421" y="109816"/>
                </a:lnTo>
                <a:lnTo>
                  <a:pt x="379958" y="114388"/>
                </a:lnTo>
                <a:lnTo>
                  <a:pt x="379958" y="123532"/>
                </a:lnTo>
                <a:lnTo>
                  <a:pt x="404431" y="123532"/>
                </a:lnTo>
                <a:lnTo>
                  <a:pt x="414426" y="122758"/>
                </a:lnTo>
                <a:lnTo>
                  <a:pt x="421563" y="118389"/>
                </a:lnTo>
                <a:lnTo>
                  <a:pt x="424726" y="112864"/>
                </a:lnTo>
                <a:lnTo>
                  <a:pt x="425856" y="110896"/>
                </a:lnTo>
                <a:lnTo>
                  <a:pt x="427291" y="100672"/>
                </a:lnTo>
                <a:lnTo>
                  <a:pt x="427520" y="92443"/>
                </a:lnTo>
                <a:lnTo>
                  <a:pt x="428574" y="75387"/>
                </a:lnTo>
                <a:lnTo>
                  <a:pt x="428815" y="67144"/>
                </a:lnTo>
                <a:close/>
              </a:path>
              <a:path w="1073150" h="143510">
                <a:moveTo>
                  <a:pt x="430339" y="21336"/>
                </a:moveTo>
                <a:lnTo>
                  <a:pt x="423468" y="16751"/>
                </a:lnTo>
                <a:lnTo>
                  <a:pt x="416610" y="12014"/>
                </a:lnTo>
                <a:lnTo>
                  <a:pt x="409765" y="6985"/>
                </a:lnTo>
                <a:lnTo>
                  <a:pt x="402907" y="1524"/>
                </a:lnTo>
                <a:lnTo>
                  <a:pt x="395198" y="10668"/>
                </a:lnTo>
                <a:lnTo>
                  <a:pt x="402958" y="15481"/>
                </a:lnTo>
                <a:lnTo>
                  <a:pt x="410133" y="20574"/>
                </a:lnTo>
                <a:lnTo>
                  <a:pt x="416712" y="25679"/>
                </a:lnTo>
                <a:lnTo>
                  <a:pt x="422719" y="30480"/>
                </a:lnTo>
                <a:lnTo>
                  <a:pt x="430339" y="21336"/>
                </a:lnTo>
                <a:close/>
              </a:path>
              <a:path w="1073150" h="143510">
                <a:moveTo>
                  <a:pt x="500532" y="1524"/>
                </a:moveTo>
                <a:lnTo>
                  <a:pt x="489877" y="1524"/>
                </a:lnTo>
                <a:lnTo>
                  <a:pt x="489877" y="22860"/>
                </a:lnTo>
                <a:lnTo>
                  <a:pt x="445579" y="22860"/>
                </a:lnTo>
                <a:lnTo>
                  <a:pt x="445579" y="32004"/>
                </a:lnTo>
                <a:lnTo>
                  <a:pt x="489877" y="32004"/>
                </a:lnTo>
                <a:lnTo>
                  <a:pt x="489877" y="60960"/>
                </a:lnTo>
                <a:lnTo>
                  <a:pt x="447103" y="60960"/>
                </a:lnTo>
                <a:lnTo>
                  <a:pt x="447103" y="71716"/>
                </a:lnTo>
                <a:lnTo>
                  <a:pt x="489877" y="71716"/>
                </a:lnTo>
                <a:lnTo>
                  <a:pt x="489877" y="100672"/>
                </a:lnTo>
                <a:lnTo>
                  <a:pt x="442531" y="100672"/>
                </a:lnTo>
                <a:lnTo>
                  <a:pt x="442531" y="109816"/>
                </a:lnTo>
                <a:lnTo>
                  <a:pt x="489877" y="109816"/>
                </a:lnTo>
                <a:lnTo>
                  <a:pt x="489877" y="141820"/>
                </a:lnTo>
                <a:lnTo>
                  <a:pt x="500532" y="141820"/>
                </a:lnTo>
                <a:lnTo>
                  <a:pt x="500532" y="1524"/>
                </a:lnTo>
                <a:close/>
              </a:path>
              <a:path w="1073150" h="143510">
                <a:moveTo>
                  <a:pt x="582930" y="100672"/>
                </a:moveTo>
                <a:lnTo>
                  <a:pt x="535686" y="100672"/>
                </a:lnTo>
                <a:lnTo>
                  <a:pt x="535686" y="71716"/>
                </a:lnTo>
                <a:lnTo>
                  <a:pt x="578358" y="71716"/>
                </a:lnTo>
                <a:lnTo>
                  <a:pt x="578358" y="60960"/>
                </a:lnTo>
                <a:lnTo>
                  <a:pt x="535686" y="60960"/>
                </a:lnTo>
                <a:lnTo>
                  <a:pt x="535686" y="32004"/>
                </a:lnTo>
                <a:lnTo>
                  <a:pt x="579882" y="32004"/>
                </a:lnTo>
                <a:lnTo>
                  <a:pt x="579882" y="22860"/>
                </a:lnTo>
                <a:lnTo>
                  <a:pt x="535686" y="22860"/>
                </a:lnTo>
                <a:lnTo>
                  <a:pt x="535686" y="1524"/>
                </a:lnTo>
                <a:lnTo>
                  <a:pt x="523405" y="1524"/>
                </a:lnTo>
                <a:lnTo>
                  <a:pt x="523405" y="141820"/>
                </a:lnTo>
                <a:lnTo>
                  <a:pt x="535686" y="141820"/>
                </a:lnTo>
                <a:lnTo>
                  <a:pt x="535686" y="109816"/>
                </a:lnTo>
                <a:lnTo>
                  <a:pt x="582930" y="109816"/>
                </a:lnTo>
                <a:lnTo>
                  <a:pt x="582930" y="100672"/>
                </a:lnTo>
                <a:close/>
              </a:path>
              <a:path w="1073150" h="143510">
                <a:moveTo>
                  <a:pt x="636358" y="18288"/>
                </a:moveTo>
                <a:lnTo>
                  <a:pt x="630669" y="13982"/>
                </a:lnTo>
                <a:lnTo>
                  <a:pt x="625119" y="10096"/>
                </a:lnTo>
                <a:lnTo>
                  <a:pt x="619848" y="6502"/>
                </a:lnTo>
                <a:lnTo>
                  <a:pt x="615022" y="3048"/>
                </a:lnTo>
                <a:lnTo>
                  <a:pt x="607402" y="10668"/>
                </a:lnTo>
                <a:lnTo>
                  <a:pt x="612876" y="14338"/>
                </a:lnTo>
                <a:lnTo>
                  <a:pt x="623265" y="22250"/>
                </a:lnTo>
                <a:lnTo>
                  <a:pt x="628751" y="25908"/>
                </a:lnTo>
                <a:lnTo>
                  <a:pt x="636358" y="18288"/>
                </a:lnTo>
                <a:close/>
              </a:path>
              <a:path w="1073150" h="143510">
                <a:moveTo>
                  <a:pt x="718756" y="91528"/>
                </a:moveTo>
                <a:lnTo>
                  <a:pt x="665314" y="91528"/>
                </a:lnTo>
                <a:lnTo>
                  <a:pt x="665314" y="77812"/>
                </a:lnTo>
                <a:lnTo>
                  <a:pt x="694372" y="77812"/>
                </a:lnTo>
                <a:lnTo>
                  <a:pt x="694372" y="82384"/>
                </a:lnTo>
                <a:lnTo>
                  <a:pt x="705040" y="82384"/>
                </a:lnTo>
                <a:lnTo>
                  <a:pt x="705040" y="77812"/>
                </a:lnTo>
                <a:lnTo>
                  <a:pt x="705040" y="68668"/>
                </a:lnTo>
                <a:lnTo>
                  <a:pt x="705040" y="54864"/>
                </a:lnTo>
                <a:lnTo>
                  <a:pt x="705040" y="45720"/>
                </a:lnTo>
                <a:lnTo>
                  <a:pt x="694372" y="45720"/>
                </a:lnTo>
                <a:lnTo>
                  <a:pt x="694372" y="54864"/>
                </a:lnTo>
                <a:lnTo>
                  <a:pt x="694372" y="68668"/>
                </a:lnTo>
                <a:lnTo>
                  <a:pt x="625690" y="68668"/>
                </a:lnTo>
                <a:lnTo>
                  <a:pt x="625690" y="54864"/>
                </a:lnTo>
                <a:lnTo>
                  <a:pt x="694372" y="54864"/>
                </a:lnTo>
                <a:lnTo>
                  <a:pt x="694372" y="45720"/>
                </a:lnTo>
                <a:lnTo>
                  <a:pt x="615022" y="45720"/>
                </a:lnTo>
                <a:lnTo>
                  <a:pt x="615022" y="82384"/>
                </a:lnTo>
                <a:lnTo>
                  <a:pt x="625690" y="82384"/>
                </a:lnTo>
                <a:lnTo>
                  <a:pt x="625690" y="77812"/>
                </a:lnTo>
                <a:lnTo>
                  <a:pt x="654646" y="77812"/>
                </a:lnTo>
                <a:lnTo>
                  <a:pt x="654646" y="91528"/>
                </a:lnTo>
                <a:lnTo>
                  <a:pt x="602830" y="91528"/>
                </a:lnTo>
                <a:lnTo>
                  <a:pt x="602830" y="132676"/>
                </a:lnTo>
                <a:lnTo>
                  <a:pt x="613511" y="132676"/>
                </a:lnTo>
                <a:lnTo>
                  <a:pt x="613511" y="100672"/>
                </a:lnTo>
                <a:lnTo>
                  <a:pt x="654646" y="100672"/>
                </a:lnTo>
                <a:lnTo>
                  <a:pt x="654646" y="143344"/>
                </a:lnTo>
                <a:lnTo>
                  <a:pt x="665314" y="143344"/>
                </a:lnTo>
                <a:lnTo>
                  <a:pt x="665314" y="100672"/>
                </a:lnTo>
                <a:lnTo>
                  <a:pt x="706564" y="100672"/>
                </a:lnTo>
                <a:lnTo>
                  <a:pt x="706564" y="118960"/>
                </a:lnTo>
                <a:lnTo>
                  <a:pt x="705040" y="122008"/>
                </a:lnTo>
                <a:lnTo>
                  <a:pt x="688276" y="122008"/>
                </a:lnTo>
                <a:lnTo>
                  <a:pt x="682180" y="120484"/>
                </a:lnTo>
                <a:lnTo>
                  <a:pt x="683704" y="125056"/>
                </a:lnTo>
                <a:lnTo>
                  <a:pt x="683704" y="132676"/>
                </a:lnTo>
                <a:lnTo>
                  <a:pt x="712660" y="132676"/>
                </a:lnTo>
                <a:lnTo>
                  <a:pt x="718756" y="126580"/>
                </a:lnTo>
                <a:lnTo>
                  <a:pt x="718756" y="122008"/>
                </a:lnTo>
                <a:lnTo>
                  <a:pt x="718756" y="100672"/>
                </a:lnTo>
                <a:lnTo>
                  <a:pt x="718756" y="91528"/>
                </a:lnTo>
                <a:close/>
              </a:path>
              <a:path w="1073150" h="143510">
                <a:moveTo>
                  <a:pt x="724852" y="25908"/>
                </a:moveTo>
                <a:lnTo>
                  <a:pt x="692848" y="25908"/>
                </a:lnTo>
                <a:lnTo>
                  <a:pt x="698538" y="22466"/>
                </a:lnTo>
                <a:lnTo>
                  <a:pt x="704088" y="18859"/>
                </a:lnTo>
                <a:lnTo>
                  <a:pt x="709345" y="14986"/>
                </a:lnTo>
                <a:lnTo>
                  <a:pt x="714184" y="10668"/>
                </a:lnTo>
                <a:lnTo>
                  <a:pt x="706564" y="3048"/>
                </a:lnTo>
                <a:lnTo>
                  <a:pt x="700849" y="7391"/>
                </a:lnTo>
                <a:lnTo>
                  <a:pt x="689419" y="15481"/>
                </a:lnTo>
                <a:lnTo>
                  <a:pt x="683704" y="19812"/>
                </a:lnTo>
                <a:lnTo>
                  <a:pt x="689800" y="25908"/>
                </a:lnTo>
                <a:lnTo>
                  <a:pt x="665314" y="25908"/>
                </a:lnTo>
                <a:lnTo>
                  <a:pt x="665314" y="1524"/>
                </a:lnTo>
                <a:lnTo>
                  <a:pt x="654646" y="1524"/>
                </a:lnTo>
                <a:lnTo>
                  <a:pt x="654646" y="25908"/>
                </a:lnTo>
                <a:lnTo>
                  <a:pt x="628751" y="25908"/>
                </a:lnTo>
                <a:lnTo>
                  <a:pt x="593598" y="25908"/>
                </a:lnTo>
                <a:lnTo>
                  <a:pt x="593598" y="51816"/>
                </a:lnTo>
                <a:lnTo>
                  <a:pt x="605878" y="51816"/>
                </a:lnTo>
                <a:lnTo>
                  <a:pt x="605878" y="36576"/>
                </a:lnTo>
                <a:lnTo>
                  <a:pt x="714184" y="36576"/>
                </a:lnTo>
                <a:lnTo>
                  <a:pt x="714184" y="51816"/>
                </a:lnTo>
                <a:lnTo>
                  <a:pt x="724852" y="51816"/>
                </a:lnTo>
                <a:lnTo>
                  <a:pt x="724852" y="36576"/>
                </a:lnTo>
                <a:lnTo>
                  <a:pt x="724852" y="25908"/>
                </a:lnTo>
                <a:close/>
              </a:path>
              <a:path w="1073150" h="143510">
                <a:moveTo>
                  <a:pt x="776757" y="45720"/>
                </a:moveTo>
                <a:lnTo>
                  <a:pt x="773036" y="40220"/>
                </a:lnTo>
                <a:lnTo>
                  <a:pt x="768756" y="34861"/>
                </a:lnTo>
                <a:lnTo>
                  <a:pt x="758469" y="22860"/>
                </a:lnTo>
                <a:lnTo>
                  <a:pt x="750849" y="28956"/>
                </a:lnTo>
                <a:lnTo>
                  <a:pt x="754621" y="34861"/>
                </a:lnTo>
                <a:lnTo>
                  <a:pt x="758469" y="40576"/>
                </a:lnTo>
                <a:lnTo>
                  <a:pt x="762431" y="46748"/>
                </a:lnTo>
                <a:lnTo>
                  <a:pt x="766102" y="53340"/>
                </a:lnTo>
                <a:lnTo>
                  <a:pt x="776757" y="45720"/>
                </a:lnTo>
                <a:close/>
              </a:path>
              <a:path w="1073150" h="143510">
                <a:moveTo>
                  <a:pt x="868299" y="30480"/>
                </a:moveTo>
                <a:lnTo>
                  <a:pt x="857631" y="24384"/>
                </a:lnTo>
                <a:lnTo>
                  <a:pt x="853694" y="30099"/>
                </a:lnTo>
                <a:lnTo>
                  <a:pt x="849058" y="35814"/>
                </a:lnTo>
                <a:lnTo>
                  <a:pt x="844118" y="41529"/>
                </a:lnTo>
                <a:lnTo>
                  <a:pt x="839343" y="47244"/>
                </a:lnTo>
                <a:lnTo>
                  <a:pt x="846963" y="53340"/>
                </a:lnTo>
                <a:lnTo>
                  <a:pt x="850938" y="49339"/>
                </a:lnTo>
                <a:lnTo>
                  <a:pt x="855916" y="44196"/>
                </a:lnTo>
                <a:lnTo>
                  <a:pt x="861745" y="37909"/>
                </a:lnTo>
                <a:lnTo>
                  <a:pt x="868299" y="30480"/>
                </a:lnTo>
                <a:close/>
              </a:path>
              <a:path w="1073150" h="143510">
                <a:moveTo>
                  <a:pt x="876020" y="9144"/>
                </a:moveTo>
                <a:lnTo>
                  <a:pt x="819531" y="9144"/>
                </a:lnTo>
                <a:lnTo>
                  <a:pt x="819531" y="19812"/>
                </a:lnTo>
                <a:lnTo>
                  <a:pt x="819531" y="59436"/>
                </a:lnTo>
                <a:lnTo>
                  <a:pt x="798093" y="59436"/>
                </a:lnTo>
                <a:lnTo>
                  <a:pt x="798093" y="19812"/>
                </a:lnTo>
                <a:lnTo>
                  <a:pt x="819531" y="19812"/>
                </a:lnTo>
                <a:lnTo>
                  <a:pt x="819531" y="9144"/>
                </a:lnTo>
                <a:lnTo>
                  <a:pt x="738657" y="9144"/>
                </a:lnTo>
                <a:lnTo>
                  <a:pt x="738657" y="19812"/>
                </a:lnTo>
                <a:lnTo>
                  <a:pt x="785914" y="19812"/>
                </a:lnTo>
                <a:lnTo>
                  <a:pt x="785914" y="59436"/>
                </a:lnTo>
                <a:lnTo>
                  <a:pt x="749325" y="59436"/>
                </a:lnTo>
                <a:lnTo>
                  <a:pt x="749325" y="79336"/>
                </a:lnTo>
                <a:lnTo>
                  <a:pt x="748461" y="94754"/>
                </a:lnTo>
                <a:lnTo>
                  <a:pt x="745896" y="108864"/>
                </a:lnTo>
                <a:lnTo>
                  <a:pt x="741603" y="121564"/>
                </a:lnTo>
                <a:lnTo>
                  <a:pt x="735609" y="132676"/>
                </a:lnTo>
                <a:lnTo>
                  <a:pt x="738657" y="135724"/>
                </a:lnTo>
                <a:lnTo>
                  <a:pt x="740181" y="138772"/>
                </a:lnTo>
                <a:lnTo>
                  <a:pt x="743229" y="141820"/>
                </a:lnTo>
                <a:lnTo>
                  <a:pt x="751230" y="129235"/>
                </a:lnTo>
                <a:lnTo>
                  <a:pt x="756945" y="114198"/>
                </a:lnTo>
                <a:lnTo>
                  <a:pt x="760374" y="96608"/>
                </a:lnTo>
                <a:lnTo>
                  <a:pt x="761530" y="76288"/>
                </a:lnTo>
                <a:lnTo>
                  <a:pt x="761530" y="70192"/>
                </a:lnTo>
                <a:lnTo>
                  <a:pt x="876020" y="70192"/>
                </a:lnTo>
                <a:lnTo>
                  <a:pt x="876020" y="59436"/>
                </a:lnTo>
                <a:lnTo>
                  <a:pt x="830199" y="59436"/>
                </a:lnTo>
                <a:lnTo>
                  <a:pt x="830199" y="19812"/>
                </a:lnTo>
                <a:lnTo>
                  <a:pt x="876020" y="19812"/>
                </a:lnTo>
                <a:lnTo>
                  <a:pt x="876020" y="9144"/>
                </a:lnTo>
                <a:close/>
              </a:path>
              <a:path w="1073150" h="143510">
                <a:moveTo>
                  <a:pt x="937069" y="68668"/>
                </a:moveTo>
                <a:lnTo>
                  <a:pt x="929347" y="62484"/>
                </a:lnTo>
                <a:lnTo>
                  <a:pt x="927061" y="59436"/>
                </a:lnTo>
                <a:lnTo>
                  <a:pt x="924775" y="56388"/>
                </a:lnTo>
                <a:lnTo>
                  <a:pt x="922743" y="54864"/>
                </a:lnTo>
                <a:lnTo>
                  <a:pt x="918692" y="51816"/>
                </a:lnTo>
                <a:lnTo>
                  <a:pt x="915631" y="54864"/>
                </a:lnTo>
                <a:lnTo>
                  <a:pt x="915631" y="39624"/>
                </a:lnTo>
                <a:lnTo>
                  <a:pt x="933919" y="39624"/>
                </a:lnTo>
                <a:lnTo>
                  <a:pt x="933919" y="28956"/>
                </a:lnTo>
                <a:lnTo>
                  <a:pt x="915631" y="28956"/>
                </a:lnTo>
                <a:lnTo>
                  <a:pt x="915631" y="1524"/>
                </a:lnTo>
                <a:lnTo>
                  <a:pt x="904976" y="1524"/>
                </a:lnTo>
                <a:lnTo>
                  <a:pt x="904976" y="28956"/>
                </a:lnTo>
                <a:lnTo>
                  <a:pt x="883627" y="28956"/>
                </a:lnTo>
                <a:lnTo>
                  <a:pt x="883627" y="39624"/>
                </a:lnTo>
                <a:lnTo>
                  <a:pt x="904976" y="39624"/>
                </a:lnTo>
                <a:lnTo>
                  <a:pt x="900950" y="53340"/>
                </a:lnTo>
                <a:lnTo>
                  <a:pt x="895794" y="66763"/>
                </a:lnTo>
                <a:lnTo>
                  <a:pt x="889533" y="79565"/>
                </a:lnTo>
                <a:lnTo>
                  <a:pt x="882103" y="91528"/>
                </a:lnTo>
                <a:lnTo>
                  <a:pt x="885164" y="96100"/>
                </a:lnTo>
                <a:lnTo>
                  <a:pt x="886675" y="100672"/>
                </a:lnTo>
                <a:lnTo>
                  <a:pt x="886675" y="103720"/>
                </a:lnTo>
                <a:lnTo>
                  <a:pt x="891895" y="96291"/>
                </a:lnTo>
                <a:lnTo>
                  <a:pt x="896391" y="87718"/>
                </a:lnTo>
                <a:lnTo>
                  <a:pt x="900684" y="77812"/>
                </a:lnTo>
                <a:lnTo>
                  <a:pt x="904976" y="67144"/>
                </a:lnTo>
                <a:lnTo>
                  <a:pt x="904976" y="143344"/>
                </a:lnTo>
                <a:lnTo>
                  <a:pt x="915631" y="143344"/>
                </a:lnTo>
                <a:lnTo>
                  <a:pt x="915631" y="67144"/>
                </a:lnTo>
                <a:lnTo>
                  <a:pt x="915631" y="59436"/>
                </a:lnTo>
                <a:lnTo>
                  <a:pt x="918692" y="64096"/>
                </a:lnTo>
                <a:lnTo>
                  <a:pt x="923264" y="70192"/>
                </a:lnTo>
                <a:lnTo>
                  <a:pt x="929347" y="76288"/>
                </a:lnTo>
                <a:lnTo>
                  <a:pt x="937069" y="68668"/>
                </a:lnTo>
                <a:close/>
              </a:path>
              <a:path w="1073150" h="143510">
                <a:moveTo>
                  <a:pt x="1014882" y="86956"/>
                </a:moveTo>
                <a:lnTo>
                  <a:pt x="1002601" y="86956"/>
                </a:lnTo>
                <a:lnTo>
                  <a:pt x="1002601" y="97624"/>
                </a:lnTo>
                <a:lnTo>
                  <a:pt x="1002601" y="126580"/>
                </a:lnTo>
                <a:lnTo>
                  <a:pt x="953833" y="126580"/>
                </a:lnTo>
                <a:lnTo>
                  <a:pt x="953833" y="97624"/>
                </a:lnTo>
                <a:lnTo>
                  <a:pt x="1002601" y="97624"/>
                </a:lnTo>
                <a:lnTo>
                  <a:pt x="1002601" y="86956"/>
                </a:lnTo>
                <a:lnTo>
                  <a:pt x="943165" y="86956"/>
                </a:lnTo>
                <a:lnTo>
                  <a:pt x="943165" y="143344"/>
                </a:lnTo>
                <a:lnTo>
                  <a:pt x="953833" y="143344"/>
                </a:lnTo>
                <a:lnTo>
                  <a:pt x="953833" y="135724"/>
                </a:lnTo>
                <a:lnTo>
                  <a:pt x="1002601" y="135724"/>
                </a:lnTo>
                <a:lnTo>
                  <a:pt x="1002601" y="143344"/>
                </a:lnTo>
                <a:lnTo>
                  <a:pt x="1014882" y="143344"/>
                </a:lnTo>
                <a:lnTo>
                  <a:pt x="1014882" y="135724"/>
                </a:lnTo>
                <a:lnTo>
                  <a:pt x="1014882" y="126580"/>
                </a:lnTo>
                <a:lnTo>
                  <a:pt x="1014882" y="97624"/>
                </a:lnTo>
                <a:lnTo>
                  <a:pt x="1014882" y="86956"/>
                </a:lnTo>
                <a:close/>
              </a:path>
              <a:path w="1073150" h="143510">
                <a:moveTo>
                  <a:pt x="1025550" y="71716"/>
                </a:moveTo>
                <a:lnTo>
                  <a:pt x="1016381" y="69392"/>
                </a:lnTo>
                <a:lnTo>
                  <a:pt x="1007122" y="66725"/>
                </a:lnTo>
                <a:lnTo>
                  <a:pt x="1003985" y="65620"/>
                </a:lnTo>
                <a:lnTo>
                  <a:pt x="998042" y="63538"/>
                </a:lnTo>
                <a:lnTo>
                  <a:pt x="988885" y="59436"/>
                </a:lnTo>
                <a:lnTo>
                  <a:pt x="997051" y="51816"/>
                </a:lnTo>
                <a:lnTo>
                  <a:pt x="997470" y="51435"/>
                </a:lnTo>
                <a:lnTo>
                  <a:pt x="1004925" y="43434"/>
                </a:lnTo>
                <a:lnTo>
                  <a:pt x="1011237" y="35433"/>
                </a:lnTo>
                <a:lnTo>
                  <a:pt x="1016406" y="27432"/>
                </a:lnTo>
                <a:lnTo>
                  <a:pt x="1016406" y="16764"/>
                </a:lnTo>
                <a:lnTo>
                  <a:pt x="1004125" y="16764"/>
                </a:lnTo>
                <a:lnTo>
                  <a:pt x="1004125" y="27432"/>
                </a:lnTo>
                <a:lnTo>
                  <a:pt x="999020" y="34251"/>
                </a:lnTo>
                <a:lnTo>
                  <a:pt x="993063" y="40767"/>
                </a:lnTo>
                <a:lnTo>
                  <a:pt x="986548" y="46723"/>
                </a:lnTo>
                <a:lnTo>
                  <a:pt x="979741" y="51816"/>
                </a:lnTo>
                <a:lnTo>
                  <a:pt x="974064" y="46939"/>
                </a:lnTo>
                <a:lnTo>
                  <a:pt x="968679" y="41351"/>
                </a:lnTo>
                <a:lnTo>
                  <a:pt x="965136" y="36576"/>
                </a:lnTo>
                <a:lnTo>
                  <a:pt x="963879" y="34886"/>
                </a:lnTo>
                <a:lnTo>
                  <a:pt x="959929" y="27432"/>
                </a:lnTo>
                <a:lnTo>
                  <a:pt x="1004125" y="27432"/>
                </a:lnTo>
                <a:lnTo>
                  <a:pt x="1004125" y="16764"/>
                </a:lnTo>
                <a:lnTo>
                  <a:pt x="964501" y="16764"/>
                </a:lnTo>
                <a:lnTo>
                  <a:pt x="966025" y="12192"/>
                </a:lnTo>
                <a:lnTo>
                  <a:pt x="969073" y="9144"/>
                </a:lnTo>
                <a:lnTo>
                  <a:pt x="970597" y="4572"/>
                </a:lnTo>
                <a:lnTo>
                  <a:pt x="959929" y="0"/>
                </a:lnTo>
                <a:lnTo>
                  <a:pt x="954773" y="12319"/>
                </a:lnTo>
                <a:lnTo>
                  <a:pt x="948486" y="24193"/>
                </a:lnTo>
                <a:lnTo>
                  <a:pt x="941031" y="35801"/>
                </a:lnTo>
                <a:lnTo>
                  <a:pt x="932408" y="47244"/>
                </a:lnTo>
                <a:lnTo>
                  <a:pt x="935443" y="50292"/>
                </a:lnTo>
                <a:lnTo>
                  <a:pt x="938593" y="53340"/>
                </a:lnTo>
                <a:lnTo>
                  <a:pt x="940117" y="54864"/>
                </a:lnTo>
                <a:lnTo>
                  <a:pt x="953833" y="36576"/>
                </a:lnTo>
                <a:lnTo>
                  <a:pt x="957300" y="42278"/>
                </a:lnTo>
                <a:lnTo>
                  <a:pt x="961072" y="47815"/>
                </a:lnTo>
                <a:lnTo>
                  <a:pt x="965403" y="53086"/>
                </a:lnTo>
                <a:lnTo>
                  <a:pt x="970597" y="57912"/>
                </a:lnTo>
                <a:lnTo>
                  <a:pt x="961161" y="64274"/>
                </a:lnTo>
                <a:lnTo>
                  <a:pt x="951153" y="69621"/>
                </a:lnTo>
                <a:lnTo>
                  <a:pt x="940549" y="74079"/>
                </a:lnTo>
                <a:lnTo>
                  <a:pt x="929347" y="77812"/>
                </a:lnTo>
                <a:lnTo>
                  <a:pt x="930871" y="80860"/>
                </a:lnTo>
                <a:lnTo>
                  <a:pt x="932408" y="85432"/>
                </a:lnTo>
                <a:lnTo>
                  <a:pt x="933919" y="88480"/>
                </a:lnTo>
                <a:lnTo>
                  <a:pt x="947115" y="82778"/>
                </a:lnTo>
                <a:lnTo>
                  <a:pt x="959154" y="77050"/>
                </a:lnTo>
                <a:lnTo>
                  <a:pt x="970013" y="71335"/>
                </a:lnTo>
                <a:lnTo>
                  <a:pt x="979741" y="65620"/>
                </a:lnTo>
                <a:lnTo>
                  <a:pt x="990041" y="71056"/>
                </a:lnTo>
                <a:lnTo>
                  <a:pt x="1000353" y="75907"/>
                </a:lnTo>
                <a:lnTo>
                  <a:pt x="1010666" y="80200"/>
                </a:lnTo>
                <a:lnTo>
                  <a:pt x="1020978" y="83908"/>
                </a:lnTo>
                <a:lnTo>
                  <a:pt x="1022502" y="80860"/>
                </a:lnTo>
                <a:lnTo>
                  <a:pt x="1025550" y="71716"/>
                </a:lnTo>
                <a:close/>
              </a:path>
              <a:path w="1073150" h="143510">
                <a:moveTo>
                  <a:pt x="1072896" y="117436"/>
                </a:moveTo>
                <a:lnTo>
                  <a:pt x="1071816" y="114388"/>
                </a:lnTo>
                <a:lnTo>
                  <a:pt x="1071283" y="112864"/>
                </a:lnTo>
                <a:lnTo>
                  <a:pt x="1068222" y="108292"/>
                </a:lnTo>
                <a:lnTo>
                  <a:pt x="1065174" y="105244"/>
                </a:lnTo>
                <a:lnTo>
                  <a:pt x="1063650" y="104736"/>
                </a:lnTo>
                <a:lnTo>
                  <a:pt x="1063650" y="120484"/>
                </a:lnTo>
                <a:lnTo>
                  <a:pt x="1063650" y="125056"/>
                </a:lnTo>
                <a:lnTo>
                  <a:pt x="1059078" y="129628"/>
                </a:lnTo>
                <a:lnTo>
                  <a:pt x="1051458" y="129628"/>
                </a:lnTo>
                <a:lnTo>
                  <a:pt x="1048410" y="126580"/>
                </a:lnTo>
                <a:lnTo>
                  <a:pt x="1048410" y="117436"/>
                </a:lnTo>
                <a:lnTo>
                  <a:pt x="1051458" y="114388"/>
                </a:lnTo>
                <a:lnTo>
                  <a:pt x="1059078" y="114388"/>
                </a:lnTo>
                <a:lnTo>
                  <a:pt x="1062139" y="117436"/>
                </a:lnTo>
                <a:lnTo>
                  <a:pt x="1063650" y="120484"/>
                </a:lnTo>
                <a:lnTo>
                  <a:pt x="1063650" y="104736"/>
                </a:lnTo>
                <a:lnTo>
                  <a:pt x="1060602" y="103720"/>
                </a:lnTo>
                <a:lnTo>
                  <a:pt x="1051458" y="103720"/>
                </a:lnTo>
                <a:lnTo>
                  <a:pt x="1046899" y="105244"/>
                </a:lnTo>
                <a:lnTo>
                  <a:pt x="1042327" y="108292"/>
                </a:lnTo>
                <a:lnTo>
                  <a:pt x="1039266" y="112864"/>
                </a:lnTo>
                <a:lnTo>
                  <a:pt x="1037755" y="115912"/>
                </a:lnTo>
                <a:lnTo>
                  <a:pt x="1037755" y="126580"/>
                </a:lnTo>
                <a:lnTo>
                  <a:pt x="1039266" y="131152"/>
                </a:lnTo>
                <a:lnTo>
                  <a:pt x="1046899" y="138772"/>
                </a:lnTo>
                <a:lnTo>
                  <a:pt x="1049934" y="140296"/>
                </a:lnTo>
                <a:lnTo>
                  <a:pt x="1060602" y="140296"/>
                </a:lnTo>
                <a:lnTo>
                  <a:pt x="1065174" y="138772"/>
                </a:lnTo>
                <a:lnTo>
                  <a:pt x="1068222" y="135724"/>
                </a:lnTo>
                <a:lnTo>
                  <a:pt x="1071283" y="131152"/>
                </a:lnTo>
                <a:lnTo>
                  <a:pt x="1071816" y="129628"/>
                </a:lnTo>
                <a:lnTo>
                  <a:pt x="1072896" y="126580"/>
                </a:lnTo>
                <a:lnTo>
                  <a:pt x="1072896" y="11743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02700" y="1735556"/>
            <a:ext cx="1216329" cy="1433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24389" y="1735556"/>
            <a:ext cx="2252560" cy="14334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180772" y="1735556"/>
            <a:ext cx="143446" cy="14182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21498" y="1956727"/>
            <a:ext cx="141922" cy="14192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7997" y="1956727"/>
            <a:ext cx="404431" cy="14344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063203" y="1955203"/>
            <a:ext cx="1510855" cy="14497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76370" y="1956727"/>
            <a:ext cx="1223949" cy="14344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004053" y="1955203"/>
            <a:ext cx="1614677" cy="14497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21498" y="2177986"/>
            <a:ext cx="1515427" cy="143357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2939795" y="2177986"/>
            <a:ext cx="1516380" cy="143510"/>
            <a:chOff x="2939795" y="2177986"/>
            <a:chExt cx="1516380" cy="143510"/>
          </a:xfrm>
        </p:grpSpPr>
        <p:sp>
          <p:nvSpPr>
            <p:cNvPr id="39" name="object 39"/>
            <p:cNvSpPr/>
            <p:nvPr/>
          </p:nvSpPr>
          <p:spPr>
            <a:xfrm>
              <a:off x="2939795" y="2235708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80" h="15239">
                  <a:moveTo>
                    <a:pt x="14478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80" y="1524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091815" y="2177986"/>
              <a:ext cx="1016635" cy="143510"/>
            </a:xfrm>
            <a:custGeom>
              <a:avLst/>
              <a:gdLst/>
              <a:ahLst/>
              <a:cxnLst/>
              <a:rect l="l" t="t" r="r" b="b"/>
              <a:pathLst>
                <a:path w="1016635" h="143510">
                  <a:moveTo>
                    <a:pt x="119062" y="99161"/>
                  </a:moveTo>
                  <a:lnTo>
                    <a:pt x="106768" y="99161"/>
                  </a:lnTo>
                  <a:lnTo>
                    <a:pt x="106768" y="108305"/>
                  </a:lnTo>
                  <a:lnTo>
                    <a:pt x="119062" y="108305"/>
                  </a:lnTo>
                  <a:lnTo>
                    <a:pt x="119062" y="99161"/>
                  </a:lnTo>
                  <a:close/>
                </a:path>
                <a:path w="1016635" h="143510">
                  <a:moveTo>
                    <a:pt x="119062" y="10096"/>
                  </a:moveTo>
                  <a:lnTo>
                    <a:pt x="106768" y="10096"/>
                  </a:lnTo>
                  <a:lnTo>
                    <a:pt x="106768" y="21526"/>
                  </a:lnTo>
                  <a:lnTo>
                    <a:pt x="106768" y="48196"/>
                  </a:lnTo>
                  <a:lnTo>
                    <a:pt x="28956" y="48196"/>
                  </a:lnTo>
                  <a:lnTo>
                    <a:pt x="28956" y="21526"/>
                  </a:lnTo>
                  <a:lnTo>
                    <a:pt x="106768" y="21526"/>
                  </a:lnTo>
                  <a:lnTo>
                    <a:pt x="106768" y="10096"/>
                  </a:lnTo>
                  <a:lnTo>
                    <a:pt x="16764" y="10096"/>
                  </a:lnTo>
                  <a:lnTo>
                    <a:pt x="16764" y="21526"/>
                  </a:lnTo>
                  <a:lnTo>
                    <a:pt x="16764" y="48196"/>
                  </a:lnTo>
                  <a:lnTo>
                    <a:pt x="16764" y="59626"/>
                  </a:lnTo>
                  <a:lnTo>
                    <a:pt x="16764" y="88836"/>
                  </a:lnTo>
                  <a:lnTo>
                    <a:pt x="16764" y="98996"/>
                  </a:lnTo>
                  <a:lnTo>
                    <a:pt x="16764" y="107886"/>
                  </a:lnTo>
                  <a:lnTo>
                    <a:pt x="28956" y="107886"/>
                  </a:lnTo>
                  <a:lnTo>
                    <a:pt x="28956" y="98996"/>
                  </a:lnTo>
                  <a:lnTo>
                    <a:pt x="119062" y="98996"/>
                  </a:lnTo>
                  <a:lnTo>
                    <a:pt x="119062" y="88836"/>
                  </a:lnTo>
                  <a:lnTo>
                    <a:pt x="28956" y="88836"/>
                  </a:lnTo>
                  <a:lnTo>
                    <a:pt x="28956" y="59626"/>
                  </a:lnTo>
                  <a:lnTo>
                    <a:pt x="106768" y="59626"/>
                  </a:lnTo>
                  <a:lnTo>
                    <a:pt x="106768" y="88493"/>
                  </a:lnTo>
                  <a:lnTo>
                    <a:pt x="119062" y="88493"/>
                  </a:lnTo>
                  <a:lnTo>
                    <a:pt x="119062" y="21336"/>
                  </a:lnTo>
                  <a:lnTo>
                    <a:pt x="119062" y="10096"/>
                  </a:lnTo>
                  <a:close/>
                </a:path>
                <a:path w="1016635" h="143510">
                  <a:moveTo>
                    <a:pt x="137350" y="123545"/>
                  </a:moveTo>
                  <a:lnTo>
                    <a:pt x="0" y="123545"/>
                  </a:lnTo>
                  <a:lnTo>
                    <a:pt x="0" y="134213"/>
                  </a:lnTo>
                  <a:lnTo>
                    <a:pt x="137350" y="134213"/>
                  </a:lnTo>
                  <a:lnTo>
                    <a:pt x="137350" y="123545"/>
                  </a:lnTo>
                  <a:close/>
                </a:path>
                <a:path w="1016635" h="143510">
                  <a:moveTo>
                    <a:pt x="267081" y="19812"/>
                  </a:moveTo>
                  <a:lnTo>
                    <a:pt x="261073" y="15252"/>
                  </a:lnTo>
                  <a:lnTo>
                    <a:pt x="254495" y="10668"/>
                  </a:lnTo>
                  <a:lnTo>
                    <a:pt x="247319" y="6096"/>
                  </a:lnTo>
                  <a:lnTo>
                    <a:pt x="239560" y="1524"/>
                  </a:lnTo>
                  <a:lnTo>
                    <a:pt x="233451" y="10668"/>
                  </a:lnTo>
                  <a:lnTo>
                    <a:pt x="240296" y="15265"/>
                  </a:lnTo>
                  <a:lnTo>
                    <a:pt x="247027" y="20002"/>
                  </a:lnTo>
                  <a:lnTo>
                    <a:pt x="253466" y="25031"/>
                  </a:lnTo>
                  <a:lnTo>
                    <a:pt x="259461" y="30480"/>
                  </a:lnTo>
                  <a:lnTo>
                    <a:pt x="267081" y="19812"/>
                  </a:lnTo>
                  <a:close/>
                </a:path>
                <a:path w="1016635" h="143510">
                  <a:moveTo>
                    <a:pt x="286893" y="129641"/>
                  </a:moveTo>
                  <a:lnTo>
                    <a:pt x="273723" y="126809"/>
                  </a:lnTo>
                  <a:lnTo>
                    <a:pt x="261543" y="122974"/>
                  </a:lnTo>
                  <a:lnTo>
                    <a:pt x="251866" y="118973"/>
                  </a:lnTo>
                  <a:lnTo>
                    <a:pt x="250202" y="118287"/>
                  </a:lnTo>
                  <a:lnTo>
                    <a:pt x="239560" y="112877"/>
                  </a:lnTo>
                  <a:lnTo>
                    <a:pt x="247230" y="105257"/>
                  </a:lnTo>
                  <a:lnTo>
                    <a:pt x="249059" y="103454"/>
                  </a:lnTo>
                  <a:lnTo>
                    <a:pt x="256971" y="93433"/>
                  </a:lnTo>
                  <a:lnTo>
                    <a:pt x="263436" y="82842"/>
                  </a:lnTo>
                  <a:lnTo>
                    <a:pt x="268605" y="71628"/>
                  </a:lnTo>
                  <a:lnTo>
                    <a:pt x="268605" y="60960"/>
                  </a:lnTo>
                  <a:lnTo>
                    <a:pt x="256413" y="60960"/>
                  </a:lnTo>
                  <a:lnTo>
                    <a:pt x="256413" y="71628"/>
                  </a:lnTo>
                  <a:lnTo>
                    <a:pt x="251485" y="80784"/>
                  </a:lnTo>
                  <a:lnTo>
                    <a:pt x="245694" y="89623"/>
                  </a:lnTo>
                  <a:lnTo>
                    <a:pt x="238747" y="97878"/>
                  </a:lnTo>
                  <a:lnTo>
                    <a:pt x="230390" y="105257"/>
                  </a:lnTo>
                  <a:lnTo>
                    <a:pt x="221208" y="98094"/>
                  </a:lnTo>
                  <a:lnTo>
                    <a:pt x="214020" y="90195"/>
                  </a:lnTo>
                  <a:lnTo>
                    <a:pt x="208546" y="81432"/>
                  </a:lnTo>
                  <a:lnTo>
                    <a:pt x="204495" y="71628"/>
                  </a:lnTo>
                  <a:lnTo>
                    <a:pt x="256413" y="71628"/>
                  </a:lnTo>
                  <a:lnTo>
                    <a:pt x="256413" y="60960"/>
                  </a:lnTo>
                  <a:lnTo>
                    <a:pt x="196875" y="60960"/>
                  </a:lnTo>
                  <a:lnTo>
                    <a:pt x="199923" y="56388"/>
                  </a:lnTo>
                  <a:lnTo>
                    <a:pt x="201460" y="50292"/>
                  </a:lnTo>
                  <a:lnTo>
                    <a:pt x="202971" y="42672"/>
                  </a:lnTo>
                  <a:lnTo>
                    <a:pt x="285369" y="42672"/>
                  </a:lnTo>
                  <a:lnTo>
                    <a:pt x="285369" y="33528"/>
                  </a:lnTo>
                  <a:lnTo>
                    <a:pt x="206019" y="33528"/>
                  </a:lnTo>
                  <a:lnTo>
                    <a:pt x="207391" y="25527"/>
                  </a:lnTo>
                  <a:lnTo>
                    <a:pt x="210731" y="9525"/>
                  </a:lnTo>
                  <a:lnTo>
                    <a:pt x="212115" y="1524"/>
                  </a:lnTo>
                  <a:lnTo>
                    <a:pt x="199923" y="0"/>
                  </a:lnTo>
                  <a:lnTo>
                    <a:pt x="198539" y="8890"/>
                  </a:lnTo>
                  <a:lnTo>
                    <a:pt x="196215" y="20574"/>
                  </a:lnTo>
                  <a:lnTo>
                    <a:pt x="195199" y="25527"/>
                  </a:lnTo>
                  <a:lnTo>
                    <a:pt x="193827" y="33528"/>
                  </a:lnTo>
                  <a:lnTo>
                    <a:pt x="163258" y="33528"/>
                  </a:lnTo>
                  <a:lnTo>
                    <a:pt x="165557" y="26911"/>
                  </a:lnTo>
                  <a:lnTo>
                    <a:pt x="168021" y="20574"/>
                  </a:lnTo>
                  <a:lnTo>
                    <a:pt x="170751" y="14249"/>
                  </a:lnTo>
                  <a:lnTo>
                    <a:pt x="173913" y="7620"/>
                  </a:lnTo>
                  <a:lnTo>
                    <a:pt x="161734" y="4572"/>
                  </a:lnTo>
                  <a:lnTo>
                    <a:pt x="159207" y="11442"/>
                  </a:lnTo>
                  <a:lnTo>
                    <a:pt x="153581" y="25146"/>
                  </a:lnTo>
                  <a:lnTo>
                    <a:pt x="151066" y="32004"/>
                  </a:lnTo>
                  <a:lnTo>
                    <a:pt x="151066" y="42672"/>
                  </a:lnTo>
                  <a:lnTo>
                    <a:pt x="190792" y="42672"/>
                  </a:lnTo>
                  <a:lnTo>
                    <a:pt x="181889" y="68440"/>
                  </a:lnTo>
                  <a:lnTo>
                    <a:pt x="171107" y="90919"/>
                  </a:lnTo>
                  <a:lnTo>
                    <a:pt x="158343" y="110274"/>
                  </a:lnTo>
                  <a:lnTo>
                    <a:pt x="143446" y="126593"/>
                  </a:lnTo>
                  <a:lnTo>
                    <a:pt x="144970" y="129641"/>
                  </a:lnTo>
                  <a:lnTo>
                    <a:pt x="185242" y="90195"/>
                  </a:lnTo>
                  <a:lnTo>
                    <a:pt x="193827" y="71628"/>
                  </a:lnTo>
                  <a:lnTo>
                    <a:pt x="198107" y="83693"/>
                  </a:lnTo>
                  <a:lnTo>
                    <a:pt x="204114" y="94576"/>
                  </a:lnTo>
                  <a:lnTo>
                    <a:pt x="211823" y="104305"/>
                  </a:lnTo>
                  <a:lnTo>
                    <a:pt x="221259" y="112877"/>
                  </a:lnTo>
                  <a:lnTo>
                    <a:pt x="210997" y="117449"/>
                  </a:lnTo>
                  <a:lnTo>
                    <a:pt x="198577" y="122021"/>
                  </a:lnTo>
                  <a:lnTo>
                    <a:pt x="184150" y="126593"/>
                  </a:lnTo>
                  <a:lnTo>
                    <a:pt x="167830" y="131165"/>
                  </a:lnTo>
                  <a:lnTo>
                    <a:pt x="170865" y="135737"/>
                  </a:lnTo>
                  <a:lnTo>
                    <a:pt x="176974" y="141833"/>
                  </a:lnTo>
                  <a:lnTo>
                    <a:pt x="193294" y="136982"/>
                  </a:lnTo>
                  <a:lnTo>
                    <a:pt x="207721" y="131546"/>
                  </a:lnTo>
                  <a:lnTo>
                    <a:pt x="220141" y="125552"/>
                  </a:lnTo>
                  <a:lnTo>
                    <a:pt x="230390" y="118973"/>
                  </a:lnTo>
                  <a:lnTo>
                    <a:pt x="241884" y="126199"/>
                  </a:lnTo>
                  <a:lnTo>
                    <a:pt x="253352" y="132118"/>
                  </a:lnTo>
                  <a:lnTo>
                    <a:pt x="264782" y="137198"/>
                  </a:lnTo>
                  <a:lnTo>
                    <a:pt x="276225" y="141833"/>
                  </a:lnTo>
                  <a:lnTo>
                    <a:pt x="279273" y="138785"/>
                  </a:lnTo>
                  <a:lnTo>
                    <a:pt x="282321" y="134213"/>
                  </a:lnTo>
                  <a:lnTo>
                    <a:pt x="286893" y="129641"/>
                  </a:lnTo>
                  <a:close/>
                </a:path>
                <a:path w="1016635" h="143510">
                  <a:moveTo>
                    <a:pt x="431863" y="21336"/>
                  </a:moveTo>
                  <a:lnTo>
                    <a:pt x="352513" y="21336"/>
                  </a:lnTo>
                  <a:lnTo>
                    <a:pt x="355561" y="15240"/>
                  </a:lnTo>
                  <a:lnTo>
                    <a:pt x="357098" y="9144"/>
                  </a:lnTo>
                  <a:lnTo>
                    <a:pt x="360133" y="4572"/>
                  </a:lnTo>
                  <a:lnTo>
                    <a:pt x="347954" y="0"/>
                  </a:lnTo>
                  <a:lnTo>
                    <a:pt x="346430" y="6096"/>
                  </a:lnTo>
                  <a:lnTo>
                    <a:pt x="343369" y="13716"/>
                  </a:lnTo>
                  <a:lnTo>
                    <a:pt x="338810" y="21336"/>
                  </a:lnTo>
                  <a:lnTo>
                    <a:pt x="292989" y="21336"/>
                  </a:lnTo>
                  <a:lnTo>
                    <a:pt x="292989" y="30480"/>
                  </a:lnTo>
                  <a:lnTo>
                    <a:pt x="334225" y="30480"/>
                  </a:lnTo>
                  <a:lnTo>
                    <a:pt x="325399" y="46202"/>
                  </a:lnTo>
                  <a:lnTo>
                    <a:pt x="315125" y="61353"/>
                  </a:lnTo>
                  <a:lnTo>
                    <a:pt x="303707" y="75958"/>
                  </a:lnTo>
                  <a:lnTo>
                    <a:pt x="291465" y="90017"/>
                  </a:lnTo>
                  <a:lnTo>
                    <a:pt x="294513" y="93065"/>
                  </a:lnTo>
                  <a:lnTo>
                    <a:pt x="296037" y="96113"/>
                  </a:lnTo>
                  <a:lnTo>
                    <a:pt x="299085" y="99161"/>
                  </a:lnTo>
                  <a:lnTo>
                    <a:pt x="304558" y="93205"/>
                  </a:lnTo>
                  <a:lnTo>
                    <a:pt x="314985" y="80645"/>
                  </a:lnTo>
                  <a:lnTo>
                    <a:pt x="320522" y="74676"/>
                  </a:lnTo>
                  <a:lnTo>
                    <a:pt x="320522" y="131165"/>
                  </a:lnTo>
                  <a:lnTo>
                    <a:pt x="331177" y="131165"/>
                  </a:lnTo>
                  <a:lnTo>
                    <a:pt x="331177" y="70104"/>
                  </a:lnTo>
                  <a:lnTo>
                    <a:pt x="363181" y="70104"/>
                  </a:lnTo>
                  <a:lnTo>
                    <a:pt x="363181" y="141833"/>
                  </a:lnTo>
                  <a:lnTo>
                    <a:pt x="375386" y="141833"/>
                  </a:lnTo>
                  <a:lnTo>
                    <a:pt x="375386" y="70104"/>
                  </a:lnTo>
                  <a:lnTo>
                    <a:pt x="407479" y="70104"/>
                  </a:lnTo>
                  <a:lnTo>
                    <a:pt x="407479" y="112877"/>
                  </a:lnTo>
                  <a:lnTo>
                    <a:pt x="404431" y="115925"/>
                  </a:lnTo>
                  <a:lnTo>
                    <a:pt x="381571" y="115925"/>
                  </a:lnTo>
                  <a:lnTo>
                    <a:pt x="381571" y="120497"/>
                  </a:lnTo>
                  <a:lnTo>
                    <a:pt x="383095" y="123545"/>
                  </a:lnTo>
                  <a:lnTo>
                    <a:pt x="383095" y="126593"/>
                  </a:lnTo>
                  <a:lnTo>
                    <a:pt x="415099" y="126593"/>
                  </a:lnTo>
                  <a:lnTo>
                    <a:pt x="419671" y="122021"/>
                  </a:lnTo>
                  <a:lnTo>
                    <a:pt x="419671" y="60960"/>
                  </a:lnTo>
                  <a:lnTo>
                    <a:pt x="375386" y="60960"/>
                  </a:lnTo>
                  <a:lnTo>
                    <a:pt x="375386" y="38100"/>
                  </a:lnTo>
                  <a:lnTo>
                    <a:pt x="363181" y="38100"/>
                  </a:lnTo>
                  <a:lnTo>
                    <a:pt x="363181" y="60960"/>
                  </a:lnTo>
                  <a:lnTo>
                    <a:pt x="329666" y="60960"/>
                  </a:lnTo>
                  <a:lnTo>
                    <a:pt x="342722" y="38252"/>
                  </a:lnTo>
                  <a:lnTo>
                    <a:pt x="346430" y="30480"/>
                  </a:lnTo>
                  <a:lnTo>
                    <a:pt x="431863" y="30480"/>
                  </a:lnTo>
                  <a:lnTo>
                    <a:pt x="431863" y="21336"/>
                  </a:lnTo>
                  <a:close/>
                </a:path>
                <a:path w="1016635" h="143510">
                  <a:moveTo>
                    <a:pt x="463956" y="94589"/>
                  </a:moveTo>
                  <a:lnTo>
                    <a:pt x="454812" y="90017"/>
                  </a:lnTo>
                  <a:lnTo>
                    <a:pt x="451218" y="99161"/>
                  </a:lnTo>
                  <a:lnTo>
                    <a:pt x="447713" y="107162"/>
                  </a:lnTo>
                  <a:lnTo>
                    <a:pt x="443801" y="114884"/>
                  </a:lnTo>
                  <a:lnTo>
                    <a:pt x="439483" y="122021"/>
                  </a:lnTo>
                  <a:lnTo>
                    <a:pt x="445579" y="125069"/>
                  </a:lnTo>
                  <a:lnTo>
                    <a:pt x="448729" y="126593"/>
                  </a:lnTo>
                  <a:lnTo>
                    <a:pt x="453021" y="119456"/>
                  </a:lnTo>
                  <a:lnTo>
                    <a:pt x="456907" y="111734"/>
                  </a:lnTo>
                  <a:lnTo>
                    <a:pt x="460540" y="103339"/>
                  </a:lnTo>
                  <a:lnTo>
                    <a:pt x="463956" y="94589"/>
                  </a:lnTo>
                  <a:close/>
                </a:path>
                <a:path w="1016635" h="143510">
                  <a:moveTo>
                    <a:pt x="485305" y="15240"/>
                  </a:moveTo>
                  <a:lnTo>
                    <a:pt x="482244" y="9144"/>
                  </a:lnTo>
                  <a:lnTo>
                    <a:pt x="476161" y="0"/>
                  </a:lnTo>
                  <a:lnTo>
                    <a:pt x="467017" y="4572"/>
                  </a:lnTo>
                  <a:lnTo>
                    <a:pt x="470052" y="9144"/>
                  </a:lnTo>
                  <a:lnTo>
                    <a:pt x="473100" y="15240"/>
                  </a:lnTo>
                  <a:lnTo>
                    <a:pt x="476161" y="19812"/>
                  </a:lnTo>
                  <a:lnTo>
                    <a:pt x="485305" y="15240"/>
                  </a:lnTo>
                  <a:close/>
                </a:path>
                <a:path w="1016635" h="143510">
                  <a:moveTo>
                    <a:pt x="505117" y="42672"/>
                  </a:moveTo>
                  <a:lnTo>
                    <a:pt x="495973" y="42672"/>
                  </a:lnTo>
                  <a:lnTo>
                    <a:pt x="495973" y="51816"/>
                  </a:lnTo>
                  <a:lnTo>
                    <a:pt x="495973" y="73152"/>
                  </a:lnTo>
                  <a:lnTo>
                    <a:pt x="459384" y="73152"/>
                  </a:lnTo>
                  <a:lnTo>
                    <a:pt x="459384" y="51816"/>
                  </a:lnTo>
                  <a:lnTo>
                    <a:pt x="495973" y="51816"/>
                  </a:lnTo>
                  <a:lnTo>
                    <a:pt x="495973" y="42672"/>
                  </a:lnTo>
                  <a:lnTo>
                    <a:pt x="448729" y="42672"/>
                  </a:lnTo>
                  <a:lnTo>
                    <a:pt x="448729" y="85445"/>
                  </a:lnTo>
                  <a:lnTo>
                    <a:pt x="459384" y="85445"/>
                  </a:lnTo>
                  <a:lnTo>
                    <a:pt x="459384" y="82296"/>
                  </a:lnTo>
                  <a:lnTo>
                    <a:pt x="471576" y="82296"/>
                  </a:lnTo>
                  <a:lnTo>
                    <a:pt x="471576" y="126593"/>
                  </a:lnTo>
                  <a:lnTo>
                    <a:pt x="470052" y="129641"/>
                  </a:lnTo>
                  <a:lnTo>
                    <a:pt x="460908" y="129641"/>
                  </a:lnTo>
                  <a:lnTo>
                    <a:pt x="456349" y="128117"/>
                  </a:lnTo>
                  <a:lnTo>
                    <a:pt x="453288" y="128117"/>
                  </a:lnTo>
                  <a:lnTo>
                    <a:pt x="453288" y="131165"/>
                  </a:lnTo>
                  <a:lnTo>
                    <a:pt x="454812" y="135737"/>
                  </a:lnTo>
                  <a:lnTo>
                    <a:pt x="454812" y="138785"/>
                  </a:lnTo>
                  <a:lnTo>
                    <a:pt x="477685" y="138785"/>
                  </a:lnTo>
                  <a:lnTo>
                    <a:pt x="482244" y="134213"/>
                  </a:lnTo>
                  <a:lnTo>
                    <a:pt x="482244" y="129641"/>
                  </a:lnTo>
                  <a:lnTo>
                    <a:pt x="482244" y="82296"/>
                  </a:lnTo>
                  <a:lnTo>
                    <a:pt x="495973" y="82296"/>
                  </a:lnTo>
                  <a:lnTo>
                    <a:pt x="495973" y="85445"/>
                  </a:lnTo>
                  <a:lnTo>
                    <a:pt x="505117" y="85445"/>
                  </a:lnTo>
                  <a:lnTo>
                    <a:pt x="505117" y="82296"/>
                  </a:lnTo>
                  <a:lnTo>
                    <a:pt x="505117" y="73152"/>
                  </a:lnTo>
                  <a:lnTo>
                    <a:pt x="505117" y="51816"/>
                  </a:lnTo>
                  <a:lnTo>
                    <a:pt x="505117" y="42672"/>
                  </a:lnTo>
                  <a:close/>
                </a:path>
                <a:path w="1016635" h="143510">
                  <a:moveTo>
                    <a:pt x="508152" y="108305"/>
                  </a:moveTo>
                  <a:lnTo>
                    <a:pt x="505117" y="102209"/>
                  </a:lnTo>
                  <a:lnTo>
                    <a:pt x="500532" y="96113"/>
                  </a:lnTo>
                  <a:lnTo>
                    <a:pt x="494449" y="88493"/>
                  </a:lnTo>
                  <a:lnTo>
                    <a:pt x="486829" y="93065"/>
                  </a:lnTo>
                  <a:lnTo>
                    <a:pt x="495973" y="108305"/>
                  </a:lnTo>
                  <a:lnTo>
                    <a:pt x="499008" y="114401"/>
                  </a:lnTo>
                  <a:lnTo>
                    <a:pt x="508152" y="108305"/>
                  </a:lnTo>
                  <a:close/>
                </a:path>
                <a:path w="1016635" h="143510">
                  <a:moveTo>
                    <a:pt x="514261" y="19812"/>
                  </a:moveTo>
                  <a:lnTo>
                    <a:pt x="476161" y="19812"/>
                  </a:lnTo>
                  <a:lnTo>
                    <a:pt x="439483" y="19812"/>
                  </a:lnTo>
                  <a:lnTo>
                    <a:pt x="439483" y="28956"/>
                  </a:lnTo>
                  <a:lnTo>
                    <a:pt x="514261" y="28956"/>
                  </a:lnTo>
                  <a:lnTo>
                    <a:pt x="514261" y="19812"/>
                  </a:lnTo>
                  <a:close/>
                </a:path>
                <a:path w="1016635" h="143510">
                  <a:moveTo>
                    <a:pt x="572262" y="24384"/>
                  </a:moveTo>
                  <a:lnTo>
                    <a:pt x="566534" y="20053"/>
                  </a:lnTo>
                  <a:lnTo>
                    <a:pt x="555104" y="11963"/>
                  </a:lnTo>
                  <a:lnTo>
                    <a:pt x="549402" y="7620"/>
                  </a:lnTo>
                  <a:lnTo>
                    <a:pt x="543306" y="15240"/>
                  </a:lnTo>
                  <a:lnTo>
                    <a:pt x="555688" y="25527"/>
                  </a:lnTo>
                  <a:lnTo>
                    <a:pt x="560654" y="29819"/>
                  </a:lnTo>
                  <a:lnTo>
                    <a:pt x="564642" y="33528"/>
                  </a:lnTo>
                  <a:lnTo>
                    <a:pt x="572262" y="24384"/>
                  </a:lnTo>
                  <a:close/>
                </a:path>
                <a:path w="1016635" h="143510">
                  <a:moveTo>
                    <a:pt x="581406" y="100685"/>
                  </a:moveTo>
                  <a:lnTo>
                    <a:pt x="576834" y="99161"/>
                  </a:lnTo>
                  <a:lnTo>
                    <a:pt x="570738" y="97637"/>
                  </a:lnTo>
                  <a:lnTo>
                    <a:pt x="570738" y="105257"/>
                  </a:lnTo>
                  <a:lnTo>
                    <a:pt x="569214" y="112877"/>
                  </a:lnTo>
                  <a:lnTo>
                    <a:pt x="569087" y="119456"/>
                  </a:lnTo>
                  <a:lnTo>
                    <a:pt x="567690" y="125069"/>
                  </a:lnTo>
                  <a:lnTo>
                    <a:pt x="566166" y="128117"/>
                  </a:lnTo>
                  <a:lnTo>
                    <a:pt x="552450" y="128117"/>
                  </a:lnTo>
                  <a:lnTo>
                    <a:pt x="550926" y="125069"/>
                  </a:lnTo>
                  <a:lnTo>
                    <a:pt x="550926" y="51816"/>
                  </a:lnTo>
                  <a:lnTo>
                    <a:pt x="576834" y="51816"/>
                  </a:lnTo>
                  <a:lnTo>
                    <a:pt x="576834" y="41148"/>
                  </a:lnTo>
                  <a:lnTo>
                    <a:pt x="535686" y="41148"/>
                  </a:lnTo>
                  <a:lnTo>
                    <a:pt x="535686" y="0"/>
                  </a:lnTo>
                  <a:lnTo>
                    <a:pt x="525018" y="0"/>
                  </a:lnTo>
                  <a:lnTo>
                    <a:pt x="525018" y="41148"/>
                  </a:lnTo>
                  <a:lnTo>
                    <a:pt x="509676" y="41148"/>
                  </a:lnTo>
                  <a:lnTo>
                    <a:pt x="509676" y="51816"/>
                  </a:lnTo>
                  <a:lnTo>
                    <a:pt x="523494" y="51816"/>
                  </a:lnTo>
                  <a:lnTo>
                    <a:pt x="521741" y="75882"/>
                  </a:lnTo>
                  <a:lnTo>
                    <a:pt x="516394" y="97637"/>
                  </a:lnTo>
                  <a:lnTo>
                    <a:pt x="507339" y="117068"/>
                  </a:lnTo>
                  <a:lnTo>
                    <a:pt x="494449" y="134213"/>
                  </a:lnTo>
                  <a:lnTo>
                    <a:pt x="495973" y="137261"/>
                  </a:lnTo>
                  <a:lnTo>
                    <a:pt x="526148" y="103339"/>
                  </a:lnTo>
                  <a:lnTo>
                    <a:pt x="534162" y="51816"/>
                  </a:lnTo>
                  <a:lnTo>
                    <a:pt x="540258" y="51816"/>
                  </a:lnTo>
                  <a:lnTo>
                    <a:pt x="540258" y="132689"/>
                  </a:lnTo>
                  <a:lnTo>
                    <a:pt x="544830" y="137261"/>
                  </a:lnTo>
                  <a:lnTo>
                    <a:pt x="572262" y="137261"/>
                  </a:lnTo>
                  <a:lnTo>
                    <a:pt x="576834" y="132689"/>
                  </a:lnTo>
                  <a:lnTo>
                    <a:pt x="577481" y="128117"/>
                  </a:lnTo>
                  <a:lnTo>
                    <a:pt x="578358" y="122021"/>
                  </a:lnTo>
                  <a:lnTo>
                    <a:pt x="579882" y="117449"/>
                  </a:lnTo>
                  <a:lnTo>
                    <a:pt x="579882" y="109829"/>
                  </a:lnTo>
                  <a:lnTo>
                    <a:pt x="581406" y="100685"/>
                  </a:lnTo>
                  <a:close/>
                </a:path>
                <a:path w="1016635" h="143510">
                  <a:moveTo>
                    <a:pt x="723430" y="82296"/>
                  </a:moveTo>
                  <a:lnTo>
                    <a:pt x="590638" y="82296"/>
                  </a:lnTo>
                  <a:lnTo>
                    <a:pt x="590638" y="93065"/>
                  </a:lnTo>
                  <a:lnTo>
                    <a:pt x="639406" y="93065"/>
                  </a:lnTo>
                  <a:lnTo>
                    <a:pt x="633450" y="100787"/>
                  </a:lnTo>
                  <a:lnTo>
                    <a:pt x="602830" y="128117"/>
                  </a:lnTo>
                  <a:lnTo>
                    <a:pt x="608926" y="140309"/>
                  </a:lnTo>
                  <a:lnTo>
                    <a:pt x="618070" y="137261"/>
                  </a:lnTo>
                  <a:lnTo>
                    <a:pt x="621118" y="137261"/>
                  </a:lnTo>
                  <a:lnTo>
                    <a:pt x="640270" y="135242"/>
                  </a:lnTo>
                  <a:lnTo>
                    <a:pt x="658876" y="133642"/>
                  </a:lnTo>
                  <a:lnTo>
                    <a:pt x="694372" y="131165"/>
                  </a:lnTo>
                  <a:lnTo>
                    <a:pt x="698944" y="135737"/>
                  </a:lnTo>
                  <a:lnTo>
                    <a:pt x="701992" y="140309"/>
                  </a:lnTo>
                  <a:lnTo>
                    <a:pt x="705040" y="143357"/>
                  </a:lnTo>
                  <a:lnTo>
                    <a:pt x="714184" y="135737"/>
                  </a:lnTo>
                  <a:lnTo>
                    <a:pt x="710082" y="131165"/>
                  </a:lnTo>
                  <a:lnTo>
                    <a:pt x="706767" y="127482"/>
                  </a:lnTo>
                  <a:lnTo>
                    <a:pt x="704443" y="125069"/>
                  </a:lnTo>
                  <a:lnTo>
                    <a:pt x="698373" y="118783"/>
                  </a:lnTo>
                  <a:lnTo>
                    <a:pt x="689102" y="109816"/>
                  </a:lnTo>
                  <a:lnTo>
                    <a:pt x="679132" y="100685"/>
                  </a:lnTo>
                  <a:lnTo>
                    <a:pt x="671512" y="108305"/>
                  </a:lnTo>
                  <a:lnTo>
                    <a:pt x="685228" y="122021"/>
                  </a:lnTo>
                  <a:lnTo>
                    <a:pt x="670966" y="122936"/>
                  </a:lnTo>
                  <a:lnTo>
                    <a:pt x="640130" y="124167"/>
                  </a:lnTo>
                  <a:lnTo>
                    <a:pt x="624179" y="125069"/>
                  </a:lnTo>
                  <a:lnTo>
                    <a:pt x="631913" y="117932"/>
                  </a:lnTo>
                  <a:lnTo>
                    <a:pt x="639229" y="110210"/>
                  </a:lnTo>
                  <a:lnTo>
                    <a:pt x="646290" y="101930"/>
                  </a:lnTo>
                  <a:lnTo>
                    <a:pt x="653224" y="93065"/>
                  </a:lnTo>
                  <a:lnTo>
                    <a:pt x="723430" y="93065"/>
                  </a:lnTo>
                  <a:lnTo>
                    <a:pt x="723430" y="82296"/>
                  </a:lnTo>
                  <a:close/>
                </a:path>
                <a:path w="1016635" h="143510">
                  <a:moveTo>
                    <a:pt x="729513" y="54864"/>
                  </a:moveTo>
                  <a:lnTo>
                    <a:pt x="692658" y="34480"/>
                  </a:lnTo>
                  <a:lnTo>
                    <a:pt x="663892" y="6096"/>
                  </a:lnTo>
                  <a:lnTo>
                    <a:pt x="666940" y="1524"/>
                  </a:lnTo>
                  <a:lnTo>
                    <a:pt x="651700" y="1524"/>
                  </a:lnTo>
                  <a:lnTo>
                    <a:pt x="637946" y="18059"/>
                  </a:lnTo>
                  <a:lnTo>
                    <a:pt x="622084" y="33147"/>
                  </a:lnTo>
                  <a:lnTo>
                    <a:pt x="604240" y="46532"/>
                  </a:lnTo>
                  <a:lnTo>
                    <a:pt x="584555" y="57912"/>
                  </a:lnTo>
                  <a:lnTo>
                    <a:pt x="590638" y="64008"/>
                  </a:lnTo>
                  <a:lnTo>
                    <a:pt x="592162" y="68580"/>
                  </a:lnTo>
                  <a:lnTo>
                    <a:pt x="609904" y="57442"/>
                  </a:lnTo>
                  <a:lnTo>
                    <a:pt x="616546" y="52349"/>
                  </a:lnTo>
                  <a:lnTo>
                    <a:pt x="616546" y="62484"/>
                  </a:lnTo>
                  <a:lnTo>
                    <a:pt x="695896" y="62484"/>
                  </a:lnTo>
                  <a:lnTo>
                    <a:pt x="695896" y="51816"/>
                  </a:lnTo>
                  <a:lnTo>
                    <a:pt x="617220" y="51816"/>
                  </a:lnTo>
                  <a:lnTo>
                    <a:pt x="626656" y="44577"/>
                  </a:lnTo>
                  <a:lnTo>
                    <a:pt x="642569" y="30010"/>
                  </a:lnTo>
                  <a:lnTo>
                    <a:pt x="657796" y="13716"/>
                  </a:lnTo>
                  <a:lnTo>
                    <a:pt x="670369" y="29133"/>
                  </a:lnTo>
                  <a:lnTo>
                    <a:pt x="685228" y="43243"/>
                  </a:lnTo>
                  <a:lnTo>
                    <a:pt x="702398" y="55943"/>
                  </a:lnTo>
                  <a:lnTo>
                    <a:pt x="721893" y="67056"/>
                  </a:lnTo>
                  <a:lnTo>
                    <a:pt x="724954" y="62484"/>
                  </a:lnTo>
                  <a:lnTo>
                    <a:pt x="726465" y="57912"/>
                  </a:lnTo>
                  <a:lnTo>
                    <a:pt x="729513" y="54864"/>
                  </a:lnTo>
                  <a:close/>
                </a:path>
                <a:path w="1016635" h="143510">
                  <a:moveTo>
                    <a:pt x="784377" y="30480"/>
                  </a:moveTo>
                  <a:lnTo>
                    <a:pt x="764565" y="30480"/>
                  </a:lnTo>
                  <a:lnTo>
                    <a:pt x="764565" y="1524"/>
                  </a:lnTo>
                  <a:lnTo>
                    <a:pt x="755421" y="1524"/>
                  </a:lnTo>
                  <a:lnTo>
                    <a:pt x="755421" y="30480"/>
                  </a:lnTo>
                  <a:lnTo>
                    <a:pt x="734098" y="30480"/>
                  </a:lnTo>
                  <a:lnTo>
                    <a:pt x="734098" y="39624"/>
                  </a:lnTo>
                  <a:lnTo>
                    <a:pt x="753910" y="39624"/>
                  </a:lnTo>
                  <a:lnTo>
                    <a:pt x="749922" y="53949"/>
                  </a:lnTo>
                  <a:lnTo>
                    <a:pt x="744943" y="67271"/>
                  </a:lnTo>
                  <a:lnTo>
                    <a:pt x="739114" y="79743"/>
                  </a:lnTo>
                  <a:lnTo>
                    <a:pt x="732574" y="91541"/>
                  </a:lnTo>
                  <a:lnTo>
                    <a:pt x="734098" y="94589"/>
                  </a:lnTo>
                  <a:lnTo>
                    <a:pt x="737133" y="103733"/>
                  </a:lnTo>
                  <a:lnTo>
                    <a:pt x="741705" y="95148"/>
                  </a:lnTo>
                  <a:lnTo>
                    <a:pt x="746277" y="85407"/>
                  </a:lnTo>
                  <a:lnTo>
                    <a:pt x="750849" y="74510"/>
                  </a:lnTo>
                  <a:lnTo>
                    <a:pt x="755421" y="62484"/>
                  </a:lnTo>
                  <a:lnTo>
                    <a:pt x="755421" y="141833"/>
                  </a:lnTo>
                  <a:lnTo>
                    <a:pt x="764565" y="141833"/>
                  </a:lnTo>
                  <a:lnTo>
                    <a:pt x="764565" y="62484"/>
                  </a:lnTo>
                  <a:lnTo>
                    <a:pt x="773709" y="74676"/>
                  </a:lnTo>
                  <a:lnTo>
                    <a:pt x="776757" y="80772"/>
                  </a:lnTo>
                  <a:lnTo>
                    <a:pt x="784377" y="74676"/>
                  </a:lnTo>
                  <a:lnTo>
                    <a:pt x="781342" y="68580"/>
                  </a:lnTo>
                  <a:lnTo>
                    <a:pt x="776757" y="62484"/>
                  </a:lnTo>
                  <a:lnTo>
                    <a:pt x="775233" y="60960"/>
                  </a:lnTo>
                  <a:lnTo>
                    <a:pt x="770674" y="56388"/>
                  </a:lnTo>
                  <a:lnTo>
                    <a:pt x="764565" y="60960"/>
                  </a:lnTo>
                  <a:lnTo>
                    <a:pt x="764565" y="39624"/>
                  </a:lnTo>
                  <a:lnTo>
                    <a:pt x="784377" y="39624"/>
                  </a:lnTo>
                  <a:lnTo>
                    <a:pt x="784377" y="30480"/>
                  </a:lnTo>
                  <a:close/>
                </a:path>
                <a:path w="1016635" h="143510">
                  <a:moveTo>
                    <a:pt x="808863" y="114401"/>
                  </a:moveTo>
                  <a:lnTo>
                    <a:pt x="805688" y="103289"/>
                  </a:lnTo>
                  <a:lnTo>
                    <a:pt x="801446" y="86982"/>
                  </a:lnTo>
                  <a:lnTo>
                    <a:pt x="800493" y="83286"/>
                  </a:lnTo>
                  <a:lnTo>
                    <a:pt x="798195" y="74676"/>
                  </a:lnTo>
                  <a:lnTo>
                    <a:pt x="787527" y="77724"/>
                  </a:lnTo>
                  <a:lnTo>
                    <a:pt x="790727" y="87096"/>
                  </a:lnTo>
                  <a:lnTo>
                    <a:pt x="793432" y="96481"/>
                  </a:lnTo>
                  <a:lnTo>
                    <a:pt x="795883" y="106553"/>
                  </a:lnTo>
                  <a:lnTo>
                    <a:pt x="798195" y="117449"/>
                  </a:lnTo>
                  <a:lnTo>
                    <a:pt x="808863" y="114401"/>
                  </a:lnTo>
                  <a:close/>
                </a:path>
                <a:path w="1016635" h="143510">
                  <a:moveTo>
                    <a:pt x="834771" y="109829"/>
                  </a:moveTo>
                  <a:lnTo>
                    <a:pt x="830199" y="89395"/>
                  </a:lnTo>
                  <a:lnTo>
                    <a:pt x="827913" y="79527"/>
                  </a:lnTo>
                  <a:lnTo>
                    <a:pt x="825627" y="70104"/>
                  </a:lnTo>
                  <a:lnTo>
                    <a:pt x="814959" y="71628"/>
                  </a:lnTo>
                  <a:lnTo>
                    <a:pt x="817245" y="81127"/>
                  </a:lnTo>
                  <a:lnTo>
                    <a:pt x="819607" y="91541"/>
                  </a:lnTo>
                  <a:lnTo>
                    <a:pt x="821817" y="101739"/>
                  </a:lnTo>
                  <a:lnTo>
                    <a:pt x="824103" y="112877"/>
                  </a:lnTo>
                  <a:lnTo>
                    <a:pt x="834771" y="109829"/>
                  </a:lnTo>
                  <a:close/>
                </a:path>
                <a:path w="1016635" h="143510">
                  <a:moveTo>
                    <a:pt x="856195" y="54864"/>
                  </a:moveTo>
                  <a:lnTo>
                    <a:pt x="798195" y="54864"/>
                  </a:lnTo>
                  <a:lnTo>
                    <a:pt x="798195" y="64008"/>
                  </a:lnTo>
                  <a:lnTo>
                    <a:pt x="856195" y="64008"/>
                  </a:lnTo>
                  <a:lnTo>
                    <a:pt x="856195" y="54864"/>
                  </a:lnTo>
                  <a:close/>
                </a:path>
                <a:path w="1016635" h="143510">
                  <a:moveTo>
                    <a:pt x="872972" y="125069"/>
                  </a:moveTo>
                  <a:lnTo>
                    <a:pt x="845439" y="125069"/>
                  </a:lnTo>
                  <a:lnTo>
                    <a:pt x="849782" y="115074"/>
                  </a:lnTo>
                  <a:lnTo>
                    <a:pt x="853884" y="103289"/>
                  </a:lnTo>
                  <a:lnTo>
                    <a:pt x="857948" y="89890"/>
                  </a:lnTo>
                  <a:lnTo>
                    <a:pt x="862304" y="74676"/>
                  </a:lnTo>
                  <a:lnTo>
                    <a:pt x="851535" y="71628"/>
                  </a:lnTo>
                  <a:lnTo>
                    <a:pt x="847191" y="87096"/>
                  </a:lnTo>
                  <a:lnTo>
                    <a:pt x="843153" y="101244"/>
                  </a:lnTo>
                  <a:lnTo>
                    <a:pt x="839101" y="113957"/>
                  </a:lnTo>
                  <a:lnTo>
                    <a:pt x="834771" y="125069"/>
                  </a:lnTo>
                  <a:lnTo>
                    <a:pt x="779805" y="125069"/>
                  </a:lnTo>
                  <a:lnTo>
                    <a:pt x="779805" y="135737"/>
                  </a:lnTo>
                  <a:lnTo>
                    <a:pt x="872972" y="135737"/>
                  </a:lnTo>
                  <a:lnTo>
                    <a:pt x="872972" y="125069"/>
                  </a:lnTo>
                  <a:close/>
                </a:path>
                <a:path w="1016635" h="143510">
                  <a:moveTo>
                    <a:pt x="876007" y="50292"/>
                  </a:moveTo>
                  <a:lnTo>
                    <a:pt x="863104" y="40817"/>
                  </a:lnTo>
                  <a:lnTo>
                    <a:pt x="851763" y="30480"/>
                  </a:lnTo>
                  <a:lnTo>
                    <a:pt x="841844" y="19011"/>
                  </a:lnTo>
                  <a:lnTo>
                    <a:pt x="839343" y="15240"/>
                  </a:lnTo>
                  <a:lnTo>
                    <a:pt x="833247" y="6096"/>
                  </a:lnTo>
                  <a:lnTo>
                    <a:pt x="834771" y="3048"/>
                  </a:lnTo>
                  <a:lnTo>
                    <a:pt x="821055" y="3048"/>
                  </a:lnTo>
                  <a:lnTo>
                    <a:pt x="813117" y="17106"/>
                  </a:lnTo>
                  <a:lnTo>
                    <a:pt x="803325" y="29718"/>
                  </a:lnTo>
                  <a:lnTo>
                    <a:pt x="792073" y="41198"/>
                  </a:lnTo>
                  <a:lnTo>
                    <a:pt x="779805" y="51816"/>
                  </a:lnTo>
                  <a:lnTo>
                    <a:pt x="782853" y="54864"/>
                  </a:lnTo>
                  <a:lnTo>
                    <a:pt x="786003" y="57912"/>
                  </a:lnTo>
                  <a:lnTo>
                    <a:pt x="787527" y="60960"/>
                  </a:lnTo>
                  <a:lnTo>
                    <a:pt x="798423" y="51257"/>
                  </a:lnTo>
                  <a:lnTo>
                    <a:pt x="808482" y="40398"/>
                  </a:lnTo>
                  <a:lnTo>
                    <a:pt x="817956" y="28384"/>
                  </a:lnTo>
                  <a:lnTo>
                    <a:pt x="827151" y="15240"/>
                  </a:lnTo>
                  <a:lnTo>
                    <a:pt x="834859" y="27292"/>
                  </a:lnTo>
                  <a:lnTo>
                    <a:pt x="844296" y="38493"/>
                  </a:lnTo>
                  <a:lnTo>
                    <a:pt x="855472" y="49110"/>
                  </a:lnTo>
                  <a:lnTo>
                    <a:pt x="868387" y="59436"/>
                  </a:lnTo>
                  <a:lnTo>
                    <a:pt x="874483" y="53340"/>
                  </a:lnTo>
                  <a:lnTo>
                    <a:pt x="876007" y="50292"/>
                  </a:lnTo>
                  <a:close/>
                </a:path>
                <a:path w="1016635" h="143510">
                  <a:moveTo>
                    <a:pt x="909548" y="88493"/>
                  </a:moveTo>
                  <a:lnTo>
                    <a:pt x="903439" y="85445"/>
                  </a:lnTo>
                  <a:lnTo>
                    <a:pt x="897343" y="82296"/>
                  </a:lnTo>
                  <a:lnTo>
                    <a:pt x="894765" y="96697"/>
                  </a:lnTo>
                  <a:lnTo>
                    <a:pt x="891628" y="110197"/>
                  </a:lnTo>
                  <a:lnTo>
                    <a:pt x="887907" y="123126"/>
                  </a:lnTo>
                  <a:lnTo>
                    <a:pt x="883627" y="135737"/>
                  </a:lnTo>
                  <a:lnTo>
                    <a:pt x="895819" y="140309"/>
                  </a:lnTo>
                  <a:lnTo>
                    <a:pt x="898385" y="130937"/>
                  </a:lnTo>
                  <a:lnTo>
                    <a:pt x="905243" y="104736"/>
                  </a:lnTo>
                  <a:lnTo>
                    <a:pt x="909548" y="88493"/>
                  </a:lnTo>
                  <a:close/>
                </a:path>
                <a:path w="1016635" h="143510">
                  <a:moveTo>
                    <a:pt x="909548" y="60960"/>
                  </a:moveTo>
                  <a:lnTo>
                    <a:pt x="903820" y="55511"/>
                  </a:lnTo>
                  <a:lnTo>
                    <a:pt x="898105" y="50482"/>
                  </a:lnTo>
                  <a:lnTo>
                    <a:pt x="892390" y="45745"/>
                  </a:lnTo>
                  <a:lnTo>
                    <a:pt x="886675" y="41148"/>
                  </a:lnTo>
                  <a:lnTo>
                    <a:pt x="879055" y="48768"/>
                  </a:lnTo>
                  <a:lnTo>
                    <a:pt x="883881" y="52730"/>
                  </a:lnTo>
                  <a:lnTo>
                    <a:pt x="889152" y="57531"/>
                  </a:lnTo>
                  <a:lnTo>
                    <a:pt x="894702" y="62915"/>
                  </a:lnTo>
                  <a:lnTo>
                    <a:pt x="900404" y="68580"/>
                  </a:lnTo>
                  <a:lnTo>
                    <a:pt x="906487" y="62484"/>
                  </a:lnTo>
                  <a:lnTo>
                    <a:pt x="909548" y="60960"/>
                  </a:lnTo>
                  <a:close/>
                </a:path>
                <a:path w="1016635" h="143510">
                  <a:moveTo>
                    <a:pt x="914107" y="24384"/>
                  </a:moveTo>
                  <a:lnTo>
                    <a:pt x="908405" y="18084"/>
                  </a:lnTo>
                  <a:lnTo>
                    <a:pt x="902868" y="12763"/>
                  </a:lnTo>
                  <a:lnTo>
                    <a:pt x="897597" y="8318"/>
                  </a:lnTo>
                  <a:lnTo>
                    <a:pt x="892771" y="4572"/>
                  </a:lnTo>
                  <a:lnTo>
                    <a:pt x="885151" y="10668"/>
                  </a:lnTo>
                  <a:lnTo>
                    <a:pt x="906487" y="32004"/>
                  </a:lnTo>
                  <a:lnTo>
                    <a:pt x="908011" y="28956"/>
                  </a:lnTo>
                  <a:lnTo>
                    <a:pt x="911072" y="27432"/>
                  </a:lnTo>
                  <a:lnTo>
                    <a:pt x="914107" y="24384"/>
                  </a:lnTo>
                  <a:close/>
                </a:path>
                <a:path w="1016635" h="143510">
                  <a:moveTo>
                    <a:pt x="972121" y="9144"/>
                  </a:moveTo>
                  <a:lnTo>
                    <a:pt x="917155" y="9144"/>
                  </a:lnTo>
                  <a:lnTo>
                    <a:pt x="917155" y="100685"/>
                  </a:lnTo>
                  <a:lnTo>
                    <a:pt x="927925" y="100685"/>
                  </a:lnTo>
                  <a:lnTo>
                    <a:pt x="927925" y="19812"/>
                  </a:lnTo>
                  <a:lnTo>
                    <a:pt x="961453" y="19812"/>
                  </a:lnTo>
                  <a:lnTo>
                    <a:pt x="961453" y="100685"/>
                  </a:lnTo>
                  <a:lnTo>
                    <a:pt x="972121" y="100685"/>
                  </a:lnTo>
                  <a:lnTo>
                    <a:pt x="972121" y="19812"/>
                  </a:lnTo>
                  <a:lnTo>
                    <a:pt x="972121" y="9144"/>
                  </a:lnTo>
                  <a:close/>
                </a:path>
                <a:path w="1016635" h="143510">
                  <a:moveTo>
                    <a:pt x="978217" y="128117"/>
                  </a:moveTo>
                  <a:lnTo>
                    <a:pt x="963358" y="115747"/>
                  </a:lnTo>
                  <a:lnTo>
                    <a:pt x="957922" y="111353"/>
                  </a:lnTo>
                  <a:lnTo>
                    <a:pt x="955065" y="109054"/>
                  </a:lnTo>
                  <a:lnTo>
                    <a:pt x="946213" y="102209"/>
                  </a:lnTo>
                  <a:lnTo>
                    <a:pt x="948207" y="95008"/>
                  </a:lnTo>
                  <a:lnTo>
                    <a:pt x="949642" y="86918"/>
                  </a:lnTo>
                  <a:lnTo>
                    <a:pt x="950493" y="77698"/>
                  </a:lnTo>
                  <a:lnTo>
                    <a:pt x="950734" y="68580"/>
                  </a:lnTo>
                  <a:lnTo>
                    <a:pt x="950785" y="32004"/>
                  </a:lnTo>
                  <a:lnTo>
                    <a:pt x="940117" y="32004"/>
                  </a:lnTo>
                  <a:lnTo>
                    <a:pt x="940041" y="68580"/>
                  </a:lnTo>
                  <a:lnTo>
                    <a:pt x="939558" y="79743"/>
                  </a:lnTo>
                  <a:lnTo>
                    <a:pt x="921397" y="120510"/>
                  </a:lnTo>
                  <a:lnTo>
                    <a:pt x="903439" y="134213"/>
                  </a:lnTo>
                  <a:lnTo>
                    <a:pt x="906487" y="137261"/>
                  </a:lnTo>
                  <a:lnTo>
                    <a:pt x="908011" y="140309"/>
                  </a:lnTo>
                  <a:lnTo>
                    <a:pt x="911072" y="143357"/>
                  </a:lnTo>
                  <a:lnTo>
                    <a:pt x="921689" y="136220"/>
                  </a:lnTo>
                  <a:lnTo>
                    <a:pt x="930579" y="128511"/>
                  </a:lnTo>
                  <a:lnTo>
                    <a:pt x="937729" y="120218"/>
                  </a:lnTo>
                  <a:lnTo>
                    <a:pt x="943165" y="111353"/>
                  </a:lnTo>
                  <a:lnTo>
                    <a:pt x="950874" y="118833"/>
                  </a:lnTo>
                  <a:lnTo>
                    <a:pt x="964590" y="131508"/>
                  </a:lnTo>
                  <a:lnTo>
                    <a:pt x="970597" y="137261"/>
                  </a:lnTo>
                  <a:lnTo>
                    <a:pt x="978217" y="128117"/>
                  </a:lnTo>
                  <a:close/>
                </a:path>
                <a:path w="1016635" h="143510">
                  <a:moveTo>
                    <a:pt x="993546" y="12192"/>
                  </a:moveTo>
                  <a:lnTo>
                    <a:pt x="984313" y="12192"/>
                  </a:lnTo>
                  <a:lnTo>
                    <a:pt x="984313" y="108305"/>
                  </a:lnTo>
                  <a:lnTo>
                    <a:pt x="993546" y="108305"/>
                  </a:lnTo>
                  <a:lnTo>
                    <a:pt x="993546" y="12192"/>
                  </a:lnTo>
                  <a:close/>
                </a:path>
                <a:path w="1016635" h="143510">
                  <a:moveTo>
                    <a:pt x="1016406" y="1524"/>
                  </a:moveTo>
                  <a:lnTo>
                    <a:pt x="1005738" y="1524"/>
                  </a:lnTo>
                  <a:lnTo>
                    <a:pt x="1005738" y="126593"/>
                  </a:lnTo>
                  <a:lnTo>
                    <a:pt x="1004214" y="129641"/>
                  </a:lnTo>
                  <a:lnTo>
                    <a:pt x="993546" y="129641"/>
                  </a:lnTo>
                  <a:lnTo>
                    <a:pt x="988974" y="128117"/>
                  </a:lnTo>
                  <a:lnTo>
                    <a:pt x="982789" y="128117"/>
                  </a:lnTo>
                  <a:lnTo>
                    <a:pt x="982789" y="132689"/>
                  </a:lnTo>
                  <a:lnTo>
                    <a:pt x="984313" y="135737"/>
                  </a:lnTo>
                  <a:lnTo>
                    <a:pt x="984313" y="140309"/>
                  </a:lnTo>
                  <a:lnTo>
                    <a:pt x="1011834" y="140309"/>
                  </a:lnTo>
                  <a:lnTo>
                    <a:pt x="1016406" y="134213"/>
                  </a:lnTo>
                  <a:lnTo>
                    <a:pt x="1016406" y="129641"/>
                  </a:lnTo>
                  <a:lnTo>
                    <a:pt x="1016406" y="152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31094" y="2177986"/>
              <a:ext cx="279260" cy="14183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433315" y="2283244"/>
              <a:ext cx="22860" cy="38100"/>
            </a:xfrm>
            <a:custGeom>
              <a:avLst/>
              <a:gdLst/>
              <a:ahLst/>
              <a:cxnLst/>
              <a:rect l="l" t="t" r="r" b="b"/>
              <a:pathLst>
                <a:path w="22860" h="38100">
                  <a:moveTo>
                    <a:pt x="22860" y="0"/>
                  </a:moveTo>
                  <a:lnTo>
                    <a:pt x="9144" y="0"/>
                  </a:lnTo>
                  <a:lnTo>
                    <a:pt x="0" y="38100"/>
                  </a:lnTo>
                  <a:lnTo>
                    <a:pt x="10668" y="3810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3" name="object 4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59998" y="2176462"/>
            <a:ext cx="2058733" cy="144881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1321498" y="2399157"/>
            <a:ext cx="189230" cy="143510"/>
            <a:chOff x="1321498" y="2399157"/>
            <a:chExt cx="189230" cy="143510"/>
          </a:xfrm>
        </p:grpSpPr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21498" y="2399157"/>
              <a:ext cx="143446" cy="14039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487805" y="2504414"/>
              <a:ext cx="22860" cy="38735"/>
            </a:xfrm>
            <a:custGeom>
              <a:avLst/>
              <a:gdLst/>
              <a:ahLst/>
              <a:cxnLst/>
              <a:rect l="l" t="t" r="r" b="b"/>
              <a:pathLst>
                <a:path w="22859" h="38735">
                  <a:moveTo>
                    <a:pt x="22859" y="0"/>
                  </a:moveTo>
                  <a:lnTo>
                    <a:pt x="9143" y="0"/>
                  </a:lnTo>
                  <a:lnTo>
                    <a:pt x="0" y="38188"/>
                  </a:lnTo>
                  <a:lnTo>
                    <a:pt x="10667" y="38188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14487" y="2397633"/>
            <a:ext cx="1811553" cy="144970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1321498" y="3293173"/>
            <a:ext cx="122555" cy="114935"/>
          </a:xfrm>
          <a:custGeom>
            <a:avLst/>
            <a:gdLst/>
            <a:ahLst/>
            <a:cxnLst/>
            <a:rect l="l" t="t" r="r" b="b"/>
            <a:pathLst>
              <a:path w="122555" h="114935">
                <a:moveTo>
                  <a:pt x="85445" y="71628"/>
                </a:moveTo>
                <a:lnTo>
                  <a:pt x="70192" y="71628"/>
                </a:lnTo>
                <a:lnTo>
                  <a:pt x="70192" y="30480"/>
                </a:lnTo>
                <a:lnTo>
                  <a:pt x="70192" y="0"/>
                </a:lnTo>
                <a:lnTo>
                  <a:pt x="48768" y="0"/>
                </a:lnTo>
                <a:lnTo>
                  <a:pt x="48768" y="30480"/>
                </a:lnTo>
                <a:lnTo>
                  <a:pt x="48768" y="71628"/>
                </a:lnTo>
                <a:lnTo>
                  <a:pt x="19812" y="71628"/>
                </a:lnTo>
                <a:lnTo>
                  <a:pt x="26111" y="63944"/>
                </a:lnTo>
                <a:lnTo>
                  <a:pt x="31419" y="56972"/>
                </a:lnTo>
                <a:lnTo>
                  <a:pt x="39624" y="45720"/>
                </a:lnTo>
                <a:lnTo>
                  <a:pt x="42672" y="39624"/>
                </a:lnTo>
                <a:lnTo>
                  <a:pt x="47244" y="35052"/>
                </a:lnTo>
                <a:lnTo>
                  <a:pt x="48768" y="30480"/>
                </a:lnTo>
                <a:lnTo>
                  <a:pt x="48768" y="0"/>
                </a:lnTo>
                <a:lnTo>
                  <a:pt x="44780" y="8051"/>
                </a:lnTo>
                <a:lnTo>
                  <a:pt x="39814" y="16383"/>
                </a:lnTo>
                <a:lnTo>
                  <a:pt x="14274" y="53340"/>
                </a:lnTo>
                <a:lnTo>
                  <a:pt x="7061" y="62484"/>
                </a:lnTo>
                <a:lnTo>
                  <a:pt x="0" y="71628"/>
                </a:lnTo>
                <a:lnTo>
                  <a:pt x="0" y="88493"/>
                </a:lnTo>
                <a:lnTo>
                  <a:pt x="48768" y="88493"/>
                </a:lnTo>
                <a:lnTo>
                  <a:pt x="48768" y="111353"/>
                </a:lnTo>
                <a:lnTo>
                  <a:pt x="70192" y="111353"/>
                </a:lnTo>
                <a:lnTo>
                  <a:pt x="70192" y="88493"/>
                </a:lnTo>
                <a:lnTo>
                  <a:pt x="85445" y="88493"/>
                </a:lnTo>
                <a:lnTo>
                  <a:pt x="85445" y="71628"/>
                </a:lnTo>
                <a:close/>
              </a:path>
              <a:path w="122555" h="114935">
                <a:moveTo>
                  <a:pt x="122008" y="97637"/>
                </a:moveTo>
                <a:lnTo>
                  <a:pt x="120484" y="94589"/>
                </a:lnTo>
                <a:lnTo>
                  <a:pt x="115912" y="90017"/>
                </a:lnTo>
                <a:lnTo>
                  <a:pt x="112864" y="88493"/>
                </a:lnTo>
                <a:lnTo>
                  <a:pt x="105244" y="88493"/>
                </a:lnTo>
                <a:lnTo>
                  <a:pt x="102209" y="90017"/>
                </a:lnTo>
                <a:lnTo>
                  <a:pt x="99148" y="93065"/>
                </a:lnTo>
                <a:lnTo>
                  <a:pt x="96100" y="94589"/>
                </a:lnTo>
                <a:lnTo>
                  <a:pt x="94576" y="97637"/>
                </a:lnTo>
                <a:lnTo>
                  <a:pt x="94576" y="102209"/>
                </a:lnTo>
                <a:lnTo>
                  <a:pt x="94576" y="105257"/>
                </a:lnTo>
                <a:lnTo>
                  <a:pt x="96100" y="108305"/>
                </a:lnTo>
                <a:lnTo>
                  <a:pt x="99148" y="109829"/>
                </a:lnTo>
                <a:lnTo>
                  <a:pt x="100672" y="112877"/>
                </a:lnTo>
                <a:lnTo>
                  <a:pt x="105244" y="114401"/>
                </a:lnTo>
                <a:lnTo>
                  <a:pt x="112864" y="114401"/>
                </a:lnTo>
                <a:lnTo>
                  <a:pt x="115912" y="112877"/>
                </a:lnTo>
                <a:lnTo>
                  <a:pt x="120484" y="108305"/>
                </a:lnTo>
                <a:lnTo>
                  <a:pt x="122008" y="105257"/>
                </a:lnTo>
                <a:lnTo>
                  <a:pt x="122008" y="9763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454277" y="3280981"/>
            <a:ext cx="582930" cy="145415"/>
          </a:xfrm>
          <a:custGeom>
            <a:avLst/>
            <a:gdLst/>
            <a:ahLst/>
            <a:cxnLst/>
            <a:rect l="l" t="t" r="r" b="b"/>
            <a:pathLst>
              <a:path w="582930" h="145414">
                <a:moveTo>
                  <a:pt x="141922" y="61531"/>
                </a:moveTo>
                <a:lnTo>
                  <a:pt x="82384" y="61531"/>
                </a:lnTo>
                <a:lnTo>
                  <a:pt x="82384" y="31051"/>
                </a:lnTo>
                <a:lnTo>
                  <a:pt x="132778" y="31051"/>
                </a:lnTo>
                <a:lnTo>
                  <a:pt x="132778" y="10731"/>
                </a:lnTo>
                <a:lnTo>
                  <a:pt x="9144" y="10731"/>
                </a:lnTo>
                <a:lnTo>
                  <a:pt x="9144" y="31051"/>
                </a:lnTo>
                <a:lnTo>
                  <a:pt x="59436" y="31051"/>
                </a:lnTo>
                <a:lnTo>
                  <a:pt x="59436" y="61531"/>
                </a:lnTo>
                <a:lnTo>
                  <a:pt x="0" y="61531"/>
                </a:lnTo>
                <a:lnTo>
                  <a:pt x="0" y="80581"/>
                </a:lnTo>
                <a:lnTo>
                  <a:pt x="59436" y="80581"/>
                </a:lnTo>
                <a:lnTo>
                  <a:pt x="59436" y="142811"/>
                </a:lnTo>
                <a:lnTo>
                  <a:pt x="82384" y="142811"/>
                </a:lnTo>
                <a:lnTo>
                  <a:pt x="82384" y="80581"/>
                </a:lnTo>
                <a:lnTo>
                  <a:pt x="141922" y="80581"/>
                </a:lnTo>
                <a:lnTo>
                  <a:pt x="141922" y="61531"/>
                </a:lnTo>
                <a:close/>
              </a:path>
              <a:path w="582930" h="145414">
                <a:moveTo>
                  <a:pt x="198399" y="4572"/>
                </a:moveTo>
                <a:lnTo>
                  <a:pt x="178498" y="1524"/>
                </a:lnTo>
                <a:lnTo>
                  <a:pt x="172224" y="9512"/>
                </a:lnTo>
                <a:lnTo>
                  <a:pt x="164973" y="17335"/>
                </a:lnTo>
                <a:lnTo>
                  <a:pt x="156845" y="24892"/>
                </a:lnTo>
                <a:lnTo>
                  <a:pt x="148018" y="32004"/>
                </a:lnTo>
                <a:lnTo>
                  <a:pt x="149542" y="41148"/>
                </a:lnTo>
                <a:lnTo>
                  <a:pt x="151066" y="47244"/>
                </a:lnTo>
                <a:lnTo>
                  <a:pt x="152590" y="51816"/>
                </a:lnTo>
                <a:lnTo>
                  <a:pt x="157162" y="48768"/>
                </a:lnTo>
                <a:lnTo>
                  <a:pt x="161734" y="44196"/>
                </a:lnTo>
                <a:lnTo>
                  <a:pt x="166306" y="41148"/>
                </a:lnTo>
                <a:lnTo>
                  <a:pt x="166306" y="64008"/>
                </a:lnTo>
                <a:lnTo>
                  <a:pt x="184581" y="64008"/>
                </a:lnTo>
                <a:lnTo>
                  <a:pt x="184581" y="41148"/>
                </a:lnTo>
                <a:lnTo>
                  <a:pt x="184581" y="22860"/>
                </a:lnTo>
                <a:lnTo>
                  <a:pt x="189166" y="16764"/>
                </a:lnTo>
                <a:lnTo>
                  <a:pt x="195249" y="10668"/>
                </a:lnTo>
                <a:lnTo>
                  <a:pt x="198399" y="4572"/>
                </a:lnTo>
                <a:close/>
              </a:path>
              <a:path w="582930" h="145414">
                <a:moveTo>
                  <a:pt x="273177" y="67056"/>
                </a:moveTo>
                <a:lnTo>
                  <a:pt x="163258" y="67056"/>
                </a:lnTo>
                <a:lnTo>
                  <a:pt x="163258" y="114401"/>
                </a:lnTo>
                <a:lnTo>
                  <a:pt x="184581" y="114401"/>
                </a:lnTo>
                <a:lnTo>
                  <a:pt x="184581" y="85344"/>
                </a:lnTo>
                <a:lnTo>
                  <a:pt x="253263" y="85344"/>
                </a:lnTo>
                <a:lnTo>
                  <a:pt x="253263" y="112877"/>
                </a:lnTo>
                <a:lnTo>
                  <a:pt x="273177" y="112877"/>
                </a:lnTo>
                <a:lnTo>
                  <a:pt x="273177" y="85344"/>
                </a:lnTo>
                <a:lnTo>
                  <a:pt x="273177" y="67056"/>
                </a:lnTo>
                <a:close/>
              </a:path>
              <a:path w="582930" h="145414">
                <a:moveTo>
                  <a:pt x="285369" y="125069"/>
                </a:moveTo>
                <a:lnTo>
                  <a:pt x="238112" y="111150"/>
                </a:lnTo>
                <a:lnTo>
                  <a:pt x="225831" y="108305"/>
                </a:lnTo>
                <a:lnTo>
                  <a:pt x="228892" y="102209"/>
                </a:lnTo>
                <a:lnTo>
                  <a:pt x="228892" y="96113"/>
                </a:lnTo>
                <a:lnTo>
                  <a:pt x="230403" y="90017"/>
                </a:lnTo>
                <a:lnTo>
                  <a:pt x="209080" y="90017"/>
                </a:lnTo>
                <a:lnTo>
                  <a:pt x="176593" y="121450"/>
                </a:lnTo>
                <a:lnTo>
                  <a:pt x="146494" y="125069"/>
                </a:lnTo>
                <a:lnTo>
                  <a:pt x="151066" y="132689"/>
                </a:lnTo>
                <a:lnTo>
                  <a:pt x="154114" y="138785"/>
                </a:lnTo>
                <a:lnTo>
                  <a:pt x="157162" y="143357"/>
                </a:lnTo>
                <a:lnTo>
                  <a:pt x="178028" y="141122"/>
                </a:lnTo>
                <a:lnTo>
                  <a:pt x="194919" y="136893"/>
                </a:lnTo>
                <a:lnTo>
                  <a:pt x="207810" y="130937"/>
                </a:lnTo>
                <a:lnTo>
                  <a:pt x="216687" y="123545"/>
                </a:lnTo>
                <a:lnTo>
                  <a:pt x="228968" y="127292"/>
                </a:lnTo>
                <a:lnTo>
                  <a:pt x="242989" y="131737"/>
                </a:lnTo>
                <a:lnTo>
                  <a:pt x="258737" y="137058"/>
                </a:lnTo>
                <a:lnTo>
                  <a:pt x="276225" y="143357"/>
                </a:lnTo>
                <a:lnTo>
                  <a:pt x="285369" y="125069"/>
                </a:lnTo>
                <a:close/>
              </a:path>
              <a:path w="582930" h="145414">
                <a:moveTo>
                  <a:pt x="288417" y="32004"/>
                </a:moveTo>
                <a:lnTo>
                  <a:pt x="283845" y="30480"/>
                </a:lnTo>
                <a:lnTo>
                  <a:pt x="277749" y="28956"/>
                </a:lnTo>
                <a:lnTo>
                  <a:pt x="271653" y="25908"/>
                </a:lnTo>
                <a:lnTo>
                  <a:pt x="271653" y="35052"/>
                </a:lnTo>
                <a:lnTo>
                  <a:pt x="270129" y="41148"/>
                </a:lnTo>
                <a:lnTo>
                  <a:pt x="267081" y="44196"/>
                </a:lnTo>
                <a:lnTo>
                  <a:pt x="263931" y="45720"/>
                </a:lnTo>
                <a:lnTo>
                  <a:pt x="234975" y="45720"/>
                </a:lnTo>
                <a:lnTo>
                  <a:pt x="231927" y="42672"/>
                </a:lnTo>
                <a:lnTo>
                  <a:pt x="231927" y="38100"/>
                </a:lnTo>
                <a:lnTo>
                  <a:pt x="245084" y="33515"/>
                </a:lnTo>
                <a:lnTo>
                  <a:pt x="257111" y="28765"/>
                </a:lnTo>
                <a:lnTo>
                  <a:pt x="268008" y="23749"/>
                </a:lnTo>
                <a:lnTo>
                  <a:pt x="272300" y="21336"/>
                </a:lnTo>
                <a:lnTo>
                  <a:pt x="277749" y="18288"/>
                </a:lnTo>
                <a:lnTo>
                  <a:pt x="265557" y="4572"/>
                </a:lnTo>
                <a:lnTo>
                  <a:pt x="258318" y="8915"/>
                </a:lnTo>
                <a:lnTo>
                  <a:pt x="250405" y="12954"/>
                </a:lnTo>
                <a:lnTo>
                  <a:pt x="241668" y="17005"/>
                </a:lnTo>
                <a:lnTo>
                  <a:pt x="231927" y="21336"/>
                </a:lnTo>
                <a:lnTo>
                  <a:pt x="231927" y="1524"/>
                </a:lnTo>
                <a:lnTo>
                  <a:pt x="213652" y="1524"/>
                </a:lnTo>
                <a:lnTo>
                  <a:pt x="213652" y="27432"/>
                </a:lnTo>
                <a:lnTo>
                  <a:pt x="207645" y="29464"/>
                </a:lnTo>
                <a:lnTo>
                  <a:pt x="201206" y="31064"/>
                </a:lnTo>
                <a:lnTo>
                  <a:pt x="194487" y="32372"/>
                </a:lnTo>
                <a:lnTo>
                  <a:pt x="187642" y="33528"/>
                </a:lnTo>
                <a:lnTo>
                  <a:pt x="195249" y="50292"/>
                </a:lnTo>
                <a:lnTo>
                  <a:pt x="213652" y="45720"/>
                </a:lnTo>
                <a:lnTo>
                  <a:pt x="215049" y="52603"/>
                </a:lnTo>
                <a:lnTo>
                  <a:pt x="219163" y="57340"/>
                </a:lnTo>
                <a:lnTo>
                  <a:pt x="225856" y="60083"/>
                </a:lnTo>
                <a:lnTo>
                  <a:pt x="234975" y="60960"/>
                </a:lnTo>
                <a:lnTo>
                  <a:pt x="270129" y="60960"/>
                </a:lnTo>
                <a:lnTo>
                  <a:pt x="279273" y="57912"/>
                </a:lnTo>
                <a:lnTo>
                  <a:pt x="282321" y="56388"/>
                </a:lnTo>
                <a:lnTo>
                  <a:pt x="283845" y="53340"/>
                </a:lnTo>
                <a:lnTo>
                  <a:pt x="288417" y="39624"/>
                </a:lnTo>
                <a:lnTo>
                  <a:pt x="288417" y="32004"/>
                </a:lnTo>
                <a:close/>
              </a:path>
              <a:path w="582930" h="145414">
                <a:moveTo>
                  <a:pt x="437959" y="54864"/>
                </a:moveTo>
                <a:lnTo>
                  <a:pt x="423684" y="43751"/>
                </a:lnTo>
                <a:lnTo>
                  <a:pt x="410705" y="31051"/>
                </a:lnTo>
                <a:lnTo>
                  <a:pt x="399122" y="16941"/>
                </a:lnTo>
                <a:lnTo>
                  <a:pt x="389089" y="1524"/>
                </a:lnTo>
                <a:lnTo>
                  <a:pt x="370814" y="10668"/>
                </a:lnTo>
                <a:lnTo>
                  <a:pt x="378231" y="23863"/>
                </a:lnTo>
                <a:lnTo>
                  <a:pt x="386816" y="36195"/>
                </a:lnTo>
                <a:lnTo>
                  <a:pt x="396557" y="47967"/>
                </a:lnTo>
                <a:lnTo>
                  <a:pt x="407479" y="59436"/>
                </a:lnTo>
                <a:lnTo>
                  <a:pt x="323469" y="59436"/>
                </a:lnTo>
                <a:lnTo>
                  <a:pt x="334403" y="48602"/>
                </a:lnTo>
                <a:lnTo>
                  <a:pt x="344309" y="36766"/>
                </a:lnTo>
                <a:lnTo>
                  <a:pt x="353352" y="24079"/>
                </a:lnTo>
                <a:lnTo>
                  <a:pt x="361670" y="10668"/>
                </a:lnTo>
                <a:lnTo>
                  <a:pt x="341845" y="1524"/>
                </a:lnTo>
                <a:lnTo>
                  <a:pt x="332663" y="16967"/>
                </a:lnTo>
                <a:lnTo>
                  <a:pt x="321373" y="31254"/>
                </a:lnTo>
                <a:lnTo>
                  <a:pt x="308102" y="44386"/>
                </a:lnTo>
                <a:lnTo>
                  <a:pt x="292989" y="56388"/>
                </a:lnTo>
                <a:lnTo>
                  <a:pt x="302133" y="65532"/>
                </a:lnTo>
                <a:lnTo>
                  <a:pt x="305181" y="73152"/>
                </a:lnTo>
                <a:lnTo>
                  <a:pt x="308229" y="70104"/>
                </a:lnTo>
                <a:lnTo>
                  <a:pt x="311277" y="68580"/>
                </a:lnTo>
                <a:lnTo>
                  <a:pt x="312801" y="67056"/>
                </a:lnTo>
                <a:lnTo>
                  <a:pt x="312801" y="79248"/>
                </a:lnTo>
                <a:lnTo>
                  <a:pt x="334225" y="79248"/>
                </a:lnTo>
                <a:lnTo>
                  <a:pt x="321945" y="109829"/>
                </a:lnTo>
                <a:lnTo>
                  <a:pt x="317373" y="114401"/>
                </a:lnTo>
                <a:lnTo>
                  <a:pt x="311277" y="118973"/>
                </a:lnTo>
                <a:lnTo>
                  <a:pt x="303657" y="122021"/>
                </a:lnTo>
                <a:lnTo>
                  <a:pt x="296037" y="126593"/>
                </a:lnTo>
                <a:lnTo>
                  <a:pt x="300609" y="129641"/>
                </a:lnTo>
                <a:lnTo>
                  <a:pt x="305181" y="135737"/>
                </a:lnTo>
                <a:lnTo>
                  <a:pt x="311277" y="144881"/>
                </a:lnTo>
                <a:lnTo>
                  <a:pt x="317868" y="141224"/>
                </a:lnTo>
                <a:lnTo>
                  <a:pt x="349465" y="109829"/>
                </a:lnTo>
                <a:lnTo>
                  <a:pt x="355561" y="79248"/>
                </a:lnTo>
                <a:lnTo>
                  <a:pt x="390626" y="79248"/>
                </a:lnTo>
                <a:lnTo>
                  <a:pt x="390385" y="92722"/>
                </a:lnTo>
                <a:lnTo>
                  <a:pt x="389089" y="114401"/>
                </a:lnTo>
                <a:lnTo>
                  <a:pt x="387565" y="117449"/>
                </a:lnTo>
                <a:lnTo>
                  <a:pt x="386054" y="118973"/>
                </a:lnTo>
                <a:lnTo>
                  <a:pt x="377850" y="118960"/>
                </a:lnTo>
                <a:lnTo>
                  <a:pt x="364134" y="118338"/>
                </a:lnTo>
                <a:lnTo>
                  <a:pt x="355561" y="117449"/>
                </a:lnTo>
                <a:lnTo>
                  <a:pt x="357098" y="123545"/>
                </a:lnTo>
                <a:lnTo>
                  <a:pt x="357098" y="131165"/>
                </a:lnTo>
                <a:lnTo>
                  <a:pt x="358609" y="138785"/>
                </a:lnTo>
                <a:lnTo>
                  <a:pt x="365467" y="139674"/>
                </a:lnTo>
                <a:lnTo>
                  <a:pt x="372325" y="140119"/>
                </a:lnTo>
                <a:lnTo>
                  <a:pt x="393661" y="140309"/>
                </a:lnTo>
                <a:lnTo>
                  <a:pt x="399859" y="137261"/>
                </a:lnTo>
                <a:lnTo>
                  <a:pt x="402907" y="134213"/>
                </a:lnTo>
                <a:lnTo>
                  <a:pt x="407479" y="131165"/>
                </a:lnTo>
                <a:lnTo>
                  <a:pt x="409003" y="126593"/>
                </a:lnTo>
                <a:lnTo>
                  <a:pt x="410527" y="120497"/>
                </a:lnTo>
                <a:lnTo>
                  <a:pt x="410781" y="112763"/>
                </a:lnTo>
                <a:lnTo>
                  <a:pt x="413575" y="64008"/>
                </a:lnTo>
                <a:lnTo>
                  <a:pt x="419671" y="70104"/>
                </a:lnTo>
                <a:lnTo>
                  <a:pt x="424243" y="73152"/>
                </a:lnTo>
                <a:lnTo>
                  <a:pt x="428815" y="65532"/>
                </a:lnTo>
                <a:lnTo>
                  <a:pt x="433387" y="59436"/>
                </a:lnTo>
                <a:lnTo>
                  <a:pt x="437959" y="54864"/>
                </a:lnTo>
                <a:close/>
              </a:path>
              <a:path w="582930" h="145414">
                <a:moveTo>
                  <a:pt x="564642" y="35052"/>
                </a:moveTo>
                <a:lnTo>
                  <a:pt x="546354" y="35052"/>
                </a:lnTo>
                <a:lnTo>
                  <a:pt x="546354" y="48768"/>
                </a:lnTo>
                <a:lnTo>
                  <a:pt x="546354" y="56388"/>
                </a:lnTo>
                <a:lnTo>
                  <a:pt x="477672" y="56388"/>
                </a:lnTo>
                <a:lnTo>
                  <a:pt x="477672" y="48768"/>
                </a:lnTo>
                <a:lnTo>
                  <a:pt x="546354" y="48768"/>
                </a:lnTo>
                <a:lnTo>
                  <a:pt x="546354" y="35052"/>
                </a:lnTo>
                <a:lnTo>
                  <a:pt x="457771" y="35052"/>
                </a:lnTo>
                <a:lnTo>
                  <a:pt x="457771" y="70104"/>
                </a:lnTo>
                <a:lnTo>
                  <a:pt x="564642" y="70104"/>
                </a:lnTo>
                <a:lnTo>
                  <a:pt x="564642" y="56388"/>
                </a:lnTo>
                <a:lnTo>
                  <a:pt x="564642" y="48768"/>
                </a:lnTo>
                <a:lnTo>
                  <a:pt x="564642" y="35052"/>
                </a:lnTo>
                <a:close/>
              </a:path>
              <a:path w="582930" h="145414">
                <a:moveTo>
                  <a:pt x="581406" y="13716"/>
                </a:moveTo>
                <a:lnTo>
                  <a:pt x="524916" y="13716"/>
                </a:lnTo>
                <a:lnTo>
                  <a:pt x="520344" y="0"/>
                </a:lnTo>
                <a:lnTo>
                  <a:pt x="497484" y="4572"/>
                </a:lnTo>
                <a:lnTo>
                  <a:pt x="502056" y="13716"/>
                </a:lnTo>
                <a:lnTo>
                  <a:pt x="442531" y="13716"/>
                </a:lnTo>
                <a:lnTo>
                  <a:pt x="442531" y="28956"/>
                </a:lnTo>
                <a:lnTo>
                  <a:pt x="581406" y="28956"/>
                </a:lnTo>
                <a:lnTo>
                  <a:pt x="581406" y="13716"/>
                </a:lnTo>
                <a:close/>
              </a:path>
              <a:path w="582930" h="145414">
                <a:moveTo>
                  <a:pt x="582930" y="100685"/>
                </a:moveTo>
                <a:lnTo>
                  <a:pt x="541782" y="100685"/>
                </a:lnTo>
                <a:lnTo>
                  <a:pt x="569214" y="93065"/>
                </a:lnTo>
                <a:lnTo>
                  <a:pt x="569214" y="76200"/>
                </a:lnTo>
                <a:lnTo>
                  <a:pt x="451675" y="76200"/>
                </a:lnTo>
                <a:lnTo>
                  <a:pt x="451675" y="91541"/>
                </a:lnTo>
                <a:lnTo>
                  <a:pt x="535686" y="91541"/>
                </a:lnTo>
                <a:lnTo>
                  <a:pt x="508152" y="99161"/>
                </a:lnTo>
                <a:lnTo>
                  <a:pt x="508152" y="100685"/>
                </a:lnTo>
                <a:lnTo>
                  <a:pt x="442531" y="100685"/>
                </a:lnTo>
                <a:lnTo>
                  <a:pt x="442531" y="115925"/>
                </a:lnTo>
                <a:lnTo>
                  <a:pt x="508152" y="115925"/>
                </a:lnTo>
                <a:lnTo>
                  <a:pt x="508152" y="118973"/>
                </a:lnTo>
                <a:lnTo>
                  <a:pt x="506628" y="122021"/>
                </a:lnTo>
                <a:lnTo>
                  <a:pt x="503580" y="125069"/>
                </a:lnTo>
                <a:lnTo>
                  <a:pt x="476161" y="125069"/>
                </a:lnTo>
                <a:lnTo>
                  <a:pt x="479196" y="131165"/>
                </a:lnTo>
                <a:lnTo>
                  <a:pt x="480733" y="137261"/>
                </a:lnTo>
                <a:lnTo>
                  <a:pt x="480733" y="141833"/>
                </a:lnTo>
                <a:lnTo>
                  <a:pt x="512724" y="141833"/>
                </a:lnTo>
                <a:lnTo>
                  <a:pt x="517296" y="140309"/>
                </a:lnTo>
                <a:lnTo>
                  <a:pt x="521868" y="137261"/>
                </a:lnTo>
                <a:lnTo>
                  <a:pt x="524916" y="134213"/>
                </a:lnTo>
                <a:lnTo>
                  <a:pt x="526440" y="129641"/>
                </a:lnTo>
                <a:lnTo>
                  <a:pt x="526440" y="115925"/>
                </a:lnTo>
                <a:lnTo>
                  <a:pt x="582930" y="115925"/>
                </a:lnTo>
                <a:lnTo>
                  <a:pt x="582930" y="100685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0" name="object 5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21498" y="3723322"/>
            <a:ext cx="1956523" cy="144970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3384804" y="3723322"/>
            <a:ext cx="1365885" cy="145415"/>
          </a:xfrm>
          <a:custGeom>
            <a:avLst/>
            <a:gdLst/>
            <a:ahLst/>
            <a:cxnLst/>
            <a:rect l="l" t="t" r="r" b="b"/>
            <a:pathLst>
              <a:path w="1365885" h="145414">
                <a:moveTo>
                  <a:pt x="138874" y="9144"/>
                </a:moveTo>
                <a:lnTo>
                  <a:pt x="0" y="9144"/>
                </a:lnTo>
                <a:lnTo>
                  <a:pt x="0" y="19913"/>
                </a:lnTo>
                <a:lnTo>
                  <a:pt x="62572" y="19913"/>
                </a:lnTo>
                <a:lnTo>
                  <a:pt x="59524" y="29057"/>
                </a:lnTo>
                <a:lnTo>
                  <a:pt x="56476" y="44297"/>
                </a:lnTo>
                <a:lnTo>
                  <a:pt x="7620" y="44297"/>
                </a:lnTo>
                <a:lnTo>
                  <a:pt x="7620" y="141922"/>
                </a:lnTo>
                <a:lnTo>
                  <a:pt x="18288" y="141922"/>
                </a:lnTo>
                <a:lnTo>
                  <a:pt x="18288" y="54965"/>
                </a:lnTo>
                <a:lnTo>
                  <a:pt x="44297" y="54965"/>
                </a:lnTo>
                <a:lnTo>
                  <a:pt x="44297" y="134302"/>
                </a:lnTo>
                <a:lnTo>
                  <a:pt x="56476" y="134302"/>
                </a:lnTo>
                <a:lnTo>
                  <a:pt x="56476" y="54965"/>
                </a:lnTo>
                <a:lnTo>
                  <a:pt x="82397" y="54965"/>
                </a:lnTo>
                <a:lnTo>
                  <a:pt x="82397" y="134302"/>
                </a:lnTo>
                <a:lnTo>
                  <a:pt x="93154" y="134302"/>
                </a:lnTo>
                <a:lnTo>
                  <a:pt x="93154" y="54965"/>
                </a:lnTo>
                <a:lnTo>
                  <a:pt x="119062" y="54965"/>
                </a:lnTo>
                <a:lnTo>
                  <a:pt x="119062" y="128206"/>
                </a:lnTo>
                <a:lnTo>
                  <a:pt x="116014" y="129730"/>
                </a:lnTo>
                <a:lnTo>
                  <a:pt x="94678" y="129730"/>
                </a:lnTo>
                <a:lnTo>
                  <a:pt x="96202" y="134302"/>
                </a:lnTo>
                <a:lnTo>
                  <a:pt x="96202" y="140398"/>
                </a:lnTo>
                <a:lnTo>
                  <a:pt x="102298" y="141922"/>
                </a:lnTo>
                <a:lnTo>
                  <a:pt x="125158" y="141922"/>
                </a:lnTo>
                <a:lnTo>
                  <a:pt x="129730" y="135826"/>
                </a:lnTo>
                <a:lnTo>
                  <a:pt x="129730" y="54965"/>
                </a:lnTo>
                <a:lnTo>
                  <a:pt x="129730" y="44297"/>
                </a:lnTo>
                <a:lnTo>
                  <a:pt x="67144" y="44297"/>
                </a:lnTo>
                <a:lnTo>
                  <a:pt x="69189" y="38569"/>
                </a:lnTo>
                <a:lnTo>
                  <a:pt x="70954" y="32677"/>
                </a:lnTo>
                <a:lnTo>
                  <a:pt x="72720" y="26517"/>
                </a:lnTo>
                <a:lnTo>
                  <a:pt x="74777" y="19913"/>
                </a:lnTo>
                <a:lnTo>
                  <a:pt x="138874" y="19913"/>
                </a:lnTo>
                <a:lnTo>
                  <a:pt x="138874" y="9144"/>
                </a:lnTo>
                <a:close/>
              </a:path>
              <a:path w="1365885" h="145414">
                <a:moveTo>
                  <a:pt x="288417" y="123634"/>
                </a:moveTo>
                <a:lnTo>
                  <a:pt x="268605" y="123634"/>
                </a:lnTo>
                <a:lnTo>
                  <a:pt x="268605" y="96710"/>
                </a:lnTo>
                <a:lnTo>
                  <a:pt x="268605" y="96113"/>
                </a:lnTo>
                <a:lnTo>
                  <a:pt x="268605" y="9080"/>
                </a:lnTo>
                <a:lnTo>
                  <a:pt x="256413" y="9080"/>
                </a:lnTo>
                <a:lnTo>
                  <a:pt x="256413" y="20510"/>
                </a:lnTo>
                <a:lnTo>
                  <a:pt x="256413" y="48450"/>
                </a:lnTo>
                <a:lnTo>
                  <a:pt x="256413" y="58610"/>
                </a:lnTo>
                <a:lnTo>
                  <a:pt x="256413" y="85280"/>
                </a:lnTo>
                <a:lnTo>
                  <a:pt x="177063" y="85280"/>
                </a:lnTo>
                <a:lnTo>
                  <a:pt x="177063" y="58610"/>
                </a:lnTo>
                <a:lnTo>
                  <a:pt x="256413" y="58610"/>
                </a:lnTo>
                <a:lnTo>
                  <a:pt x="256413" y="48450"/>
                </a:lnTo>
                <a:lnTo>
                  <a:pt x="177063" y="48450"/>
                </a:lnTo>
                <a:lnTo>
                  <a:pt x="177063" y="20510"/>
                </a:lnTo>
                <a:lnTo>
                  <a:pt x="256413" y="20510"/>
                </a:lnTo>
                <a:lnTo>
                  <a:pt x="256413" y="9080"/>
                </a:lnTo>
                <a:lnTo>
                  <a:pt x="164884" y="9080"/>
                </a:lnTo>
                <a:lnTo>
                  <a:pt x="164884" y="20510"/>
                </a:lnTo>
                <a:lnTo>
                  <a:pt x="164884" y="48450"/>
                </a:lnTo>
                <a:lnTo>
                  <a:pt x="164884" y="58610"/>
                </a:lnTo>
                <a:lnTo>
                  <a:pt x="164884" y="85280"/>
                </a:lnTo>
                <a:lnTo>
                  <a:pt x="164884" y="96710"/>
                </a:lnTo>
                <a:lnTo>
                  <a:pt x="164884" y="123380"/>
                </a:lnTo>
                <a:lnTo>
                  <a:pt x="177063" y="123380"/>
                </a:lnTo>
                <a:lnTo>
                  <a:pt x="177063" y="96710"/>
                </a:lnTo>
                <a:lnTo>
                  <a:pt x="256413" y="96710"/>
                </a:lnTo>
                <a:lnTo>
                  <a:pt x="256413" y="123634"/>
                </a:lnTo>
                <a:lnTo>
                  <a:pt x="144970" y="123634"/>
                </a:lnTo>
                <a:lnTo>
                  <a:pt x="144970" y="134302"/>
                </a:lnTo>
                <a:lnTo>
                  <a:pt x="288417" y="134302"/>
                </a:lnTo>
                <a:lnTo>
                  <a:pt x="288417" y="123634"/>
                </a:lnTo>
                <a:close/>
              </a:path>
              <a:path w="1365885" h="145414">
                <a:moveTo>
                  <a:pt x="335749" y="24485"/>
                </a:moveTo>
                <a:lnTo>
                  <a:pt x="331203" y="19024"/>
                </a:lnTo>
                <a:lnTo>
                  <a:pt x="322668" y="9194"/>
                </a:lnTo>
                <a:lnTo>
                  <a:pt x="318985" y="4572"/>
                </a:lnTo>
                <a:lnTo>
                  <a:pt x="309841" y="10668"/>
                </a:lnTo>
                <a:lnTo>
                  <a:pt x="314172" y="15354"/>
                </a:lnTo>
                <a:lnTo>
                  <a:pt x="318223" y="20294"/>
                </a:lnTo>
                <a:lnTo>
                  <a:pt x="322275" y="25781"/>
                </a:lnTo>
                <a:lnTo>
                  <a:pt x="326605" y="32105"/>
                </a:lnTo>
                <a:lnTo>
                  <a:pt x="335749" y="24485"/>
                </a:lnTo>
                <a:close/>
              </a:path>
              <a:path w="1365885" h="145414">
                <a:moveTo>
                  <a:pt x="373951" y="24485"/>
                </a:moveTo>
                <a:lnTo>
                  <a:pt x="370281" y="17881"/>
                </a:lnTo>
                <a:lnTo>
                  <a:pt x="366331" y="11671"/>
                </a:lnTo>
                <a:lnTo>
                  <a:pt x="362369" y="5765"/>
                </a:lnTo>
                <a:lnTo>
                  <a:pt x="358711" y="0"/>
                </a:lnTo>
                <a:lnTo>
                  <a:pt x="349478" y="6096"/>
                </a:lnTo>
                <a:lnTo>
                  <a:pt x="353148" y="12090"/>
                </a:lnTo>
                <a:lnTo>
                  <a:pt x="357136" y="18186"/>
                </a:lnTo>
                <a:lnTo>
                  <a:pt x="361124" y="23990"/>
                </a:lnTo>
                <a:lnTo>
                  <a:pt x="364807" y="29057"/>
                </a:lnTo>
                <a:lnTo>
                  <a:pt x="373951" y="24485"/>
                </a:lnTo>
                <a:close/>
              </a:path>
              <a:path w="1365885" h="145414">
                <a:moveTo>
                  <a:pt x="418147" y="10668"/>
                </a:moveTo>
                <a:lnTo>
                  <a:pt x="407479" y="3048"/>
                </a:lnTo>
                <a:lnTo>
                  <a:pt x="389191" y="26009"/>
                </a:lnTo>
                <a:lnTo>
                  <a:pt x="398335" y="33629"/>
                </a:lnTo>
                <a:lnTo>
                  <a:pt x="403783" y="27279"/>
                </a:lnTo>
                <a:lnTo>
                  <a:pt x="408813" y="21615"/>
                </a:lnTo>
                <a:lnTo>
                  <a:pt x="413550" y="16230"/>
                </a:lnTo>
                <a:lnTo>
                  <a:pt x="418147" y="10668"/>
                </a:lnTo>
                <a:close/>
              </a:path>
              <a:path w="1365885" h="145414">
                <a:moveTo>
                  <a:pt x="430441" y="33629"/>
                </a:moveTo>
                <a:lnTo>
                  <a:pt x="398335" y="33629"/>
                </a:lnTo>
                <a:lnTo>
                  <a:pt x="299173" y="33629"/>
                </a:lnTo>
                <a:lnTo>
                  <a:pt x="299173" y="62585"/>
                </a:lnTo>
                <a:lnTo>
                  <a:pt x="309841" y="62585"/>
                </a:lnTo>
                <a:lnTo>
                  <a:pt x="309841" y="44297"/>
                </a:lnTo>
                <a:lnTo>
                  <a:pt x="418147" y="44297"/>
                </a:lnTo>
                <a:lnTo>
                  <a:pt x="418147" y="62585"/>
                </a:lnTo>
                <a:lnTo>
                  <a:pt x="430441" y="62585"/>
                </a:lnTo>
                <a:lnTo>
                  <a:pt x="430441" y="44297"/>
                </a:lnTo>
                <a:lnTo>
                  <a:pt x="430441" y="33629"/>
                </a:lnTo>
                <a:close/>
              </a:path>
              <a:path w="1365885" h="145414">
                <a:moveTo>
                  <a:pt x="435000" y="91541"/>
                </a:moveTo>
                <a:lnTo>
                  <a:pt x="372427" y="91541"/>
                </a:lnTo>
                <a:lnTo>
                  <a:pt x="372427" y="88493"/>
                </a:lnTo>
                <a:lnTo>
                  <a:pt x="405955" y="70205"/>
                </a:lnTo>
                <a:lnTo>
                  <a:pt x="405955" y="58013"/>
                </a:lnTo>
                <a:lnTo>
                  <a:pt x="320522" y="58013"/>
                </a:lnTo>
                <a:lnTo>
                  <a:pt x="320522" y="68681"/>
                </a:lnTo>
                <a:lnTo>
                  <a:pt x="389191" y="68681"/>
                </a:lnTo>
                <a:lnTo>
                  <a:pt x="361759" y="83921"/>
                </a:lnTo>
                <a:lnTo>
                  <a:pt x="361759" y="91541"/>
                </a:lnTo>
                <a:lnTo>
                  <a:pt x="293090" y="91541"/>
                </a:lnTo>
                <a:lnTo>
                  <a:pt x="293090" y="102209"/>
                </a:lnTo>
                <a:lnTo>
                  <a:pt x="361759" y="102209"/>
                </a:lnTo>
                <a:lnTo>
                  <a:pt x="361759" y="128206"/>
                </a:lnTo>
                <a:lnTo>
                  <a:pt x="358711" y="129730"/>
                </a:lnTo>
                <a:lnTo>
                  <a:pt x="338797" y="129730"/>
                </a:lnTo>
                <a:lnTo>
                  <a:pt x="331190" y="128206"/>
                </a:lnTo>
                <a:lnTo>
                  <a:pt x="332701" y="134302"/>
                </a:lnTo>
                <a:lnTo>
                  <a:pt x="332701" y="141922"/>
                </a:lnTo>
                <a:lnTo>
                  <a:pt x="366331" y="141922"/>
                </a:lnTo>
                <a:lnTo>
                  <a:pt x="372427" y="135826"/>
                </a:lnTo>
                <a:lnTo>
                  <a:pt x="372427" y="129730"/>
                </a:lnTo>
                <a:lnTo>
                  <a:pt x="372427" y="102209"/>
                </a:lnTo>
                <a:lnTo>
                  <a:pt x="435000" y="102209"/>
                </a:lnTo>
                <a:lnTo>
                  <a:pt x="435000" y="91541"/>
                </a:lnTo>
                <a:close/>
              </a:path>
              <a:path w="1365885" h="145414">
                <a:moveTo>
                  <a:pt x="583018" y="123634"/>
                </a:moveTo>
                <a:lnTo>
                  <a:pt x="520446" y="123634"/>
                </a:lnTo>
                <a:lnTo>
                  <a:pt x="520446" y="86969"/>
                </a:lnTo>
                <a:lnTo>
                  <a:pt x="570826" y="86969"/>
                </a:lnTo>
                <a:lnTo>
                  <a:pt x="570826" y="74777"/>
                </a:lnTo>
                <a:lnTo>
                  <a:pt x="520446" y="74777"/>
                </a:lnTo>
                <a:lnTo>
                  <a:pt x="520446" y="42773"/>
                </a:lnTo>
                <a:lnTo>
                  <a:pt x="575398" y="42773"/>
                </a:lnTo>
                <a:lnTo>
                  <a:pt x="575398" y="30581"/>
                </a:lnTo>
                <a:lnTo>
                  <a:pt x="520446" y="30581"/>
                </a:lnTo>
                <a:lnTo>
                  <a:pt x="520446" y="0"/>
                </a:lnTo>
                <a:lnTo>
                  <a:pt x="506730" y="0"/>
                </a:lnTo>
                <a:lnTo>
                  <a:pt x="506730" y="30581"/>
                </a:lnTo>
                <a:lnTo>
                  <a:pt x="474624" y="30581"/>
                </a:lnTo>
                <a:lnTo>
                  <a:pt x="480720" y="18389"/>
                </a:lnTo>
                <a:lnTo>
                  <a:pt x="483768" y="10668"/>
                </a:lnTo>
                <a:lnTo>
                  <a:pt x="471576" y="7620"/>
                </a:lnTo>
                <a:lnTo>
                  <a:pt x="465289" y="23355"/>
                </a:lnTo>
                <a:lnTo>
                  <a:pt x="457860" y="38188"/>
                </a:lnTo>
                <a:lnTo>
                  <a:pt x="449287" y="51879"/>
                </a:lnTo>
                <a:lnTo>
                  <a:pt x="439585" y="64109"/>
                </a:lnTo>
                <a:lnTo>
                  <a:pt x="445668" y="70205"/>
                </a:lnTo>
                <a:lnTo>
                  <a:pt x="447192" y="73253"/>
                </a:lnTo>
                <a:lnTo>
                  <a:pt x="453542" y="66141"/>
                </a:lnTo>
                <a:lnTo>
                  <a:pt x="459193" y="58585"/>
                </a:lnTo>
                <a:lnTo>
                  <a:pt x="470065" y="42773"/>
                </a:lnTo>
                <a:lnTo>
                  <a:pt x="506730" y="42773"/>
                </a:lnTo>
                <a:lnTo>
                  <a:pt x="506730" y="74777"/>
                </a:lnTo>
                <a:lnTo>
                  <a:pt x="456336" y="74777"/>
                </a:lnTo>
                <a:lnTo>
                  <a:pt x="456336" y="86969"/>
                </a:lnTo>
                <a:lnTo>
                  <a:pt x="506730" y="86969"/>
                </a:lnTo>
                <a:lnTo>
                  <a:pt x="506730" y="123634"/>
                </a:lnTo>
                <a:lnTo>
                  <a:pt x="441109" y="123634"/>
                </a:lnTo>
                <a:lnTo>
                  <a:pt x="441109" y="134302"/>
                </a:lnTo>
                <a:lnTo>
                  <a:pt x="583018" y="134302"/>
                </a:lnTo>
                <a:lnTo>
                  <a:pt x="583018" y="123634"/>
                </a:lnTo>
                <a:close/>
              </a:path>
              <a:path w="1365885" h="145414">
                <a:moveTo>
                  <a:pt x="726478" y="25590"/>
                </a:moveTo>
                <a:lnTo>
                  <a:pt x="660844" y="25590"/>
                </a:lnTo>
                <a:lnTo>
                  <a:pt x="660844" y="2730"/>
                </a:lnTo>
                <a:lnTo>
                  <a:pt x="648652" y="2730"/>
                </a:lnTo>
                <a:lnTo>
                  <a:pt x="648652" y="25590"/>
                </a:lnTo>
                <a:lnTo>
                  <a:pt x="648652" y="37020"/>
                </a:lnTo>
                <a:lnTo>
                  <a:pt x="648652" y="67500"/>
                </a:lnTo>
                <a:lnTo>
                  <a:pt x="604354" y="67500"/>
                </a:lnTo>
                <a:lnTo>
                  <a:pt x="604354" y="77660"/>
                </a:lnTo>
                <a:lnTo>
                  <a:pt x="604354" y="123380"/>
                </a:lnTo>
                <a:lnTo>
                  <a:pt x="604354" y="134810"/>
                </a:lnTo>
                <a:lnTo>
                  <a:pt x="604354" y="143700"/>
                </a:lnTo>
                <a:lnTo>
                  <a:pt x="616559" y="143700"/>
                </a:lnTo>
                <a:lnTo>
                  <a:pt x="616559" y="134810"/>
                </a:lnTo>
                <a:lnTo>
                  <a:pt x="700557" y="134810"/>
                </a:lnTo>
                <a:lnTo>
                  <a:pt x="700557" y="143446"/>
                </a:lnTo>
                <a:lnTo>
                  <a:pt x="712749" y="143446"/>
                </a:lnTo>
                <a:lnTo>
                  <a:pt x="712749" y="77825"/>
                </a:lnTo>
                <a:lnTo>
                  <a:pt x="700557" y="77825"/>
                </a:lnTo>
                <a:lnTo>
                  <a:pt x="700557" y="123380"/>
                </a:lnTo>
                <a:lnTo>
                  <a:pt x="616559" y="123380"/>
                </a:lnTo>
                <a:lnTo>
                  <a:pt x="616559" y="77660"/>
                </a:lnTo>
                <a:lnTo>
                  <a:pt x="712749" y="77660"/>
                </a:lnTo>
                <a:lnTo>
                  <a:pt x="712749" y="67500"/>
                </a:lnTo>
                <a:lnTo>
                  <a:pt x="660844" y="67500"/>
                </a:lnTo>
                <a:lnTo>
                  <a:pt x="660844" y="37020"/>
                </a:lnTo>
                <a:lnTo>
                  <a:pt x="726478" y="37020"/>
                </a:lnTo>
                <a:lnTo>
                  <a:pt x="726478" y="25590"/>
                </a:lnTo>
                <a:close/>
              </a:path>
              <a:path w="1365885" h="145414">
                <a:moveTo>
                  <a:pt x="868387" y="12192"/>
                </a:moveTo>
                <a:lnTo>
                  <a:pt x="740181" y="12192"/>
                </a:lnTo>
                <a:lnTo>
                  <a:pt x="740181" y="24485"/>
                </a:lnTo>
                <a:lnTo>
                  <a:pt x="848575" y="24485"/>
                </a:lnTo>
                <a:lnTo>
                  <a:pt x="802767" y="54965"/>
                </a:lnTo>
                <a:lnTo>
                  <a:pt x="802767" y="122110"/>
                </a:lnTo>
                <a:lnTo>
                  <a:pt x="798195" y="126682"/>
                </a:lnTo>
                <a:lnTo>
                  <a:pt x="781431" y="126682"/>
                </a:lnTo>
                <a:lnTo>
                  <a:pt x="773811" y="125158"/>
                </a:lnTo>
                <a:lnTo>
                  <a:pt x="764667" y="125158"/>
                </a:lnTo>
                <a:lnTo>
                  <a:pt x="764667" y="129730"/>
                </a:lnTo>
                <a:lnTo>
                  <a:pt x="766191" y="134302"/>
                </a:lnTo>
                <a:lnTo>
                  <a:pt x="766191" y="138874"/>
                </a:lnTo>
                <a:lnTo>
                  <a:pt x="799719" y="138874"/>
                </a:lnTo>
                <a:lnTo>
                  <a:pt x="805815" y="137350"/>
                </a:lnTo>
                <a:lnTo>
                  <a:pt x="813435" y="129730"/>
                </a:lnTo>
                <a:lnTo>
                  <a:pt x="814959" y="123634"/>
                </a:lnTo>
                <a:lnTo>
                  <a:pt x="814959" y="61061"/>
                </a:lnTo>
                <a:lnTo>
                  <a:pt x="868387" y="26009"/>
                </a:lnTo>
                <a:lnTo>
                  <a:pt x="868387" y="12192"/>
                </a:lnTo>
                <a:close/>
              </a:path>
              <a:path w="1365885" h="145414">
                <a:moveTo>
                  <a:pt x="1025550" y="128206"/>
                </a:moveTo>
                <a:lnTo>
                  <a:pt x="999845" y="116509"/>
                </a:lnTo>
                <a:lnTo>
                  <a:pt x="980008" y="99783"/>
                </a:lnTo>
                <a:lnTo>
                  <a:pt x="966152" y="78206"/>
                </a:lnTo>
                <a:lnTo>
                  <a:pt x="958405" y="51917"/>
                </a:lnTo>
                <a:lnTo>
                  <a:pt x="1022515" y="51917"/>
                </a:lnTo>
                <a:lnTo>
                  <a:pt x="1022515" y="41249"/>
                </a:lnTo>
                <a:lnTo>
                  <a:pt x="958405" y="41249"/>
                </a:lnTo>
                <a:lnTo>
                  <a:pt x="958405" y="1524"/>
                </a:lnTo>
                <a:lnTo>
                  <a:pt x="946213" y="1524"/>
                </a:lnTo>
                <a:lnTo>
                  <a:pt x="946213" y="41249"/>
                </a:lnTo>
                <a:lnTo>
                  <a:pt x="883640" y="41249"/>
                </a:lnTo>
                <a:lnTo>
                  <a:pt x="883640" y="51917"/>
                </a:lnTo>
                <a:lnTo>
                  <a:pt x="946213" y="51917"/>
                </a:lnTo>
                <a:lnTo>
                  <a:pt x="940485" y="76746"/>
                </a:lnTo>
                <a:lnTo>
                  <a:pt x="927912" y="98450"/>
                </a:lnTo>
                <a:lnTo>
                  <a:pt x="908443" y="116725"/>
                </a:lnTo>
                <a:lnTo>
                  <a:pt x="882103" y="131254"/>
                </a:lnTo>
                <a:lnTo>
                  <a:pt x="888199" y="140398"/>
                </a:lnTo>
                <a:lnTo>
                  <a:pt x="932294" y="111975"/>
                </a:lnTo>
                <a:lnTo>
                  <a:pt x="953833" y="71729"/>
                </a:lnTo>
                <a:lnTo>
                  <a:pt x="962723" y="94653"/>
                </a:lnTo>
                <a:lnTo>
                  <a:pt x="975779" y="113309"/>
                </a:lnTo>
                <a:lnTo>
                  <a:pt x="993127" y="127965"/>
                </a:lnTo>
                <a:lnTo>
                  <a:pt x="1014882" y="138874"/>
                </a:lnTo>
                <a:lnTo>
                  <a:pt x="1016406" y="135826"/>
                </a:lnTo>
                <a:lnTo>
                  <a:pt x="1020991" y="132778"/>
                </a:lnTo>
                <a:lnTo>
                  <a:pt x="1025550" y="128206"/>
                </a:lnTo>
                <a:close/>
              </a:path>
              <a:path w="1365885" h="145414">
                <a:moveTo>
                  <a:pt x="1158328" y="15341"/>
                </a:moveTo>
                <a:lnTo>
                  <a:pt x="1089660" y="15341"/>
                </a:lnTo>
                <a:lnTo>
                  <a:pt x="1095756" y="10668"/>
                </a:lnTo>
                <a:lnTo>
                  <a:pt x="1100416" y="6096"/>
                </a:lnTo>
                <a:lnTo>
                  <a:pt x="1104988" y="1524"/>
                </a:lnTo>
                <a:lnTo>
                  <a:pt x="1091184" y="1524"/>
                </a:lnTo>
                <a:lnTo>
                  <a:pt x="1079157" y="12712"/>
                </a:lnTo>
                <a:lnTo>
                  <a:pt x="1065847" y="23139"/>
                </a:lnTo>
                <a:lnTo>
                  <a:pt x="1051102" y="32702"/>
                </a:lnTo>
                <a:lnTo>
                  <a:pt x="1034796" y="41249"/>
                </a:lnTo>
                <a:lnTo>
                  <a:pt x="1043940" y="50393"/>
                </a:lnTo>
                <a:lnTo>
                  <a:pt x="1053693" y="44665"/>
                </a:lnTo>
                <a:lnTo>
                  <a:pt x="1062609" y="38773"/>
                </a:lnTo>
                <a:lnTo>
                  <a:pt x="1070940" y="32613"/>
                </a:lnTo>
                <a:lnTo>
                  <a:pt x="1078992" y="26009"/>
                </a:lnTo>
                <a:lnTo>
                  <a:pt x="1141577" y="26009"/>
                </a:lnTo>
                <a:lnTo>
                  <a:pt x="1130973" y="33731"/>
                </a:lnTo>
                <a:lnTo>
                  <a:pt x="1119644" y="40868"/>
                </a:lnTo>
                <a:lnTo>
                  <a:pt x="1107452" y="47447"/>
                </a:lnTo>
                <a:lnTo>
                  <a:pt x="1094232" y="53441"/>
                </a:lnTo>
                <a:lnTo>
                  <a:pt x="1089660" y="47345"/>
                </a:lnTo>
                <a:lnTo>
                  <a:pt x="1078992" y="36677"/>
                </a:lnTo>
                <a:lnTo>
                  <a:pt x="1071372" y="42773"/>
                </a:lnTo>
                <a:lnTo>
                  <a:pt x="1075944" y="48869"/>
                </a:lnTo>
                <a:lnTo>
                  <a:pt x="1085088" y="58013"/>
                </a:lnTo>
                <a:lnTo>
                  <a:pt x="1072464" y="62572"/>
                </a:lnTo>
                <a:lnTo>
                  <a:pt x="1059561" y="66967"/>
                </a:lnTo>
                <a:lnTo>
                  <a:pt x="1046073" y="71094"/>
                </a:lnTo>
                <a:lnTo>
                  <a:pt x="1031748" y="74777"/>
                </a:lnTo>
                <a:lnTo>
                  <a:pt x="1033272" y="77825"/>
                </a:lnTo>
                <a:lnTo>
                  <a:pt x="1036320" y="80873"/>
                </a:lnTo>
                <a:lnTo>
                  <a:pt x="1037844" y="85445"/>
                </a:lnTo>
                <a:lnTo>
                  <a:pt x="1071880" y="74015"/>
                </a:lnTo>
                <a:lnTo>
                  <a:pt x="1103223" y="60299"/>
                </a:lnTo>
                <a:lnTo>
                  <a:pt x="1115555" y="53441"/>
                </a:lnTo>
                <a:lnTo>
                  <a:pt x="1132001" y="44297"/>
                </a:lnTo>
                <a:lnTo>
                  <a:pt x="1158328" y="26009"/>
                </a:lnTo>
                <a:lnTo>
                  <a:pt x="1158328" y="15341"/>
                </a:lnTo>
                <a:close/>
              </a:path>
              <a:path w="1365885" h="145414">
                <a:moveTo>
                  <a:pt x="1165948" y="71729"/>
                </a:moveTo>
                <a:lnTo>
                  <a:pt x="1112621" y="71729"/>
                </a:lnTo>
                <a:lnTo>
                  <a:pt x="1117180" y="67157"/>
                </a:lnTo>
                <a:lnTo>
                  <a:pt x="1121765" y="64109"/>
                </a:lnTo>
                <a:lnTo>
                  <a:pt x="1126324" y="59537"/>
                </a:lnTo>
                <a:lnTo>
                  <a:pt x="1112621" y="59537"/>
                </a:lnTo>
                <a:lnTo>
                  <a:pt x="1096010" y="72428"/>
                </a:lnTo>
                <a:lnTo>
                  <a:pt x="1078433" y="83731"/>
                </a:lnTo>
                <a:lnTo>
                  <a:pt x="1060005" y="93624"/>
                </a:lnTo>
                <a:lnTo>
                  <a:pt x="1040892" y="102209"/>
                </a:lnTo>
                <a:lnTo>
                  <a:pt x="1043940" y="106870"/>
                </a:lnTo>
                <a:lnTo>
                  <a:pt x="1087526" y="90385"/>
                </a:lnTo>
                <a:lnTo>
                  <a:pt x="1100416" y="80873"/>
                </a:lnTo>
                <a:lnTo>
                  <a:pt x="1149184" y="80873"/>
                </a:lnTo>
                <a:lnTo>
                  <a:pt x="1140612" y="89712"/>
                </a:lnTo>
                <a:lnTo>
                  <a:pt x="1130896" y="97840"/>
                </a:lnTo>
                <a:lnTo>
                  <a:pt x="1120038" y="105130"/>
                </a:lnTo>
                <a:lnTo>
                  <a:pt x="1108036" y="111442"/>
                </a:lnTo>
                <a:lnTo>
                  <a:pt x="1104988" y="106870"/>
                </a:lnTo>
                <a:lnTo>
                  <a:pt x="1100416" y="102209"/>
                </a:lnTo>
                <a:lnTo>
                  <a:pt x="1094232" y="96113"/>
                </a:lnTo>
                <a:lnTo>
                  <a:pt x="1086612" y="102209"/>
                </a:lnTo>
                <a:lnTo>
                  <a:pt x="1091184" y="108394"/>
                </a:lnTo>
                <a:lnTo>
                  <a:pt x="1095756" y="112966"/>
                </a:lnTo>
                <a:lnTo>
                  <a:pt x="1098892" y="116014"/>
                </a:lnTo>
                <a:lnTo>
                  <a:pt x="1083906" y="121424"/>
                </a:lnTo>
                <a:lnTo>
                  <a:pt x="1068514" y="126111"/>
                </a:lnTo>
                <a:lnTo>
                  <a:pt x="1052296" y="129946"/>
                </a:lnTo>
                <a:lnTo>
                  <a:pt x="1034796" y="132778"/>
                </a:lnTo>
                <a:lnTo>
                  <a:pt x="1037844" y="137350"/>
                </a:lnTo>
                <a:lnTo>
                  <a:pt x="1040892" y="140398"/>
                </a:lnTo>
                <a:lnTo>
                  <a:pt x="1042416" y="143446"/>
                </a:lnTo>
                <a:lnTo>
                  <a:pt x="1078433" y="135216"/>
                </a:lnTo>
                <a:lnTo>
                  <a:pt x="1111034" y="122110"/>
                </a:lnTo>
                <a:lnTo>
                  <a:pt x="1128610" y="111442"/>
                </a:lnTo>
                <a:lnTo>
                  <a:pt x="1140206" y="104406"/>
                </a:lnTo>
                <a:lnTo>
                  <a:pt x="1165948" y="82397"/>
                </a:lnTo>
                <a:lnTo>
                  <a:pt x="1165948" y="80873"/>
                </a:lnTo>
                <a:lnTo>
                  <a:pt x="1165948" y="71729"/>
                </a:lnTo>
                <a:close/>
              </a:path>
              <a:path w="1365885" h="145414">
                <a:moveTo>
                  <a:pt x="1204150" y="24485"/>
                </a:moveTo>
                <a:lnTo>
                  <a:pt x="1199578" y="18389"/>
                </a:lnTo>
                <a:lnTo>
                  <a:pt x="1195006" y="12192"/>
                </a:lnTo>
                <a:lnTo>
                  <a:pt x="1190434" y="7620"/>
                </a:lnTo>
                <a:lnTo>
                  <a:pt x="1182814" y="12192"/>
                </a:lnTo>
                <a:lnTo>
                  <a:pt x="1187386" y="18389"/>
                </a:lnTo>
                <a:lnTo>
                  <a:pt x="1191958" y="24485"/>
                </a:lnTo>
                <a:lnTo>
                  <a:pt x="1195006" y="30581"/>
                </a:lnTo>
                <a:lnTo>
                  <a:pt x="1204150" y="24485"/>
                </a:lnTo>
                <a:close/>
              </a:path>
              <a:path w="1365885" h="145414">
                <a:moveTo>
                  <a:pt x="1246911" y="83921"/>
                </a:moveTo>
                <a:lnTo>
                  <a:pt x="1236243" y="83921"/>
                </a:lnTo>
                <a:lnTo>
                  <a:pt x="1236243" y="94589"/>
                </a:lnTo>
                <a:lnTo>
                  <a:pt x="1231582" y="102209"/>
                </a:lnTo>
                <a:lnTo>
                  <a:pt x="1227010" y="108394"/>
                </a:lnTo>
                <a:lnTo>
                  <a:pt x="1220914" y="114490"/>
                </a:lnTo>
                <a:lnTo>
                  <a:pt x="1213294" y="109918"/>
                </a:lnTo>
                <a:lnTo>
                  <a:pt x="1205674" y="106870"/>
                </a:lnTo>
                <a:lnTo>
                  <a:pt x="1199578" y="103733"/>
                </a:lnTo>
                <a:lnTo>
                  <a:pt x="1201102" y="100685"/>
                </a:lnTo>
                <a:lnTo>
                  <a:pt x="1204150" y="97637"/>
                </a:lnTo>
                <a:lnTo>
                  <a:pt x="1205674" y="94589"/>
                </a:lnTo>
                <a:lnTo>
                  <a:pt x="1236243" y="94589"/>
                </a:lnTo>
                <a:lnTo>
                  <a:pt x="1236243" y="83921"/>
                </a:lnTo>
                <a:lnTo>
                  <a:pt x="1211770" y="83921"/>
                </a:lnTo>
                <a:lnTo>
                  <a:pt x="1213294" y="82397"/>
                </a:lnTo>
                <a:lnTo>
                  <a:pt x="1216342" y="76301"/>
                </a:lnTo>
                <a:lnTo>
                  <a:pt x="1205674" y="73253"/>
                </a:lnTo>
                <a:lnTo>
                  <a:pt x="1204150" y="77825"/>
                </a:lnTo>
                <a:lnTo>
                  <a:pt x="1201102" y="80873"/>
                </a:lnTo>
                <a:lnTo>
                  <a:pt x="1199578" y="83921"/>
                </a:lnTo>
                <a:lnTo>
                  <a:pt x="1178242" y="83921"/>
                </a:lnTo>
                <a:lnTo>
                  <a:pt x="1178242" y="94589"/>
                </a:lnTo>
                <a:lnTo>
                  <a:pt x="1193482" y="94589"/>
                </a:lnTo>
                <a:lnTo>
                  <a:pt x="1190434" y="99161"/>
                </a:lnTo>
                <a:lnTo>
                  <a:pt x="1188910" y="103733"/>
                </a:lnTo>
                <a:lnTo>
                  <a:pt x="1185862" y="108394"/>
                </a:lnTo>
                <a:lnTo>
                  <a:pt x="1191831" y="110947"/>
                </a:lnTo>
                <a:lnTo>
                  <a:pt x="1198257" y="113931"/>
                </a:lnTo>
                <a:lnTo>
                  <a:pt x="1204925" y="117182"/>
                </a:lnTo>
                <a:lnTo>
                  <a:pt x="1211770" y="120586"/>
                </a:lnTo>
                <a:lnTo>
                  <a:pt x="1203477" y="124879"/>
                </a:lnTo>
                <a:lnTo>
                  <a:pt x="1194625" y="128587"/>
                </a:lnTo>
                <a:lnTo>
                  <a:pt x="1185189" y="131737"/>
                </a:lnTo>
                <a:lnTo>
                  <a:pt x="1175194" y="134302"/>
                </a:lnTo>
                <a:lnTo>
                  <a:pt x="1176718" y="137350"/>
                </a:lnTo>
                <a:lnTo>
                  <a:pt x="1178242" y="141922"/>
                </a:lnTo>
                <a:lnTo>
                  <a:pt x="1179766" y="144970"/>
                </a:lnTo>
                <a:lnTo>
                  <a:pt x="1191768" y="141262"/>
                </a:lnTo>
                <a:lnTo>
                  <a:pt x="1202626" y="136969"/>
                </a:lnTo>
                <a:lnTo>
                  <a:pt x="1212342" y="132118"/>
                </a:lnTo>
                <a:lnTo>
                  <a:pt x="1220914" y="126682"/>
                </a:lnTo>
                <a:lnTo>
                  <a:pt x="1228534" y="129730"/>
                </a:lnTo>
                <a:lnTo>
                  <a:pt x="1234719" y="132778"/>
                </a:lnTo>
                <a:lnTo>
                  <a:pt x="1239291" y="135826"/>
                </a:lnTo>
                <a:lnTo>
                  <a:pt x="1246911" y="126682"/>
                </a:lnTo>
                <a:lnTo>
                  <a:pt x="1234719" y="120586"/>
                </a:lnTo>
                <a:lnTo>
                  <a:pt x="1230058" y="119062"/>
                </a:lnTo>
                <a:lnTo>
                  <a:pt x="1234376" y="114490"/>
                </a:lnTo>
                <a:lnTo>
                  <a:pt x="1235506" y="113296"/>
                </a:lnTo>
                <a:lnTo>
                  <a:pt x="1240231" y="107213"/>
                </a:lnTo>
                <a:lnTo>
                  <a:pt x="1244066" y="100558"/>
                </a:lnTo>
                <a:lnTo>
                  <a:pt x="1246886" y="93129"/>
                </a:lnTo>
                <a:lnTo>
                  <a:pt x="1246911" y="83921"/>
                </a:lnTo>
                <a:close/>
              </a:path>
              <a:path w="1365885" h="145414">
                <a:moveTo>
                  <a:pt x="1249972" y="35153"/>
                </a:moveTo>
                <a:lnTo>
                  <a:pt x="1222438" y="35153"/>
                </a:lnTo>
                <a:lnTo>
                  <a:pt x="1222438" y="3048"/>
                </a:lnTo>
                <a:lnTo>
                  <a:pt x="1211770" y="3048"/>
                </a:lnTo>
                <a:lnTo>
                  <a:pt x="1211770" y="35153"/>
                </a:lnTo>
                <a:lnTo>
                  <a:pt x="1179766" y="35153"/>
                </a:lnTo>
                <a:lnTo>
                  <a:pt x="1179766" y="44297"/>
                </a:lnTo>
                <a:lnTo>
                  <a:pt x="1208722" y="44297"/>
                </a:lnTo>
                <a:lnTo>
                  <a:pt x="1200696" y="51117"/>
                </a:lnTo>
                <a:lnTo>
                  <a:pt x="1192517" y="57632"/>
                </a:lnTo>
                <a:lnTo>
                  <a:pt x="1184071" y="63588"/>
                </a:lnTo>
                <a:lnTo>
                  <a:pt x="1175194" y="68681"/>
                </a:lnTo>
                <a:lnTo>
                  <a:pt x="1178242" y="71729"/>
                </a:lnTo>
                <a:lnTo>
                  <a:pt x="1181290" y="77825"/>
                </a:lnTo>
                <a:lnTo>
                  <a:pt x="1190180" y="72047"/>
                </a:lnTo>
                <a:lnTo>
                  <a:pt x="1198245" y="66205"/>
                </a:lnTo>
                <a:lnTo>
                  <a:pt x="1205496" y="60045"/>
                </a:lnTo>
                <a:lnTo>
                  <a:pt x="1211770" y="53441"/>
                </a:lnTo>
                <a:lnTo>
                  <a:pt x="1211770" y="73253"/>
                </a:lnTo>
                <a:lnTo>
                  <a:pt x="1222438" y="73253"/>
                </a:lnTo>
                <a:lnTo>
                  <a:pt x="1222438" y="56489"/>
                </a:lnTo>
                <a:lnTo>
                  <a:pt x="1228750" y="61048"/>
                </a:lnTo>
                <a:lnTo>
                  <a:pt x="1234097" y="65443"/>
                </a:lnTo>
                <a:lnTo>
                  <a:pt x="1238580" y="69570"/>
                </a:lnTo>
                <a:lnTo>
                  <a:pt x="1242339" y="73253"/>
                </a:lnTo>
                <a:lnTo>
                  <a:pt x="1249972" y="65633"/>
                </a:lnTo>
                <a:lnTo>
                  <a:pt x="1239659" y="57823"/>
                </a:lnTo>
                <a:lnTo>
                  <a:pt x="1237830" y="56489"/>
                </a:lnTo>
                <a:lnTo>
                  <a:pt x="1233627" y="53428"/>
                </a:lnTo>
                <a:lnTo>
                  <a:pt x="1227010" y="48869"/>
                </a:lnTo>
                <a:lnTo>
                  <a:pt x="1222438" y="53441"/>
                </a:lnTo>
                <a:lnTo>
                  <a:pt x="1222438" y="44297"/>
                </a:lnTo>
                <a:lnTo>
                  <a:pt x="1249972" y="44297"/>
                </a:lnTo>
                <a:lnTo>
                  <a:pt x="1249972" y="35153"/>
                </a:lnTo>
                <a:close/>
              </a:path>
              <a:path w="1365885" h="145414">
                <a:moveTo>
                  <a:pt x="1253007" y="12192"/>
                </a:moveTo>
                <a:lnTo>
                  <a:pt x="1243863" y="6096"/>
                </a:lnTo>
                <a:lnTo>
                  <a:pt x="1239291" y="13817"/>
                </a:lnTo>
                <a:lnTo>
                  <a:pt x="1234719" y="19913"/>
                </a:lnTo>
                <a:lnTo>
                  <a:pt x="1230058" y="26009"/>
                </a:lnTo>
                <a:lnTo>
                  <a:pt x="1233106" y="27533"/>
                </a:lnTo>
                <a:lnTo>
                  <a:pt x="1234719" y="29057"/>
                </a:lnTo>
                <a:lnTo>
                  <a:pt x="1237767" y="32105"/>
                </a:lnTo>
                <a:lnTo>
                  <a:pt x="1242339" y="26009"/>
                </a:lnTo>
                <a:lnTo>
                  <a:pt x="1248435" y="19913"/>
                </a:lnTo>
                <a:lnTo>
                  <a:pt x="1253007" y="12192"/>
                </a:lnTo>
                <a:close/>
              </a:path>
              <a:path w="1365885" h="145414">
                <a:moveTo>
                  <a:pt x="1321689" y="132778"/>
                </a:moveTo>
                <a:lnTo>
                  <a:pt x="1312837" y="127025"/>
                </a:lnTo>
                <a:lnTo>
                  <a:pt x="1304683" y="120980"/>
                </a:lnTo>
                <a:lnTo>
                  <a:pt x="1299222" y="116014"/>
                </a:lnTo>
                <a:lnTo>
                  <a:pt x="1297381" y="114350"/>
                </a:lnTo>
                <a:lnTo>
                  <a:pt x="1291107" y="106870"/>
                </a:lnTo>
                <a:lnTo>
                  <a:pt x="1297533" y="94589"/>
                </a:lnTo>
                <a:lnTo>
                  <a:pt x="1298321" y="93065"/>
                </a:lnTo>
                <a:lnTo>
                  <a:pt x="1303769" y="77266"/>
                </a:lnTo>
                <a:lnTo>
                  <a:pt x="1307490" y="59423"/>
                </a:lnTo>
                <a:lnTo>
                  <a:pt x="1309497" y="39725"/>
                </a:lnTo>
                <a:lnTo>
                  <a:pt x="1318641" y="39725"/>
                </a:lnTo>
                <a:lnTo>
                  <a:pt x="1318641" y="29057"/>
                </a:lnTo>
                <a:lnTo>
                  <a:pt x="1298740" y="29057"/>
                </a:lnTo>
                <a:lnTo>
                  <a:pt x="1298740" y="39725"/>
                </a:lnTo>
                <a:lnTo>
                  <a:pt x="1296136" y="56019"/>
                </a:lnTo>
                <a:lnTo>
                  <a:pt x="1292821" y="70586"/>
                </a:lnTo>
                <a:lnTo>
                  <a:pt x="1288630" y="83502"/>
                </a:lnTo>
                <a:lnTo>
                  <a:pt x="1283487" y="94589"/>
                </a:lnTo>
                <a:lnTo>
                  <a:pt x="1278318" y="83451"/>
                </a:lnTo>
                <a:lnTo>
                  <a:pt x="1274343" y="70967"/>
                </a:lnTo>
                <a:lnTo>
                  <a:pt x="1271955" y="59537"/>
                </a:lnTo>
                <a:lnTo>
                  <a:pt x="1271485" y="57302"/>
                </a:lnTo>
                <a:lnTo>
                  <a:pt x="1269784" y="42773"/>
                </a:lnTo>
                <a:lnTo>
                  <a:pt x="1269784" y="41249"/>
                </a:lnTo>
                <a:lnTo>
                  <a:pt x="1271295" y="39725"/>
                </a:lnTo>
                <a:lnTo>
                  <a:pt x="1298740" y="39725"/>
                </a:lnTo>
                <a:lnTo>
                  <a:pt x="1298740" y="29057"/>
                </a:lnTo>
                <a:lnTo>
                  <a:pt x="1274343" y="29057"/>
                </a:lnTo>
                <a:lnTo>
                  <a:pt x="1276604" y="23075"/>
                </a:lnTo>
                <a:lnTo>
                  <a:pt x="1278712" y="16624"/>
                </a:lnTo>
                <a:lnTo>
                  <a:pt x="1280553" y="9906"/>
                </a:lnTo>
                <a:lnTo>
                  <a:pt x="1281963" y="3048"/>
                </a:lnTo>
                <a:lnTo>
                  <a:pt x="1269784" y="1524"/>
                </a:lnTo>
                <a:lnTo>
                  <a:pt x="1266647" y="18135"/>
                </a:lnTo>
                <a:lnTo>
                  <a:pt x="1261960" y="33426"/>
                </a:lnTo>
                <a:lnTo>
                  <a:pt x="1255839" y="47282"/>
                </a:lnTo>
                <a:lnTo>
                  <a:pt x="1248435" y="59537"/>
                </a:lnTo>
                <a:lnTo>
                  <a:pt x="1251496" y="64109"/>
                </a:lnTo>
                <a:lnTo>
                  <a:pt x="1253007" y="67157"/>
                </a:lnTo>
                <a:lnTo>
                  <a:pt x="1254531" y="68681"/>
                </a:lnTo>
                <a:lnTo>
                  <a:pt x="1257579" y="65633"/>
                </a:lnTo>
                <a:lnTo>
                  <a:pt x="1259116" y="62585"/>
                </a:lnTo>
                <a:lnTo>
                  <a:pt x="1262151" y="59537"/>
                </a:lnTo>
                <a:lnTo>
                  <a:pt x="1264107" y="72097"/>
                </a:lnTo>
                <a:lnTo>
                  <a:pt x="1267485" y="84112"/>
                </a:lnTo>
                <a:lnTo>
                  <a:pt x="1272006" y="95338"/>
                </a:lnTo>
                <a:lnTo>
                  <a:pt x="1277391" y="105257"/>
                </a:lnTo>
                <a:lnTo>
                  <a:pt x="1270215" y="113931"/>
                </a:lnTo>
                <a:lnTo>
                  <a:pt x="1262341" y="121729"/>
                </a:lnTo>
                <a:lnTo>
                  <a:pt x="1253591" y="128930"/>
                </a:lnTo>
                <a:lnTo>
                  <a:pt x="1243863" y="135826"/>
                </a:lnTo>
                <a:lnTo>
                  <a:pt x="1253007" y="144970"/>
                </a:lnTo>
                <a:lnTo>
                  <a:pt x="1261833" y="138734"/>
                </a:lnTo>
                <a:lnTo>
                  <a:pt x="1269961" y="131635"/>
                </a:lnTo>
                <a:lnTo>
                  <a:pt x="1277213" y="123977"/>
                </a:lnTo>
                <a:lnTo>
                  <a:pt x="1283487" y="116014"/>
                </a:lnTo>
                <a:lnTo>
                  <a:pt x="1289735" y="123736"/>
                </a:lnTo>
                <a:lnTo>
                  <a:pt x="1296873" y="130873"/>
                </a:lnTo>
                <a:lnTo>
                  <a:pt x="1304569" y="137452"/>
                </a:lnTo>
                <a:lnTo>
                  <a:pt x="1312545" y="143446"/>
                </a:lnTo>
                <a:lnTo>
                  <a:pt x="1315593" y="140398"/>
                </a:lnTo>
                <a:lnTo>
                  <a:pt x="1318641" y="135826"/>
                </a:lnTo>
                <a:lnTo>
                  <a:pt x="1321689" y="132778"/>
                </a:lnTo>
                <a:close/>
              </a:path>
              <a:path w="1365885" h="145414">
                <a:moveTo>
                  <a:pt x="1365885" y="105257"/>
                </a:moveTo>
                <a:lnTo>
                  <a:pt x="1352169" y="105257"/>
                </a:lnTo>
                <a:lnTo>
                  <a:pt x="1343025" y="143446"/>
                </a:lnTo>
                <a:lnTo>
                  <a:pt x="1353693" y="143446"/>
                </a:lnTo>
                <a:lnTo>
                  <a:pt x="1365885" y="10525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2" name="object 5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856035" y="3723322"/>
            <a:ext cx="1764220" cy="144970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321498" y="3943070"/>
            <a:ext cx="335915" cy="145415"/>
            <a:chOff x="1321498" y="3943070"/>
            <a:chExt cx="335915" cy="145415"/>
          </a:xfrm>
        </p:grpSpPr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21498" y="3943070"/>
              <a:ext cx="283844" cy="14334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635823" y="4049839"/>
              <a:ext cx="21590" cy="38100"/>
            </a:xfrm>
            <a:custGeom>
              <a:avLst/>
              <a:gdLst/>
              <a:ahLst/>
              <a:cxnLst/>
              <a:rect l="l" t="t" r="r" b="b"/>
              <a:pathLst>
                <a:path w="21589" h="38100">
                  <a:moveTo>
                    <a:pt x="21424" y="0"/>
                  </a:moveTo>
                  <a:lnTo>
                    <a:pt x="7619" y="0"/>
                  </a:lnTo>
                  <a:lnTo>
                    <a:pt x="0" y="38100"/>
                  </a:lnTo>
                  <a:lnTo>
                    <a:pt x="9143" y="38100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6" name="object 5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60982" y="3943070"/>
            <a:ext cx="2843212" cy="14486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19974" y="4387024"/>
            <a:ext cx="1515427" cy="14335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940748" y="4385500"/>
            <a:ext cx="1811464" cy="144881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4853940" y="4387024"/>
            <a:ext cx="1766570" cy="143510"/>
            <a:chOff x="4853940" y="4387024"/>
            <a:chExt cx="1766570" cy="143510"/>
          </a:xfrm>
        </p:grpSpPr>
        <p:pic>
          <p:nvPicPr>
            <p:cNvPr id="60" name="object 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53940" y="4387024"/>
              <a:ext cx="1313014" cy="141833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6183820" y="4387024"/>
              <a:ext cx="436880" cy="143510"/>
            </a:xfrm>
            <a:custGeom>
              <a:avLst/>
              <a:gdLst/>
              <a:ahLst/>
              <a:cxnLst/>
              <a:rect l="l" t="t" r="r" b="b"/>
              <a:pathLst>
                <a:path w="436879" h="143510">
                  <a:moveTo>
                    <a:pt x="138874" y="122618"/>
                  </a:moveTo>
                  <a:lnTo>
                    <a:pt x="68668" y="122618"/>
                  </a:lnTo>
                  <a:lnTo>
                    <a:pt x="68668" y="57848"/>
                  </a:lnTo>
                  <a:lnTo>
                    <a:pt x="128206" y="57848"/>
                  </a:lnTo>
                  <a:lnTo>
                    <a:pt x="128206" y="45148"/>
                  </a:lnTo>
                  <a:lnTo>
                    <a:pt x="68668" y="45148"/>
                  </a:lnTo>
                  <a:lnTo>
                    <a:pt x="68668" y="3238"/>
                  </a:lnTo>
                  <a:lnTo>
                    <a:pt x="54952" y="3238"/>
                  </a:lnTo>
                  <a:lnTo>
                    <a:pt x="54952" y="45148"/>
                  </a:lnTo>
                  <a:lnTo>
                    <a:pt x="54952" y="57848"/>
                  </a:lnTo>
                  <a:lnTo>
                    <a:pt x="54952" y="122618"/>
                  </a:lnTo>
                  <a:lnTo>
                    <a:pt x="0" y="122618"/>
                  </a:lnTo>
                  <a:lnTo>
                    <a:pt x="0" y="132778"/>
                  </a:lnTo>
                  <a:lnTo>
                    <a:pt x="138874" y="132778"/>
                  </a:lnTo>
                  <a:lnTo>
                    <a:pt x="138874" y="122618"/>
                  </a:lnTo>
                  <a:close/>
                </a:path>
                <a:path w="436879" h="143510">
                  <a:moveTo>
                    <a:pt x="193827" y="73152"/>
                  </a:moveTo>
                  <a:lnTo>
                    <a:pt x="192303" y="68580"/>
                  </a:lnTo>
                  <a:lnTo>
                    <a:pt x="192303" y="65532"/>
                  </a:lnTo>
                  <a:lnTo>
                    <a:pt x="192303" y="60960"/>
                  </a:lnTo>
                  <a:lnTo>
                    <a:pt x="187731" y="62484"/>
                  </a:lnTo>
                  <a:lnTo>
                    <a:pt x="181546" y="64008"/>
                  </a:lnTo>
                  <a:lnTo>
                    <a:pt x="176974" y="65532"/>
                  </a:lnTo>
                  <a:lnTo>
                    <a:pt x="176974" y="38100"/>
                  </a:lnTo>
                  <a:lnTo>
                    <a:pt x="192303" y="38100"/>
                  </a:lnTo>
                  <a:lnTo>
                    <a:pt x="192303" y="27432"/>
                  </a:lnTo>
                  <a:lnTo>
                    <a:pt x="176974" y="27432"/>
                  </a:lnTo>
                  <a:lnTo>
                    <a:pt x="176974" y="1524"/>
                  </a:lnTo>
                  <a:lnTo>
                    <a:pt x="166306" y="1524"/>
                  </a:lnTo>
                  <a:lnTo>
                    <a:pt x="166306" y="27432"/>
                  </a:lnTo>
                  <a:lnTo>
                    <a:pt x="146494" y="27432"/>
                  </a:lnTo>
                  <a:lnTo>
                    <a:pt x="146494" y="38100"/>
                  </a:lnTo>
                  <a:lnTo>
                    <a:pt x="166306" y="38100"/>
                  </a:lnTo>
                  <a:lnTo>
                    <a:pt x="166306" y="70104"/>
                  </a:lnTo>
                  <a:lnTo>
                    <a:pt x="143446" y="74676"/>
                  </a:lnTo>
                  <a:lnTo>
                    <a:pt x="144970" y="86868"/>
                  </a:lnTo>
                  <a:lnTo>
                    <a:pt x="152590" y="85344"/>
                  </a:lnTo>
                  <a:lnTo>
                    <a:pt x="158686" y="82296"/>
                  </a:lnTo>
                  <a:lnTo>
                    <a:pt x="166306" y="80772"/>
                  </a:lnTo>
                  <a:lnTo>
                    <a:pt x="166306" y="125069"/>
                  </a:lnTo>
                  <a:lnTo>
                    <a:pt x="163258" y="128117"/>
                  </a:lnTo>
                  <a:lnTo>
                    <a:pt x="152590" y="128117"/>
                  </a:lnTo>
                  <a:lnTo>
                    <a:pt x="146494" y="126593"/>
                  </a:lnTo>
                  <a:lnTo>
                    <a:pt x="148018" y="131165"/>
                  </a:lnTo>
                  <a:lnTo>
                    <a:pt x="148018" y="138785"/>
                  </a:lnTo>
                  <a:lnTo>
                    <a:pt x="172402" y="138785"/>
                  </a:lnTo>
                  <a:lnTo>
                    <a:pt x="176974" y="134213"/>
                  </a:lnTo>
                  <a:lnTo>
                    <a:pt x="176974" y="128117"/>
                  </a:lnTo>
                  <a:lnTo>
                    <a:pt x="176974" y="80772"/>
                  </a:lnTo>
                  <a:lnTo>
                    <a:pt x="176974" y="77724"/>
                  </a:lnTo>
                  <a:lnTo>
                    <a:pt x="181546" y="76200"/>
                  </a:lnTo>
                  <a:lnTo>
                    <a:pt x="193827" y="73152"/>
                  </a:lnTo>
                  <a:close/>
                </a:path>
                <a:path w="436879" h="143510">
                  <a:moveTo>
                    <a:pt x="231927" y="19812"/>
                  </a:moveTo>
                  <a:lnTo>
                    <a:pt x="227368" y="14147"/>
                  </a:lnTo>
                  <a:lnTo>
                    <a:pt x="222973" y="8763"/>
                  </a:lnTo>
                  <a:lnTo>
                    <a:pt x="218846" y="3962"/>
                  </a:lnTo>
                  <a:lnTo>
                    <a:pt x="215163" y="0"/>
                  </a:lnTo>
                  <a:lnTo>
                    <a:pt x="206019" y="6096"/>
                  </a:lnTo>
                  <a:lnTo>
                    <a:pt x="210591" y="12192"/>
                  </a:lnTo>
                  <a:lnTo>
                    <a:pt x="216687" y="18288"/>
                  </a:lnTo>
                  <a:lnTo>
                    <a:pt x="221259" y="25908"/>
                  </a:lnTo>
                  <a:lnTo>
                    <a:pt x="231927" y="19812"/>
                  </a:lnTo>
                  <a:close/>
                </a:path>
                <a:path w="436879" h="143510">
                  <a:moveTo>
                    <a:pt x="286893" y="77724"/>
                  </a:moveTo>
                  <a:lnTo>
                    <a:pt x="265557" y="77724"/>
                  </a:lnTo>
                  <a:lnTo>
                    <a:pt x="265557" y="39624"/>
                  </a:lnTo>
                  <a:lnTo>
                    <a:pt x="282321" y="39624"/>
                  </a:lnTo>
                  <a:lnTo>
                    <a:pt x="282321" y="28956"/>
                  </a:lnTo>
                  <a:lnTo>
                    <a:pt x="257937" y="28956"/>
                  </a:lnTo>
                  <a:lnTo>
                    <a:pt x="262267" y="24104"/>
                  </a:lnTo>
                  <a:lnTo>
                    <a:pt x="266319" y="18681"/>
                  </a:lnTo>
                  <a:lnTo>
                    <a:pt x="270357" y="12674"/>
                  </a:lnTo>
                  <a:lnTo>
                    <a:pt x="274701" y="6096"/>
                  </a:lnTo>
                  <a:lnTo>
                    <a:pt x="264033" y="0"/>
                  </a:lnTo>
                  <a:lnTo>
                    <a:pt x="259435" y="7747"/>
                  </a:lnTo>
                  <a:lnTo>
                    <a:pt x="254838" y="15049"/>
                  </a:lnTo>
                  <a:lnTo>
                    <a:pt x="254787" y="39624"/>
                  </a:lnTo>
                  <a:lnTo>
                    <a:pt x="254787" y="77724"/>
                  </a:lnTo>
                  <a:lnTo>
                    <a:pt x="224307" y="77724"/>
                  </a:lnTo>
                  <a:lnTo>
                    <a:pt x="224307" y="39624"/>
                  </a:lnTo>
                  <a:lnTo>
                    <a:pt x="254787" y="39624"/>
                  </a:lnTo>
                  <a:lnTo>
                    <a:pt x="254787" y="15138"/>
                  </a:lnTo>
                  <a:lnTo>
                    <a:pt x="250228" y="22085"/>
                  </a:lnTo>
                  <a:lnTo>
                    <a:pt x="245643" y="28956"/>
                  </a:lnTo>
                  <a:lnTo>
                    <a:pt x="198399" y="28956"/>
                  </a:lnTo>
                  <a:lnTo>
                    <a:pt x="198399" y="39624"/>
                  </a:lnTo>
                  <a:lnTo>
                    <a:pt x="212115" y="39624"/>
                  </a:lnTo>
                  <a:lnTo>
                    <a:pt x="212115" y="77724"/>
                  </a:lnTo>
                  <a:lnTo>
                    <a:pt x="190792" y="77724"/>
                  </a:lnTo>
                  <a:lnTo>
                    <a:pt x="190792" y="86868"/>
                  </a:lnTo>
                  <a:lnTo>
                    <a:pt x="212115" y="86868"/>
                  </a:lnTo>
                  <a:lnTo>
                    <a:pt x="209778" y="100952"/>
                  </a:lnTo>
                  <a:lnTo>
                    <a:pt x="204863" y="113436"/>
                  </a:lnTo>
                  <a:lnTo>
                    <a:pt x="197065" y="124472"/>
                  </a:lnTo>
                  <a:lnTo>
                    <a:pt x="186118" y="134213"/>
                  </a:lnTo>
                  <a:lnTo>
                    <a:pt x="189255" y="137261"/>
                  </a:lnTo>
                  <a:lnTo>
                    <a:pt x="192303" y="140309"/>
                  </a:lnTo>
                  <a:lnTo>
                    <a:pt x="193827" y="143357"/>
                  </a:lnTo>
                  <a:lnTo>
                    <a:pt x="206057" y="131330"/>
                  </a:lnTo>
                  <a:lnTo>
                    <a:pt x="215163" y="118008"/>
                  </a:lnTo>
                  <a:lnTo>
                    <a:pt x="220827" y="103238"/>
                  </a:lnTo>
                  <a:lnTo>
                    <a:pt x="222783" y="86868"/>
                  </a:lnTo>
                  <a:lnTo>
                    <a:pt x="254787" y="86868"/>
                  </a:lnTo>
                  <a:lnTo>
                    <a:pt x="254787" y="140309"/>
                  </a:lnTo>
                  <a:lnTo>
                    <a:pt x="265557" y="140309"/>
                  </a:lnTo>
                  <a:lnTo>
                    <a:pt x="265557" y="86868"/>
                  </a:lnTo>
                  <a:lnTo>
                    <a:pt x="286893" y="86868"/>
                  </a:lnTo>
                  <a:lnTo>
                    <a:pt x="286893" y="77724"/>
                  </a:lnTo>
                  <a:close/>
                </a:path>
                <a:path w="436879" h="143510">
                  <a:moveTo>
                    <a:pt x="323570" y="70104"/>
                  </a:moveTo>
                  <a:lnTo>
                    <a:pt x="318897" y="68580"/>
                  </a:lnTo>
                  <a:lnTo>
                    <a:pt x="315849" y="67056"/>
                  </a:lnTo>
                  <a:lnTo>
                    <a:pt x="311277" y="65532"/>
                  </a:lnTo>
                  <a:lnTo>
                    <a:pt x="306908" y="82194"/>
                  </a:lnTo>
                  <a:lnTo>
                    <a:pt x="302704" y="97815"/>
                  </a:lnTo>
                  <a:lnTo>
                    <a:pt x="298196" y="112572"/>
                  </a:lnTo>
                  <a:lnTo>
                    <a:pt x="292989" y="126593"/>
                  </a:lnTo>
                  <a:lnTo>
                    <a:pt x="305181" y="131165"/>
                  </a:lnTo>
                  <a:lnTo>
                    <a:pt x="310515" y="112572"/>
                  </a:lnTo>
                  <a:lnTo>
                    <a:pt x="314337" y="99529"/>
                  </a:lnTo>
                  <a:lnTo>
                    <a:pt x="318935" y="84404"/>
                  </a:lnTo>
                  <a:lnTo>
                    <a:pt x="323570" y="70104"/>
                  </a:lnTo>
                  <a:close/>
                </a:path>
                <a:path w="436879" h="143510">
                  <a:moveTo>
                    <a:pt x="325094" y="38100"/>
                  </a:moveTo>
                  <a:lnTo>
                    <a:pt x="320433" y="30988"/>
                  </a:lnTo>
                  <a:lnTo>
                    <a:pt x="315671" y="23431"/>
                  </a:lnTo>
                  <a:lnTo>
                    <a:pt x="310629" y="15608"/>
                  </a:lnTo>
                  <a:lnTo>
                    <a:pt x="305181" y="7620"/>
                  </a:lnTo>
                  <a:lnTo>
                    <a:pt x="296037" y="12192"/>
                  </a:lnTo>
                  <a:lnTo>
                    <a:pt x="300609" y="20218"/>
                  </a:lnTo>
                  <a:lnTo>
                    <a:pt x="305181" y="28397"/>
                  </a:lnTo>
                  <a:lnTo>
                    <a:pt x="309753" y="36842"/>
                  </a:lnTo>
                  <a:lnTo>
                    <a:pt x="314325" y="45720"/>
                  </a:lnTo>
                  <a:lnTo>
                    <a:pt x="325094" y="38100"/>
                  </a:lnTo>
                  <a:close/>
                </a:path>
                <a:path w="436879" h="143510">
                  <a:moveTo>
                    <a:pt x="436435" y="90017"/>
                  </a:moveTo>
                  <a:lnTo>
                    <a:pt x="399859" y="65532"/>
                  </a:lnTo>
                  <a:lnTo>
                    <a:pt x="433374" y="65532"/>
                  </a:lnTo>
                  <a:lnTo>
                    <a:pt x="433374" y="56388"/>
                  </a:lnTo>
                  <a:lnTo>
                    <a:pt x="398335" y="56388"/>
                  </a:lnTo>
                  <a:lnTo>
                    <a:pt x="398335" y="77724"/>
                  </a:lnTo>
                  <a:lnTo>
                    <a:pt x="355561" y="77724"/>
                  </a:lnTo>
                  <a:lnTo>
                    <a:pt x="360133" y="74676"/>
                  </a:lnTo>
                  <a:lnTo>
                    <a:pt x="366242" y="65532"/>
                  </a:lnTo>
                  <a:lnTo>
                    <a:pt x="389089" y="65532"/>
                  </a:lnTo>
                  <a:lnTo>
                    <a:pt x="392226" y="70104"/>
                  </a:lnTo>
                  <a:lnTo>
                    <a:pt x="395274" y="74676"/>
                  </a:lnTo>
                  <a:lnTo>
                    <a:pt x="398335" y="77724"/>
                  </a:lnTo>
                  <a:lnTo>
                    <a:pt x="398335" y="56388"/>
                  </a:lnTo>
                  <a:lnTo>
                    <a:pt x="370789" y="56388"/>
                  </a:lnTo>
                  <a:lnTo>
                    <a:pt x="372325" y="51816"/>
                  </a:lnTo>
                  <a:lnTo>
                    <a:pt x="373849" y="48768"/>
                  </a:lnTo>
                  <a:lnTo>
                    <a:pt x="375373" y="44196"/>
                  </a:lnTo>
                  <a:lnTo>
                    <a:pt x="422719" y="44196"/>
                  </a:lnTo>
                  <a:lnTo>
                    <a:pt x="422719" y="35052"/>
                  </a:lnTo>
                  <a:lnTo>
                    <a:pt x="378421" y="35052"/>
                  </a:lnTo>
                  <a:lnTo>
                    <a:pt x="378421" y="32004"/>
                  </a:lnTo>
                  <a:lnTo>
                    <a:pt x="379945" y="28956"/>
                  </a:lnTo>
                  <a:lnTo>
                    <a:pt x="379945" y="24384"/>
                  </a:lnTo>
                  <a:lnTo>
                    <a:pt x="427278" y="24384"/>
                  </a:lnTo>
                  <a:lnTo>
                    <a:pt x="427278" y="15240"/>
                  </a:lnTo>
                  <a:lnTo>
                    <a:pt x="381482" y="15240"/>
                  </a:lnTo>
                  <a:lnTo>
                    <a:pt x="383006" y="10668"/>
                  </a:lnTo>
                  <a:lnTo>
                    <a:pt x="383006" y="0"/>
                  </a:lnTo>
                  <a:lnTo>
                    <a:pt x="372325" y="0"/>
                  </a:lnTo>
                  <a:lnTo>
                    <a:pt x="372325" y="6096"/>
                  </a:lnTo>
                  <a:lnTo>
                    <a:pt x="370789" y="10668"/>
                  </a:lnTo>
                  <a:lnTo>
                    <a:pt x="370789" y="15240"/>
                  </a:lnTo>
                  <a:lnTo>
                    <a:pt x="331165" y="15240"/>
                  </a:lnTo>
                  <a:lnTo>
                    <a:pt x="331165" y="24384"/>
                  </a:lnTo>
                  <a:lnTo>
                    <a:pt x="369265" y="24384"/>
                  </a:lnTo>
                  <a:lnTo>
                    <a:pt x="367741" y="28956"/>
                  </a:lnTo>
                  <a:lnTo>
                    <a:pt x="367741" y="32004"/>
                  </a:lnTo>
                  <a:lnTo>
                    <a:pt x="366242" y="35052"/>
                  </a:lnTo>
                  <a:lnTo>
                    <a:pt x="335749" y="35052"/>
                  </a:lnTo>
                  <a:lnTo>
                    <a:pt x="335749" y="44196"/>
                  </a:lnTo>
                  <a:lnTo>
                    <a:pt x="363194" y="44196"/>
                  </a:lnTo>
                  <a:lnTo>
                    <a:pt x="361670" y="48768"/>
                  </a:lnTo>
                  <a:lnTo>
                    <a:pt x="360133" y="51816"/>
                  </a:lnTo>
                  <a:lnTo>
                    <a:pt x="358609" y="56388"/>
                  </a:lnTo>
                  <a:lnTo>
                    <a:pt x="326618" y="56388"/>
                  </a:lnTo>
                  <a:lnTo>
                    <a:pt x="326618" y="65532"/>
                  </a:lnTo>
                  <a:lnTo>
                    <a:pt x="352513" y="65532"/>
                  </a:lnTo>
                  <a:lnTo>
                    <a:pt x="346227" y="73253"/>
                  </a:lnTo>
                  <a:lnTo>
                    <a:pt x="338785" y="80403"/>
                  </a:lnTo>
                  <a:lnTo>
                    <a:pt x="330187" y="87007"/>
                  </a:lnTo>
                  <a:lnTo>
                    <a:pt x="320421" y="93065"/>
                  </a:lnTo>
                  <a:lnTo>
                    <a:pt x="321945" y="94589"/>
                  </a:lnTo>
                  <a:lnTo>
                    <a:pt x="325094" y="97637"/>
                  </a:lnTo>
                  <a:lnTo>
                    <a:pt x="328142" y="102209"/>
                  </a:lnTo>
                  <a:lnTo>
                    <a:pt x="334962" y="96735"/>
                  </a:lnTo>
                  <a:lnTo>
                    <a:pt x="341655" y="91528"/>
                  </a:lnTo>
                  <a:lnTo>
                    <a:pt x="348081" y="86283"/>
                  </a:lnTo>
                  <a:lnTo>
                    <a:pt x="354037" y="80772"/>
                  </a:lnTo>
                  <a:lnTo>
                    <a:pt x="354037" y="86868"/>
                  </a:lnTo>
                  <a:lnTo>
                    <a:pt x="370789" y="86868"/>
                  </a:lnTo>
                  <a:lnTo>
                    <a:pt x="370713" y="97815"/>
                  </a:lnTo>
                  <a:lnTo>
                    <a:pt x="369265" y="100685"/>
                  </a:lnTo>
                  <a:lnTo>
                    <a:pt x="335749" y="100685"/>
                  </a:lnTo>
                  <a:lnTo>
                    <a:pt x="335749" y="109829"/>
                  </a:lnTo>
                  <a:lnTo>
                    <a:pt x="367741" y="109829"/>
                  </a:lnTo>
                  <a:lnTo>
                    <a:pt x="361734" y="117259"/>
                  </a:lnTo>
                  <a:lnTo>
                    <a:pt x="352704" y="123545"/>
                  </a:lnTo>
                  <a:lnTo>
                    <a:pt x="340537" y="128689"/>
                  </a:lnTo>
                  <a:lnTo>
                    <a:pt x="325094" y="132689"/>
                  </a:lnTo>
                  <a:lnTo>
                    <a:pt x="328142" y="137261"/>
                  </a:lnTo>
                  <a:lnTo>
                    <a:pt x="331165" y="143357"/>
                  </a:lnTo>
                  <a:lnTo>
                    <a:pt x="345770" y="139357"/>
                  </a:lnTo>
                  <a:lnTo>
                    <a:pt x="357657" y="134213"/>
                  </a:lnTo>
                  <a:lnTo>
                    <a:pt x="366966" y="127927"/>
                  </a:lnTo>
                  <a:lnTo>
                    <a:pt x="373849" y="120497"/>
                  </a:lnTo>
                  <a:lnTo>
                    <a:pt x="386232" y="125361"/>
                  </a:lnTo>
                  <a:lnTo>
                    <a:pt x="398310" y="130784"/>
                  </a:lnTo>
                  <a:lnTo>
                    <a:pt x="410375" y="136791"/>
                  </a:lnTo>
                  <a:lnTo>
                    <a:pt x="422719" y="143357"/>
                  </a:lnTo>
                  <a:lnTo>
                    <a:pt x="427278" y="132689"/>
                  </a:lnTo>
                  <a:lnTo>
                    <a:pt x="398856" y="120497"/>
                  </a:lnTo>
                  <a:lnTo>
                    <a:pt x="387553" y="115976"/>
                  </a:lnTo>
                  <a:lnTo>
                    <a:pt x="378421" y="112877"/>
                  </a:lnTo>
                  <a:lnTo>
                    <a:pt x="378421" y="109829"/>
                  </a:lnTo>
                  <a:lnTo>
                    <a:pt x="418147" y="109829"/>
                  </a:lnTo>
                  <a:lnTo>
                    <a:pt x="418147" y="100685"/>
                  </a:lnTo>
                  <a:lnTo>
                    <a:pt x="379945" y="100685"/>
                  </a:lnTo>
                  <a:lnTo>
                    <a:pt x="381381" y="97815"/>
                  </a:lnTo>
                  <a:lnTo>
                    <a:pt x="381482" y="86868"/>
                  </a:lnTo>
                  <a:lnTo>
                    <a:pt x="401383" y="86868"/>
                  </a:lnTo>
                  <a:lnTo>
                    <a:pt x="401383" y="80772"/>
                  </a:lnTo>
                  <a:lnTo>
                    <a:pt x="407403" y="86309"/>
                  </a:lnTo>
                  <a:lnTo>
                    <a:pt x="413956" y="91338"/>
                  </a:lnTo>
                  <a:lnTo>
                    <a:pt x="421093" y="96088"/>
                  </a:lnTo>
                  <a:lnTo>
                    <a:pt x="428802" y="100685"/>
                  </a:lnTo>
                  <a:lnTo>
                    <a:pt x="430326" y="97637"/>
                  </a:lnTo>
                  <a:lnTo>
                    <a:pt x="433374" y="93065"/>
                  </a:lnTo>
                  <a:lnTo>
                    <a:pt x="436435" y="9001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1323022" y="4608195"/>
            <a:ext cx="334645" cy="143510"/>
            <a:chOff x="1323022" y="4608195"/>
            <a:chExt cx="334645" cy="143510"/>
          </a:xfrm>
        </p:grpSpPr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23022" y="4608195"/>
              <a:ext cx="288417" cy="14183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635823" y="4711928"/>
              <a:ext cx="21590" cy="40005"/>
            </a:xfrm>
            <a:custGeom>
              <a:avLst/>
              <a:gdLst/>
              <a:ahLst/>
              <a:cxnLst/>
              <a:rect l="l" t="t" r="r" b="b"/>
              <a:pathLst>
                <a:path w="21589" h="40004">
                  <a:moveTo>
                    <a:pt x="21424" y="0"/>
                  </a:moveTo>
                  <a:lnTo>
                    <a:pt x="7619" y="0"/>
                  </a:lnTo>
                  <a:lnTo>
                    <a:pt x="0" y="39624"/>
                  </a:lnTo>
                  <a:lnTo>
                    <a:pt x="9143" y="39624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5" name="object 6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62505" y="4606671"/>
            <a:ext cx="1220914" cy="144881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087242" y="4606671"/>
            <a:ext cx="2106066" cy="144881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297144" y="4606671"/>
            <a:ext cx="1162900" cy="144881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1319974" y="4835461"/>
            <a:ext cx="191135" cy="135890"/>
            <a:chOff x="1319974" y="4835461"/>
            <a:chExt cx="191135" cy="135890"/>
          </a:xfrm>
        </p:grpSpPr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19974" y="4835461"/>
              <a:ext cx="143446" cy="13430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487804" y="4933099"/>
              <a:ext cx="22860" cy="38735"/>
            </a:xfrm>
            <a:custGeom>
              <a:avLst/>
              <a:gdLst/>
              <a:ahLst/>
              <a:cxnLst/>
              <a:rect l="l" t="t" r="r" b="b"/>
              <a:pathLst>
                <a:path w="22859" h="38735">
                  <a:moveTo>
                    <a:pt x="22859" y="0"/>
                  </a:moveTo>
                  <a:lnTo>
                    <a:pt x="9143" y="0"/>
                  </a:lnTo>
                  <a:lnTo>
                    <a:pt x="0" y="38188"/>
                  </a:lnTo>
                  <a:lnTo>
                    <a:pt x="10667" y="38188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/>
          <p:nvPr/>
        </p:nvSpPr>
        <p:spPr>
          <a:xfrm>
            <a:off x="1616011" y="4827841"/>
            <a:ext cx="1515745" cy="143510"/>
          </a:xfrm>
          <a:custGeom>
            <a:avLst/>
            <a:gdLst/>
            <a:ahLst/>
            <a:cxnLst/>
            <a:rect l="l" t="t" r="r" b="b"/>
            <a:pathLst>
              <a:path w="1515745" h="143510">
                <a:moveTo>
                  <a:pt x="56476" y="21437"/>
                </a:moveTo>
                <a:lnTo>
                  <a:pt x="53403" y="16548"/>
                </a:lnTo>
                <a:lnTo>
                  <a:pt x="49047" y="11252"/>
                </a:lnTo>
                <a:lnTo>
                  <a:pt x="43827" y="5702"/>
                </a:lnTo>
                <a:lnTo>
                  <a:pt x="38188" y="0"/>
                </a:lnTo>
                <a:lnTo>
                  <a:pt x="30480" y="7620"/>
                </a:lnTo>
                <a:lnTo>
                  <a:pt x="34175" y="11595"/>
                </a:lnTo>
                <a:lnTo>
                  <a:pt x="38417" y="16548"/>
                </a:lnTo>
                <a:lnTo>
                  <a:pt x="42773" y="21856"/>
                </a:lnTo>
                <a:lnTo>
                  <a:pt x="47345" y="27533"/>
                </a:lnTo>
                <a:lnTo>
                  <a:pt x="56476" y="21437"/>
                </a:lnTo>
                <a:close/>
              </a:path>
              <a:path w="1515745" h="143510">
                <a:moveTo>
                  <a:pt x="141922" y="73253"/>
                </a:moveTo>
                <a:lnTo>
                  <a:pt x="105346" y="73253"/>
                </a:lnTo>
                <a:lnTo>
                  <a:pt x="105346" y="38201"/>
                </a:lnTo>
                <a:lnTo>
                  <a:pt x="135826" y="38201"/>
                </a:lnTo>
                <a:lnTo>
                  <a:pt x="135826" y="27533"/>
                </a:lnTo>
                <a:lnTo>
                  <a:pt x="97624" y="27533"/>
                </a:lnTo>
                <a:lnTo>
                  <a:pt x="101320" y="22923"/>
                </a:lnTo>
                <a:lnTo>
                  <a:pt x="109918" y="13093"/>
                </a:lnTo>
                <a:lnTo>
                  <a:pt x="114490" y="7620"/>
                </a:lnTo>
                <a:lnTo>
                  <a:pt x="102196" y="0"/>
                </a:lnTo>
                <a:lnTo>
                  <a:pt x="97624" y="7734"/>
                </a:lnTo>
                <a:lnTo>
                  <a:pt x="93052" y="14922"/>
                </a:lnTo>
                <a:lnTo>
                  <a:pt x="93052" y="38201"/>
                </a:lnTo>
                <a:lnTo>
                  <a:pt x="93052" y="73253"/>
                </a:lnTo>
                <a:lnTo>
                  <a:pt x="50380" y="73253"/>
                </a:lnTo>
                <a:lnTo>
                  <a:pt x="50380" y="38201"/>
                </a:lnTo>
                <a:lnTo>
                  <a:pt x="93052" y="38201"/>
                </a:lnTo>
                <a:lnTo>
                  <a:pt x="93052" y="14922"/>
                </a:lnTo>
                <a:lnTo>
                  <a:pt x="88480" y="21526"/>
                </a:lnTo>
                <a:lnTo>
                  <a:pt x="83908" y="27533"/>
                </a:lnTo>
                <a:lnTo>
                  <a:pt x="47345" y="27533"/>
                </a:lnTo>
                <a:lnTo>
                  <a:pt x="6096" y="27533"/>
                </a:lnTo>
                <a:lnTo>
                  <a:pt x="6096" y="38201"/>
                </a:lnTo>
                <a:lnTo>
                  <a:pt x="38188" y="38201"/>
                </a:lnTo>
                <a:lnTo>
                  <a:pt x="38188" y="73253"/>
                </a:lnTo>
                <a:lnTo>
                  <a:pt x="0" y="73253"/>
                </a:lnTo>
                <a:lnTo>
                  <a:pt x="0" y="83921"/>
                </a:lnTo>
                <a:lnTo>
                  <a:pt x="36664" y="83921"/>
                </a:lnTo>
                <a:lnTo>
                  <a:pt x="34671" y="98209"/>
                </a:lnTo>
                <a:lnTo>
                  <a:pt x="28803" y="111213"/>
                </a:lnTo>
                <a:lnTo>
                  <a:pt x="19227" y="122796"/>
                </a:lnTo>
                <a:lnTo>
                  <a:pt x="6096" y="132778"/>
                </a:lnTo>
                <a:lnTo>
                  <a:pt x="7620" y="135826"/>
                </a:lnTo>
                <a:lnTo>
                  <a:pt x="10668" y="138874"/>
                </a:lnTo>
                <a:lnTo>
                  <a:pt x="13703" y="143446"/>
                </a:lnTo>
                <a:lnTo>
                  <a:pt x="28663" y="132016"/>
                </a:lnTo>
                <a:lnTo>
                  <a:pt x="39319" y="118300"/>
                </a:lnTo>
                <a:lnTo>
                  <a:pt x="45948" y="102273"/>
                </a:lnTo>
                <a:lnTo>
                  <a:pt x="48856" y="83921"/>
                </a:lnTo>
                <a:lnTo>
                  <a:pt x="93052" y="83921"/>
                </a:lnTo>
                <a:lnTo>
                  <a:pt x="93052" y="141922"/>
                </a:lnTo>
                <a:lnTo>
                  <a:pt x="105346" y="141922"/>
                </a:lnTo>
                <a:lnTo>
                  <a:pt x="105346" y="83921"/>
                </a:lnTo>
                <a:lnTo>
                  <a:pt x="141922" y="83921"/>
                </a:lnTo>
                <a:lnTo>
                  <a:pt x="141922" y="73253"/>
                </a:lnTo>
                <a:close/>
              </a:path>
              <a:path w="1515745" h="143510">
                <a:moveTo>
                  <a:pt x="270129" y="58013"/>
                </a:moveTo>
                <a:lnTo>
                  <a:pt x="257937" y="58013"/>
                </a:lnTo>
                <a:lnTo>
                  <a:pt x="257937" y="85445"/>
                </a:lnTo>
                <a:lnTo>
                  <a:pt x="270129" y="85445"/>
                </a:lnTo>
                <a:lnTo>
                  <a:pt x="270129" y="58013"/>
                </a:lnTo>
                <a:close/>
              </a:path>
              <a:path w="1515745" h="143510">
                <a:moveTo>
                  <a:pt x="270129" y="19913"/>
                </a:moveTo>
                <a:lnTo>
                  <a:pt x="257937" y="19913"/>
                </a:lnTo>
                <a:lnTo>
                  <a:pt x="257937" y="47345"/>
                </a:lnTo>
                <a:lnTo>
                  <a:pt x="270129" y="47345"/>
                </a:lnTo>
                <a:lnTo>
                  <a:pt x="270129" y="19913"/>
                </a:lnTo>
                <a:close/>
              </a:path>
              <a:path w="1515745" h="143510">
                <a:moveTo>
                  <a:pt x="288417" y="123634"/>
                </a:moveTo>
                <a:lnTo>
                  <a:pt x="270129" y="123634"/>
                </a:lnTo>
                <a:lnTo>
                  <a:pt x="270129" y="96113"/>
                </a:lnTo>
                <a:lnTo>
                  <a:pt x="257937" y="96113"/>
                </a:lnTo>
                <a:lnTo>
                  <a:pt x="257937" y="123634"/>
                </a:lnTo>
                <a:lnTo>
                  <a:pt x="177076" y="123634"/>
                </a:lnTo>
                <a:lnTo>
                  <a:pt x="177076" y="95821"/>
                </a:lnTo>
                <a:lnTo>
                  <a:pt x="270129" y="95821"/>
                </a:lnTo>
                <a:lnTo>
                  <a:pt x="270129" y="85661"/>
                </a:lnTo>
                <a:lnTo>
                  <a:pt x="177076" y="85661"/>
                </a:lnTo>
                <a:lnTo>
                  <a:pt x="177076" y="57721"/>
                </a:lnTo>
                <a:lnTo>
                  <a:pt x="270129" y="57721"/>
                </a:lnTo>
                <a:lnTo>
                  <a:pt x="270129" y="47561"/>
                </a:lnTo>
                <a:lnTo>
                  <a:pt x="177076" y="47561"/>
                </a:lnTo>
                <a:lnTo>
                  <a:pt x="177076" y="19621"/>
                </a:lnTo>
                <a:lnTo>
                  <a:pt x="270129" y="19621"/>
                </a:lnTo>
                <a:lnTo>
                  <a:pt x="270129" y="9461"/>
                </a:lnTo>
                <a:lnTo>
                  <a:pt x="166306" y="9461"/>
                </a:lnTo>
                <a:lnTo>
                  <a:pt x="166306" y="19621"/>
                </a:lnTo>
                <a:lnTo>
                  <a:pt x="166306" y="47561"/>
                </a:lnTo>
                <a:lnTo>
                  <a:pt x="166306" y="57721"/>
                </a:lnTo>
                <a:lnTo>
                  <a:pt x="166306" y="85661"/>
                </a:lnTo>
                <a:lnTo>
                  <a:pt x="166306" y="95821"/>
                </a:lnTo>
                <a:lnTo>
                  <a:pt x="166306" y="123634"/>
                </a:lnTo>
                <a:lnTo>
                  <a:pt x="146494" y="123634"/>
                </a:lnTo>
                <a:lnTo>
                  <a:pt x="146494" y="134302"/>
                </a:lnTo>
                <a:lnTo>
                  <a:pt x="288417" y="134302"/>
                </a:lnTo>
                <a:lnTo>
                  <a:pt x="288417" y="123634"/>
                </a:lnTo>
                <a:close/>
              </a:path>
              <a:path w="1515745" h="143510">
                <a:moveTo>
                  <a:pt x="312889" y="29057"/>
                </a:moveTo>
                <a:lnTo>
                  <a:pt x="300609" y="29057"/>
                </a:lnTo>
                <a:lnTo>
                  <a:pt x="300609" y="141922"/>
                </a:lnTo>
                <a:lnTo>
                  <a:pt x="312889" y="141922"/>
                </a:lnTo>
                <a:lnTo>
                  <a:pt x="312889" y="29057"/>
                </a:lnTo>
                <a:close/>
              </a:path>
              <a:path w="1515745" h="143510">
                <a:moveTo>
                  <a:pt x="335749" y="19913"/>
                </a:moveTo>
                <a:lnTo>
                  <a:pt x="332003" y="16141"/>
                </a:lnTo>
                <a:lnTo>
                  <a:pt x="327558" y="11836"/>
                </a:lnTo>
                <a:lnTo>
                  <a:pt x="322237" y="6959"/>
                </a:lnTo>
                <a:lnTo>
                  <a:pt x="315937" y="1524"/>
                </a:lnTo>
                <a:lnTo>
                  <a:pt x="308317" y="7620"/>
                </a:lnTo>
                <a:lnTo>
                  <a:pt x="313740" y="13335"/>
                </a:lnTo>
                <a:lnTo>
                  <a:pt x="318604" y="18910"/>
                </a:lnTo>
                <a:lnTo>
                  <a:pt x="322884" y="24218"/>
                </a:lnTo>
                <a:lnTo>
                  <a:pt x="326605" y="29057"/>
                </a:lnTo>
                <a:lnTo>
                  <a:pt x="335749" y="19913"/>
                </a:lnTo>
                <a:close/>
              </a:path>
              <a:path w="1515745" h="143510">
                <a:moveTo>
                  <a:pt x="412051" y="97637"/>
                </a:moveTo>
                <a:lnTo>
                  <a:pt x="407479" y="96113"/>
                </a:lnTo>
                <a:lnTo>
                  <a:pt x="404431" y="94589"/>
                </a:lnTo>
                <a:lnTo>
                  <a:pt x="401383" y="94589"/>
                </a:lnTo>
                <a:lnTo>
                  <a:pt x="401383" y="111442"/>
                </a:lnTo>
                <a:lnTo>
                  <a:pt x="398335" y="114490"/>
                </a:lnTo>
                <a:lnTo>
                  <a:pt x="383095" y="114490"/>
                </a:lnTo>
                <a:lnTo>
                  <a:pt x="380047" y="111442"/>
                </a:lnTo>
                <a:lnTo>
                  <a:pt x="380047" y="88493"/>
                </a:lnTo>
                <a:lnTo>
                  <a:pt x="399859" y="88493"/>
                </a:lnTo>
                <a:lnTo>
                  <a:pt x="399859" y="79349"/>
                </a:lnTo>
                <a:lnTo>
                  <a:pt x="399859" y="58013"/>
                </a:lnTo>
                <a:lnTo>
                  <a:pt x="399859" y="47345"/>
                </a:lnTo>
                <a:lnTo>
                  <a:pt x="390715" y="47345"/>
                </a:lnTo>
                <a:lnTo>
                  <a:pt x="390715" y="58013"/>
                </a:lnTo>
                <a:lnTo>
                  <a:pt x="390715" y="79349"/>
                </a:lnTo>
                <a:lnTo>
                  <a:pt x="340321" y="79349"/>
                </a:lnTo>
                <a:lnTo>
                  <a:pt x="340321" y="58013"/>
                </a:lnTo>
                <a:lnTo>
                  <a:pt x="390715" y="58013"/>
                </a:lnTo>
                <a:lnTo>
                  <a:pt x="390715" y="47345"/>
                </a:lnTo>
                <a:lnTo>
                  <a:pt x="381571" y="47345"/>
                </a:lnTo>
                <a:lnTo>
                  <a:pt x="386143" y="42773"/>
                </a:lnTo>
                <a:lnTo>
                  <a:pt x="389191" y="36677"/>
                </a:lnTo>
                <a:lnTo>
                  <a:pt x="393763" y="30581"/>
                </a:lnTo>
                <a:lnTo>
                  <a:pt x="384619" y="24485"/>
                </a:lnTo>
                <a:lnTo>
                  <a:pt x="381152" y="30213"/>
                </a:lnTo>
                <a:lnTo>
                  <a:pt x="377558" y="35915"/>
                </a:lnTo>
                <a:lnTo>
                  <a:pt x="373646" y="41630"/>
                </a:lnTo>
                <a:lnTo>
                  <a:pt x="369277" y="47345"/>
                </a:lnTo>
                <a:lnTo>
                  <a:pt x="352526" y="47345"/>
                </a:lnTo>
                <a:lnTo>
                  <a:pt x="360133" y="42773"/>
                </a:lnTo>
                <a:lnTo>
                  <a:pt x="355561" y="38201"/>
                </a:lnTo>
                <a:lnTo>
                  <a:pt x="350989" y="32105"/>
                </a:lnTo>
                <a:lnTo>
                  <a:pt x="344893" y="24485"/>
                </a:lnTo>
                <a:lnTo>
                  <a:pt x="335749" y="30581"/>
                </a:lnTo>
                <a:lnTo>
                  <a:pt x="341845" y="36677"/>
                </a:lnTo>
                <a:lnTo>
                  <a:pt x="346417" y="42773"/>
                </a:lnTo>
                <a:lnTo>
                  <a:pt x="349465" y="47345"/>
                </a:lnTo>
                <a:lnTo>
                  <a:pt x="329653" y="47345"/>
                </a:lnTo>
                <a:lnTo>
                  <a:pt x="329653" y="93065"/>
                </a:lnTo>
                <a:lnTo>
                  <a:pt x="340321" y="93065"/>
                </a:lnTo>
                <a:lnTo>
                  <a:pt x="340321" y="88493"/>
                </a:lnTo>
                <a:lnTo>
                  <a:pt x="349465" y="88493"/>
                </a:lnTo>
                <a:lnTo>
                  <a:pt x="325793" y="118668"/>
                </a:lnTo>
                <a:lnTo>
                  <a:pt x="317461" y="122110"/>
                </a:lnTo>
                <a:lnTo>
                  <a:pt x="320509" y="123634"/>
                </a:lnTo>
                <a:lnTo>
                  <a:pt x="322033" y="126682"/>
                </a:lnTo>
                <a:lnTo>
                  <a:pt x="323570" y="131254"/>
                </a:lnTo>
                <a:lnTo>
                  <a:pt x="332981" y="126682"/>
                </a:lnTo>
                <a:lnTo>
                  <a:pt x="358051" y="95948"/>
                </a:lnTo>
                <a:lnTo>
                  <a:pt x="358609" y="88493"/>
                </a:lnTo>
                <a:lnTo>
                  <a:pt x="370801" y="88493"/>
                </a:lnTo>
                <a:lnTo>
                  <a:pt x="370801" y="119062"/>
                </a:lnTo>
                <a:lnTo>
                  <a:pt x="373951" y="123634"/>
                </a:lnTo>
                <a:lnTo>
                  <a:pt x="404431" y="123634"/>
                </a:lnTo>
                <a:lnTo>
                  <a:pt x="409003" y="119062"/>
                </a:lnTo>
                <a:lnTo>
                  <a:pt x="409917" y="114490"/>
                </a:lnTo>
                <a:lnTo>
                  <a:pt x="410527" y="111442"/>
                </a:lnTo>
                <a:lnTo>
                  <a:pt x="410616" y="108038"/>
                </a:lnTo>
                <a:lnTo>
                  <a:pt x="412051" y="103733"/>
                </a:lnTo>
                <a:lnTo>
                  <a:pt x="412051" y="97637"/>
                </a:lnTo>
                <a:close/>
              </a:path>
              <a:path w="1515745" h="143510">
                <a:moveTo>
                  <a:pt x="430339" y="10668"/>
                </a:moveTo>
                <a:lnTo>
                  <a:pt x="344893" y="10668"/>
                </a:lnTo>
                <a:lnTo>
                  <a:pt x="344893" y="19913"/>
                </a:lnTo>
                <a:lnTo>
                  <a:pt x="418147" y="19913"/>
                </a:lnTo>
                <a:lnTo>
                  <a:pt x="418147" y="128206"/>
                </a:lnTo>
                <a:lnTo>
                  <a:pt x="415099" y="131254"/>
                </a:lnTo>
                <a:lnTo>
                  <a:pt x="384619" y="131254"/>
                </a:lnTo>
                <a:lnTo>
                  <a:pt x="386143" y="134302"/>
                </a:lnTo>
                <a:lnTo>
                  <a:pt x="387667" y="138874"/>
                </a:lnTo>
                <a:lnTo>
                  <a:pt x="387667" y="141922"/>
                </a:lnTo>
                <a:lnTo>
                  <a:pt x="409003" y="141922"/>
                </a:lnTo>
                <a:lnTo>
                  <a:pt x="418122" y="140779"/>
                </a:lnTo>
                <a:lnTo>
                  <a:pt x="424815" y="137350"/>
                </a:lnTo>
                <a:lnTo>
                  <a:pt x="428929" y="131635"/>
                </a:lnTo>
                <a:lnTo>
                  <a:pt x="430339" y="123634"/>
                </a:lnTo>
                <a:lnTo>
                  <a:pt x="430339" y="10668"/>
                </a:lnTo>
                <a:close/>
              </a:path>
              <a:path w="1515745" h="143510">
                <a:moveTo>
                  <a:pt x="479196" y="27533"/>
                </a:moveTo>
                <a:lnTo>
                  <a:pt x="473722" y="21805"/>
                </a:lnTo>
                <a:lnTo>
                  <a:pt x="463334" y="10312"/>
                </a:lnTo>
                <a:lnTo>
                  <a:pt x="457873" y="4572"/>
                </a:lnTo>
                <a:lnTo>
                  <a:pt x="448716" y="12192"/>
                </a:lnTo>
                <a:lnTo>
                  <a:pt x="454190" y="17995"/>
                </a:lnTo>
                <a:lnTo>
                  <a:pt x="459384" y="23901"/>
                </a:lnTo>
                <a:lnTo>
                  <a:pt x="464578" y="30086"/>
                </a:lnTo>
                <a:lnTo>
                  <a:pt x="470052" y="36677"/>
                </a:lnTo>
                <a:lnTo>
                  <a:pt x="479196" y="27533"/>
                </a:lnTo>
                <a:close/>
              </a:path>
              <a:path w="1515745" h="143510">
                <a:moveTo>
                  <a:pt x="486803" y="120586"/>
                </a:moveTo>
                <a:lnTo>
                  <a:pt x="486308" y="119062"/>
                </a:lnTo>
                <a:lnTo>
                  <a:pt x="485292" y="116014"/>
                </a:lnTo>
                <a:lnTo>
                  <a:pt x="485292" y="108305"/>
                </a:lnTo>
                <a:lnTo>
                  <a:pt x="479196" y="112966"/>
                </a:lnTo>
                <a:lnTo>
                  <a:pt x="473100" y="116014"/>
                </a:lnTo>
                <a:lnTo>
                  <a:pt x="468528" y="119062"/>
                </a:lnTo>
                <a:lnTo>
                  <a:pt x="468528" y="51917"/>
                </a:lnTo>
                <a:lnTo>
                  <a:pt x="441096" y="51917"/>
                </a:lnTo>
                <a:lnTo>
                  <a:pt x="441096" y="61061"/>
                </a:lnTo>
                <a:lnTo>
                  <a:pt x="457873" y="61061"/>
                </a:lnTo>
                <a:lnTo>
                  <a:pt x="457873" y="122110"/>
                </a:lnTo>
                <a:lnTo>
                  <a:pt x="456336" y="126682"/>
                </a:lnTo>
                <a:lnTo>
                  <a:pt x="453301" y="129730"/>
                </a:lnTo>
                <a:lnTo>
                  <a:pt x="459384" y="138874"/>
                </a:lnTo>
                <a:lnTo>
                  <a:pt x="465391" y="134950"/>
                </a:lnTo>
                <a:lnTo>
                  <a:pt x="471957" y="130302"/>
                </a:lnTo>
                <a:lnTo>
                  <a:pt x="479107" y="125374"/>
                </a:lnTo>
                <a:lnTo>
                  <a:pt x="486803" y="120586"/>
                </a:lnTo>
                <a:close/>
              </a:path>
              <a:path w="1515745" h="143510">
                <a:moveTo>
                  <a:pt x="517398" y="83921"/>
                </a:moveTo>
                <a:lnTo>
                  <a:pt x="511403" y="80289"/>
                </a:lnTo>
                <a:lnTo>
                  <a:pt x="504964" y="76492"/>
                </a:lnTo>
                <a:lnTo>
                  <a:pt x="498246" y="72999"/>
                </a:lnTo>
                <a:lnTo>
                  <a:pt x="491401" y="70205"/>
                </a:lnTo>
                <a:lnTo>
                  <a:pt x="486816" y="77825"/>
                </a:lnTo>
                <a:lnTo>
                  <a:pt x="493433" y="81254"/>
                </a:lnTo>
                <a:lnTo>
                  <a:pt x="506145" y="88112"/>
                </a:lnTo>
                <a:lnTo>
                  <a:pt x="512826" y="91541"/>
                </a:lnTo>
                <a:lnTo>
                  <a:pt x="517398" y="83921"/>
                </a:lnTo>
                <a:close/>
              </a:path>
              <a:path w="1515745" h="143510">
                <a:moveTo>
                  <a:pt x="528066" y="67157"/>
                </a:moveTo>
                <a:lnTo>
                  <a:pt x="521436" y="63728"/>
                </a:lnTo>
                <a:lnTo>
                  <a:pt x="508723" y="56870"/>
                </a:lnTo>
                <a:lnTo>
                  <a:pt x="502056" y="53441"/>
                </a:lnTo>
                <a:lnTo>
                  <a:pt x="495973" y="61061"/>
                </a:lnTo>
                <a:lnTo>
                  <a:pt x="502818" y="64731"/>
                </a:lnTo>
                <a:lnTo>
                  <a:pt x="509536" y="68681"/>
                </a:lnTo>
                <a:lnTo>
                  <a:pt x="521970" y="76301"/>
                </a:lnTo>
                <a:lnTo>
                  <a:pt x="528066" y="67157"/>
                </a:lnTo>
                <a:close/>
              </a:path>
              <a:path w="1515745" h="143510">
                <a:moveTo>
                  <a:pt x="579970" y="42773"/>
                </a:moveTo>
                <a:lnTo>
                  <a:pt x="535686" y="42773"/>
                </a:lnTo>
                <a:lnTo>
                  <a:pt x="535686" y="27533"/>
                </a:lnTo>
                <a:lnTo>
                  <a:pt x="576935" y="27533"/>
                </a:lnTo>
                <a:lnTo>
                  <a:pt x="576935" y="18389"/>
                </a:lnTo>
                <a:lnTo>
                  <a:pt x="535686" y="18389"/>
                </a:lnTo>
                <a:lnTo>
                  <a:pt x="535686" y="1524"/>
                </a:lnTo>
                <a:lnTo>
                  <a:pt x="525018" y="1524"/>
                </a:lnTo>
                <a:lnTo>
                  <a:pt x="525018" y="18389"/>
                </a:lnTo>
                <a:lnTo>
                  <a:pt x="486816" y="18389"/>
                </a:lnTo>
                <a:lnTo>
                  <a:pt x="486816" y="27533"/>
                </a:lnTo>
                <a:lnTo>
                  <a:pt x="525018" y="27533"/>
                </a:lnTo>
                <a:lnTo>
                  <a:pt x="525018" y="42773"/>
                </a:lnTo>
                <a:lnTo>
                  <a:pt x="480733" y="42773"/>
                </a:lnTo>
                <a:lnTo>
                  <a:pt x="480733" y="51917"/>
                </a:lnTo>
                <a:lnTo>
                  <a:pt x="569214" y="51917"/>
                </a:lnTo>
                <a:lnTo>
                  <a:pt x="567690" y="70205"/>
                </a:lnTo>
                <a:lnTo>
                  <a:pt x="578446" y="70205"/>
                </a:lnTo>
                <a:lnTo>
                  <a:pt x="579970" y="42773"/>
                </a:lnTo>
                <a:close/>
              </a:path>
              <a:path w="1515745" h="143510">
                <a:moveTo>
                  <a:pt x="581507" y="93065"/>
                </a:moveTo>
                <a:lnTo>
                  <a:pt x="543306" y="93065"/>
                </a:lnTo>
                <a:lnTo>
                  <a:pt x="544398" y="87350"/>
                </a:lnTo>
                <a:lnTo>
                  <a:pt x="545109" y="80289"/>
                </a:lnTo>
                <a:lnTo>
                  <a:pt x="545236" y="78206"/>
                </a:lnTo>
                <a:lnTo>
                  <a:pt x="545350" y="72999"/>
                </a:lnTo>
                <a:lnTo>
                  <a:pt x="545223" y="64731"/>
                </a:lnTo>
                <a:lnTo>
                  <a:pt x="544830" y="56489"/>
                </a:lnTo>
                <a:lnTo>
                  <a:pt x="534162" y="56489"/>
                </a:lnTo>
                <a:lnTo>
                  <a:pt x="534543" y="63728"/>
                </a:lnTo>
                <a:lnTo>
                  <a:pt x="534657" y="72999"/>
                </a:lnTo>
                <a:lnTo>
                  <a:pt x="534543" y="77825"/>
                </a:lnTo>
                <a:lnTo>
                  <a:pt x="534238" y="81254"/>
                </a:lnTo>
                <a:lnTo>
                  <a:pt x="533730" y="86499"/>
                </a:lnTo>
                <a:lnTo>
                  <a:pt x="532638" y="93065"/>
                </a:lnTo>
                <a:lnTo>
                  <a:pt x="480733" y="93065"/>
                </a:lnTo>
                <a:lnTo>
                  <a:pt x="480733" y="103733"/>
                </a:lnTo>
                <a:lnTo>
                  <a:pt x="529590" y="103733"/>
                </a:lnTo>
                <a:lnTo>
                  <a:pt x="522998" y="112598"/>
                </a:lnTo>
                <a:lnTo>
                  <a:pt x="512368" y="120586"/>
                </a:lnTo>
                <a:lnTo>
                  <a:pt x="497776" y="127406"/>
                </a:lnTo>
                <a:lnTo>
                  <a:pt x="479196" y="132778"/>
                </a:lnTo>
                <a:lnTo>
                  <a:pt x="480733" y="137350"/>
                </a:lnTo>
                <a:lnTo>
                  <a:pt x="483768" y="140398"/>
                </a:lnTo>
                <a:lnTo>
                  <a:pt x="485292" y="143446"/>
                </a:lnTo>
                <a:lnTo>
                  <a:pt x="501967" y="138328"/>
                </a:lnTo>
                <a:lnTo>
                  <a:pt x="515480" y="132207"/>
                </a:lnTo>
                <a:lnTo>
                  <a:pt x="526110" y="125234"/>
                </a:lnTo>
                <a:lnTo>
                  <a:pt x="534162" y="117538"/>
                </a:lnTo>
                <a:lnTo>
                  <a:pt x="543560" y="123278"/>
                </a:lnTo>
                <a:lnTo>
                  <a:pt x="553402" y="129159"/>
                </a:lnTo>
                <a:lnTo>
                  <a:pt x="563511" y="135331"/>
                </a:lnTo>
                <a:lnTo>
                  <a:pt x="573786" y="141922"/>
                </a:lnTo>
                <a:lnTo>
                  <a:pt x="581507" y="132778"/>
                </a:lnTo>
                <a:lnTo>
                  <a:pt x="538734" y="108305"/>
                </a:lnTo>
                <a:lnTo>
                  <a:pt x="540258" y="106781"/>
                </a:lnTo>
                <a:lnTo>
                  <a:pt x="540258" y="105257"/>
                </a:lnTo>
                <a:lnTo>
                  <a:pt x="541782" y="103733"/>
                </a:lnTo>
                <a:lnTo>
                  <a:pt x="581507" y="103733"/>
                </a:lnTo>
                <a:lnTo>
                  <a:pt x="581507" y="93065"/>
                </a:lnTo>
                <a:close/>
              </a:path>
              <a:path w="1515745" h="143510">
                <a:moveTo>
                  <a:pt x="665416" y="88493"/>
                </a:moveTo>
                <a:lnTo>
                  <a:pt x="654748" y="88493"/>
                </a:lnTo>
                <a:lnTo>
                  <a:pt x="654748" y="99161"/>
                </a:lnTo>
                <a:lnTo>
                  <a:pt x="665416" y="99161"/>
                </a:lnTo>
                <a:lnTo>
                  <a:pt x="665416" y="88493"/>
                </a:lnTo>
                <a:close/>
              </a:path>
              <a:path w="1515745" h="143510">
                <a:moveTo>
                  <a:pt x="708088" y="44297"/>
                </a:moveTo>
                <a:lnTo>
                  <a:pt x="698944" y="44297"/>
                </a:lnTo>
                <a:lnTo>
                  <a:pt x="698944" y="47345"/>
                </a:lnTo>
                <a:lnTo>
                  <a:pt x="708088" y="47345"/>
                </a:lnTo>
                <a:lnTo>
                  <a:pt x="708088" y="44297"/>
                </a:lnTo>
                <a:close/>
              </a:path>
              <a:path w="1515745" h="143510">
                <a:moveTo>
                  <a:pt x="708088" y="5651"/>
                </a:moveTo>
                <a:lnTo>
                  <a:pt x="611974" y="5651"/>
                </a:lnTo>
                <a:lnTo>
                  <a:pt x="611974" y="13271"/>
                </a:lnTo>
                <a:lnTo>
                  <a:pt x="611974" y="20891"/>
                </a:lnTo>
                <a:lnTo>
                  <a:pt x="611974" y="28511"/>
                </a:lnTo>
                <a:lnTo>
                  <a:pt x="611974" y="36131"/>
                </a:lnTo>
                <a:lnTo>
                  <a:pt x="611974" y="43751"/>
                </a:lnTo>
                <a:lnTo>
                  <a:pt x="611974" y="47561"/>
                </a:lnTo>
                <a:lnTo>
                  <a:pt x="621118" y="47561"/>
                </a:lnTo>
                <a:lnTo>
                  <a:pt x="621118" y="43751"/>
                </a:lnTo>
                <a:lnTo>
                  <a:pt x="708088" y="43751"/>
                </a:lnTo>
                <a:lnTo>
                  <a:pt x="708088" y="36677"/>
                </a:lnTo>
                <a:lnTo>
                  <a:pt x="708088" y="36131"/>
                </a:lnTo>
                <a:lnTo>
                  <a:pt x="708088" y="29057"/>
                </a:lnTo>
                <a:lnTo>
                  <a:pt x="698944" y="29057"/>
                </a:lnTo>
                <a:lnTo>
                  <a:pt x="698944" y="36131"/>
                </a:lnTo>
                <a:lnTo>
                  <a:pt x="621118" y="36131"/>
                </a:lnTo>
                <a:lnTo>
                  <a:pt x="621118" y="28511"/>
                </a:lnTo>
                <a:lnTo>
                  <a:pt x="708088" y="28511"/>
                </a:lnTo>
                <a:lnTo>
                  <a:pt x="708088" y="21437"/>
                </a:lnTo>
                <a:lnTo>
                  <a:pt x="708088" y="20891"/>
                </a:lnTo>
                <a:lnTo>
                  <a:pt x="708088" y="13716"/>
                </a:lnTo>
                <a:lnTo>
                  <a:pt x="698944" y="13716"/>
                </a:lnTo>
                <a:lnTo>
                  <a:pt x="698944" y="20891"/>
                </a:lnTo>
                <a:lnTo>
                  <a:pt x="621118" y="20891"/>
                </a:lnTo>
                <a:lnTo>
                  <a:pt x="621118" y="13271"/>
                </a:lnTo>
                <a:lnTo>
                  <a:pt x="708088" y="13271"/>
                </a:lnTo>
                <a:lnTo>
                  <a:pt x="708088" y="5651"/>
                </a:lnTo>
                <a:close/>
              </a:path>
              <a:path w="1515745" h="143510">
                <a:moveTo>
                  <a:pt x="709612" y="105257"/>
                </a:moveTo>
                <a:lnTo>
                  <a:pt x="698944" y="105257"/>
                </a:lnTo>
                <a:lnTo>
                  <a:pt x="698944" y="109918"/>
                </a:lnTo>
                <a:lnTo>
                  <a:pt x="709612" y="109918"/>
                </a:lnTo>
                <a:lnTo>
                  <a:pt x="709612" y="105257"/>
                </a:lnTo>
                <a:close/>
              </a:path>
              <a:path w="1515745" h="143510">
                <a:moveTo>
                  <a:pt x="709612" y="88493"/>
                </a:moveTo>
                <a:lnTo>
                  <a:pt x="698944" y="88493"/>
                </a:lnTo>
                <a:lnTo>
                  <a:pt x="698944" y="99161"/>
                </a:lnTo>
                <a:lnTo>
                  <a:pt x="709612" y="99161"/>
                </a:lnTo>
                <a:lnTo>
                  <a:pt x="709612" y="88493"/>
                </a:lnTo>
                <a:close/>
              </a:path>
              <a:path w="1515745" h="143510">
                <a:moveTo>
                  <a:pt x="709612" y="65341"/>
                </a:moveTo>
                <a:lnTo>
                  <a:pt x="610463" y="65341"/>
                </a:lnTo>
                <a:lnTo>
                  <a:pt x="610463" y="72961"/>
                </a:lnTo>
                <a:lnTo>
                  <a:pt x="610463" y="81851"/>
                </a:lnTo>
                <a:lnTo>
                  <a:pt x="610463" y="88201"/>
                </a:lnTo>
                <a:lnTo>
                  <a:pt x="610463" y="99631"/>
                </a:lnTo>
                <a:lnTo>
                  <a:pt x="610463" y="104711"/>
                </a:lnTo>
                <a:lnTo>
                  <a:pt x="610463" y="109791"/>
                </a:lnTo>
                <a:lnTo>
                  <a:pt x="621118" y="109791"/>
                </a:lnTo>
                <a:lnTo>
                  <a:pt x="621118" y="104711"/>
                </a:lnTo>
                <a:lnTo>
                  <a:pt x="709612" y="104711"/>
                </a:lnTo>
                <a:lnTo>
                  <a:pt x="709612" y="99631"/>
                </a:lnTo>
                <a:lnTo>
                  <a:pt x="621118" y="99631"/>
                </a:lnTo>
                <a:lnTo>
                  <a:pt x="621118" y="88201"/>
                </a:lnTo>
                <a:lnTo>
                  <a:pt x="709612" y="88201"/>
                </a:lnTo>
                <a:lnTo>
                  <a:pt x="709612" y="82397"/>
                </a:lnTo>
                <a:lnTo>
                  <a:pt x="709612" y="81851"/>
                </a:lnTo>
                <a:lnTo>
                  <a:pt x="709612" y="73253"/>
                </a:lnTo>
                <a:lnTo>
                  <a:pt x="698944" y="73253"/>
                </a:lnTo>
                <a:lnTo>
                  <a:pt x="698944" y="81851"/>
                </a:lnTo>
                <a:lnTo>
                  <a:pt x="665416" y="81851"/>
                </a:lnTo>
                <a:lnTo>
                  <a:pt x="665416" y="73253"/>
                </a:lnTo>
                <a:lnTo>
                  <a:pt x="654748" y="73253"/>
                </a:lnTo>
                <a:lnTo>
                  <a:pt x="654748" y="81851"/>
                </a:lnTo>
                <a:lnTo>
                  <a:pt x="621118" y="81851"/>
                </a:lnTo>
                <a:lnTo>
                  <a:pt x="621118" y="72961"/>
                </a:lnTo>
                <a:lnTo>
                  <a:pt x="709612" y="72961"/>
                </a:lnTo>
                <a:lnTo>
                  <a:pt x="709612" y="65341"/>
                </a:lnTo>
                <a:close/>
              </a:path>
              <a:path w="1515745" h="143510">
                <a:moveTo>
                  <a:pt x="731037" y="129730"/>
                </a:moveTo>
                <a:lnTo>
                  <a:pt x="665416" y="129730"/>
                </a:lnTo>
                <a:lnTo>
                  <a:pt x="665416" y="122110"/>
                </a:lnTo>
                <a:lnTo>
                  <a:pt x="723417" y="122110"/>
                </a:lnTo>
                <a:lnTo>
                  <a:pt x="723417" y="114490"/>
                </a:lnTo>
                <a:lnTo>
                  <a:pt x="665416" y="114490"/>
                </a:lnTo>
                <a:lnTo>
                  <a:pt x="665416" y="105257"/>
                </a:lnTo>
                <a:lnTo>
                  <a:pt x="654748" y="105257"/>
                </a:lnTo>
                <a:lnTo>
                  <a:pt x="654748" y="114490"/>
                </a:lnTo>
                <a:lnTo>
                  <a:pt x="596734" y="114490"/>
                </a:lnTo>
                <a:lnTo>
                  <a:pt x="596734" y="122110"/>
                </a:lnTo>
                <a:lnTo>
                  <a:pt x="654748" y="122110"/>
                </a:lnTo>
                <a:lnTo>
                  <a:pt x="654748" y="129730"/>
                </a:lnTo>
                <a:lnTo>
                  <a:pt x="589114" y="129730"/>
                </a:lnTo>
                <a:lnTo>
                  <a:pt x="589114" y="137350"/>
                </a:lnTo>
                <a:lnTo>
                  <a:pt x="731037" y="137350"/>
                </a:lnTo>
                <a:lnTo>
                  <a:pt x="731037" y="129730"/>
                </a:lnTo>
                <a:close/>
              </a:path>
              <a:path w="1515745" h="143510">
                <a:moveTo>
                  <a:pt x="731037" y="50393"/>
                </a:moveTo>
                <a:lnTo>
                  <a:pt x="590651" y="50393"/>
                </a:lnTo>
                <a:lnTo>
                  <a:pt x="590651" y="58013"/>
                </a:lnTo>
                <a:lnTo>
                  <a:pt x="731037" y="58013"/>
                </a:lnTo>
                <a:lnTo>
                  <a:pt x="731037" y="50393"/>
                </a:lnTo>
                <a:close/>
              </a:path>
              <a:path w="1515745" h="143510">
                <a:moveTo>
                  <a:pt x="847051" y="53441"/>
                </a:moveTo>
                <a:lnTo>
                  <a:pt x="767626" y="53441"/>
                </a:lnTo>
                <a:lnTo>
                  <a:pt x="767626" y="64109"/>
                </a:lnTo>
                <a:lnTo>
                  <a:pt x="847051" y="64109"/>
                </a:lnTo>
                <a:lnTo>
                  <a:pt x="847051" y="53441"/>
                </a:lnTo>
                <a:close/>
              </a:path>
              <a:path w="1515745" h="143510">
                <a:moveTo>
                  <a:pt x="872959" y="82397"/>
                </a:moveTo>
                <a:lnTo>
                  <a:pt x="741705" y="82397"/>
                </a:lnTo>
                <a:lnTo>
                  <a:pt x="741705" y="93065"/>
                </a:lnTo>
                <a:lnTo>
                  <a:pt x="789051" y="93065"/>
                </a:lnTo>
                <a:lnTo>
                  <a:pt x="783285" y="100825"/>
                </a:lnTo>
                <a:lnTo>
                  <a:pt x="752386" y="128206"/>
                </a:lnTo>
                <a:lnTo>
                  <a:pt x="759993" y="140398"/>
                </a:lnTo>
                <a:lnTo>
                  <a:pt x="763041" y="138874"/>
                </a:lnTo>
                <a:lnTo>
                  <a:pt x="767626" y="137350"/>
                </a:lnTo>
                <a:lnTo>
                  <a:pt x="772198" y="137350"/>
                </a:lnTo>
                <a:lnTo>
                  <a:pt x="845527" y="132778"/>
                </a:lnTo>
                <a:lnTo>
                  <a:pt x="848588" y="137350"/>
                </a:lnTo>
                <a:lnTo>
                  <a:pt x="853160" y="140398"/>
                </a:lnTo>
                <a:lnTo>
                  <a:pt x="856195" y="143446"/>
                </a:lnTo>
                <a:lnTo>
                  <a:pt x="865339" y="135826"/>
                </a:lnTo>
                <a:lnTo>
                  <a:pt x="862266" y="132778"/>
                </a:lnTo>
                <a:lnTo>
                  <a:pt x="856132" y="126682"/>
                </a:lnTo>
                <a:lnTo>
                  <a:pt x="848144" y="118872"/>
                </a:lnTo>
                <a:lnTo>
                  <a:pt x="838682" y="109867"/>
                </a:lnTo>
                <a:lnTo>
                  <a:pt x="828675" y="100685"/>
                </a:lnTo>
                <a:lnTo>
                  <a:pt x="821055" y="108305"/>
                </a:lnTo>
                <a:lnTo>
                  <a:pt x="825627" y="112966"/>
                </a:lnTo>
                <a:lnTo>
                  <a:pt x="836295" y="123634"/>
                </a:lnTo>
                <a:lnTo>
                  <a:pt x="821410" y="123901"/>
                </a:lnTo>
                <a:lnTo>
                  <a:pt x="806373" y="124587"/>
                </a:lnTo>
                <a:lnTo>
                  <a:pt x="775233" y="126682"/>
                </a:lnTo>
                <a:lnTo>
                  <a:pt x="782142" y="118656"/>
                </a:lnTo>
                <a:lnTo>
                  <a:pt x="789038" y="110451"/>
                </a:lnTo>
                <a:lnTo>
                  <a:pt x="795896" y="101968"/>
                </a:lnTo>
                <a:lnTo>
                  <a:pt x="802767" y="93065"/>
                </a:lnTo>
                <a:lnTo>
                  <a:pt x="872959" y="93065"/>
                </a:lnTo>
                <a:lnTo>
                  <a:pt x="872959" y="82397"/>
                </a:lnTo>
                <a:close/>
              </a:path>
              <a:path w="1515745" h="143510">
                <a:moveTo>
                  <a:pt x="880579" y="54965"/>
                </a:moveTo>
                <a:lnTo>
                  <a:pt x="843000" y="35153"/>
                </a:lnTo>
                <a:lnTo>
                  <a:pt x="813435" y="6096"/>
                </a:lnTo>
                <a:lnTo>
                  <a:pt x="816483" y="3048"/>
                </a:lnTo>
                <a:lnTo>
                  <a:pt x="801243" y="3048"/>
                </a:lnTo>
                <a:lnTo>
                  <a:pt x="787527" y="19405"/>
                </a:lnTo>
                <a:lnTo>
                  <a:pt x="771664" y="33997"/>
                </a:lnTo>
                <a:lnTo>
                  <a:pt x="753795" y="46875"/>
                </a:lnTo>
                <a:lnTo>
                  <a:pt x="734098" y="58013"/>
                </a:lnTo>
                <a:lnTo>
                  <a:pt x="737133" y="62585"/>
                </a:lnTo>
                <a:lnTo>
                  <a:pt x="776427" y="44665"/>
                </a:lnTo>
                <a:lnTo>
                  <a:pt x="807339" y="13716"/>
                </a:lnTo>
                <a:lnTo>
                  <a:pt x="819912" y="29832"/>
                </a:lnTo>
                <a:lnTo>
                  <a:pt x="834783" y="43903"/>
                </a:lnTo>
                <a:lnTo>
                  <a:pt x="851954" y="56261"/>
                </a:lnTo>
                <a:lnTo>
                  <a:pt x="871448" y="67157"/>
                </a:lnTo>
                <a:lnTo>
                  <a:pt x="877531" y="58013"/>
                </a:lnTo>
                <a:lnTo>
                  <a:pt x="880579" y="54965"/>
                </a:lnTo>
                <a:close/>
              </a:path>
              <a:path w="1515745" h="143510">
                <a:moveTo>
                  <a:pt x="898867" y="36677"/>
                </a:moveTo>
                <a:lnTo>
                  <a:pt x="888199" y="35153"/>
                </a:lnTo>
                <a:lnTo>
                  <a:pt x="887031" y="45161"/>
                </a:lnTo>
                <a:lnTo>
                  <a:pt x="885723" y="54584"/>
                </a:lnTo>
                <a:lnTo>
                  <a:pt x="884123" y="63449"/>
                </a:lnTo>
                <a:lnTo>
                  <a:pt x="882103" y="71729"/>
                </a:lnTo>
                <a:lnTo>
                  <a:pt x="886688" y="71729"/>
                </a:lnTo>
                <a:lnTo>
                  <a:pt x="889723" y="73253"/>
                </a:lnTo>
                <a:lnTo>
                  <a:pt x="892771" y="73253"/>
                </a:lnTo>
                <a:lnTo>
                  <a:pt x="894143" y="64122"/>
                </a:lnTo>
                <a:lnTo>
                  <a:pt x="897483" y="45821"/>
                </a:lnTo>
                <a:lnTo>
                  <a:pt x="898867" y="36677"/>
                </a:lnTo>
                <a:close/>
              </a:path>
              <a:path w="1515745" h="143510">
                <a:moveTo>
                  <a:pt x="932497" y="48869"/>
                </a:moveTo>
                <a:lnTo>
                  <a:pt x="927925" y="42773"/>
                </a:lnTo>
                <a:lnTo>
                  <a:pt x="924877" y="36677"/>
                </a:lnTo>
                <a:lnTo>
                  <a:pt x="923734" y="35153"/>
                </a:lnTo>
                <a:lnTo>
                  <a:pt x="920305" y="30581"/>
                </a:lnTo>
                <a:lnTo>
                  <a:pt x="912685" y="35153"/>
                </a:lnTo>
                <a:lnTo>
                  <a:pt x="912685" y="3048"/>
                </a:lnTo>
                <a:lnTo>
                  <a:pt x="901915" y="3048"/>
                </a:lnTo>
                <a:lnTo>
                  <a:pt x="901915" y="143446"/>
                </a:lnTo>
                <a:lnTo>
                  <a:pt x="912685" y="143446"/>
                </a:lnTo>
                <a:lnTo>
                  <a:pt x="912685" y="36677"/>
                </a:lnTo>
                <a:lnTo>
                  <a:pt x="917257" y="42773"/>
                </a:lnTo>
                <a:lnTo>
                  <a:pt x="923353" y="54965"/>
                </a:lnTo>
                <a:lnTo>
                  <a:pt x="932497" y="48869"/>
                </a:lnTo>
                <a:close/>
              </a:path>
              <a:path w="1515745" h="143510">
                <a:moveTo>
                  <a:pt x="1013358" y="7620"/>
                </a:moveTo>
                <a:lnTo>
                  <a:pt x="1002690" y="7620"/>
                </a:lnTo>
                <a:lnTo>
                  <a:pt x="1002690" y="15240"/>
                </a:lnTo>
                <a:lnTo>
                  <a:pt x="1002690" y="24485"/>
                </a:lnTo>
                <a:lnTo>
                  <a:pt x="1002690" y="32105"/>
                </a:lnTo>
                <a:lnTo>
                  <a:pt x="1002690" y="39725"/>
                </a:lnTo>
                <a:lnTo>
                  <a:pt x="944689" y="39725"/>
                </a:lnTo>
                <a:lnTo>
                  <a:pt x="944689" y="32105"/>
                </a:lnTo>
                <a:lnTo>
                  <a:pt x="1002690" y="32105"/>
                </a:lnTo>
                <a:lnTo>
                  <a:pt x="1002690" y="24485"/>
                </a:lnTo>
                <a:lnTo>
                  <a:pt x="944689" y="24485"/>
                </a:lnTo>
                <a:lnTo>
                  <a:pt x="944689" y="15240"/>
                </a:lnTo>
                <a:lnTo>
                  <a:pt x="1002690" y="15240"/>
                </a:lnTo>
                <a:lnTo>
                  <a:pt x="1002690" y="7620"/>
                </a:lnTo>
                <a:lnTo>
                  <a:pt x="935545" y="7620"/>
                </a:lnTo>
                <a:lnTo>
                  <a:pt x="935545" y="50393"/>
                </a:lnTo>
                <a:lnTo>
                  <a:pt x="944689" y="50393"/>
                </a:lnTo>
                <a:lnTo>
                  <a:pt x="944689" y="47345"/>
                </a:lnTo>
                <a:lnTo>
                  <a:pt x="1002690" y="47345"/>
                </a:lnTo>
                <a:lnTo>
                  <a:pt x="1002690" y="50393"/>
                </a:lnTo>
                <a:lnTo>
                  <a:pt x="1013358" y="50393"/>
                </a:lnTo>
                <a:lnTo>
                  <a:pt x="1013358" y="47345"/>
                </a:lnTo>
                <a:lnTo>
                  <a:pt x="1013358" y="39725"/>
                </a:lnTo>
                <a:lnTo>
                  <a:pt x="1013358" y="32105"/>
                </a:lnTo>
                <a:lnTo>
                  <a:pt x="1013358" y="24485"/>
                </a:lnTo>
                <a:lnTo>
                  <a:pt x="1013358" y="15240"/>
                </a:lnTo>
                <a:lnTo>
                  <a:pt x="1013358" y="7620"/>
                </a:lnTo>
                <a:close/>
              </a:path>
              <a:path w="1515745" h="143510">
                <a:moveTo>
                  <a:pt x="1020978" y="56489"/>
                </a:moveTo>
                <a:lnTo>
                  <a:pt x="1010323" y="56489"/>
                </a:lnTo>
                <a:lnTo>
                  <a:pt x="1010323" y="65633"/>
                </a:lnTo>
                <a:lnTo>
                  <a:pt x="1010323" y="79349"/>
                </a:lnTo>
                <a:lnTo>
                  <a:pt x="992022" y="79349"/>
                </a:lnTo>
                <a:lnTo>
                  <a:pt x="992022" y="65633"/>
                </a:lnTo>
                <a:lnTo>
                  <a:pt x="1010323" y="65633"/>
                </a:lnTo>
                <a:lnTo>
                  <a:pt x="1010323" y="56489"/>
                </a:lnTo>
                <a:lnTo>
                  <a:pt x="982878" y="56489"/>
                </a:lnTo>
                <a:lnTo>
                  <a:pt x="982878" y="65633"/>
                </a:lnTo>
                <a:lnTo>
                  <a:pt x="982878" y="79349"/>
                </a:lnTo>
                <a:lnTo>
                  <a:pt x="964501" y="79349"/>
                </a:lnTo>
                <a:lnTo>
                  <a:pt x="964501" y="65633"/>
                </a:lnTo>
                <a:lnTo>
                  <a:pt x="982878" y="65633"/>
                </a:lnTo>
                <a:lnTo>
                  <a:pt x="982878" y="56489"/>
                </a:lnTo>
                <a:lnTo>
                  <a:pt x="955357" y="56489"/>
                </a:lnTo>
                <a:lnTo>
                  <a:pt x="955357" y="65633"/>
                </a:lnTo>
                <a:lnTo>
                  <a:pt x="955357" y="79349"/>
                </a:lnTo>
                <a:lnTo>
                  <a:pt x="937069" y="79349"/>
                </a:lnTo>
                <a:lnTo>
                  <a:pt x="937069" y="65633"/>
                </a:lnTo>
                <a:lnTo>
                  <a:pt x="955357" y="65633"/>
                </a:lnTo>
                <a:lnTo>
                  <a:pt x="955357" y="56489"/>
                </a:lnTo>
                <a:lnTo>
                  <a:pt x="927925" y="56489"/>
                </a:lnTo>
                <a:lnTo>
                  <a:pt x="927925" y="90017"/>
                </a:lnTo>
                <a:lnTo>
                  <a:pt x="937069" y="90017"/>
                </a:lnTo>
                <a:lnTo>
                  <a:pt x="937069" y="86969"/>
                </a:lnTo>
                <a:lnTo>
                  <a:pt x="1010323" y="86969"/>
                </a:lnTo>
                <a:lnTo>
                  <a:pt x="1010323" y="90017"/>
                </a:lnTo>
                <a:lnTo>
                  <a:pt x="1020978" y="90017"/>
                </a:lnTo>
                <a:lnTo>
                  <a:pt x="1020978" y="86969"/>
                </a:lnTo>
                <a:lnTo>
                  <a:pt x="1020978" y="79349"/>
                </a:lnTo>
                <a:lnTo>
                  <a:pt x="1020978" y="65633"/>
                </a:lnTo>
                <a:lnTo>
                  <a:pt x="1020978" y="56489"/>
                </a:lnTo>
                <a:close/>
              </a:path>
              <a:path w="1515745" h="143510">
                <a:moveTo>
                  <a:pt x="1025550" y="131254"/>
                </a:moveTo>
                <a:lnTo>
                  <a:pt x="1011859" y="129857"/>
                </a:lnTo>
                <a:lnTo>
                  <a:pt x="1011123" y="129730"/>
                </a:lnTo>
                <a:lnTo>
                  <a:pt x="1000594" y="128028"/>
                </a:lnTo>
                <a:lnTo>
                  <a:pt x="991908" y="125907"/>
                </a:lnTo>
                <a:lnTo>
                  <a:pt x="985939" y="123634"/>
                </a:lnTo>
                <a:lnTo>
                  <a:pt x="992733" y="119684"/>
                </a:lnTo>
                <a:lnTo>
                  <a:pt x="993571" y="119062"/>
                </a:lnTo>
                <a:lnTo>
                  <a:pt x="999261" y="114871"/>
                </a:lnTo>
                <a:lnTo>
                  <a:pt x="1005217" y="109461"/>
                </a:lnTo>
                <a:lnTo>
                  <a:pt x="1010323" y="103733"/>
                </a:lnTo>
                <a:lnTo>
                  <a:pt x="1010323" y="96113"/>
                </a:lnTo>
                <a:lnTo>
                  <a:pt x="998118" y="96113"/>
                </a:lnTo>
                <a:lnTo>
                  <a:pt x="998118" y="103733"/>
                </a:lnTo>
                <a:lnTo>
                  <a:pt x="993254" y="108102"/>
                </a:lnTo>
                <a:lnTo>
                  <a:pt x="987818" y="112014"/>
                </a:lnTo>
                <a:lnTo>
                  <a:pt x="981786" y="115620"/>
                </a:lnTo>
                <a:lnTo>
                  <a:pt x="975169" y="119062"/>
                </a:lnTo>
                <a:lnTo>
                  <a:pt x="968590" y="116255"/>
                </a:lnTo>
                <a:lnTo>
                  <a:pt x="962596" y="112585"/>
                </a:lnTo>
                <a:lnTo>
                  <a:pt x="957160" y="108318"/>
                </a:lnTo>
                <a:lnTo>
                  <a:pt x="952309" y="103733"/>
                </a:lnTo>
                <a:lnTo>
                  <a:pt x="998118" y="103733"/>
                </a:lnTo>
                <a:lnTo>
                  <a:pt x="998118" y="96113"/>
                </a:lnTo>
                <a:lnTo>
                  <a:pt x="932497" y="96113"/>
                </a:lnTo>
                <a:lnTo>
                  <a:pt x="932497" y="103733"/>
                </a:lnTo>
                <a:lnTo>
                  <a:pt x="941641" y="103733"/>
                </a:lnTo>
                <a:lnTo>
                  <a:pt x="946251" y="109461"/>
                </a:lnTo>
                <a:lnTo>
                  <a:pt x="951166" y="114871"/>
                </a:lnTo>
                <a:lnTo>
                  <a:pt x="956640" y="119684"/>
                </a:lnTo>
                <a:lnTo>
                  <a:pt x="962977" y="123634"/>
                </a:lnTo>
                <a:lnTo>
                  <a:pt x="953541" y="126784"/>
                </a:lnTo>
                <a:lnTo>
                  <a:pt x="943546" y="129349"/>
                </a:lnTo>
                <a:lnTo>
                  <a:pt x="932967" y="131356"/>
                </a:lnTo>
                <a:lnTo>
                  <a:pt x="921829" y="132778"/>
                </a:lnTo>
                <a:lnTo>
                  <a:pt x="923353" y="138874"/>
                </a:lnTo>
                <a:lnTo>
                  <a:pt x="926401" y="141922"/>
                </a:lnTo>
                <a:lnTo>
                  <a:pt x="926401" y="143446"/>
                </a:lnTo>
                <a:lnTo>
                  <a:pt x="939774" y="140881"/>
                </a:lnTo>
                <a:lnTo>
                  <a:pt x="952309" y="137731"/>
                </a:lnTo>
                <a:lnTo>
                  <a:pt x="963688" y="134023"/>
                </a:lnTo>
                <a:lnTo>
                  <a:pt x="973645" y="129730"/>
                </a:lnTo>
                <a:lnTo>
                  <a:pt x="983411" y="133146"/>
                </a:lnTo>
                <a:lnTo>
                  <a:pt x="994295" y="136398"/>
                </a:lnTo>
                <a:lnTo>
                  <a:pt x="1006309" y="139382"/>
                </a:lnTo>
                <a:lnTo>
                  <a:pt x="1019467" y="141922"/>
                </a:lnTo>
                <a:lnTo>
                  <a:pt x="1024039" y="132778"/>
                </a:lnTo>
                <a:lnTo>
                  <a:pt x="1025550" y="131254"/>
                </a:lnTo>
                <a:close/>
              </a:path>
              <a:path w="1515745" h="143510">
                <a:moveTo>
                  <a:pt x="1045362" y="36677"/>
                </a:moveTo>
                <a:lnTo>
                  <a:pt x="1036218" y="35153"/>
                </a:lnTo>
                <a:lnTo>
                  <a:pt x="1034834" y="45161"/>
                </a:lnTo>
                <a:lnTo>
                  <a:pt x="1033094" y="54965"/>
                </a:lnTo>
                <a:lnTo>
                  <a:pt x="1031494" y="63449"/>
                </a:lnTo>
                <a:lnTo>
                  <a:pt x="1030122" y="71729"/>
                </a:lnTo>
                <a:lnTo>
                  <a:pt x="1033170" y="71729"/>
                </a:lnTo>
                <a:lnTo>
                  <a:pt x="1036218" y="73253"/>
                </a:lnTo>
                <a:lnTo>
                  <a:pt x="1039266" y="73253"/>
                </a:lnTo>
                <a:lnTo>
                  <a:pt x="1041285" y="64122"/>
                </a:lnTo>
                <a:lnTo>
                  <a:pt x="1042936" y="54584"/>
                </a:lnTo>
                <a:lnTo>
                  <a:pt x="1044282" y="45161"/>
                </a:lnTo>
                <a:lnTo>
                  <a:pt x="1045362" y="36677"/>
                </a:lnTo>
                <a:close/>
              </a:path>
              <a:path w="1515745" h="143510">
                <a:moveTo>
                  <a:pt x="1078992" y="48869"/>
                </a:moveTo>
                <a:lnTo>
                  <a:pt x="1075944" y="42773"/>
                </a:lnTo>
                <a:lnTo>
                  <a:pt x="1071372" y="36677"/>
                </a:lnTo>
                <a:lnTo>
                  <a:pt x="1070229" y="35153"/>
                </a:lnTo>
                <a:lnTo>
                  <a:pt x="1066800" y="30581"/>
                </a:lnTo>
                <a:lnTo>
                  <a:pt x="1060704" y="35153"/>
                </a:lnTo>
                <a:lnTo>
                  <a:pt x="1060704" y="3048"/>
                </a:lnTo>
                <a:lnTo>
                  <a:pt x="1050036" y="3048"/>
                </a:lnTo>
                <a:lnTo>
                  <a:pt x="1050036" y="143446"/>
                </a:lnTo>
                <a:lnTo>
                  <a:pt x="1060704" y="143446"/>
                </a:lnTo>
                <a:lnTo>
                  <a:pt x="1060704" y="36677"/>
                </a:lnTo>
                <a:lnTo>
                  <a:pt x="1065276" y="42773"/>
                </a:lnTo>
                <a:lnTo>
                  <a:pt x="1071372" y="54965"/>
                </a:lnTo>
                <a:lnTo>
                  <a:pt x="1078992" y="48869"/>
                </a:lnTo>
                <a:close/>
              </a:path>
              <a:path w="1515745" h="143510">
                <a:moveTo>
                  <a:pt x="1159852" y="7620"/>
                </a:moveTo>
                <a:lnTo>
                  <a:pt x="1149184" y="7620"/>
                </a:lnTo>
                <a:lnTo>
                  <a:pt x="1149184" y="15240"/>
                </a:lnTo>
                <a:lnTo>
                  <a:pt x="1149184" y="24485"/>
                </a:lnTo>
                <a:lnTo>
                  <a:pt x="1149184" y="32105"/>
                </a:lnTo>
                <a:lnTo>
                  <a:pt x="1149184" y="39725"/>
                </a:lnTo>
                <a:lnTo>
                  <a:pt x="1092708" y="39725"/>
                </a:lnTo>
                <a:lnTo>
                  <a:pt x="1092708" y="32105"/>
                </a:lnTo>
                <a:lnTo>
                  <a:pt x="1149184" y="32105"/>
                </a:lnTo>
                <a:lnTo>
                  <a:pt x="1149184" y="24485"/>
                </a:lnTo>
                <a:lnTo>
                  <a:pt x="1092708" y="24485"/>
                </a:lnTo>
                <a:lnTo>
                  <a:pt x="1092708" y="15240"/>
                </a:lnTo>
                <a:lnTo>
                  <a:pt x="1149184" y="15240"/>
                </a:lnTo>
                <a:lnTo>
                  <a:pt x="1149184" y="7620"/>
                </a:lnTo>
                <a:lnTo>
                  <a:pt x="1082040" y="7620"/>
                </a:lnTo>
                <a:lnTo>
                  <a:pt x="1082040" y="50393"/>
                </a:lnTo>
                <a:lnTo>
                  <a:pt x="1092708" y="50393"/>
                </a:lnTo>
                <a:lnTo>
                  <a:pt x="1092708" y="47345"/>
                </a:lnTo>
                <a:lnTo>
                  <a:pt x="1149184" y="47345"/>
                </a:lnTo>
                <a:lnTo>
                  <a:pt x="1149184" y="50393"/>
                </a:lnTo>
                <a:lnTo>
                  <a:pt x="1159852" y="50393"/>
                </a:lnTo>
                <a:lnTo>
                  <a:pt x="1159852" y="47345"/>
                </a:lnTo>
                <a:lnTo>
                  <a:pt x="1159852" y="39725"/>
                </a:lnTo>
                <a:lnTo>
                  <a:pt x="1159852" y="32105"/>
                </a:lnTo>
                <a:lnTo>
                  <a:pt x="1159852" y="24485"/>
                </a:lnTo>
                <a:lnTo>
                  <a:pt x="1159852" y="15240"/>
                </a:lnTo>
                <a:lnTo>
                  <a:pt x="1159852" y="7620"/>
                </a:lnTo>
                <a:close/>
              </a:path>
              <a:path w="1515745" h="143510">
                <a:moveTo>
                  <a:pt x="1167485" y="56489"/>
                </a:moveTo>
                <a:lnTo>
                  <a:pt x="1158328" y="56489"/>
                </a:lnTo>
                <a:lnTo>
                  <a:pt x="1158328" y="65633"/>
                </a:lnTo>
                <a:lnTo>
                  <a:pt x="1158328" y="79349"/>
                </a:lnTo>
                <a:lnTo>
                  <a:pt x="1140040" y="79349"/>
                </a:lnTo>
                <a:lnTo>
                  <a:pt x="1140040" y="65633"/>
                </a:lnTo>
                <a:lnTo>
                  <a:pt x="1158328" y="65633"/>
                </a:lnTo>
                <a:lnTo>
                  <a:pt x="1158328" y="56489"/>
                </a:lnTo>
                <a:lnTo>
                  <a:pt x="1130896" y="56489"/>
                </a:lnTo>
                <a:lnTo>
                  <a:pt x="1130896" y="65633"/>
                </a:lnTo>
                <a:lnTo>
                  <a:pt x="1130896" y="79349"/>
                </a:lnTo>
                <a:lnTo>
                  <a:pt x="1110996" y="79349"/>
                </a:lnTo>
                <a:lnTo>
                  <a:pt x="1110996" y="65633"/>
                </a:lnTo>
                <a:lnTo>
                  <a:pt x="1130896" y="65633"/>
                </a:lnTo>
                <a:lnTo>
                  <a:pt x="1130896" y="56489"/>
                </a:lnTo>
                <a:lnTo>
                  <a:pt x="1103376" y="56489"/>
                </a:lnTo>
                <a:lnTo>
                  <a:pt x="1103376" y="65633"/>
                </a:lnTo>
                <a:lnTo>
                  <a:pt x="1103376" y="79349"/>
                </a:lnTo>
                <a:lnTo>
                  <a:pt x="1085088" y="79349"/>
                </a:lnTo>
                <a:lnTo>
                  <a:pt x="1085088" y="65633"/>
                </a:lnTo>
                <a:lnTo>
                  <a:pt x="1103376" y="65633"/>
                </a:lnTo>
                <a:lnTo>
                  <a:pt x="1103376" y="56489"/>
                </a:lnTo>
                <a:lnTo>
                  <a:pt x="1074420" y="56489"/>
                </a:lnTo>
                <a:lnTo>
                  <a:pt x="1074420" y="90017"/>
                </a:lnTo>
                <a:lnTo>
                  <a:pt x="1085088" y="90017"/>
                </a:lnTo>
                <a:lnTo>
                  <a:pt x="1085088" y="86969"/>
                </a:lnTo>
                <a:lnTo>
                  <a:pt x="1158328" y="86969"/>
                </a:lnTo>
                <a:lnTo>
                  <a:pt x="1158328" y="90017"/>
                </a:lnTo>
                <a:lnTo>
                  <a:pt x="1167485" y="90017"/>
                </a:lnTo>
                <a:lnTo>
                  <a:pt x="1167485" y="86969"/>
                </a:lnTo>
                <a:lnTo>
                  <a:pt x="1167485" y="79349"/>
                </a:lnTo>
                <a:lnTo>
                  <a:pt x="1167485" y="65633"/>
                </a:lnTo>
                <a:lnTo>
                  <a:pt x="1167485" y="56489"/>
                </a:lnTo>
                <a:close/>
              </a:path>
              <a:path w="1515745" h="143510">
                <a:moveTo>
                  <a:pt x="1172057" y="131254"/>
                </a:moveTo>
                <a:lnTo>
                  <a:pt x="1158595" y="129857"/>
                </a:lnTo>
                <a:lnTo>
                  <a:pt x="1157897" y="129730"/>
                </a:lnTo>
                <a:lnTo>
                  <a:pt x="1147851" y="128028"/>
                </a:lnTo>
                <a:lnTo>
                  <a:pt x="1139685" y="125907"/>
                </a:lnTo>
                <a:lnTo>
                  <a:pt x="1133957" y="123634"/>
                </a:lnTo>
                <a:lnTo>
                  <a:pt x="1140548" y="119684"/>
                </a:lnTo>
                <a:lnTo>
                  <a:pt x="1141336" y="119062"/>
                </a:lnTo>
                <a:lnTo>
                  <a:pt x="1146708" y="114871"/>
                </a:lnTo>
                <a:lnTo>
                  <a:pt x="1152588" y="109461"/>
                </a:lnTo>
                <a:lnTo>
                  <a:pt x="1158328" y="103733"/>
                </a:lnTo>
                <a:lnTo>
                  <a:pt x="1158328" y="96113"/>
                </a:lnTo>
                <a:lnTo>
                  <a:pt x="1144612" y="96113"/>
                </a:lnTo>
                <a:lnTo>
                  <a:pt x="1144612" y="103733"/>
                </a:lnTo>
                <a:lnTo>
                  <a:pt x="1139748" y="108102"/>
                </a:lnTo>
                <a:lnTo>
                  <a:pt x="1134325" y="112014"/>
                </a:lnTo>
                <a:lnTo>
                  <a:pt x="1128318" y="115620"/>
                </a:lnTo>
                <a:lnTo>
                  <a:pt x="1121752" y="119062"/>
                </a:lnTo>
                <a:lnTo>
                  <a:pt x="1115999" y="116255"/>
                </a:lnTo>
                <a:lnTo>
                  <a:pt x="1110424" y="112585"/>
                </a:lnTo>
                <a:lnTo>
                  <a:pt x="1105154" y="108318"/>
                </a:lnTo>
                <a:lnTo>
                  <a:pt x="1100328" y="103733"/>
                </a:lnTo>
                <a:lnTo>
                  <a:pt x="1144612" y="103733"/>
                </a:lnTo>
                <a:lnTo>
                  <a:pt x="1144612" y="96113"/>
                </a:lnTo>
                <a:lnTo>
                  <a:pt x="1078992" y="96113"/>
                </a:lnTo>
                <a:lnTo>
                  <a:pt x="1078992" y="103733"/>
                </a:lnTo>
                <a:lnTo>
                  <a:pt x="1088136" y="103733"/>
                </a:lnTo>
                <a:lnTo>
                  <a:pt x="1092962" y="109461"/>
                </a:lnTo>
                <a:lnTo>
                  <a:pt x="1098232" y="114871"/>
                </a:lnTo>
                <a:lnTo>
                  <a:pt x="1103769" y="119684"/>
                </a:lnTo>
                <a:lnTo>
                  <a:pt x="1109472" y="123634"/>
                </a:lnTo>
                <a:lnTo>
                  <a:pt x="1100886" y="126784"/>
                </a:lnTo>
                <a:lnTo>
                  <a:pt x="1091184" y="129349"/>
                </a:lnTo>
                <a:lnTo>
                  <a:pt x="1080325" y="131356"/>
                </a:lnTo>
                <a:lnTo>
                  <a:pt x="1068324" y="132778"/>
                </a:lnTo>
                <a:lnTo>
                  <a:pt x="1072896" y="141922"/>
                </a:lnTo>
                <a:lnTo>
                  <a:pt x="1111097" y="134023"/>
                </a:lnTo>
                <a:lnTo>
                  <a:pt x="1121752" y="129730"/>
                </a:lnTo>
                <a:lnTo>
                  <a:pt x="1130579" y="133146"/>
                </a:lnTo>
                <a:lnTo>
                  <a:pt x="1140993" y="136398"/>
                </a:lnTo>
                <a:lnTo>
                  <a:pt x="1152817" y="139382"/>
                </a:lnTo>
                <a:lnTo>
                  <a:pt x="1165948" y="141922"/>
                </a:lnTo>
                <a:lnTo>
                  <a:pt x="1168996" y="135826"/>
                </a:lnTo>
                <a:lnTo>
                  <a:pt x="1172057" y="132778"/>
                </a:lnTo>
                <a:lnTo>
                  <a:pt x="1172057" y="131254"/>
                </a:lnTo>
                <a:close/>
              </a:path>
              <a:path w="1515745" h="143510">
                <a:moveTo>
                  <a:pt x="1318641" y="12192"/>
                </a:moveTo>
                <a:lnTo>
                  <a:pt x="1179664" y="12192"/>
                </a:lnTo>
                <a:lnTo>
                  <a:pt x="1179664" y="24485"/>
                </a:lnTo>
                <a:lnTo>
                  <a:pt x="1236154" y="24485"/>
                </a:lnTo>
                <a:lnTo>
                  <a:pt x="1236154" y="141922"/>
                </a:lnTo>
                <a:lnTo>
                  <a:pt x="1248346" y="141922"/>
                </a:lnTo>
                <a:lnTo>
                  <a:pt x="1248346" y="58013"/>
                </a:lnTo>
                <a:lnTo>
                  <a:pt x="1263802" y="67144"/>
                </a:lnTo>
                <a:lnTo>
                  <a:pt x="1277950" y="76123"/>
                </a:lnTo>
                <a:lnTo>
                  <a:pt x="1290650" y="84810"/>
                </a:lnTo>
                <a:lnTo>
                  <a:pt x="1301775" y="93065"/>
                </a:lnTo>
                <a:lnTo>
                  <a:pt x="1310919" y="82397"/>
                </a:lnTo>
                <a:lnTo>
                  <a:pt x="1298917" y="74142"/>
                </a:lnTo>
                <a:lnTo>
                  <a:pt x="1285773" y="65443"/>
                </a:lnTo>
                <a:lnTo>
                  <a:pt x="1271485" y="56476"/>
                </a:lnTo>
                <a:lnTo>
                  <a:pt x="1256055" y="47345"/>
                </a:lnTo>
                <a:lnTo>
                  <a:pt x="1248346" y="56489"/>
                </a:lnTo>
                <a:lnTo>
                  <a:pt x="1248346" y="24485"/>
                </a:lnTo>
                <a:lnTo>
                  <a:pt x="1318641" y="24485"/>
                </a:lnTo>
                <a:lnTo>
                  <a:pt x="1318641" y="12192"/>
                </a:lnTo>
                <a:close/>
              </a:path>
              <a:path w="1515745" h="143510">
                <a:moveTo>
                  <a:pt x="1373505" y="10668"/>
                </a:moveTo>
                <a:lnTo>
                  <a:pt x="1332357" y="10668"/>
                </a:lnTo>
                <a:lnTo>
                  <a:pt x="1332357" y="143446"/>
                </a:lnTo>
                <a:lnTo>
                  <a:pt x="1343025" y="143446"/>
                </a:lnTo>
                <a:lnTo>
                  <a:pt x="1343025" y="103733"/>
                </a:lnTo>
                <a:lnTo>
                  <a:pt x="1343025" y="19913"/>
                </a:lnTo>
                <a:lnTo>
                  <a:pt x="1361313" y="19913"/>
                </a:lnTo>
                <a:lnTo>
                  <a:pt x="1356385" y="39725"/>
                </a:lnTo>
                <a:lnTo>
                  <a:pt x="1353807" y="49276"/>
                </a:lnTo>
                <a:lnTo>
                  <a:pt x="1350645" y="59537"/>
                </a:lnTo>
                <a:lnTo>
                  <a:pt x="1354658" y="65303"/>
                </a:lnTo>
                <a:lnTo>
                  <a:pt x="1357693" y="71348"/>
                </a:lnTo>
                <a:lnTo>
                  <a:pt x="1359852" y="77978"/>
                </a:lnTo>
                <a:lnTo>
                  <a:pt x="1361313" y="85445"/>
                </a:lnTo>
                <a:lnTo>
                  <a:pt x="1364361" y="97637"/>
                </a:lnTo>
                <a:lnTo>
                  <a:pt x="1361313" y="103733"/>
                </a:lnTo>
                <a:lnTo>
                  <a:pt x="1355217" y="105257"/>
                </a:lnTo>
                <a:lnTo>
                  <a:pt x="1347597" y="105257"/>
                </a:lnTo>
                <a:lnTo>
                  <a:pt x="1343025" y="103733"/>
                </a:lnTo>
                <a:lnTo>
                  <a:pt x="1344549" y="108305"/>
                </a:lnTo>
                <a:lnTo>
                  <a:pt x="1346073" y="111442"/>
                </a:lnTo>
                <a:lnTo>
                  <a:pt x="1346073" y="116014"/>
                </a:lnTo>
                <a:lnTo>
                  <a:pt x="1359789" y="116014"/>
                </a:lnTo>
                <a:lnTo>
                  <a:pt x="1366647" y="112318"/>
                </a:lnTo>
                <a:lnTo>
                  <a:pt x="1371219" y="105879"/>
                </a:lnTo>
                <a:lnTo>
                  <a:pt x="1371371" y="105257"/>
                </a:lnTo>
                <a:lnTo>
                  <a:pt x="1373505" y="96875"/>
                </a:lnTo>
                <a:lnTo>
                  <a:pt x="1373505" y="85445"/>
                </a:lnTo>
                <a:lnTo>
                  <a:pt x="1371803" y="77711"/>
                </a:lnTo>
                <a:lnTo>
                  <a:pt x="1369123" y="70396"/>
                </a:lnTo>
                <a:lnTo>
                  <a:pt x="1365567" y="63373"/>
                </a:lnTo>
                <a:lnTo>
                  <a:pt x="1361313" y="56489"/>
                </a:lnTo>
                <a:lnTo>
                  <a:pt x="1365732" y="43776"/>
                </a:lnTo>
                <a:lnTo>
                  <a:pt x="1369237" y="33350"/>
                </a:lnTo>
                <a:lnTo>
                  <a:pt x="1373505" y="19913"/>
                </a:lnTo>
                <a:lnTo>
                  <a:pt x="1373505" y="10668"/>
                </a:lnTo>
                <a:close/>
              </a:path>
              <a:path w="1515745" h="143510">
                <a:moveTo>
                  <a:pt x="1463611" y="109918"/>
                </a:moveTo>
                <a:lnTo>
                  <a:pt x="1428457" y="109918"/>
                </a:lnTo>
                <a:lnTo>
                  <a:pt x="1428457" y="86969"/>
                </a:lnTo>
                <a:lnTo>
                  <a:pt x="1462087" y="86969"/>
                </a:lnTo>
                <a:lnTo>
                  <a:pt x="1462087" y="76301"/>
                </a:lnTo>
                <a:lnTo>
                  <a:pt x="1428457" y="76301"/>
                </a:lnTo>
                <a:lnTo>
                  <a:pt x="1428457" y="64109"/>
                </a:lnTo>
                <a:lnTo>
                  <a:pt x="1417789" y="64109"/>
                </a:lnTo>
                <a:lnTo>
                  <a:pt x="1417789" y="76301"/>
                </a:lnTo>
                <a:lnTo>
                  <a:pt x="1379601" y="76301"/>
                </a:lnTo>
                <a:lnTo>
                  <a:pt x="1379601" y="86969"/>
                </a:lnTo>
                <a:lnTo>
                  <a:pt x="1417789" y="86969"/>
                </a:lnTo>
                <a:lnTo>
                  <a:pt x="1417789" y="109918"/>
                </a:lnTo>
                <a:lnTo>
                  <a:pt x="1390357" y="109918"/>
                </a:lnTo>
                <a:lnTo>
                  <a:pt x="1394929" y="90017"/>
                </a:lnTo>
                <a:lnTo>
                  <a:pt x="1384261" y="90017"/>
                </a:lnTo>
                <a:lnTo>
                  <a:pt x="1379601" y="109918"/>
                </a:lnTo>
                <a:lnTo>
                  <a:pt x="1379601" y="119062"/>
                </a:lnTo>
                <a:lnTo>
                  <a:pt x="1417789" y="119062"/>
                </a:lnTo>
                <a:lnTo>
                  <a:pt x="1417789" y="143446"/>
                </a:lnTo>
                <a:lnTo>
                  <a:pt x="1428457" y="143446"/>
                </a:lnTo>
                <a:lnTo>
                  <a:pt x="1428457" y="119062"/>
                </a:lnTo>
                <a:lnTo>
                  <a:pt x="1463611" y="119062"/>
                </a:lnTo>
                <a:lnTo>
                  <a:pt x="1463611" y="109918"/>
                </a:lnTo>
                <a:close/>
              </a:path>
              <a:path w="1515745" h="143510">
                <a:moveTo>
                  <a:pt x="1468183" y="59537"/>
                </a:moveTo>
                <a:lnTo>
                  <a:pt x="1456410" y="57238"/>
                </a:lnTo>
                <a:lnTo>
                  <a:pt x="1453388" y="56489"/>
                </a:lnTo>
                <a:lnTo>
                  <a:pt x="1446377" y="54775"/>
                </a:lnTo>
                <a:lnTo>
                  <a:pt x="1438084" y="52044"/>
                </a:lnTo>
                <a:lnTo>
                  <a:pt x="1431505" y="48869"/>
                </a:lnTo>
                <a:lnTo>
                  <a:pt x="1438186" y="44297"/>
                </a:lnTo>
                <a:lnTo>
                  <a:pt x="1438948" y="43776"/>
                </a:lnTo>
                <a:lnTo>
                  <a:pt x="1445412" y="37820"/>
                </a:lnTo>
                <a:lnTo>
                  <a:pt x="1451038" y="31305"/>
                </a:lnTo>
                <a:lnTo>
                  <a:pt x="1455991" y="24485"/>
                </a:lnTo>
                <a:lnTo>
                  <a:pt x="1455991" y="15240"/>
                </a:lnTo>
                <a:lnTo>
                  <a:pt x="1443710" y="15240"/>
                </a:lnTo>
                <a:lnTo>
                  <a:pt x="1443710" y="24485"/>
                </a:lnTo>
                <a:lnTo>
                  <a:pt x="1438833" y="29946"/>
                </a:lnTo>
                <a:lnTo>
                  <a:pt x="1433410" y="34963"/>
                </a:lnTo>
                <a:lnTo>
                  <a:pt x="1427365" y="39725"/>
                </a:lnTo>
                <a:lnTo>
                  <a:pt x="1420837" y="44297"/>
                </a:lnTo>
                <a:lnTo>
                  <a:pt x="1415376" y="40347"/>
                </a:lnTo>
                <a:lnTo>
                  <a:pt x="1410360" y="35534"/>
                </a:lnTo>
                <a:lnTo>
                  <a:pt x="1407337" y="32105"/>
                </a:lnTo>
                <a:lnTo>
                  <a:pt x="1405623" y="30162"/>
                </a:lnTo>
                <a:lnTo>
                  <a:pt x="1401038" y="24485"/>
                </a:lnTo>
                <a:lnTo>
                  <a:pt x="1443710" y="24485"/>
                </a:lnTo>
                <a:lnTo>
                  <a:pt x="1443710" y="15240"/>
                </a:lnTo>
                <a:lnTo>
                  <a:pt x="1407121" y="15240"/>
                </a:lnTo>
                <a:lnTo>
                  <a:pt x="1408645" y="12192"/>
                </a:lnTo>
                <a:lnTo>
                  <a:pt x="1411693" y="9144"/>
                </a:lnTo>
                <a:lnTo>
                  <a:pt x="1413217" y="6096"/>
                </a:lnTo>
                <a:lnTo>
                  <a:pt x="1402549" y="1524"/>
                </a:lnTo>
                <a:lnTo>
                  <a:pt x="1396542" y="12471"/>
                </a:lnTo>
                <a:lnTo>
                  <a:pt x="1389964" y="22377"/>
                </a:lnTo>
                <a:lnTo>
                  <a:pt x="1382788" y="31419"/>
                </a:lnTo>
                <a:lnTo>
                  <a:pt x="1375029" y="39725"/>
                </a:lnTo>
                <a:lnTo>
                  <a:pt x="1382649" y="47345"/>
                </a:lnTo>
                <a:lnTo>
                  <a:pt x="1387309" y="42773"/>
                </a:lnTo>
                <a:lnTo>
                  <a:pt x="1390357" y="38201"/>
                </a:lnTo>
                <a:lnTo>
                  <a:pt x="1394929" y="32105"/>
                </a:lnTo>
                <a:lnTo>
                  <a:pt x="1399501" y="39725"/>
                </a:lnTo>
                <a:lnTo>
                  <a:pt x="1410182" y="50393"/>
                </a:lnTo>
                <a:lnTo>
                  <a:pt x="1401876" y="53809"/>
                </a:lnTo>
                <a:lnTo>
                  <a:pt x="1393012" y="57061"/>
                </a:lnTo>
                <a:lnTo>
                  <a:pt x="1383550" y="60045"/>
                </a:lnTo>
                <a:lnTo>
                  <a:pt x="1373505" y="62585"/>
                </a:lnTo>
                <a:lnTo>
                  <a:pt x="1375029" y="64109"/>
                </a:lnTo>
                <a:lnTo>
                  <a:pt x="1376553" y="67157"/>
                </a:lnTo>
                <a:lnTo>
                  <a:pt x="1378077" y="71729"/>
                </a:lnTo>
                <a:lnTo>
                  <a:pt x="1390142" y="68287"/>
                </a:lnTo>
                <a:lnTo>
                  <a:pt x="1401203" y="64681"/>
                </a:lnTo>
                <a:lnTo>
                  <a:pt x="1411376" y="60807"/>
                </a:lnTo>
                <a:lnTo>
                  <a:pt x="1420837" y="56489"/>
                </a:lnTo>
                <a:lnTo>
                  <a:pt x="1428788" y="59905"/>
                </a:lnTo>
                <a:lnTo>
                  <a:pt x="1438757" y="63157"/>
                </a:lnTo>
                <a:lnTo>
                  <a:pt x="1450454" y="66141"/>
                </a:lnTo>
                <a:lnTo>
                  <a:pt x="1463611" y="68681"/>
                </a:lnTo>
                <a:lnTo>
                  <a:pt x="1466659" y="64109"/>
                </a:lnTo>
                <a:lnTo>
                  <a:pt x="1468183" y="59537"/>
                </a:lnTo>
                <a:close/>
              </a:path>
              <a:path w="1515745" h="143510">
                <a:moveTo>
                  <a:pt x="1515427" y="117538"/>
                </a:moveTo>
                <a:lnTo>
                  <a:pt x="1514398" y="114490"/>
                </a:lnTo>
                <a:lnTo>
                  <a:pt x="1513903" y="112966"/>
                </a:lnTo>
                <a:lnTo>
                  <a:pt x="1510855" y="108305"/>
                </a:lnTo>
                <a:lnTo>
                  <a:pt x="1506283" y="105257"/>
                </a:lnTo>
                <a:lnTo>
                  <a:pt x="1504759" y="104495"/>
                </a:lnTo>
                <a:lnTo>
                  <a:pt x="1504759" y="117538"/>
                </a:lnTo>
                <a:lnTo>
                  <a:pt x="1504759" y="126682"/>
                </a:lnTo>
                <a:lnTo>
                  <a:pt x="1501711" y="129730"/>
                </a:lnTo>
                <a:lnTo>
                  <a:pt x="1494091" y="129730"/>
                </a:lnTo>
                <a:lnTo>
                  <a:pt x="1489519" y="125158"/>
                </a:lnTo>
                <a:lnTo>
                  <a:pt x="1489519" y="119062"/>
                </a:lnTo>
                <a:lnTo>
                  <a:pt x="1494091" y="114490"/>
                </a:lnTo>
                <a:lnTo>
                  <a:pt x="1501711" y="114490"/>
                </a:lnTo>
                <a:lnTo>
                  <a:pt x="1504759" y="117538"/>
                </a:lnTo>
                <a:lnTo>
                  <a:pt x="1504759" y="104495"/>
                </a:lnTo>
                <a:lnTo>
                  <a:pt x="1503235" y="103733"/>
                </a:lnTo>
                <a:lnTo>
                  <a:pt x="1492567" y="103733"/>
                </a:lnTo>
                <a:lnTo>
                  <a:pt x="1489519" y="105257"/>
                </a:lnTo>
                <a:lnTo>
                  <a:pt x="1484947" y="108305"/>
                </a:lnTo>
                <a:lnTo>
                  <a:pt x="1481899" y="112966"/>
                </a:lnTo>
                <a:lnTo>
                  <a:pt x="1478851" y="116014"/>
                </a:lnTo>
                <a:lnTo>
                  <a:pt x="1478851" y="126682"/>
                </a:lnTo>
                <a:lnTo>
                  <a:pt x="1481899" y="131254"/>
                </a:lnTo>
                <a:lnTo>
                  <a:pt x="1484947" y="134302"/>
                </a:lnTo>
                <a:lnTo>
                  <a:pt x="1487995" y="138874"/>
                </a:lnTo>
                <a:lnTo>
                  <a:pt x="1492567" y="140398"/>
                </a:lnTo>
                <a:lnTo>
                  <a:pt x="1501711" y="140398"/>
                </a:lnTo>
                <a:lnTo>
                  <a:pt x="1506283" y="138874"/>
                </a:lnTo>
                <a:lnTo>
                  <a:pt x="1510855" y="135826"/>
                </a:lnTo>
                <a:lnTo>
                  <a:pt x="1513903" y="131254"/>
                </a:lnTo>
                <a:lnTo>
                  <a:pt x="1514398" y="129730"/>
                </a:lnTo>
                <a:lnTo>
                  <a:pt x="1515427" y="126682"/>
                </a:lnTo>
                <a:lnTo>
                  <a:pt x="1515427" y="11753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326070" y="5268760"/>
            <a:ext cx="726440" cy="145415"/>
          </a:xfrm>
          <a:custGeom>
            <a:avLst/>
            <a:gdLst/>
            <a:ahLst/>
            <a:cxnLst/>
            <a:rect l="l" t="t" r="r" b="b"/>
            <a:pathLst>
              <a:path w="726439" h="145414">
                <a:moveTo>
                  <a:pt x="58000" y="48856"/>
                </a:moveTo>
                <a:lnTo>
                  <a:pt x="16764" y="48856"/>
                </a:lnTo>
                <a:lnTo>
                  <a:pt x="16764" y="6096"/>
                </a:lnTo>
                <a:lnTo>
                  <a:pt x="4572" y="6096"/>
                </a:lnTo>
                <a:lnTo>
                  <a:pt x="4572" y="122008"/>
                </a:lnTo>
                <a:lnTo>
                  <a:pt x="3048" y="126580"/>
                </a:lnTo>
                <a:lnTo>
                  <a:pt x="0" y="128104"/>
                </a:lnTo>
                <a:lnTo>
                  <a:pt x="9144" y="140398"/>
                </a:lnTo>
                <a:lnTo>
                  <a:pt x="45821" y="120484"/>
                </a:lnTo>
                <a:lnTo>
                  <a:pt x="56476" y="115912"/>
                </a:lnTo>
                <a:lnTo>
                  <a:pt x="56476" y="102196"/>
                </a:lnTo>
                <a:lnTo>
                  <a:pt x="33718" y="112496"/>
                </a:lnTo>
                <a:lnTo>
                  <a:pt x="24447" y="116776"/>
                </a:lnTo>
                <a:lnTo>
                  <a:pt x="16764" y="120484"/>
                </a:lnTo>
                <a:lnTo>
                  <a:pt x="16764" y="59524"/>
                </a:lnTo>
                <a:lnTo>
                  <a:pt x="58000" y="59524"/>
                </a:lnTo>
                <a:lnTo>
                  <a:pt x="58000" y="48856"/>
                </a:lnTo>
                <a:close/>
              </a:path>
              <a:path w="726439" h="145414">
                <a:moveTo>
                  <a:pt x="137350" y="99148"/>
                </a:moveTo>
                <a:lnTo>
                  <a:pt x="132778" y="99148"/>
                </a:lnTo>
                <a:lnTo>
                  <a:pt x="128206" y="97624"/>
                </a:lnTo>
                <a:lnTo>
                  <a:pt x="125158" y="96100"/>
                </a:lnTo>
                <a:lnTo>
                  <a:pt x="123634" y="103720"/>
                </a:lnTo>
                <a:lnTo>
                  <a:pt x="123634" y="112864"/>
                </a:lnTo>
                <a:lnTo>
                  <a:pt x="122008" y="118960"/>
                </a:lnTo>
                <a:lnTo>
                  <a:pt x="122008" y="125056"/>
                </a:lnTo>
                <a:lnTo>
                  <a:pt x="117436" y="128104"/>
                </a:lnTo>
                <a:lnTo>
                  <a:pt x="80873" y="128104"/>
                </a:lnTo>
                <a:lnTo>
                  <a:pt x="77812" y="125056"/>
                </a:lnTo>
                <a:lnTo>
                  <a:pt x="77812" y="76288"/>
                </a:lnTo>
                <a:lnTo>
                  <a:pt x="94119" y="64820"/>
                </a:lnTo>
                <a:lnTo>
                  <a:pt x="96926" y="62572"/>
                </a:lnTo>
                <a:lnTo>
                  <a:pt x="108877" y="53047"/>
                </a:lnTo>
                <a:lnTo>
                  <a:pt x="122212" y="40678"/>
                </a:lnTo>
                <a:lnTo>
                  <a:pt x="134302" y="27432"/>
                </a:lnTo>
                <a:lnTo>
                  <a:pt x="125158" y="19812"/>
                </a:lnTo>
                <a:lnTo>
                  <a:pt x="115354" y="31000"/>
                </a:lnTo>
                <a:lnTo>
                  <a:pt x="104305" y="41770"/>
                </a:lnTo>
                <a:lnTo>
                  <a:pt x="91833" y="52260"/>
                </a:lnTo>
                <a:lnTo>
                  <a:pt x="77812" y="62572"/>
                </a:lnTo>
                <a:lnTo>
                  <a:pt x="77812" y="1524"/>
                </a:lnTo>
                <a:lnTo>
                  <a:pt x="67144" y="1524"/>
                </a:lnTo>
                <a:lnTo>
                  <a:pt x="67144" y="132778"/>
                </a:lnTo>
                <a:lnTo>
                  <a:pt x="71729" y="138874"/>
                </a:lnTo>
                <a:lnTo>
                  <a:pt x="125158" y="138874"/>
                </a:lnTo>
                <a:lnTo>
                  <a:pt x="131254" y="134302"/>
                </a:lnTo>
                <a:lnTo>
                  <a:pt x="133007" y="128104"/>
                </a:lnTo>
                <a:lnTo>
                  <a:pt x="134302" y="123532"/>
                </a:lnTo>
                <a:lnTo>
                  <a:pt x="135826" y="115912"/>
                </a:lnTo>
                <a:lnTo>
                  <a:pt x="135826" y="108292"/>
                </a:lnTo>
                <a:lnTo>
                  <a:pt x="137350" y="99148"/>
                </a:lnTo>
                <a:close/>
              </a:path>
              <a:path w="726439" h="145414">
                <a:moveTo>
                  <a:pt x="212128" y="122008"/>
                </a:moveTo>
                <a:lnTo>
                  <a:pt x="206400" y="117208"/>
                </a:lnTo>
                <a:lnTo>
                  <a:pt x="201523" y="112864"/>
                </a:lnTo>
                <a:lnTo>
                  <a:pt x="194932" y="107010"/>
                </a:lnTo>
                <a:lnTo>
                  <a:pt x="189166" y="102196"/>
                </a:lnTo>
                <a:lnTo>
                  <a:pt x="192074" y="96100"/>
                </a:lnTo>
                <a:lnTo>
                  <a:pt x="194614" y="90766"/>
                </a:lnTo>
                <a:lnTo>
                  <a:pt x="199339" y="77050"/>
                </a:lnTo>
                <a:lnTo>
                  <a:pt x="203174" y="61048"/>
                </a:lnTo>
                <a:lnTo>
                  <a:pt x="206019" y="42760"/>
                </a:lnTo>
                <a:lnTo>
                  <a:pt x="206019" y="32004"/>
                </a:lnTo>
                <a:lnTo>
                  <a:pt x="193827" y="32004"/>
                </a:lnTo>
                <a:lnTo>
                  <a:pt x="193827" y="42760"/>
                </a:lnTo>
                <a:lnTo>
                  <a:pt x="192087" y="58178"/>
                </a:lnTo>
                <a:lnTo>
                  <a:pt x="189204" y="72288"/>
                </a:lnTo>
                <a:lnTo>
                  <a:pt x="185178" y="84988"/>
                </a:lnTo>
                <a:lnTo>
                  <a:pt x="180022" y="96100"/>
                </a:lnTo>
                <a:lnTo>
                  <a:pt x="173926" y="90004"/>
                </a:lnTo>
                <a:lnTo>
                  <a:pt x="161734" y="80860"/>
                </a:lnTo>
                <a:lnTo>
                  <a:pt x="164020" y="71704"/>
                </a:lnTo>
                <a:lnTo>
                  <a:pt x="166293" y="62382"/>
                </a:lnTo>
                <a:lnTo>
                  <a:pt x="168592" y="52793"/>
                </a:lnTo>
                <a:lnTo>
                  <a:pt x="170878" y="42760"/>
                </a:lnTo>
                <a:lnTo>
                  <a:pt x="193827" y="42760"/>
                </a:lnTo>
                <a:lnTo>
                  <a:pt x="193827" y="32004"/>
                </a:lnTo>
                <a:lnTo>
                  <a:pt x="173926" y="32004"/>
                </a:lnTo>
                <a:lnTo>
                  <a:pt x="176326" y="17335"/>
                </a:lnTo>
                <a:lnTo>
                  <a:pt x="177355" y="10795"/>
                </a:lnTo>
                <a:lnTo>
                  <a:pt x="178498" y="3048"/>
                </a:lnTo>
                <a:lnTo>
                  <a:pt x="166306" y="1524"/>
                </a:lnTo>
                <a:lnTo>
                  <a:pt x="163893" y="18097"/>
                </a:lnTo>
                <a:lnTo>
                  <a:pt x="162877" y="24892"/>
                </a:lnTo>
                <a:lnTo>
                  <a:pt x="161734" y="32004"/>
                </a:lnTo>
                <a:lnTo>
                  <a:pt x="141922" y="32004"/>
                </a:lnTo>
                <a:lnTo>
                  <a:pt x="141922" y="42760"/>
                </a:lnTo>
                <a:lnTo>
                  <a:pt x="160210" y="42760"/>
                </a:lnTo>
                <a:lnTo>
                  <a:pt x="157683" y="53911"/>
                </a:lnTo>
                <a:lnTo>
                  <a:pt x="154876" y="64477"/>
                </a:lnTo>
                <a:lnTo>
                  <a:pt x="152057" y="74485"/>
                </a:lnTo>
                <a:lnTo>
                  <a:pt x="149542" y="83908"/>
                </a:lnTo>
                <a:lnTo>
                  <a:pt x="155270" y="88747"/>
                </a:lnTo>
                <a:lnTo>
                  <a:pt x="167322" y="99555"/>
                </a:lnTo>
                <a:lnTo>
                  <a:pt x="173926" y="105244"/>
                </a:lnTo>
                <a:lnTo>
                  <a:pt x="166776" y="112966"/>
                </a:lnTo>
                <a:lnTo>
                  <a:pt x="159067" y="120116"/>
                </a:lnTo>
                <a:lnTo>
                  <a:pt x="150774" y="126720"/>
                </a:lnTo>
                <a:lnTo>
                  <a:pt x="141922" y="132778"/>
                </a:lnTo>
                <a:lnTo>
                  <a:pt x="143446" y="137350"/>
                </a:lnTo>
                <a:lnTo>
                  <a:pt x="146494" y="140398"/>
                </a:lnTo>
                <a:lnTo>
                  <a:pt x="148018" y="143446"/>
                </a:lnTo>
                <a:lnTo>
                  <a:pt x="157772" y="136525"/>
                </a:lnTo>
                <a:lnTo>
                  <a:pt x="166674" y="129298"/>
                </a:lnTo>
                <a:lnTo>
                  <a:pt x="175018" y="121500"/>
                </a:lnTo>
                <a:lnTo>
                  <a:pt x="183070" y="112864"/>
                </a:lnTo>
                <a:lnTo>
                  <a:pt x="187909" y="117449"/>
                </a:lnTo>
                <a:lnTo>
                  <a:pt x="193205" y="122021"/>
                </a:lnTo>
                <a:lnTo>
                  <a:pt x="198907" y="126720"/>
                </a:lnTo>
                <a:lnTo>
                  <a:pt x="204495" y="131254"/>
                </a:lnTo>
                <a:lnTo>
                  <a:pt x="212128" y="122008"/>
                </a:lnTo>
                <a:close/>
              </a:path>
              <a:path w="726439" h="145414">
                <a:moveTo>
                  <a:pt x="276225" y="18288"/>
                </a:moveTo>
                <a:lnTo>
                  <a:pt x="264033" y="18288"/>
                </a:lnTo>
                <a:lnTo>
                  <a:pt x="264033" y="28956"/>
                </a:lnTo>
                <a:lnTo>
                  <a:pt x="264033" y="115912"/>
                </a:lnTo>
                <a:lnTo>
                  <a:pt x="230403" y="115912"/>
                </a:lnTo>
                <a:lnTo>
                  <a:pt x="230403" y="28956"/>
                </a:lnTo>
                <a:lnTo>
                  <a:pt x="264033" y="28956"/>
                </a:lnTo>
                <a:lnTo>
                  <a:pt x="264033" y="18288"/>
                </a:lnTo>
                <a:lnTo>
                  <a:pt x="218211" y="18288"/>
                </a:lnTo>
                <a:lnTo>
                  <a:pt x="218211" y="138874"/>
                </a:lnTo>
                <a:lnTo>
                  <a:pt x="230403" y="138874"/>
                </a:lnTo>
                <a:lnTo>
                  <a:pt x="230403" y="125056"/>
                </a:lnTo>
                <a:lnTo>
                  <a:pt x="264033" y="125056"/>
                </a:lnTo>
                <a:lnTo>
                  <a:pt x="264033" y="137350"/>
                </a:lnTo>
                <a:lnTo>
                  <a:pt x="276225" y="137350"/>
                </a:lnTo>
                <a:lnTo>
                  <a:pt x="276225" y="125056"/>
                </a:lnTo>
                <a:lnTo>
                  <a:pt x="276225" y="115912"/>
                </a:lnTo>
                <a:lnTo>
                  <a:pt x="276225" y="28956"/>
                </a:lnTo>
                <a:lnTo>
                  <a:pt x="276225" y="18288"/>
                </a:lnTo>
                <a:close/>
              </a:path>
              <a:path w="726439" h="145414">
                <a:moveTo>
                  <a:pt x="335749" y="4572"/>
                </a:moveTo>
                <a:lnTo>
                  <a:pt x="323456" y="1524"/>
                </a:lnTo>
                <a:lnTo>
                  <a:pt x="316915" y="21310"/>
                </a:lnTo>
                <a:lnTo>
                  <a:pt x="308787" y="39674"/>
                </a:lnTo>
                <a:lnTo>
                  <a:pt x="299250" y="56896"/>
                </a:lnTo>
                <a:lnTo>
                  <a:pt x="288417" y="73240"/>
                </a:lnTo>
                <a:lnTo>
                  <a:pt x="289941" y="77812"/>
                </a:lnTo>
                <a:lnTo>
                  <a:pt x="292989" y="80860"/>
                </a:lnTo>
                <a:lnTo>
                  <a:pt x="292989" y="85432"/>
                </a:lnTo>
                <a:lnTo>
                  <a:pt x="297535" y="79705"/>
                </a:lnTo>
                <a:lnTo>
                  <a:pt x="301942" y="73812"/>
                </a:lnTo>
                <a:lnTo>
                  <a:pt x="306057" y="67652"/>
                </a:lnTo>
                <a:lnTo>
                  <a:pt x="309753" y="61048"/>
                </a:lnTo>
                <a:lnTo>
                  <a:pt x="309753" y="143446"/>
                </a:lnTo>
                <a:lnTo>
                  <a:pt x="321932" y="143446"/>
                </a:lnTo>
                <a:lnTo>
                  <a:pt x="321932" y="61048"/>
                </a:lnTo>
                <a:lnTo>
                  <a:pt x="321932" y="38188"/>
                </a:lnTo>
                <a:lnTo>
                  <a:pt x="325424" y="30759"/>
                </a:lnTo>
                <a:lnTo>
                  <a:pt x="328879" y="22491"/>
                </a:lnTo>
                <a:lnTo>
                  <a:pt x="332308" y="13677"/>
                </a:lnTo>
                <a:lnTo>
                  <a:pt x="335749" y="4572"/>
                </a:lnTo>
                <a:close/>
              </a:path>
              <a:path w="726439" h="145414">
                <a:moveTo>
                  <a:pt x="363181" y="71716"/>
                </a:moveTo>
                <a:lnTo>
                  <a:pt x="352526" y="67144"/>
                </a:lnTo>
                <a:lnTo>
                  <a:pt x="347586" y="79705"/>
                </a:lnTo>
                <a:lnTo>
                  <a:pt x="342417" y="91528"/>
                </a:lnTo>
                <a:lnTo>
                  <a:pt x="331165" y="115912"/>
                </a:lnTo>
                <a:lnTo>
                  <a:pt x="335749" y="117436"/>
                </a:lnTo>
                <a:lnTo>
                  <a:pt x="341858" y="120484"/>
                </a:lnTo>
                <a:lnTo>
                  <a:pt x="347535" y="107937"/>
                </a:lnTo>
                <a:lnTo>
                  <a:pt x="353085" y="95529"/>
                </a:lnTo>
                <a:lnTo>
                  <a:pt x="358343" y="83413"/>
                </a:lnTo>
                <a:lnTo>
                  <a:pt x="363181" y="71716"/>
                </a:lnTo>
                <a:close/>
              </a:path>
              <a:path w="726439" h="145414">
                <a:moveTo>
                  <a:pt x="387565" y="45808"/>
                </a:moveTo>
                <a:lnTo>
                  <a:pt x="376897" y="45808"/>
                </a:lnTo>
                <a:lnTo>
                  <a:pt x="376897" y="126580"/>
                </a:lnTo>
                <a:lnTo>
                  <a:pt x="373849" y="129730"/>
                </a:lnTo>
                <a:lnTo>
                  <a:pt x="349465" y="129730"/>
                </a:lnTo>
                <a:lnTo>
                  <a:pt x="350989" y="134302"/>
                </a:lnTo>
                <a:lnTo>
                  <a:pt x="350989" y="141922"/>
                </a:lnTo>
                <a:lnTo>
                  <a:pt x="370814" y="141922"/>
                </a:lnTo>
                <a:lnTo>
                  <a:pt x="377926" y="140754"/>
                </a:lnTo>
                <a:lnTo>
                  <a:pt x="383184" y="137147"/>
                </a:lnTo>
                <a:lnTo>
                  <a:pt x="386435" y="130949"/>
                </a:lnTo>
                <a:lnTo>
                  <a:pt x="387565" y="122008"/>
                </a:lnTo>
                <a:lnTo>
                  <a:pt x="387565" y="45808"/>
                </a:lnTo>
                <a:close/>
              </a:path>
              <a:path w="726439" h="145414">
                <a:moveTo>
                  <a:pt x="428815" y="24384"/>
                </a:moveTo>
                <a:lnTo>
                  <a:pt x="363181" y="24384"/>
                </a:lnTo>
                <a:lnTo>
                  <a:pt x="364705" y="18288"/>
                </a:lnTo>
                <a:lnTo>
                  <a:pt x="370814" y="6096"/>
                </a:lnTo>
                <a:lnTo>
                  <a:pt x="360133" y="1524"/>
                </a:lnTo>
                <a:lnTo>
                  <a:pt x="355003" y="15214"/>
                </a:lnTo>
                <a:lnTo>
                  <a:pt x="348894" y="28625"/>
                </a:lnTo>
                <a:lnTo>
                  <a:pt x="341909" y="41465"/>
                </a:lnTo>
                <a:lnTo>
                  <a:pt x="334225" y="53428"/>
                </a:lnTo>
                <a:lnTo>
                  <a:pt x="337286" y="56476"/>
                </a:lnTo>
                <a:lnTo>
                  <a:pt x="340321" y="58000"/>
                </a:lnTo>
                <a:lnTo>
                  <a:pt x="343369" y="61048"/>
                </a:lnTo>
                <a:lnTo>
                  <a:pt x="346798" y="55321"/>
                </a:lnTo>
                <a:lnTo>
                  <a:pt x="350227" y="49428"/>
                </a:lnTo>
                <a:lnTo>
                  <a:pt x="353656" y="43230"/>
                </a:lnTo>
                <a:lnTo>
                  <a:pt x="357098" y="36576"/>
                </a:lnTo>
                <a:lnTo>
                  <a:pt x="418147" y="36576"/>
                </a:lnTo>
                <a:lnTo>
                  <a:pt x="409003" y="58000"/>
                </a:lnTo>
                <a:lnTo>
                  <a:pt x="415099" y="61048"/>
                </a:lnTo>
                <a:lnTo>
                  <a:pt x="419671" y="62572"/>
                </a:lnTo>
                <a:lnTo>
                  <a:pt x="428815" y="36576"/>
                </a:lnTo>
                <a:lnTo>
                  <a:pt x="428815" y="24384"/>
                </a:lnTo>
                <a:close/>
              </a:path>
              <a:path w="726439" h="145414">
                <a:moveTo>
                  <a:pt x="431863" y="114388"/>
                </a:moveTo>
                <a:lnTo>
                  <a:pt x="426161" y="101231"/>
                </a:lnTo>
                <a:lnTo>
                  <a:pt x="420624" y="89052"/>
                </a:lnTo>
                <a:lnTo>
                  <a:pt x="415353" y="77749"/>
                </a:lnTo>
                <a:lnTo>
                  <a:pt x="410527" y="67144"/>
                </a:lnTo>
                <a:lnTo>
                  <a:pt x="399859" y="71716"/>
                </a:lnTo>
                <a:lnTo>
                  <a:pt x="406184" y="84035"/>
                </a:lnTo>
                <a:lnTo>
                  <a:pt x="411670" y="95910"/>
                </a:lnTo>
                <a:lnTo>
                  <a:pt x="416572" y="107518"/>
                </a:lnTo>
                <a:lnTo>
                  <a:pt x="421195" y="118960"/>
                </a:lnTo>
                <a:lnTo>
                  <a:pt x="431863" y="114388"/>
                </a:lnTo>
                <a:close/>
              </a:path>
              <a:path w="726439" h="145414">
                <a:moveTo>
                  <a:pt x="495960" y="9144"/>
                </a:moveTo>
                <a:lnTo>
                  <a:pt x="485305" y="3048"/>
                </a:lnTo>
                <a:lnTo>
                  <a:pt x="474421" y="20472"/>
                </a:lnTo>
                <a:lnTo>
                  <a:pt x="462381" y="36055"/>
                </a:lnTo>
                <a:lnTo>
                  <a:pt x="449211" y="49631"/>
                </a:lnTo>
                <a:lnTo>
                  <a:pt x="434911" y="61048"/>
                </a:lnTo>
                <a:lnTo>
                  <a:pt x="439483" y="64096"/>
                </a:lnTo>
                <a:lnTo>
                  <a:pt x="441007" y="67144"/>
                </a:lnTo>
                <a:lnTo>
                  <a:pt x="444055" y="70192"/>
                </a:lnTo>
                <a:lnTo>
                  <a:pt x="458622" y="57873"/>
                </a:lnTo>
                <a:lnTo>
                  <a:pt x="472325" y="43675"/>
                </a:lnTo>
                <a:lnTo>
                  <a:pt x="484860" y="27470"/>
                </a:lnTo>
                <a:lnTo>
                  <a:pt x="495960" y="9144"/>
                </a:lnTo>
                <a:close/>
              </a:path>
              <a:path w="726439" h="145414">
                <a:moveTo>
                  <a:pt x="550926" y="65620"/>
                </a:moveTo>
                <a:lnTo>
                  <a:pt x="454723" y="65620"/>
                </a:lnTo>
                <a:lnTo>
                  <a:pt x="454723" y="76288"/>
                </a:lnTo>
                <a:lnTo>
                  <a:pt x="482244" y="76288"/>
                </a:lnTo>
                <a:lnTo>
                  <a:pt x="481685" y="86004"/>
                </a:lnTo>
                <a:lnTo>
                  <a:pt x="459905" y="123545"/>
                </a:lnTo>
                <a:lnTo>
                  <a:pt x="439483" y="134302"/>
                </a:lnTo>
                <a:lnTo>
                  <a:pt x="442531" y="137350"/>
                </a:lnTo>
                <a:lnTo>
                  <a:pt x="445579" y="141922"/>
                </a:lnTo>
                <a:lnTo>
                  <a:pt x="447103" y="144970"/>
                </a:lnTo>
                <a:lnTo>
                  <a:pt x="459765" y="138874"/>
                </a:lnTo>
                <a:lnTo>
                  <a:pt x="487794" y="106730"/>
                </a:lnTo>
                <a:lnTo>
                  <a:pt x="494449" y="76288"/>
                </a:lnTo>
                <a:lnTo>
                  <a:pt x="538734" y="76288"/>
                </a:lnTo>
                <a:lnTo>
                  <a:pt x="538492" y="86004"/>
                </a:lnTo>
                <a:lnTo>
                  <a:pt x="537972" y="95529"/>
                </a:lnTo>
                <a:lnTo>
                  <a:pt x="537438" y="103936"/>
                </a:lnTo>
                <a:lnTo>
                  <a:pt x="537210" y="111340"/>
                </a:lnTo>
                <a:lnTo>
                  <a:pt x="535660" y="123545"/>
                </a:lnTo>
                <a:lnTo>
                  <a:pt x="531114" y="128104"/>
                </a:lnTo>
                <a:lnTo>
                  <a:pt x="503580" y="128104"/>
                </a:lnTo>
                <a:lnTo>
                  <a:pt x="495960" y="126580"/>
                </a:lnTo>
                <a:lnTo>
                  <a:pt x="497484" y="131254"/>
                </a:lnTo>
                <a:lnTo>
                  <a:pt x="497484" y="135826"/>
                </a:lnTo>
                <a:lnTo>
                  <a:pt x="499021" y="138874"/>
                </a:lnTo>
                <a:lnTo>
                  <a:pt x="506628" y="140398"/>
                </a:lnTo>
                <a:lnTo>
                  <a:pt x="523405" y="140398"/>
                </a:lnTo>
                <a:lnTo>
                  <a:pt x="533692" y="138684"/>
                </a:lnTo>
                <a:lnTo>
                  <a:pt x="541388" y="133527"/>
                </a:lnTo>
                <a:lnTo>
                  <a:pt x="544423" y="128104"/>
                </a:lnTo>
                <a:lnTo>
                  <a:pt x="546201" y="124929"/>
                </a:lnTo>
                <a:lnTo>
                  <a:pt x="547878" y="112864"/>
                </a:lnTo>
                <a:lnTo>
                  <a:pt x="548779" y="101422"/>
                </a:lnTo>
                <a:lnTo>
                  <a:pt x="550011" y="77939"/>
                </a:lnTo>
                <a:lnTo>
                  <a:pt x="550926" y="65620"/>
                </a:lnTo>
                <a:close/>
              </a:path>
              <a:path w="726439" h="145414">
                <a:moveTo>
                  <a:pt x="579882" y="59524"/>
                </a:moveTo>
                <a:lnTo>
                  <a:pt x="561873" y="48323"/>
                </a:lnTo>
                <a:lnTo>
                  <a:pt x="546722" y="35102"/>
                </a:lnTo>
                <a:lnTo>
                  <a:pt x="534403" y="19596"/>
                </a:lnTo>
                <a:lnTo>
                  <a:pt x="524916" y="1524"/>
                </a:lnTo>
                <a:lnTo>
                  <a:pt x="514261" y="6096"/>
                </a:lnTo>
                <a:lnTo>
                  <a:pt x="524573" y="25552"/>
                </a:lnTo>
                <a:lnTo>
                  <a:pt x="537349" y="42722"/>
                </a:lnTo>
                <a:lnTo>
                  <a:pt x="552691" y="57607"/>
                </a:lnTo>
                <a:lnTo>
                  <a:pt x="570738" y="70192"/>
                </a:lnTo>
                <a:lnTo>
                  <a:pt x="572262" y="67144"/>
                </a:lnTo>
                <a:lnTo>
                  <a:pt x="575310" y="62572"/>
                </a:lnTo>
                <a:lnTo>
                  <a:pt x="579882" y="59524"/>
                </a:lnTo>
                <a:close/>
              </a:path>
              <a:path w="726439" h="145414">
                <a:moveTo>
                  <a:pt x="703516" y="38188"/>
                </a:moveTo>
                <a:lnTo>
                  <a:pt x="692848" y="38188"/>
                </a:lnTo>
                <a:lnTo>
                  <a:pt x="692848" y="47332"/>
                </a:lnTo>
                <a:lnTo>
                  <a:pt x="692848" y="58000"/>
                </a:lnTo>
                <a:lnTo>
                  <a:pt x="616546" y="58000"/>
                </a:lnTo>
                <a:lnTo>
                  <a:pt x="616546" y="47332"/>
                </a:lnTo>
                <a:lnTo>
                  <a:pt x="692848" y="47332"/>
                </a:lnTo>
                <a:lnTo>
                  <a:pt x="692848" y="38188"/>
                </a:lnTo>
                <a:lnTo>
                  <a:pt x="604367" y="38188"/>
                </a:lnTo>
                <a:lnTo>
                  <a:pt x="604367" y="71716"/>
                </a:lnTo>
                <a:lnTo>
                  <a:pt x="616546" y="71716"/>
                </a:lnTo>
                <a:lnTo>
                  <a:pt x="616546" y="67144"/>
                </a:lnTo>
                <a:lnTo>
                  <a:pt x="692848" y="67144"/>
                </a:lnTo>
                <a:lnTo>
                  <a:pt x="692848" y="71716"/>
                </a:lnTo>
                <a:lnTo>
                  <a:pt x="703516" y="71716"/>
                </a:lnTo>
                <a:lnTo>
                  <a:pt x="703516" y="67144"/>
                </a:lnTo>
                <a:lnTo>
                  <a:pt x="703516" y="58000"/>
                </a:lnTo>
                <a:lnTo>
                  <a:pt x="703516" y="47332"/>
                </a:lnTo>
                <a:lnTo>
                  <a:pt x="703516" y="38188"/>
                </a:lnTo>
                <a:close/>
              </a:path>
              <a:path w="726439" h="145414">
                <a:moveTo>
                  <a:pt x="724852" y="18288"/>
                </a:moveTo>
                <a:lnTo>
                  <a:pt x="657694" y="18288"/>
                </a:lnTo>
                <a:lnTo>
                  <a:pt x="662279" y="15240"/>
                </a:lnTo>
                <a:lnTo>
                  <a:pt x="656170" y="6096"/>
                </a:lnTo>
                <a:lnTo>
                  <a:pt x="651611" y="0"/>
                </a:lnTo>
                <a:lnTo>
                  <a:pt x="640930" y="6096"/>
                </a:lnTo>
                <a:lnTo>
                  <a:pt x="643978" y="10668"/>
                </a:lnTo>
                <a:lnTo>
                  <a:pt x="647039" y="13716"/>
                </a:lnTo>
                <a:lnTo>
                  <a:pt x="650074" y="18288"/>
                </a:lnTo>
                <a:lnTo>
                  <a:pt x="585978" y="18288"/>
                </a:lnTo>
                <a:lnTo>
                  <a:pt x="585978" y="28956"/>
                </a:lnTo>
                <a:lnTo>
                  <a:pt x="724852" y="28956"/>
                </a:lnTo>
                <a:lnTo>
                  <a:pt x="724852" y="18288"/>
                </a:lnTo>
                <a:close/>
              </a:path>
              <a:path w="726439" h="145414">
                <a:moveTo>
                  <a:pt x="726376" y="103720"/>
                </a:moveTo>
                <a:lnTo>
                  <a:pt x="662279" y="103720"/>
                </a:lnTo>
                <a:lnTo>
                  <a:pt x="662279" y="102196"/>
                </a:lnTo>
                <a:lnTo>
                  <a:pt x="705040" y="90004"/>
                </a:lnTo>
                <a:lnTo>
                  <a:pt x="705040" y="77812"/>
                </a:lnTo>
                <a:lnTo>
                  <a:pt x="596734" y="77812"/>
                </a:lnTo>
                <a:lnTo>
                  <a:pt x="596734" y="86956"/>
                </a:lnTo>
                <a:lnTo>
                  <a:pt x="685228" y="86956"/>
                </a:lnTo>
                <a:lnTo>
                  <a:pt x="650074" y="96100"/>
                </a:lnTo>
                <a:lnTo>
                  <a:pt x="650074" y="103720"/>
                </a:lnTo>
                <a:lnTo>
                  <a:pt x="584454" y="103720"/>
                </a:lnTo>
                <a:lnTo>
                  <a:pt x="584454" y="114388"/>
                </a:lnTo>
                <a:lnTo>
                  <a:pt x="650074" y="114388"/>
                </a:lnTo>
                <a:lnTo>
                  <a:pt x="650074" y="129730"/>
                </a:lnTo>
                <a:lnTo>
                  <a:pt x="648550" y="131254"/>
                </a:lnTo>
                <a:lnTo>
                  <a:pt x="628751" y="131254"/>
                </a:lnTo>
                <a:lnTo>
                  <a:pt x="621118" y="129730"/>
                </a:lnTo>
                <a:lnTo>
                  <a:pt x="622642" y="134302"/>
                </a:lnTo>
                <a:lnTo>
                  <a:pt x="622642" y="141922"/>
                </a:lnTo>
                <a:lnTo>
                  <a:pt x="656170" y="141922"/>
                </a:lnTo>
                <a:lnTo>
                  <a:pt x="662279" y="137350"/>
                </a:lnTo>
                <a:lnTo>
                  <a:pt x="662279" y="131254"/>
                </a:lnTo>
                <a:lnTo>
                  <a:pt x="662279" y="114388"/>
                </a:lnTo>
                <a:lnTo>
                  <a:pt x="726376" y="114388"/>
                </a:lnTo>
                <a:lnTo>
                  <a:pt x="726376" y="103720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057107" y="5268760"/>
            <a:ext cx="337820" cy="145415"/>
          </a:xfrm>
          <a:custGeom>
            <a:avLst/>
            <a:gdLst/>
            <a:ahLst/>
            <a:cxnLst/>
            <a:rect l="l" t="t" r="r" b="b"/>
            <a:pathLst>
              <a:path w="337819" h="145414">
                <a:moveTo>
                  <a:pt x="143446" y="65112"/>
                </a:moveTo>
                <a:lnTo>
                  <a:pt x="77825" y="65112"/>
                </a:lnTo>
                <a:lnTo>
                  <a:pt x="77825" y="23202"/>
                </a:lnTo>
                <a:lnTo>
                  <a:pt x="131165" y="23202"/>
                </a:lnTo>
                <a:lnTo>
                  <a:pt x="131165" y="11772"/>
                </a:lnTo>
                <a:lnTo>
                  <a:pt x="12204" y="11772"/>
                </a:lnTo>
                <a:lnTo>
                  <a:pt x="12204" y="23202"/>
                </a:lnTo>
                <a:lnTo>
                  <a:pt x="64020" y="23202"/>
                </a:lnTo>
                <a:lnTo>
                  <a:pt x="64020" y="65112"/>
                </a:lnTo>
                <a:lnTo>
                  <a:pt x="0" y="65112"/>
                </a:lnTo>
                <a:lnTo>
                  <a:pt x="0" y="76542"/>
                </a:lnTo>
                <a:lnTo>
                  <a:pt x="64020" y="76542"/>
                </a:lnTo>
                <a:lnTo>
                  <a:pt x="64020" y="143852"/>
                </a:lnTo>
                <a:lnTo>
                  <a:pt x="77825" y="143852"/>
                </a:lnTo>
                <a:lnTo>
                  <a:pt x="77825" y="76542"/>
                </a:lnTo>
                <a:lnTo>
                  <a:pt x="143446" y="76542"/>
                </a:lnTo>
                <a:lnTo>
                  <a:pt x="143446" y="65112"/>
                </a:lnTo>
                <a:close/>
              </a:path>
              <a:path w="337819" h="145414">
                <a:moveTo>
                  <a:pt x="198310" y="6096"/>
                </a:moveTo>
                <a:lnTo>
                  <a:pt x="187655" y="0"/>
                </a:lnTo>
                <a:lnTo>
                  <a:pt x="180187" y="11150"/>
                </a:lnTo>
                <a:lnTo>
                  <a:pt x="171450" y="21729"/>
                </a:lnTo>
                <a:lnTo>
                  <a:pt x="161277" y="31762"/>
                </a:lnTo>
                <a:lnTo>
                  <a:pt x="149555" y="41236"/>
                </a:lnTo>
                <a:lnTo>
                  <a:pt x="151066" y="45808"/>
                </a:lnTo>
                <a:lnTo>
                  <a:pt x="152590" y="48856"/>
                </a:lnTo>
                <a:lnTo>
                  <a:pt x="155638" y="51904"/>
                </a:lnTo>
                <a:lnTo>
                  <a:pt x="161734" y="47332"/>
                </a:lnTo>
                <a:lnTo>
                  <a:pt x="166306" y="42760"/>
                </a:lnTo>
                <a:lnTo>
                  <a:pt x="172402" y="36576"/>
                </a:lnTo>
                <a:lnTo>
                  <a:pt x="172402" y="65620"/>
                </a:lnTo>
                <a:lnTo>
                  <a:pt x="183083" y="65620"/>
                </a:lnTo>
                <a:lnTo>
                  <a:pt x="183083" y="36576"/>
                </a:lnTo>
                <a:lnTo>
                  <a:pt x="183083" y="25908"/>
                </a:lnTo>
                <a:lnTo>
                  <a:pt x="189166" y="19812"/>
                </a:lnTo>
                <a:lnTo>
                  <a:pt x="193738" y="13716"/>
                </a:lnTo>
                <a:lnTo>
                  <a:pt x="198310" y="6096"/>
                </a:lnTo>
                <a:close/>
              </a:path>
              <a:path w="337819" h="145414">
                <a:moveTo>
                  <a:pt x="271653" y="71716"/>
                </a:moveTo>
                <a:lnTo>
                  <a:pt x="167830" y="71716"/>
                </a:lnTo>
                <a:lnTo>
                  <a:pt x="167830" y="118960"/>
                </a:lnTo>
                <a:lnTo>
                  <a:pt x="178511" y="118960"/>
                </a:lnTo>
                <a:lnTo>
                  <a:pt x="178511" y="80860"/>
                </a:lnTo>
                <a:lnTo>
                  <a:pt x="260896" y="80860"/>
                </a:lnTo>
                <a:lnTo>
                  <a:pt x="260896" y="118960"/>
                </a:lnTo>
                <a:lnTo>
                  <a:pt x="271653" y="118960"/>
                </a:lnTo>
                <a:lnTo>
                  <a:pt x="271653" y="80860"/>
                </a:lnTo>
                <a:lnTo>
                  <a:pt x="271653" y="71716"/>
                </a:lnTo>
                <a:close/>
              </a:path>
              <a:path w="337819" h="145414">
                <a:moveTo>
                  <a:pt x="285369" y="132778"/>
                </a:moveTo>
                <a:lnTo>
                  <a:pt x="254228" y="121259"/>
                </a:lnTo>
                <a:lnTo>
                  <a:pt x="252196" y="120484"/>
                </a:lnTo>
                <a:lnTo>
                  <a:pt x="224320" y="109816"/>
                </a:lnTo>
                <a:lnTo>
                  <a:pt x="224320" y="106768"/>
                </a:lnTo>
                <a:lnTo>
                  <a:pt x="225844" y="99148"/>
                </a:lnTo>
                <a:lnTo>
                  <a:pt x="225844" y="88480"/>
                </a:lnTo>
                <a:lnTo>
                  <a:pt x="213652" y="88480"/>
                </a:lnTo>
                <a:lnTo>
                  <a:pt x="213525" y="99148"/>
                </a:lnTo>
                <a:lnTo>
                  <a:pt x="213271" y="104863"/>
                </a:lnTo>
                <a:lnTo>
                  <a:pt x="174294" y="131406"/>
                </a:lnTo>
                <a:lnTo>
                  <a:pt x="152590" y="134302"/>
                </a:lnTo>
                <a:lnTo>
                  <a:pt x="154127" y="137350"/>
                </a:lnTo>
                <a:lnTo>
                  <a:pt x="157162" y="141922"/>
                </a:lnTo>
                <a:lnTo>
                  <a:pt x="157162" y="144970"/>
                </a:lnTo>
                <a:lnTo>
                  <a:pt x="180657" y="141592"/>
                </a:lnTo>
                <a:lnTo>
                  <a:pt x="198742" y="136194"/>
                </a:lnTo>
                <a:lnTo>
                  <a:pt x="211683" y="129070"/>
                </a:lnTo>
                <a:lnTo>
                  <a:pt x="219748" y="120484"/>
                </a:lnTo>
                <a:lnTo>
                  <a:pt x="233743" y="125361"/>
                </a:lnTo>
                <a:lnTo>
                  <a:pt x="248323" y="130822"/>
                </a:lnTo>
                <a:lnTo>
                  <a:pt x="263499" y="136867"/>
                </a:lnTo>
                <a:lnTo>
                  <a:pt x="279273" y="143446"/>
                </a:lnTo>
                <a:lnTo>
                  <a:pt x="285369" y="132778"/>
                </a:lnTo>
                <a:close/>
              </a:path>
              <a:path w="337819" h="145414">
                <a:moveTo>
                  <a:pt x="288429" y="33528"/>
                </a:moveTo>
                <a:lnTo>
                  <a:pt x="285292" y="31991"/>
                </a:lnTo>
                <a:lnTo>
                  <a:pt x="280797" y="30480"/>
                </a:lnTo>
                <a:lnTo>
                  <a:pt x="277749" y="28956"/>
                </a:lnTo>
                <a:lnTo>
                  <a:pt x="277749" y="35052"/>
                </a:lnTo>
                <a:lnTo>
                  <a:pt x="276225" y="39712"/>
                </a:lnTo>
                <a:lnTo>
                  <a:pt x="276225" y="44284"/>
                </a:lnTo>
                <a:lnTo>
                  <a:pt x="274701" y="48856"/>
                </a:lnTo>
                <a:lnTo>
                  <a:pt x="271653" y="51904"/>
                </a:lnTo>
                <a:lnTo>
                  <a:pt x="236512" y="51904"/>
                </a:lnTo>
                <a:lnTo>
                  <a:pt x="233464" y="48856"/>
                </a:lnTo>
                <a:lnTo>
                  <a:pt x="233464" y="39712"/>
                </a:lnTo>
                <a:lnTo>
                  <a:pt x="233464" y="36576"/>
                </a:lnTo>
                <a:lnTo>
                  <a:pt x="245745" y="31991"/>
                </a:lnTo>
                <a:lnTo>
                  <a:pt x="257467" y="27241"/>
                </a:lnTo>
                <a:lnTo>
                  <a:pt x="263829" y="24384"/>
                </a:lnTo>
                <a:lnTo>
                  <a:pt x="268643" y="22225"/>
                </a:lnTo>
                <a:lnTo>
                  <a:pt x="279273" y="16764"/>
                </a:lnTo>
                <a:lnTo>
                  <a:pt x="273189" y="7620"/>
                </a:lnTo>
                <a:lnTo>
                  <a:pt x="263931" y="12179"/>
                </a:lnTo>
                <a:lnTo>
                  <a:pt x="254431" y="16573"/>
                </a:lnTo>
                <a:lnTo>
                  <a:pt x="244360" y="20701"/>
                </a:lnTo>
                <a:lnTo>
                  <a:pt x="233464" y="24384"/>
                </a:lnTo>
                <a:lnTo>
                  <a:pt x="233464" y="3048"/>
                </a:lnTo>
                <a:lnTo>
                  <a:pt x="222796" y="3048"/>
                </a:lnTo>
                <a:lnTo>
                  <a:pt x="222796" y="28956"/>
                </a:lnTo>
                <a:lnTo>
                  <a:pt x="215671" y="31254"/>
                </a:lnTo>
                <a:lnTo>
                  <a:pt x="208114" y="33540"/>
                </a:lnTo>
                <a:lnTo>
                  <a:pt x="192227" y="38188"/>
                </a:lnTo>
                <a:lnTo>
                  <a:pt x="196799" y="48856"/>
                </a:lnTo>
                <a:lnTo>
                  <a:pt x="210400" y="44284"/>
                </a:lnTo>
                <a:lnTo>
                  <a:pt x="216814" y="41998"/>
                </a:lnTo>
                <a:lnTo>
                  <a:pt x="222796" y="39712"/>
                </a:lnTo>
                <a:lnTo>
                  <a:pt x="222796" y="44284"/>
                </a:lnTo>
                <a:lnTo>
                  <a:pt x="223939" y="52298"/>
                </a:lnTo>
                <a:lnTo>
                  <a:pt x="227368" y="58000"/>
                </a:lnTo>
                <a:lnTo>
                  <a:pt x="233083" y="61429"/>
                </a:lnTo>
                <a:lnTo>
                  <a:pt x="241084" y="62572"/>
                </a:lnTo>
                <a:lnTo>
                  <a:pt x="277749" y="62572"/>
                </a:lnTo>
                <a:lnTo>
                  <a:pt x="285369" y="58000"/>
                </a:lnTo>
                <a:lnTo>
                  <a:pt x="286385" y="51904"/>
                </a:lnTo>
                <a:lnTo>
                  <a:pt x="286893" y="48856"/>
                </a:lnTo>
                <a:lnTo>
                  <a:pt x="286893" y="44284"/>
                </a:lnTo>
                <a:lnTo>
                  <a:pt x="288429" y="39712"/>
                </a:lnTo>
                <a:lnTo>
                  <a:pt x="288429" y="33528"/>
                </a:lnTo>
                <a:close/>
              </a:path>
              <a:path w="337819" h="145414">
                <a:moveTo>
                  <a:pt x="337286" y="106768"/>
                </a:moveTo>
                <a:lnTo>
                  <a:pt x="323469" y="106768"/>
                </a:lnTo>
                <a:lnTo>
                  <a:pt x="314325" y="144970"/>
                </a:lnTo>
                <a:lnTo>
                  <a:pt x="324993" y="144970"/>
                </a:lnTo>
                <a:lnTo>
                  <a:pt x="337286" y="106768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499639" y="5270284"/>
            <a:ext cx="1832902" cy="143446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413402" y="5268760"/>
            <a:ext cx="1098905" cy="14497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591644" y="5270284"/>
            <a:ext cx="1028611" cy="14344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318450" y="5491543"/>
            <a:ext cx="216687" cy="141833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614487" y="5489930"/>
            <a:ext cx="1074420" cy="14497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792641" y="5489930"/>
            <a:ext cx="779894" cy="144970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3675888" y="5491543"/>
            <a:ext cx="1223010" cy="143510"/>
            <a:chOff x="3675888" y="5491543"/>
            <a:chExt cx="1223010" cy="143510"/>
          </a:xfrm>
        </p:grpSpPr>
        <p:sp>
          <p:nvSpPr>
            <p:cNvPr id="81" name="object 81"/>
            <p:cNvSpPr/>
            <p:nvPr/>
          </p:nvSpPr>
          <p:spPr>
            <a:xfrm>
              <a:off x="3675888" y="5548884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39">
                  <a:moveTo>
                    <a:pt x="14477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44779" y="15240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824389" y="5491543"/>
              <a:ext cx="1074420" cy="143510"/>
            </a:xfrm>
            <a:custGeom>
              <a:avLst/>
              <a:gdLst/>
              <a:ahLst/>
              <a:cxnLst/>
              <a:rect l="l" t="t" r="r" b="b"/>
              <a:pathLst>
                <a:path w="1074420" h="143510">
                  <a:moveTo>
                    <a:pt x="77812" y="53340"/>
                  </a:moveTo>
                  <a:lnTo>
                    <a:pt x="65620" y="53340"/>
                  </a:lnTo>
                  <a:lnTo>
                    <a:pt x="65620" y="141833"/>
                  </a:lnTo>
                  <a:lnTo>
                    <a:pt x="77812" y="141833"/>
                  </a:lnTo>
                  <a:lnTo>
                    <a:pt x="77812" y="53340"/>
                  </a:lnTo>
                  <a:close/>
                </a:path>
                <a:path w="1074420" h="143510">
                  <a:moveTo>
                    <a:pt x="143433" y="60960"/>
                  </a:moveTo>
                  <a:lnTo>
                    <a:pt x="106768" y="39243"/>
                  </a:lnTo>
                  <a:lnTo>
                    <a:pt x="79336" y="6096"/>
                  </a:lnTo>
                  <a:lnTo>
                    <a:pt x="80860" y="3048"/>
                  </a:lnTo>
                  <a:lnTo>
                    <a:pt x="67144" y="3048"/>
                  </a:lnTo>
                  <a:lnTo>
                    <a:pt x="54457" y="20751"/>
                  </a:lnTo>
                  <a:lnTo>
                    <a:pt x="39243" y="37147"/>
                  </a:lnTo>
                  <a:lnTo>
                    <a:pt x="21183" y="52133"/>
                  </a:lnTo>
                  <a:lnTo>
                    <a:pt x="0" y="65532"/>
                  </a:lnTo>
                  <a:lnTo>
                    <a:pt x="3035" y="68580"/>
                  </a:lnTo>
                  <a:lnTo>
                    <a:pt x="4559" y="73152"/>
                  </a:lnTo>
                  <a:lnTo>
                    <a:pt x="7607" y="76200"/>
                  </a:lnTo>
                  <a:lnTo>
                    <a:pt x="27901" y="63055"/>
                  </a:lnTo>
                  <a:lnTo>
                    <a:pt x="45377" y="48768"/>
                  </a:lnTo>
                  <a:lnTo>
                    <a:pt x="59982" y="33337"/>
                  </a:lnTo>
                  <a:lnTo>
                    <a:pt x="71716" y="16764"/>
                  </a:lnTo>
                  <a:lnTo>
                    <a:pt x="84289" y="33959"/>
                  </a:lnTo>
                  <a:lnTo>
                    <a:pt x="99148" y="49149"/>
                  </a:lnTo>
                  <a:lnTo>
                    <a:pt x="116319" y="62636"/>
                  </a:lnTo>
                  <a:lnTo>
                    <a:pt x="135813" y="74676"/>
                  </a:lnTo>
                  <a:lnTo>
                    <a:pt x="137337" y="70104"/>
                  </a:lnTo>
                  <a:lnTo>
                    <a:pt x="143433" y="60960"/>
                  </a:lnTo>
                  <a:close/>
                </a:path>
                <a:path w="1074420" h="143510">
                  <a:moveTo>
                    <a:pt x="186118" y="41148"/>
                  </a:moveTo>
                  <a:lnTo>
                    <a:pt x="172389" y="41148"/>
                  </a:lnTo>
                  <a:lnTo>
                    <a:pt x="172389" y="0"/>
                  </a:lnTo>
                  <a:lnTo>
                    <a:pt x="161721" y="0"/>
                  </a:lnTo>
                  <a:lnTo>
                    <a:pt x="161721" y="41148"/>
                  </a:lnTo>
                  <a:lnTo>
                    <a:pt x="148018" y="41148"/>
                  </a:lnTo>
                  <a:lnTo>
                    <a:pt x="148018" y="51816"/>
                  </a:lnTo>
                  <a:lnTo>
                    <a:pt x="161721" y="51816"/>
                  </a:lnTo>
                  <a:lnTo>
                    <a:pt x="161721" y="141833"/>
                  </a:lnTo>
                  <a:lnTo>
                    <a:pt x="172389" y="141833"/>
                  </a:lnTo>
                  <a:lnTo>
                    <a:pt x="172389" y="51816"/>
                  </a:lnTo>
                  <a:lnTo>
                    <a:pt x="186118" y="51816"/>
                  </a:lnTo>
                  <a:lnTo>
                    <a:pt x="186118" y="41148"/>
                  </a:lnTo>
                  <a:close/>
                </a:path>
                <a:path w="1074420" h="143510">
                  <a:moveTo>
                    <a:pt x="225831" y="122021"/>
                  </a:moveTo>
                  <a:lnTo>
                    <a:pt x="213639" y="112877"/>
                  </a:lnTo>
                  <a:lnTo>
                    <a:pt x="206019" y="108305"/>
                  </a:lnTo>
                  <a:lnTo>
                    <a:pt x="199923" y="114401"/>
                  </a:lnTo>
                  <a:lnTo>
                    <a:pt x="207543" y="120497"/>
                  </a:lnTo>
                  <a:lnTo>
                    <a:pt x="213639" y="125069"/>
                  </a:lnTo>
                  <a:lnTo>
                    <a:pt x="218211" y="129641"/>
                  </a:lnTo>
                  <a:lnTo>
                    <a:pt x="225831" y="122021"/>
                  </a:lnTo>
                  <a:close/>
                </a:path>
                <a:path w="1074420" h="143510">
                  <a:moveTo>
                    <a:pt x="274688" y="9144"/>
                  </a:moveTo>
                  <a:lnTo>
                    <a:pt x="256400" y="0"/>
                  </a:lnTo>
                  <a:lnTo>
                    <a:pt x="251739" y="7620"/>
                  </a:lnTo>
                  <a:lnTo>
                    <a:pt x="270116" y="16764"/>
                  </a:lnTo>
                  <a:lnTo>
                    <a:pt x="274688" y="9144"/>
                  </a:lnTo>
                  <a:close/>
                </a:path>
                <a:path w="1074420" h="143510">
                  <a:moveTo>
                    <a:pt x="286893" y="16764"/>
                  </a:moveTo>
                  <a:lnTo>
                    <a:pt x="270116" y="16764"/>
                  </a:lnTo>
                  <a:lnTo>
                    <a:pt x="241071" y="16764"/>
                  </a:lnTo>
                  <a:lnTo>
                    <a:pt x="241071" y="0"/>
                  </a:lnTo>
                  <a:lnTo>
                    <a:pt x="230403" y="0"/>
                  </a:lnTo>
                  <a:lnTo>
                    <a:pt x="230403" y="16764"/>
                  </a:lnTo>
                  <a:lnTo>
                    <a:pt x="186118" y="16764"/>
                  </a:lnTo>
                  <a:lnTo>
                    <a:pt x="186118" y="25908"/>
                  </a:lnTo>
                  <a:lnTo>
                    <a:pt x="230403" y="25908"/>
                  </a:lnTo>
                  <a:lnTo>
                    <a:pt x="230403" y="35052"/>
                  </a:lnTo>
                  <a:lnTo>
                    <a:pt x="230403" y="44196"/>
                  </a:lnTo>
                  <a:lnTo>
                    <a:pt x="230403" y="53340"/>
                  </a:lnTo>
                  <a:lnTo>
                    <a:pt x="230403" y="62484"/>
                  </a:lnTo>
                  <a:lnTo>
                    <a:pt x="230403" y="73152"/>
                  </a:lnTo>
                  <a:lnTo>
                    <a:pt x="204495" y="73152"/>
                  </a:lnTo>
                  <a:lnTo>
                    <a:pt x="204495" y="62484"/>
                  </a:lnTo>
                  <a:lnTo>
                    <a:pt x="230403" y="62484"/>
                  </a:lnTo>
                  <a:lnTo>
                    <a:pt x="230403" y="53340"/>
                  </a:lnTo>
                  <a:lnTo>
                    <a:pt x="204495" y="53340"/>
                  </a:lnTo>
                  <a:lnTo>
                    <a:pt x="204495" y="44196"/>
                  </a:lnTo>
                  <a:lnTo>
                    <a:pt x="230403" y="44196"/>
                  </a:lnTo>
                  <a:lnTo>
                    <a:pt x="230403" y="35052"/>
                  </a:lnTo>
                  <a:lnTo>
                    <a:pt x="193827" y="35052"/>
                  </a:lnTo>
                  <a:lnTo>
                    <a:pt x="193827" y="91541"/>
                  </a:lnTo>
                  <a:lnTo>
                    <a:pt x="204495" y="91541"/>
                  </a:lnTo>
                  <a:lnTo>
                    <a:pt x="204495" y="80772"/>
                  </a:lnTo>
                  <a:lnTo>
                    <a:pt x="230403" y="80772"/>
                  </a:lnTo>
                  <a:lnTo>
                    <a:pt x="230403" y="89916"/>
                  </a:lnTo>
                  <a:lnTo>
                    <a:pt x="241071" y="89916"/>
                  </a:lnTo>
                  <a:lnTo>
                    <a:pt x="241071" y="80772"/>
                  </a:lnTo>
                  <a:lnTo>
                    <a:pt x="268605" y="80772"/>
                  </a:lnTo>
                  <a:lnTo>
                    <a:pt x="268605" y="88392"/>
                  </a:lnTo>
                  <a:lnTo>
                    <a:pt x="277749" y="88392"/>
                  </a:lnTo>
                  <a:lnTo>
                    <a:pt x="277749" y="80772"/>
                  </a:lnTo>
                  <a:lnTo>
                    <a:pt x="277749" y="73152"/>
                  </a:lnTo>
                  <a:lnTo>
                    <a:pt x="277749" y="62484"/>
                  </a:lnTo>
                  <a:lnTo>
                    <a:pt x="277749" y="53340"/>
                  </a:lnTo>
                  <a:lnTo>
                    <a:pt x="277749" y="44196"/>
                  </a:lnTo>
                  <a:lnTo>
                    <a:pt x="277749" y="35052"/>
                  </a:lnTo>
                  <a:lnTo>
                    <a:pt x="268605" y="35052"/>
                  </a:lnTo>
                  <a:lnTo>
                    <a:pt x="268605" y="44196"/>
                  </a:lnTo>
                  <a:lnTo>
                    <a:pt x="268605" y="53340"/>
                  </a:lnTo>
                  <a:lnTo>
                    <a:pt x="268605" y="62484"/>
                  </a:lnTo>
                  <a:lnTo>
                    <a:pt x="268605" y="73152"/>
                  </a:lnTo>
                  <a:lnTo>
                    <a:pt x="241071" y="73152"/>
                  </a:lnTo>
                  <a:lnTo>
                    <a:pt x="241071" y="62484"/>
                  </a:lnTo>
                  <a:lnTo>
                    <a:pt x="268605" y="62484"/>
                  </a:lnTo>
                  <a:lnTo>
                    <a:pt x="268605" y="53340"/>
                  </a:lnTo>
                  <a:lnTo>
                    <a:pt x="241071" y="53340"/>
                  </a:lnTo>
                  <a:lnTo>
                    <a:pt x="241071" y="44196"/>
                  </a:lnTo>
                  <a:lnTo>
                    <a:pt x="268605" y="44196"/>
                  </a:lnTo>
                  <a:lnTo>
                    <a:pt x="268605" y="35052"/>
                  </a:lnTo>
                  <a:lnTo>
                    <a:pt x="241071" y="35052"/>
                  </a:lnTo>
                  <a:lnTo>
                    <a:pt x="241071" y="25908"/>
                  </a:lnTo>
                  <a:lnTo>
                    <a:pt x="286893" y="25908"/>
                  </a:lnTo>
                  <a:lnTo>
                    <a:pt x="286893" y="16764"/>
                  </a:lnTo>
                  <a:close/>
                </a:path>
                <a:path w="1074420" h="143510">
                  <a:moveTo>
                    <a:pt x="289928" y="97637"/>
                  </a:moveTo>
                  <a:lnTo>
                    <a:pt x="267081" y="97637"/>
                  </a:lnTo>
                  <a:lnTo>
                    <a:pt x="267081" y="89916"/>
                  </a:lnTo>
                  <a:lnTo>
                    <a:pt x="256400" y="89916"/>
                  </a:lnTo>
                  <a:lnTo>
                    <a:pt x="256400" y="97637"/>
                  </a:lnTo>
                  <a:lnTo>
                    <a:pt x="183057" y="97637"/>
                  </a:lnTo>
                  <a:lnTo>
                    <a:pt x="183057" y="106781"/>
                  </a:lnTo>
                  <a:lnTo>
                    <a:pt x="256400" y="106781"/>
                  </a:lnTo>
                  <a:lnTo>
                    <a:pt x="256400" y="128117"/>
                  </a:lnTo>
                  <a:lnTo>
                    <a:pt x="253263" y="129641"/>
                  </a:lnTo>
                  <a:lnTo>
                    <a:pt x="227355" y="129641"/>
                  </a:lnTo>
                  <a:lnTo>
                    <a:pt x="228879" y="132689"/>
                  </a:lnTo>
                  <a:lnTo>
                    <a:pt x="228879" y="137261"/>
                  </a:lnTo>
                  <a:lnTo>
                    <a:pt x="230403" y="140309"/>
                  </a:lnTo>
                  <a:lnTo>
                    <a:pt x="260972" y="140309"/>
                  </a:lnTo>
                  <a:lnTo>
                    <a:pt x="267081" y="134213"/>
                  </a:lnTo>
                  <a:lnTo>
                    <a:pt x="267081" y="106781"/>
                  </a:lnTo>
                  <a:lnTo>
                    <a:pt x="289928" y="106781"/>
                  </a:lnTo>
                  <a:lnTo>
                    <a:pt x="289928" y="97637"/>
                  </a:lnTo>
                  <a:close/>
                </a:path>
                <a:path w="1074420" h="143510">
                  <a:moveTo>
                    <a:pt x="378421" y="19812"/>
                  </a:moveTo>
                  <a:lnTo>
                    <a:pt x="375373" y="15240"/>
                  </a:lnTo>
                  <a:lnTo>
                    <a:pt x="370801" y="7620"/>
                  </a:lnTo>
                  <a:lnTo>
                    <a:pt x="364705" y="0"/>
                  </a:lnTo>
                  <a:lnTo>
                    <a:pt x="354037" y="4572"/>
                  </a:lnTo>
                  <a:lnTo>
                    <a:pt x="357085" y="9144"/>
                  </a:lnTo>
                  <a:lnTo>
                    <a:pt x="361657" y="16764"/>
                  </a:lnTo>
                  <a:lnTo>
                    <a:pt x="366229" y="25908"/>
                  </a:lnTo>
                  <a:lnTo>
                    <a:pt x="378421" y="19812"/>
                  </a:lnTo>
                  <a:close/>
                </a:path>
                <a:path w="1074420" h="143510">
                  <a:moveTo>
                    <a:pt x="436422" y="122021"/>
                  </a:moveTo>
                  <a:lnTo>
                    <a:pt x="372325" y="122021"/>
                  </a:lnTo>
                  <a:lnTo>
                    <a:pt x="372325" y="80772"/>
                  </a:lnTo>
                  <a:lnTo>
                    <a:pt x="425767" y="80772"/>
                  </a:lnTo>
                  <a:lnTo>
                    <a:pt x="425767" y="70104"/>
                  </a:lnTo>
                  <a:lnTo>
                    <a:pt x="372325" y="70104"/>
                  </a:lnTo>
                  <a:lnTo>
                    <a:pt x="372325" y="36576"/>
                  </a:lnTo>
                  <a:lnTo>
                    <a:pt x="430326" y="36576"/>
                  </a:lnTo>
                  <a:lnTo>
                    <a:pt x="430326" y="25908"/>
                  </a:lnTo>
                  <a:lnTo>
                    <a:pt x="366229" y="25908"/>
                  </a:lnTo>
                  <a:lnTo>
                    <a:pt x="302120" y="25908"/>
                  </a:lnTo>
                  <a:lnTo>
                    <a:pt x="302120" y="36576"/>
                  </a:lnTo>
                  <a:lnTo>
                    <a:pt x="360133" y="36576"/>
                  </a:lnTo>
                  <a:lnTo>
                    <a:pt x="360133" y="70104"/>
                  </a:lnTo>
                  <a:lnTo>
                    <a:pt x="308216" y="70104"/>
                  </a:lnTo>
                  <a:lnTo>
                    <a:pt x="308216" y="80772"/>
                  </a:lnTo>
                  <a:lnTo>
                    <a:pt x="360133" y="80772"/>
                  </a:lnTo>
                  <a:lnTo>
                    <a:pt x="360133" y="122021"/>
                  </a:lnTo>
                  <a:lnTo>
                    <a:pt x="296037" y="122021"/>
                  </a:lnTo>
                  <a:lnTo>
                    <a:pt x="296037" y="132689"/>
                  </a:lnTo>
                  <a:lnTo>
                    <a:pt x="436422" y="132689"/>
                  </a:lnTo>
                  <a:lnTo>
                    <a:pt x="436422" y="122021"/>
                  </a:lnTo>
                  <a:close/>
                </a:path>
                <a:path w="1074420" h="143510">
                  <a:moveTo>
                    <a:pt x="584441" y="50292"/>
                  </a:moveTo>
                  <a:lnTo>
                    <a:pt x="495960" y="50292"/>
                  </a:lnTo>
                  <a:lnTo>
                    <a:pt x="503580" y="30480"/>
                  </a:lnTo>
                  <a:lnTo>
                    <a:pt x="575297" y="30480"/>
                  </a:lnTo>
                  <a:lnTo>
                    <a:pt x="575297" y="19812"/>
                  </a:lnTo>
                  <a:lnTo>
                    <a:pt x="506628" y="19812"/>
                  </a:lnTo>
                  <a:lnTo>
                    <a:pt x="514248" y="0"/>
                  </a:lnTo>
                  <a:lnTo>
                    <a:pt x="502056" y="0"/>
                  </a:lnTo>
                  <a:lnTo>
                    <a:pt x="494436" y="19812"/>
                  </a:lnTo>
                  <a:lnTo>
                    <a:pt x="451662" y="19812"/>
                  </a:lnTo>
                  <a:lnTo>
                    <a:pt x="451662" y="30480"/>
                  </a:lnTo>
                  <a:lnTo>
                    <a:pt x="489864" y="30480"/>
                  </a:lnTo>
                  <a:lnTo>
                    <a:pt x="482244" y="50292"/>
                  </a:lnTo>
                  <a:lnTo>
                    <a:pt x="444055" y="50292"/>
                  </a:lnTo>
                  <a:lnTo>
                    <a:pt x="444055" y="60960"/>
                  </a:lnTo>
                  <a:lnTo>
                    <a:pt x="477672" y="60960"/>
                  </a:lnTo>
                  <a:lnTo>
                    <a:pt x="471576" y="79248"/>
                  </a:lnTo>
                  <a:lnTo>
                    <a:pt x="471576" y="88392"/>
                  </a:lnTo>
                  <a:lnTo>
                    <a:pt x="550913" y="88392"/>
                  </a:lnTo>
                  <a:lnTo>
                    <a:pt x="518820" y="117449"/>
                  </a:lnTo>
                  <a:lnTo>
                    <a:pt x="507669" y="112026"/>
                  </a:lnTo>
                  <a:lnTo>
                    <a:pt x="497103" y="107175"/>
                  </a:lnTo>
                  <a:lnTo>
                    <a:pt x="487095" y="102882"/>
                  </a:lnTo>
                  <a:lnTo>
                    <a:pt x="477672" y="99161"/>
                  </a:lnTo>
                  <a:lnTo>
                    <a:pt x="471576" y="108305"/>
                  </a:lnTo>
                  <a:lnTo>
                    <a:pt x="506628" y="124688"/>
                  </a:lnTo>
                  <a:lnTo>
                    <a:pt x="524332" y="133604"/>
                  </a:lnTo>
                  <a:lnTo>
                    <a:pt x="541769" y="143357"/>
                  </a:lnTo>
                  <a:lnTo>
                    <a:pt x="549389" y="131165"/>
                  </a:lnTo>
                  <a:lnTo>
                    <a:pt x="543306" y="128117"/>
                  </a:lnTo>
                  <a:lnTo>
                    <a:pt x="535686" y="125069"/>
                  </a:lnTo>
                  <a:lnTo>
                    <a:pt x="529577" y="122021"/>
                  </a:lnTo>
                  <a:lnTo>
                    <a:pt x="567677" y="89916"/>
                  </a:lnTo>
                  <a:lnTo>
                    <a:pt x="567677" y="77724"/>
                  </a:lnTo>
                  <a:lnTo>
                    <a:pt x="483768" y="77724"/>
                  </a:lnTo>
                  <a:lnTo>
                    <a:pt x="491388" y="60960"/>
                  </a:lnTo>
                  <a:lnTo>
                    <a:pt x="584441" y="60960"/>
                  </a:lnTo>
                  <a:lnTo>
                    <a:pt x="584441" y="50292"/>
                  </a:lnTo>
                  <a:close/>
                </a:path>
                <a:path w="1074420" h="143510">
                  <a:moveTo>
                    <a:pt x="729513" y="12192"/>
                  </a:moveTo>
                  <a:lnTo>
                    <a:pt x="592162" y="12192"/>
                  </a:lnTo>
                  <a:lnTo>
                    <a:pt x="592162" y="24384"/>
                  </a:lnTo>
                  <a:lnTo>
                    <a:pt x="660831" y="24384"/>
                  </a:lnTo>
                  <a:lnTo>
                    <a:pt x="645909" y="46113"/>
                  </a:lnTo>
                  <a:lnTo>
                    <a:pt x="628726" y="65544"/>
                  </a:lnTo>
                  <a:lnTo>
                    <a:pt x="609257" y="82727"/>
                  </a:lnTo>
                  <a:lnTo>
                    <a:pt x="587489" y="97637"/>
                  </a:lnTo>
                  <a:lnTo>
                    <a:pt x="590550" y="102209"/>
                  </a:lnTo>
                  <a:lnTo>
                    <a:pt x="593686" y="105257"/>
                  </a:lnTo>
                  <a:lnTo>
                    <a:pt x="596734" y="108305"/>
                  </a:lnTo>
                  <a:lnTo>
                    <a:pt x="612419" y="97193"/>
                  </a:lnTo>
                  <a:lnTo>
                    <a:pt x="627405" y="84632"/>
                  </a:lnTo>
                  <a:lnTo>
                    <a:pt x="641515" y="70929"/>
                  </a:lnTo>
                  <a:lnTo>
                    <a:pt x="654646" y="56388"/>
                  </a:lnTo>
                  <a:lnTo>
                    <a:pt x="654646" y="141833"/>
                  </a:lnTo>
                  <a:lnTo>
                    <a:pt x="666927" y="141833"/>
                  </a:lnTo>
                  <a:lnTo>
                    <a:pt x="666927" y="56388"/>
                  </a:lnTo>
                  <a:lnTo>
                    <a:pt x="666927" y="51816"/>
                  </a:lnTo>
                  <a:lnTo>
                    <a:pt x="657694" y="51816"/>
                  </a:lnTo>
                  <a:lnTo>
                    <a:pt x="663168" y="44107"/>
                  </a:lnTo>
                  <a:lnTo>
                    <a:pt x="668058" y="36957"/>
                  </a:lnTo>
                  <a:lnTo>
                    <a:pt x="672350" y="30391"/>
                  </a:lnTo>
                  <a:lnTo>
                    <a:pt x="676071" y="24384"/>
                  </a:lnTo>
                  <a:lnTo>
                    <a:pt x="729513" y="24384"/>
                  </a:lnTo>
                  <a:lnTo>
                    <a:pt x="729513" y="12192"/>
                  </a:lnTo>
                  <a:close/>
                </a:path>
                <a:path w="1074420" h="143510">
                  <a:moveTo>
                    <a:pt x="732561" y="89916"/>
                  </a:moveTo>
                  <a:lnTo>
                    <a:pt x="719899" y="81686"/>
                  </a:lnTo>
                  <a:lnTo>
                    <a:pt x="707136" y="73152"/>
                  </a:lnTo>
                  <a:lnTo>
                    <a:pt x="694093" y="64630"/>
                  </a:lnTo>
                  <a:lnTo>
                    <a:pt x="680643" y="56388"/>
                  </a:lnTo>
                  <a:lnTo>
                    <a:pt x="674547" y="67056"/>
                  </a:lnTo>
                  <a:lnTo>
                    <a:pt x="685406" y="73583"/>
                  </a:lnTo>
                  <a:lnTo>
                    <a:pt x="697407" y="81559"/>
                  </a:lnTo>
                  <a:lnTo>
                    <a:pt x="724839" y="100685"/>
                  </a:lnTo>
                  <a:lnTo>
                    <a:pt x="732561" y="89916"/>
                  </a:lnTo>
                  <a:close/>
                </a:path>
                <a:path w="1074420" h="143510">
                  <a:moveTo>
                    <a:pt x="879055" y="50292"/>
                  </a:moveTo>
                  <a:lnTo>
                    <a:pt x="790473" y="50292"/>
                  </a:lnTo>
                  <a:lnTo>
                    <a:pt x="798182" y="30480"/>
                  </a:lnTo>
                  <a:lnTo>
                    <a:pt x="869911" y="30480"/>
                  </a:lnTo>
                  <a:lnTo>
                    <a:pt x="869911" y="19812"/>
                  </a:lnTo>
                  <a:lnTo>
                    <a:pt x="802754" y="19812"/>
                  </a:lnTo>
                  <a:lnTo>
                    <a:pt x="808850" y="0"/>
                  </a:lnTo>
                  <a:lnTo>
                    <a:pt x="796658" y="0"/>
                  </a:lnTo>
                  <a:lnTo>
                    <a:pt x="788949" y="19812"/>
                  </a:lnTo>
                  <a:lnTo>
                    <a:pt x="746277" y="19812"/>
                  </a:lnTo>
                  <a:lnTo>
                    <a:pt x="746277" y="30480"/>
                  </a:lnTo>
                  <a:lnTo>
                    <a:pt x="784377" y="30480"/>
                  </a:lnTo>
                  <a:lnTo>
                    <a:pt x="776757" y="50292"/>
                  </a:lnTo>
                  <a:lnTo>
                    <a:pt x="738657" y="50292"/>
                  </a:lnTo>
                  <a:lnTo>
                    <a:pt x="738657" y="60960"/>
                  </a:lnTo>
                  <a:lnTo>
                    <a:pt x="772185" y="60960"/>
                  </a:lnTo>
                  <a:lnTo>
                    <a:pt x="766089" y="79248"/>
                  </a:lnTo>
                  <a:lnTo>
                    <a:pt x="766089" y="88392"/>
                  </a:lnTo>
                  <a:lnTo>
                    <a:pt x="845426" y="88392"/>
                  </a:lnTo>
                  <a:lnTo>
                    <a:pt x="813422" y="117449"/>
                  </a:lnTo>
                  <a:lnTo>
                    <a:pt x="802259" y="112026"/>
                  </a:lnTo>
                  <a:lnTo>
                    <a:pt x="791654" y="107175"/>
                  </a:lnTo>
                  <a:lnTo>
                    <a:pt x="781621" y="102882"/>
                  </a:lnTo>
                  <a:lnTo>
                    <a:pt x="772185" y="99161"/>
                  </a:lnTo>
                  <a:lnTo>
                    <a:pt x="766089" y="108305"/>
                  </a:lnTo>
                  <a:lnTo>
                    <a:pt x="801179" y="124688"/>
                  </a:lnTo>
                  <a:lnTo>
                    <a:pt x="818883" y="133604"/>
                  </a:lnTo>
                  <a:lnTo>
                    <a:pt x="836282" y="143357"/>
                  </a:lnTo>
                  <a:lnTo>
                    <a:pt x="843902" y="131165"/>
                  </a:lnTo>
                  <a:lnTo>
                    <a:pt x="837806" y="128117"/>
                  </a:lnTo>
                  <a:lnTo>
                    <a:pt x="830199" y="125069"/>
                  </a:lnTo>
                  <a:lnTo>
                    <a:pt x="824090" y="122021"/>
                  </a:lnTo>
                  <a:lnTo>
                    <a:pt x="862291" y="89916"/>
                  </a:lnTo>
                  <a:lnTo>
                    <a:pt x="862291" y="77724"/>
                  </a:lnTo>
                  <a:lnTo>
                    <a:pt x="778281" y="77724"/>
                  </a:lnTo>
                  <a:lnTo>
                    <a:pt x="785901" y="60960"/>
                  </a:lnTo>
                  <a:lnTo>
                    <a:pt x="879055" y="60960"/>
                  </a:lnTo>
                  <a:lnTo>
                    <a:pt x="879055" y="50292"/>
                  </a:lnTo>
                  <a:close/>
                </a:path>
                <a:path w="1074420" h="143510">
                  <a:moveTo>
                    <a:pt x="924775" y="89916"/>
                  </a:moveTo>
                  <a:lnTo>
                    <a:pt x="919048" y="74206"/>
                  </a:lnTo>
                  <a:lnTo>
                    <a:pt x="913333" y="59055"/>
                  </a:lnTo>
                  <a:lnTo>
                    <a:pt x="907618" y="44488"/>
                  </a:lnTo>
                  <a:lnTo>
                    <a:pt x="901915" y="30480"/>
                  </a:lnTo>
                  <a:lnTo>
                    <a:pt x="891247" y="35052"/>
                  </a:lnTo>
                  <a:lnTo>
                    <a:pt x="896937" y="49923"/>
                  </a:lnTo>
                  <a:lnTo>
                    <a:pt x="902487" y="64782"/>
                  </a:lnTo>
                  <a:lnTo>
                    <a:pt x="907745" y="79679"/>
                  </a:lnTo>
                  <a:lnTo>
                    <a:pt x="912583" y="94589"/>
                  </a:lnTo>
                  <a:lnTo>
                    <a:pt x="924775" y="89916"/>
                  </a:lnTo>
                  <a:close/>
                </a:path>
                <a:path w="1074420" h="143510">
                  <a:moveTo>
                    <a:pt x="1020978" y="36576"/>
                  </a:moveTo>
                  <a:lnTo>
                    <a:pt x="1010310" y="32004"/>
                  </a:lnTo>
                  <a:lnTo>
                    <a:pt x="1004544" y="46012"/>
                  </a:lnTo>
                  <a:lnTo>
                    <a:pt x="998639" y="60591"/>
                  </a:lnTo>
                  <a:lnTo>
                    <a:pt x="992428" y="75768"/>
                  </a:lnTo>
                  <a:lnTo>
                    <a:pt x="985824" y="91541"/>
                  </a:lnTo>
                  <a:lnTo>
                    <a:pt x="994968" y="96113"/>
                  </a:lnTo>
                  <a:lnTo>
                    <a:pt x="1001636" y="82918"/>
                  </a:lnTo>
                  <a:lnTo>
                    <a:pt x="1008011" y="68592"/>
                  </a:lnTo>
                  <a:lnTo>
                    <a:pt x="1014349" y="53162"/>
                  </a:lnTo>
                  <a:lnTo>
                    <a:pt x="1020978" y="36576"/>
                  </a:lnTo>
                  <a:close/>
                </a:path>
                <a:path w="1074420" h="143510">
                  <a:moveTo>
                    <a:pt x="1027074" y="122021"/>
                  </a:moveTo>
                  <a:lnTo>
                    <a:pt x="979728" y="122021"/>
                  </a:lnTo>
                  <a:lnTo>
                    <a:pt x="979728" y="3048"/>
                  </a:lnTo>
                  <a:lnTo>
                    <a:pt x="967549" y="3048"/>
                  </a:lnTo>
                  <a:lnTo>
                    <a:pt x="967549" y="122021"/>
                  </a:lnTo>
                  <a:lnTo>
                    <a:pt x="943152" y="122021"/>
                  </a:lnTo>
                  <a:lnTo>
                    <a:pt x="943152" y="3048"/>
                  </a:lnTo>
                  <a:lnTo>
                    <a:pt x="930973" y="3048"/>
                  </a:lnTo>
                  <a:lnTo>
                    <a:pt x="930973" y="122021"/>
                  </a:lnTo>
                  <a:lnTo>
                    <a:pt x="885151" y="122021"/>
                  </a:lnTo>
                  <a:lnTo>
                    <a:pt x="885151" y="131165"/>
                  </a:lnTo>
                  <a:lnTo>
                    <a:pt x="1027074" y="131165"/>
                  </a:lnTo>
                  <a:lnTo>
                    <a:pt x="1027074" y="122021"/>
                  </a:lnTo>
                  <a:close/>
                </a:path>
                <a:path w="1074420" h="143510">
                  <a:moveTo>
                    <a:pt x="1074407" y="105257"/>
                  </a:moveTo>
                  <a:lnTo>
                    <a:pt x="1060602" y="105257"/>
                  </a:lnTo>
                  <a:lnTo>
                    <a:pt x="1051458" y="143357"/>
                  </a:lnTo>
                  <a:lnTo>
                    <a:pt x="1062126" y="143357"/>
                  </a:lnTo>
                  <a:lnTo>
                    <a:pt x="1074407" y="10525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3" name="object 8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002529" y="5491543"/>
            <a:ext cx="1220914" cy="14335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328790" y="5491543"/>
            <a:ext cx="288416" cy="141833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327594" y="5718810"/>
            <a:ext cx="183070" cy="134213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628203" y="5712714"/>
            <a:ext cx="323557" cy="141833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057107" y="5712714"/>
            <a:ext cx="337286" cy="141833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2507272" y="5711189"/>
            <a:ext cx="1360170" cy="143510"/>
          </a:xfrm>
          <a:custGeom>
            <a:avLst/>
            <a:gdLst/>
            <a:ahLst/>
            <a:cxnLst/>
            <a:rect l="l" t="t" r="r" b="b"/>
            <a:pathLst>
              <a:path w="1360170" h="143510">
                <a:moveTo>
                  <a:pt x="93141" y="43053"/>
                </a:moveTo>
                <a:lnTo>
                  <a:pt x="32092" y="43053"/>
                </a:lnTo>
                <a:lnTo>
                  <a:pt x="32092" y="51943"/>
                </a:lnTo>
                <a:lnTo>
                  <a:pt x="32092" y="87503"/>
                </a:lnTo>
                <a:lnTo>
                  <a:pt x="32092" y="97663"/>
                </a:lnTo>
                <a:lnTo>
                  <a:pt x="32092" y="105283"/>
                </a:lnTo>
                <a:lnTo>
                  <a:pt x="44284" y="105283"/>
                </a:lnTo>
                <a:lnTo>
                  <a:pt x="44284" y="97663"/>
                </a:lnTo>
                <a:lnTo>
                  <a:pt x="82384" y="97663"/>
                </a:lnTo>
                <a:lnTo>
                  <a:pt x="82384" y="105257"/>
                </a:lnTo>
                <a:lnTo>
                  <a:pt x="93141" y="105257"/>
                </a:lnTo>
                <a:lnTo>
                  <a:pt x="93141" y="97663"/>
                </a:lnTo>
                <a:lnTo>
                  <a:pt x="93141" y="87503"/>
                </a:lnTo>
                <a:lnTo>
                  <a:pt x="44284" y="87503"/>
                </a:lnTo>
                <a:lnTo>
                  <a:pt x="44284" y="51943"/>
                </a:lnTo>
                <a:lnTo>
                  <a:pt x="82384" y="51943"/>
                </a:lnTo>
                <a:lnTo>
                  <a:pt x="82384" y="86969"/>
                </a:lnTo>
                <a:lnTo>
                  <a:pt x="93141" y="86969"/>
                </a:lnTo>
                <a:lnTo>
                  <a:pt x="93141" y="51943"/>
                </a:lnTo>
                <a:lnTo>
                  <a:pt x="93141" y="51816"/>
                </a:lnTo>
                <a:lnTo>
                  <a:pt x="93141" y="43053"/>
                </a:lnTo>
                <a:close/>
              </a:path>
              <a:path w="1360170" h="143510">
                <a:moveTo>
                  <a:pt x="126669" y="8763"/>
                </a:moveTo>
                <a:lnTo>
                  <a:pt x="114490" y="8763"/>
                </a:lnTo>
                <a:lnTo>
                  <a:pt x="114490" y="20193"/>
                </a:lnTo>
                <a:lnTo>
                  <a:pt x="114490" y="121793"/>
                </a:lnTo>
                <a:lnTo>
                  <a:pt x="12179" y="121793"/>
                </a:lnTo>
                <a:lnTo>
                  <a:pt x="12179" y="20193"/>
                </a:lnTo>
                <a:lnTo>
                  <a:pt x="114490" y="20193"/>
                </a:lnTo>
                <a:lnTo>
                  <a:pt x="114490" y="8763"/>
                </a:lnTo>
                <a:lnTo>
                  <a:pt x="0" y="8763"/>
                </a:lnTo>
                <a:lnTo>
                  <a:pt x="0" y="20193"/>
                </a:lnTo>
                <a:lnTo>
                  <a:pt x="0" y="121793"/>
                </a:lnTo>
                <a:lnTo>
                  <a:pt x="0" y="133223"/>
                </a:lnTo>
                <a:lnTo>
                  <a:pt x="0" y="142113"/>
                </a:lnTo>
                <a:lnTo>
                  <a:pt x="12179" y="142113"/>
                </a:lnTo>
                <a:lnTo>
                  <a:pt x="12179" y="133223"/>
                </a:lnTo>
                <a:lnTo>
                  <a:pt x="114490" y="133223"/>
                </a:lnTo>
                <a:lnTo>
                  <a:pt x="114490" y="141833"/>
                </a:lnTo>
                <a:lnTo>
                  <a:pt x="126669" y="141833"/>
                </a:lnTo>
                <a:lnTo>
                  <a:pt x="126669" y="19812"/>
                </a:lnTo>
                <a:lnTo>
                  <a:pt x="126669" y="8763"/>
                </a:lnTo>
                <a:close/>
              </a:path>
              <a:path w="1360170" h="143510">
                <a:moveTo>
                  <a:pt x="192303" y="42672"/>
                </a:moveTo>
                <a:lnTo>
                  <a:pt x="187731" y="38100"/>
                </a:lnTo>
                <a:lnTo>
                  <a:pt x="184683" y="32004"/>
                </a:lnTo>
                <a:lnTo>
                  <a:pt x="180111" y="27432"/>
                </a:lnTo>
                <a:lnTo>
                  <a:pt x="170967" y="32004"/>
                </a:lnTo>
                <a:lnTo>
                  <a:pt x="180111" y="44196"/>
                </a:lnTo>
                <a:lnTo>
                  <a:pt x="183159" y="48768"/>
                </a:lnTo>
                <a:lnTo>
                  <a:pt x="192303" y="42672"/>
                </a:lnTo>
                <a:close/>
              </a:path>
              <a:path w="1360170" h="143510">
                <a:moveTo>
                  <a:pt x="215163" y="15240"/>
                </a:moveTo>
                <a:lnTo>
                  <a:pt x="172491" y="15240"/>
                </a:lnTo>
                <a:lnTo>
                  <a:pt x="175539" y="10668"/>
                </a:lnTo>
                <a:lnTo>
                  <a:pt x="177063" y="6096"/>
                </a:lnTo>
                <a:lnTo>
                  <a:pt x="180111" y="0"/>
                </a:lnTo>
                <a:lnTo>
                  <a:pt x="167919" y="0"/>
                </a:lnTo>
                <a:lnTo>
                  <a:pt x="161874" y="12268"/>
                </a:lnTo>
                <a:lnTo>
                  <a:pt x="155105" y="23812"/>
                </a:lnTo>
                <a:lnTo>
                  <a:pt x="147472" y="34505"/>
                </a:lnTo>
                <a:lnTo>
                  <a:pt x="138861" y="44196"/>
                </a:lnTo>
                <a:lnTo>
                  <a:pt x="141909" y="45720"/>
                </a:lnTo>
                <a:lnTo>
                  <a:pt x="144957" y="48768"/>
                </a:lnTo>
                <a:lnTo>
                  <a:pt x="146481" y="51816"/>
                </a:lnTo>
                <a:lnTo>
                  <a:pt x="152831" y="45821"/>
                </a:lnTo>
                <a:lnTo>
                  <a:pt x="158343" y="39255"/>
                </a:lnTo>
                <a:lnTo>
                  <a:pt x="163334" y="32004"/>
                </a:lnTo>
                <a:lnTo>
                  <a:pt x="167919" y="24384"/>
                </a:lnTo>
                <a:lnTo>
                  <a:pt x="215163" y="24384"/>
                </a:lnTo>
                <a:lnTo>
                  <a:pt x="215163" y="15240"/>
                </a:lnTo>
                <a:close/>
              </a:path>
              <a:path w="1360170" h="143510">
                <a:moveTo>
                  <a:pt x="256400" y="94589"/>
                </a:moveTo>
                <a:lnTo>
                  <a:pt x="245732" y="94589"/>
                </a:lnTo>
                <a:lnTo>
                  <a:pt x="245732" y="105257"/>
                </a:lnTo>
                <a:lnTo>
                  <a:pt x="245732" y="123545"/>
                </a:lnTo>
                <a:lnTo>
                  <a:pt x="175539" y="123545"/>
                </a:lnTo>
                <a:lnTo>
                  <a:pt x="175539" y="105257"/>
                </a:lnTo>
                <a:lnTo>
                  <a:pt x="245732" y="105257"/>
                </a:lnTo>
                <a:lnTo>
                  <a:pt x="245732" y="94589"/>
                </a:lnTo>
                <a:lnTo>
                  <a:pt x="164871" y="94589"/>
                </a:lnTo>
                <a:lnTo>
                  <a:pt x="164871" y="143357"/>
                </a:lnTo>
                <a:lnTo>
                  <a:pt x="175539" y="143357"/>
                </a:lnTo>
                <a:lnTo>
                  <a:pt x="175539" y="134213"/>
                </a:lnTo>
                <a:lnTo>
                  <a:pt x="245732" y="134213"/>
                </a:lnTo>
                <a:lnTo>
                  <a:pt x="245732" y="143357"/>
                </a:lnTo>
                <a:lnTo>
                  <a:pt x="256400" y="143357"/>
                </a:lnTo>
                <a:lnTo>
                  <a:pt x="256400" y="134213"/>
                </a:lnTo>
                <a:lnTo>
                  <a:pt x="256400" y="123545"/>
                </a:lnTo>
                <a:lnTo>
                  <a:pt x="256400" y="105257"/>
                </a:lnTo>
                <a:lnTo>
                  <a:pt x="256400" y="94589"/>
                </a:lnTo>
                <a:close/>
              </a:path>
              <a:path w="1360170" h="143510">
                <a:moveTo>
                  <a:pt x="260972" y="44196"/>
                </a:moveTo>
                <a:lnTo>
                  <a:pt x="256400" y="39624"/>
                </a:lnTo>
                <a:lnTo>
                  <a:pt x="247269" y="27432"/>
                </a:lnTo>
                <a:lnTo>
                  <a:pt x="238125" y="32004"/>
                </a:lnTo>
                <a:lnTo>
                  <a:pt x="251841" y="50292"/>
                </a:lnTo>
                <a:lnTo>
                  <a:pt x="260972" y="44196"/>
                </a:lnTo>
                <a:close/>
              </a:path>
              <a:path w="1360170" h="143510">
                <a:moveTo>
                  <a:pt x="280797" y="15240"/>
                </a:moveTo>
                <a:lnTo>
                  <a:pt x="236588" y="15240"/>
                </a:lnTo>
                <a:lnTo>
                  <a:pt x="239636" y="6096"/>
                </a:lnTo>
                <a:lnTo>
                  <a:pt x="241160" y="0"/>
                </a:lnTo>
                <a:lnTo>
                  <a:pt x="228968" y="0"/>
                </a:lnTo>
                <a:lnTo>
                  <a:pt x="226110" y="8890"/>
                </a:lnTo>
                <a:lnTo>
                  <a:pt x="222250" y="17335"/>
                </a:lnTo>
                <a:lnTo>
                  <a:pt x="217525" y="25514"/>
                </a:lnTo>
                <a:lnTo>
                  <a:pt x="212115" y="33528"/>
                </a:lnTo>
                <a:lnTo>
                  <a:pt x="215163" y="36576"/>
                </a:lnTo>
                <a:lnTo>
                  <a:pt x="218211" y="38100"/>
                </a:lnTo>
                <a:lnTo>
                  <a:pt x="221259" y="41148"/>
                </a:lnTo>
                <a:lnTo>
                  <a:pt x="224396" y="36576"/>
                </a:lnTo>
                <a:lnTo>
                  <a:pt x="228968" y="30480"/>
                </a:lnTo>
                <a:lnTo>
                  <a:pt x="232016" y="24384"/>
                </a:lnTo>
                <a:lnTo>
                  <a:pt x="280797" y="24384"/>
                </a:lnTo>
                <a:lnTo>
                  <a:pt x="280797" y="15240"/>
                </a:lnTo>
                <a:close/>
              </a:path>
              <a:path w="1360170" h="143510">
                <a:moveTo>
                  <a:pt x="282308" y="76301"/>
                </a:moveTo>
                <a:lnTo>
                  <a:pt x="277609" y="74777"/>
                </a:lnTo>
                <a:lnTo>
                  <a:pt x="272910" y="73253"/>
                </a:lnTo>
                <a:lnTo>
                  <a:pt x="261962" y="69710"/>
                </a:lnTo>
                <a:lnTo>
                  <a:pt x="244208" y="61239"/>
                </a:lnTo>
                <a:lnTo>
                  <a:pt x="244208" y="73253"/>
                </a:lnTo>
                <a:lnTo>
                  <a:pt x="178587" y="73253"/>
                </a:lnTo>
                <a:lnTo>
                  <a:pt x="187439" y="67513"/>
                </a:lnTo>
                <a:lnTo>
                  <a:pt x="195732" y="61620"/>
                </a:lnTo>
                <a:lnTo>
                  <a:pt x="203441" y="55422"/>
                </a:lnTo>
                <a:lnTo>
                  <a:pt x="210591" y="48768"/>
                </a:lnTo>
                <a:lnTo>
                  <a:pt x="217766" y="55422"/>
                </a:lnTo>
                <a:lnTo>
                  <a:pt x="225679" y="61620"/>
                </a:lnTo>
                <a:lnTo>
                  <a:pt x="234454" y="67513"/>
                </a:lnTo>
                <a:lnTo>
                  <a:pt x="244208" y="73253"/>
                </a:lnTo>
                <a:lnTo>
                  <a:pt x="244208" y="61239"/>
                </a:lnTo>
                <a:lnTo>
                  <a:pt x="228688" y="50761"/>
                </a:lnTo>
                <a:lnTo>
                  <a:pt x="226555" y="48768"/>
                </a:lnTo>
                <a:lnTo>
                  <a:pt x="215163" y="38100"/>
                </a:lnTo>
                <a:lnTo>
                  <a:pt x="204495" y="38100"/>
                </a:lnTo>
                <a:lnTo>
                  <a:pt x="192506" y="50152"/>
                </a:lnTo>
                <a:lnTo>
                  <a:pt x="177165" y="61239"/>
                </a:lnTo>
                <a:lnTo>
                  <a:pt x="158800" y="71412"/>
                </a:lnTo>
                <a:lnTo>
                  <a:pt x="137337" y="80873"/>
                </a:lnTo>
                <a:lnTo>
                  <a:pt x="140385" y="83921"/>
                </a:lnTo>
                <a:lnTo>
                  <a:pt x="143433" y="90017"/>
                </a:lnTo>
                <a:lnTo>
                  <a:pt x="152298" y="86575"/>
                </a:lnTo>
                <a:lnTo>
                  <a:pt x="160629" y="82969"/>
                </a:lnTo>
                <a:lnTo>
                  <a:pt x="168376" y="79095"/>
                </a:lnTo>
                <a:lnTo>
                  <a:pt x="175539" y="74777"/>
                </a:lnTo>
                <a:lnTo>
                  <a:pt x="175539" y="82397"/>
                </a:lnTo>
                <a:lnTo>
                  <a:pt x="245732" y="82397"/>
                </a:lnTo>
                <a:lnTo>
                  <a:pt x="245732" y="74777"/>
                </a:lnTo>
                <a:lnTo>
                  <a:pt x="252628" y="78219"/>
                </a:lnTo>
                <a:lnTo>
                  <a:pt x="259829" y="81648"/>
                </a:lnTo>
                <a:lnTo>
                  <a:pt x="267589" y="85077"/>
                </a:lnTo>
                <a:lnTo>
                  <a:pt x="276225" y="88493"/>
                </a:lnTo>
                <a:lnTo>
                  <a:pt x="277736" y="83921"/>
                </a:lnTo>
                <a:lnTo>
                  <a:pt x="280797" y="80873"/>
                </a:lnTo>
                <a:lnTo>
                  <a:pt x="282308" y="76301"/>
                </a:lnTo>
                <a:close/>
              </a:path>
              <a:path w="1360170" h="143510">
                <a:moveTo>
                  <a:pt x="306793" y="41148"/>
                </a:moveTo>
                <a:lnTo>
                  <a:pt x="303618" y="31699"/>
                </a:lnTo>
                <a:lnTo>
                  <a:pt x="300888" y="23812"/>
                </a:lnTo>
                <a:lnTo>
                  <a:pt x="298424" y="17360"/>
                </a:lnTo>
                <a:lnTo>
                  <a:pt x="296125" y="12192"/>
                </a:lnTo>
                <a:lnTo>
                  <a:pt x="286880" y="15240"/>
                </a:lnTo>
                <a:lnTo>
                  <a:pt x="288404" y="19837"/>
                </a:lnTo>
                <a:lnTo>
                  <a:pt x="290410" y="26085"/>
                </a:lnTo>
                <a:lnTo>
                  <a:pt x="293052" y="34886"/>
                </a:lnTo>
                <a:lnTo>
                  <a:pt x="296125" y="45720"/>
                </a:lnTo>
                <a:lnTo>
                  <a:pt x="306793" y="41148"/>
                </a:lnTo>
                <a:close/>
              </a:path>
              <a:path w="1360170" h="143510">
                <a:moveTo>
                  <a:pt x="341845" y="94589"/>
                </a:moveTo>
                <a:lnTo>
                  <a:pt x="336435" y="87160"/>
                </a:lnTo>
                <a:lnTo>
                  <a:pt x="330606" y="79349"/>
                </a:lnTo>
                <a:lnTo>
                  <a:pt x="328333" y="76301"/>
                </a:lnTo>
                <a:lnTo>
                  <a:pt x="327914" y="75730"/>
                </a:lnTo>
                <a:lnTo>
                  <a:pt x="325081" y="71729"/>
                </a:lnTo>
                <a:lnTo>
                  <a:pt x="320509" y="76301"/>
                </a:lnTo>
                <a:lnTo>
                  <a:pt x="320509" y="62585"/>
                </a:lnTo>
                <a:lnTo>
                  <a:pt x="338797" y="62585"/>
                </a:lnTo>
                <a:lnTo>
                  <a:pt x="338797" y="53340"/>
                </a:lnTo>
                <a:lnTo>
                  <a:pt x="320509" y="53340"/>
                </a:lnTo>
                <a:lnTo>
                  <a:pt x="320509" y="1524"/>
                </a:lnTo>
                <a:lnTo>
                  <a:pt x="309841" y="1524"/>
                </a:lnTo>
                <a:lnTo>
                  <a:pt x="309841" y="53340"/>
                </a:lnTo>
                <a:lnTo>
                  <a:pt x="288404" y="53340"/>
                </a:lnTo>
                <a:lnTo>
                  <a:pt x="288404" y="62585"/>
                </a:lnTo>
                <a:lnTo>
                  <a:pt x="308317" y="62585"/>
                </a:lnTo>
                <a:lnTo>
                  <a:pt x="304304" y="75780"/>
                </a:lnTo>
                <a:lnTo>
                  <a:pt x="299161" y="88112"/>
                </a:lnTo>
                <a:lnTo>
                  <a:pt x="292849" y="99885"/>
                </a:lnTo>
                <a:lnTo>
                  <a:pt x="285369" y="111353"/>
                </a:lnTo>
                <a:lnTo>
                  <a:pt x="288404" y="114401"/>
                </a:lnTo>
                <a:lnTo>
                  <a:pt x="289941" y="118973"/>
                </a:lnTo>
                <a:lnTo>
                  <a:pt x="291553" y="122021"/>
                </a:lnTo>
                <a:lnTo>
                  <a:pt x="296976" y="113715"/>
                </a:lnTo>
                <a:lnTo>
                  <a:pt x="301840" y="104686"/>
                </a:lnTo>
                <a:lnTo>
                  <a:pt x="306120" y="94805"/>
                </a:lnTo>
                <a:lnTo>
                  <a:pt x="309841" y="83921"/>
                </a:lnTo>
                <a:lnTo>
                  <a:pt x="309841" y="141833"/>
                </a:lnTo>
                <a:lnTo>
                  <a:pt x="320509" y="141833"/>
                </a:lnTo>
                <a:lnTo>
                  <a:pt x="320509" y="83921"/>
                </a:lnTo>
                <a:lnTo>
                  <a:pt x="320509" y="79349"/>
                </a:lnTo>
                <a:lnTo>
                  <a:pt x="323075" y="83997"/>
                </a:lnTo>
                <a:lnTo>
                  <a:pt x="326224" y="89065"/>
                </a:lnTo>
                <a:lnTo>
                  <a:pt x="330047" y="95186"/>
                </a:lnTo>
                <a:lnTo>
                  <a:pt x="334225" y="102209"/>
                </a:lnTo>
                <a:lnTo>
                  <a:pt x="341845" y="94589"/>
                </a:lnTo>
                <a:close/>
              </a:path>
              <a:path w="1360170" h="143510">
                <a:moveTo>
                  <a:pt x="343369" y="15240"/>
                </a:moveTo>
                <a:lnTo>
                  <a:pt x="332701" y="12192"/>
                </a:lnTo>
                <a:lnTo>
                  <a:pt x="331050" y="19316"/>
                </a:lnTo>
                <a:lnTo>
                  <a:pt x="328688" y="26860"/>
                </a:lnTo>
                <a:lnTo>
                  <a:pt x="325996" y="34886"/>
                </a:lnTo>
                <a:lnTo>
                  <a:pt x="323557" y="42672"/>
                </a:lnTo>
                <a:lnTo>
                  <a:pt x="332701" y="45720"/>
                </a:lnTo>
                <a:lnTo>
                  <a:pt x="335864" y="36893"/>
                </a:lnTo>
                <a:lnTo>
                  <a:pt x="341058" y="21513"/>
                </a:lnTo>
                <a:lnTo>
                  <a:pt x="343369" y="15240"/>
                </a:lnTo>
                <a:close/>
              </a:path>
              <a:path w="1360170" h="143510">
                <a:moveTo>
                  <a:pt x="375462" y="10668"/>
                </a:moveTo>
                <a:lnTo>
                  <a:pt x="364794" y="7620"/>
                </a:lnTo>
                <a:lnTo>
                  <a:pt x="360756" y="21894"/>
                </a:lnTo>
                <a:lnTo>
                  <a:pt x="355409" y="34886"/>
                </a:lnTo>
                <a:lnTo>
                  <a:pt x="348640" y="46456"/>
                </a:lnTo>
                <a:lnTo>
                  <a:pt x="340321" y="56489"/>
                </a:lnTo>
                <a:lnTo>
                  <a:pt x="344893" y="59537"/>
                </a:lnTo>
                <a:lnTo>
                  <a:pt x="349465" y="64109"/>
                </a:lnTo>
                <a:lnTo>
                  <a:pt x="358063" y="52933"/>
                </a:lnTo>
                <a:lnTo>
                  <a:pt x="365353" y="40208"/>
                </a:lnTo>
                <a:lnTo>
                  <a:pt x="371195" y="26085"/>
                </a:lnTo>
                <a:lnTo>
                  <a:pt x="375462" y="10668"/>
                </a:lnTo>
                <a:close/>
              </a:path>
              <a:path w="1360170" h="143510">
                <a:moveTo>
                  <a:pt x="415086" y="65633"/>
                </a:moveTo>
                <a:lnTo>
                  <a:pt x="349465" y="65633"/>
                </a:lnTo>
                <a:lnTo>
                  <a:pt x="349465" y="76301"/>
                </a:lnTo>
                <a:lnTo>
                  <a:pt x="364794" y="76301"/>
                </a:lnTo>
                <a:lnTo>
                  <a:pt x="361911" y="95186"/>
                </a:lnTo>
                <a:lnTo>
                  <a:pt x="355600" y="110782"/>
                </a:lnTo>
                <a:lnTo>
                  <a:pt x="345859" y="123240"/>
                </a:lnTo>
                <a:lnTo>
                  <a:pt x="332701" y="132689"/>
                </a:lnTo>
                <a:lnTo>
                  <a:pt x="338797" y="138785"/>
                </a:lnTo>
                <a:lnTo>
                  <a:pt x="373189" y="97688"/>
                </a:lnTo>
                <a:lnTo>
                  <a:pt x="375462" y="76301"/>
                </a:lnTo>
                <a:lnTo>
                  <a:pt x="402894" y="76301"/>
                </a:lnTo>
                <a:lnTo>
                  <a:pt x="402653" y="90043"/>
                </a:lnTo>
                <a:lnTo>
                  <a:pt x="402094" y="102209"/>
                </a:lnTo>
                <a:lnTo>
                  <a:pt x="401624" y="110782"/>
                </a:lnTo>
                <a:lnTo>
                  <a:pt x="401459" y="115925"/>
                </a:lnTo>
                <a:lnTo>
                  <a:pt x="401370" y="126593"/>
                </a:lnTo>
                <a:lnTo>
                  <a:pt x="396798" y="129641"/>
                </a:lnTo>
                <a:lnTo>
                  <a:pt x="380034" y="129641"/>
                </a:lnTo>
                <a:lnTo>
                  <a:pt x="373938" y="128117"/>
                </a:lnTo>
                <a:lnTo>
                  <a:pt x="375462" y="131165"/>
                </a:lnTo>
                <a:lnTo>
                  <a:pt x="375462" y="140309"/>
                </a:lnTo>
                <a:lnTo>
                  <a:pt x="395287" y="140309"/>
                </a:lnTo>
                <a:lnTo>
                  <a:pt x="402399" y="139153"/>
                </a:lnTo>
                <a:lnTo>
                  <a:pt x="407657" y="135547"/>
                </a:lnTo>
                <a:lnTo>
                  <a:pt x="410768" y="129641"/>
                </a:lnTo>
                <a:lnTo>
                  <a:pt x="410908" y="129387"/>
                </a:lnTo>
                <a:lnTo>
                  <a:pt x="412038" y="120497"/>
                </a:lnTo>
                <a:lnTo>
                  <a:pt x="412953" y="110782"/>
                </a:lnTo>
                <a:lnTo>
                  <a:pt x="413600" y="97688"/>
                </a:lnTo>
                <a:lnTo>
                  <a:pt x="414172" y="83642"/>
                </a:lnTo>
                <a:lnTo>
                  <a:pt x="415086" y="65633"/>
                </a:lnTo>
                <a:close/>
              </a:path>
              <a:path w="1360170" h="143510">
                <a:moveTo>
                  <a:pt x="428904" y="54864"/>
                </a:moveTo>
                <a:lnTo>
                  <a:pt x="416814" y="42862"/>
                </a:lnTo>
                <a:lnTo>
                  <a:pt x="408051" y="29718"/>
                </a:lnTo>
                <a:lnTo>
                  <a:pt x="402437" y="15430"/>
                </a:lnTo>
                <a:lnTo>
                  <a:pt x="399859" y="0"/>
                </a:lnTo>
                <a:lnTo>
                  <a:pt x="387654" y="1524"/>
                </a:lnTo>
                <a:lnTo>
                  <a:pt x="392201" y="19837"/>
                </a:lnTo>
                <a:lnTo>
                  <a:pt x="398894" y="36017"/>
                </a:lnTo>
                <a:lnTo>
                  <a:pt x="407581" y="50215"/>
                </a:lnTo>
                <a:lnTo>
                  <a:pt x="418134" y="62585"/>
                </a:lnTo>
                <a:lnTo>
                  <a:pt x="421182" y="59537"/>
                </a:lnTo>
                <a:lnTo>
                  <a:pt x="425856" y="56489"/>
                </a:lnTo>
                <a:lnTo>
                  <a:pt x="428904" y="54864"/>
                </a:lnTo>
                <a:close/>
              </a:path>
              <a:path w="1360170" h="143510">
                <a:moveTo>
                  <a:pt x="502145" y="33528"/>
                </a:moveTo>
                <a:lnTo>
                  <a:pt x="491388" y="27432"/>
                </a:lnTo>
                <a:lnTo>
                  <a:pt x="482244" y="42672"/>
                </a:lnTo>
                <a:lnTo>
                  <a:pt x="479196" y="48768"/>
                </a:lnTo>
                <a:lnTo>
                  <a:pt x="470052" y="48768"/>
                </a:lnTo>
                <a:lnTo>
                  <a:pt x="462432" y="50292"/>
                </a:lnTo>
                <a:lnTo>
                  <a:pt x="454812" y="50292"/>
                </a:lnTo>
                <a:lnTo>
                  <a:pt x="461670" y="39966"/>
                </a:lnTo>
                <a:lnTo>
                  <a:pt x="468528" y="29337"/>
                </a:lnTo>
                <a:lnTo>
                  <a:pt x="475386" y="18148"/>
                </a:lnTo>
                <a:lnTo>
                  <a:pt x="482244" y="6096"/>
                </a:lnTo>
                <a:lnTo>
                  <a:pt x="470052" y="1524"/>
                </a:lnTo>
                <a:lnTo>
                  <a:pt x="464312" y="13576"/>
                </a:lnTo>
                <a:lnTo>
                  <a:pt x="458431" y="24765"/>
                </a:lnTo>
                <a:lnTo>
                  <a:pt x="452259" y="35394"/>
                </a:lnTo>
                <a:lnTo>
                  <a:pt x="445668" y="45720"/>
                </a:lnTo>
                <a:lnTo>
                  <a:pt x="442620" y="48768"/>
                </a:lnTo>
                <a:lnTo>
                  <a:pt x="436524" y="51816"/>
                </a:lnTo>
                <a:lnTo>
                  <a:pt x="441096" y="62585"/>
                </a:lnTo>
                <a:lnTo>
                  <a:pt x="445668" y="61061"/>
                </a:lnTo>
                <a:lnTo>
                  <a:pt x="451764" y="61061"/>
                </a:lnTo>
                <a:lnTo>
                  <a:pt x="457860" y="59537"/>
                </a:lnTo>
                <a:lnTo>
                  <a:pt x="471576" y="59537"/>
                </a:lnTo>
                <a:lnTo>
                  <a:pt x="466979" y="66611"/>
                </a:lnTo>
                <a:lnTo>
                  <a:pt x="442620" y="93065"/>
                </a:lnTo>
                <a:lnTo>
                  <a:pt x="447192" y="105257"/>
                </a:lnTo>
                <a:lnTo>
                  <a:pt x="450240" y="105257"/>
                </a:lnTo>
                <a:lnTo>
                  <a:pt x="453288" y="103733"/>
                </a:lnTo>
                <a:lnTo>
                  <a:pt x="456336" y="103733"/>
                </a:lnTo>
                <a:lnTo>
                  <a:pt x="466598" y="102616"/>
                </a:lnTo>
                <a:lnTo>
                  <a:pt x="476719" y="101638"/>
                </a:lnTo>
                <a:lnTo>
                  <a:pt x="486587" y="100952"/>
                </a:lnTo>
                <a:lnTo>
                  <a:pt x="496049" y="100685"/>
                </a:lnTo>
                <a:lnTo>
                  <a:pt x="496049" y="93065"/>
                </a:lnTo>
                <a:lnTo>
                  <a:pt x="496049" y="90017"/>
                </a:lnTo>
                <a:lnTo>
                  <a:pt x="486867" y="90932"/>
                </a:lnTo>
                <a:lnTo>
                  <a:pt x="469163" y="92163"/>
                </a:lnTo>
                <a:lnTo>
                  <a:pt x="460908" y="93065"/>
                </a:lnTo>
                <a:lnTo>
                  <a:pt x="472046" y="78193"/>
                </a:lnTo>
                <a:lnTo>
                  <a:pt x="482625" y="63296"/>
                </a:lnTo>
                <a:lnTo>
                  <a:pt x="485165" y="59537"/>
                </a:lnTo>
                <a:lnTo>
                  <a:pt x="491388" y="50292"/>
                </a:lnTo>
                <a:lnTo>
                  <a:pt x="492658" y="48412"/>
                </a:lnTo>
                <a:lnTo>
                  <a:pt x="502145" y="33528"/>
                </a:lnTo>
                <a:close/>
              </a:path>
              <a:path w="1360170" h="143510">
                <a:moveTo>
                  <a:pt x="569302" y="90017"/>
                </a:moveTo>
                <a:lnTo>
                  <a:pt x="558050" y="90284"/>
                </a:lnTo>
                <a:lnTo>
                  <a:pt x="547116" y="90970"/>
                </a:lnTo>
                <a:lnTo>
                  <a:pt x="536194" y="91948"/>
                </a:lnTo>
                <a:lnTo>
                  <a:pt x="525005" y="93065"/>
                </a:lnTo>
                <a:lnTo>
                  <a:pt x="535292" y="79921"/>
                </a:lnTo>
                <a:lnTo>
                  <a:pt x="545592" y="65620"/>
                </a:lnTo>
                <a:lnTo>
                  <a:pt x="548627" y="61061"/>
                </a:lnTo>
                <a:lnTo>
                  <a:pt x="554799" y="51816"/>
                </a:lnTo>
                <a:lnTo>
                  <a:pt x="555904" y="50165"/>
                </a:lnTo>
                <a:lnTo>
                  <a:pt x="566254" y="33528"/>
                </a:lnTo>
                <a:lnTo>
                  <a:pt x="555485" y="28956"/>
                </a:lnTo>
                <a:lnTo>
                  <a:pt x="541769" y="51816"/>
                </a:lnTo>
                <a:lnTo>
                  <a:pt x="517385" y="51816"/>
                </a:lnTo>
                <a:lnTo>
                  <a:pt x="523595" y="42125"/>
                </a:lnTo>
                <a:lnTo>
                  <a:pt x="530529" y="31432"/>
                </a:lnTo>
                <a:lnTo>
                  <a:pt x="537743" y="19888"/>
                </a:lnTo>
                <a:lnTo>
                  <a:pt x="544817" y="7620"/>
                </a:lnTo>
                <a:lnTo>
                  <a:pt x="534149" y="1524"/>
                </a:lnTo>
                <a:lnTo>
                  <a:pt x="527278" y="15532"/>
                </a:lnTo>
                <a:lnTo>
                  <a:pt x="520433" y="27813"/>
                </a:lnTo>
                <a:lnTo>
                  <a:pt x="513575" y="38392"/>
                </a:lnTo>
                <a:lnTo>
                  <a:pt x="506717" y="47244"/>
                </a:lnTo>
                <a:lnTo>
                  <a:pt x="505193" y="50292"/>
                </a:lnTo>
                <a:lnTo>
                  <a:pt x="502145" y="51816"/>
                </a:lnTo>
                <a:lnTo>
                  <a:pt x="497573" y="53340"/>
                </a:lnTo>
                <a:lnTo>
                  <a:pt x="503669" y="64109"/>
                </a:lnTo>
                <a:lnTo>
                  <a:pt x="508241" y="64109"/>
                </a:lnTo>
                <a:lnTo>
                  <a:pt x="511289" y="62585"/>
                </a:lnTo>
                <a:lnTo>
                  <a:pt x="518922" y="62585"/>
                </a:lnTo>
                <a:lnTo>
                  <a:pt x="526529" y="61061"/>
                </a:lnTo>
                <a:lnTo>
                  <a:pt x="535673" y="61061"/>
                </a:lnTo>
                <a:lnTo>
                  <a:pt x="531075" y="67017"/>
                </a:lnTo>
                <a:lnTo>
                  <a:pt x="526338" y="73266"/>
                </a:lnTo>
                <a:lnTo>
                  <a:pt x="521309" y="79502"/>
                </a:lnTo>
                <a:lnTo>
                  <a:pt x="515861" y="85445"/>
                </a:lnTo>
                <a:lnTo>
                  <a:pt x="514350" y="88493"/>
                </a:lnTo>
                <a:lnTo>
                  <a:pt x="509778" y="91541"/>
                </a:lnTo>
                <a:lnTo>
                  <a:pt x="505193" y="93065"/>
                </a:lnTo>
                <a:lnTo>
                  <a:pt x="509778" y="105257"/>
                </a:lnTo>
                <a:lnTo>
                  <a:pt x="512813" y="105257"/>
                </a:lnTo>
                <a:lnTo>
                  <a:pt x="517385" y="103733"/>
                </a:lnTo>
                <a:lnTo>
                  <a:pt x="520433" y="103733"/>
                </a:lnTo>
                <a:lnTo>
                  <a:pt x="569302" y="99161"/>
                </a:lnTo>
                <a:lnTo>
                  <a:pt x="569302" y="93065"/>
                </a:lnTo>
                <a:lnTo>
                  <a:pt x="569302" y="90017"/>
                </a:lnTo>
                <a:close/>
              </a:path>
              <a:path w="1360170" h="143510">
                <a:moveTo>
                  <a:pt x="575398" y="125069"/>
                </a:moveTo>
                <a:lnTo>
                  <a:pt x="435000" y="125069"/>
                </a:lnTo>
                <a:lnTo>
                  <a:pt x="435000" y="135737"/>
                </a:lnTo>
                <a:lnTo>
                  <a:pt x="575398" y="135737"/>
                </a:lnTo>
                <a:lnTo>
                  <a:pt x="575398" y="125069"/>
                </a:lnTo>
                <a:close/>
              </a:path>
              <a:path w="1360170" h="143510">
                <a:moveTo>
                  <a:pt x="642556" y="24384"/>
                </a:moveTo>
                <a:lnTo>
                  <a:pt x="630351" y="24384"/>
                </a:lnTo>
                <a:lnTo>
                  <a:pt x="630351" y="35052"/>
                </a:lnTo>
                <a:lnTo>
                  <a:pt x="630351" y="70205"/>
                </a:lnTo>
                <a:lnTo>
                  <a:pt x="630351" y="80873"/>
                </a:lnTo>
                <a:lnTo>
                  <a:pt x="630351" y="117449"/>
                </a:lnTo>
                <a:lnTo>
                  <a:pt x="598258" y="117449"/>
                </a:lnTo>
                <a:lnTo>
                  <a:pt x="598258" y="80873"/>
                </a:lnTo>
                <a:lnTo>
                  <a:pt x="630351" y="80873"/>
                </a:lnTo>
                <a:lnTo>
                  <a:pt x="630351" y="70205"/>
                </a:lnTo>
                <a:lnTo>
                  <a:pt x="598258" y="70205"/>
                </a:lnTo>
                <a:lnTo>
                  <a:pt x="598258" y="35052"/>
                </a:lnTo>
                <a:lnTo>
                  <a:pt x="630351" y="35052"/>
                </a:lnTo>
                <a:lnTo>
                  <a:pt x="630351" y="24384"/>
                </a:lnTo>
                <a:lnTo>
                  <a:pt x="613498" y="24384"/>
                </a:lnTo>
                <a:lnTo>
                  <a:pt x="619594" y="12192"/>
                </a:lnTo>
                <a:lnTo>
                  <a:pt x="622642" y="4572"/>
                </a:lnTo>
                <a:lnTo>
                  <a:pt x="610450" y="1524"/>
                </a:lnTo>
                <a:lnTo>
                  <a:pt x="607402" y="7620"/>
                </a:lnTo>
                <a:lnTo>
                  <a:pt x="604354" y="16764"/>
                </a:lnTo>
                <a:lnTo>
                  <a:pt x="601306" y="24384"/>
                </a:lnTo>
                <a:lnTo>
                  <a:pt x="587590" y="24384"/>
                </a:lnTo>
                <a:lnTo>
                  <a:pt x="587590" y="140309"/>
                </a:lnTo>
                <a:lnTo>
                  <a:pt x="598258" y="140309"/>
                </a:lnTo>
                <a:lnTo>
                  <a:pt x="598258" y="128117"/>
                </a:lnTo>
                <a:lnTo>
                  <a:pt x="630351" y="128117"/>
                </a:lnTo>
                <a:lnTo>
                  <a:pt x="630351" y="138785"/>
                </a:lnTo>
                <a:lnTo>
                  <a:pt x="642556" y="138785"/>
                </a:lnTo>
                <a:lnTo>
                  <a:pt x="642556" y="128117"/>
                </a:lnTo>
                <a:lnTo>
                  <a:pt x="642556" y="117449"/>
                </a:lnTo>
                <a:lnTo>
                  <a:pt x="642556" y="80873"/>
                </a:lnTo>
                <a:lnTo>
                  <a:pt x="642556" y="70205"/>
                </a:lnTo>
                <a:lnTo>
                  <a:pt x="642556" y="35052"/>
                </a:lnTo>
                <a:lnTo>
                  <a:pt x="642556" y="24384"/>
                </a:lnTo>
                <a:close/>
              </a:path>
              <a:path w="1360170" h="143510">
                <a:moveTo>
                  <a:pt x="691311" y="90017"/>
                </a:moveTo>
                <a:lnTo>
                  <a:pt x="686193" y="82880"/>
                </a:lnTo>
                <a:lnTo>
                  <a:pt x="680072" y="75158"/>
                </a:lnTo>
                <a:lnTo>
                  <a:pt x="673100" y="66878"/>
                </a:lnTo>
                <a:lnTo>
                  <a:pt x="665403" y="58013"/>
                </a:lnTo>
                <a:lnTo>
                  <a:pt x="657783" y="64109"/>
                </a:lnTo>
                <a:lnTo>
                  <a:pt x="663702" y="72999"/>
                </a:lnTo>
                <a:lnTo>
                  <a:pt x="669785" y="81445"/>
                </a:lnTo>
                <a:lnTo>
                  <a:pt x="675576" y="89623"/>
                </a:lnTo>
                <a:lnTo>
                  <a:pt x="680656" y="97637"/>
                </a:lnTo>
                <a:lnTo>
                  <a:pt x="691311" y="90017"/>
                </a:lnTo>
                <a:close/>
              </a:path>
              <a:path w="1360170" h="143510">
                <a:moveTo>
                  <a:pt x="718845" y="24384"/>
                </a:moveTo>
                <a:lnTo>
                  <a:pt x="671512" y="24384"/>
                </a:lnTo>
                <a:lnTo>
                  <a:pt x="674547" y="18288"/>
                </a:lnTo>
                <a:lnTo>
                  <a:pt x="677595" y="10668"/>
                </a:lnTo>
                <a:lnTo>
                  <a:pt x="679119" y="4572"/>
                </a:lnTo>
                <a:lnTo>
                  <a:pt x="666940" y="1524"/>
                </a:lnTo>
                <a:lnTo>
                  <a:pt x="662063" y="16725"/>
                </a:lnTo>
                <a:lnTo>
                  <a:pt x="656640" y="30492"/>
                </a:lnTo>
                <a:lnTo>
                  <a:pt x="650633" y="43103"/>
                </a:lnTo>
                <a:lnTo>
                  <a:pt x="644067" y="54864"/>
                </a:lnTo>
                <a:lnTo>
                  <a:pt x="648639" y="56489"/>
                </a:lnTo>
                <a:lnTo>
                  <a:pt x="666940" y="35052"/>
                </a:lnTo>
                <a:lnTo>
                  <a:pt x="706653" y="35052"/>
                </a:lnTo>
                <a:lnTo>
                  <a:pt x="705612" y="66878"/>
                </a:lnTo>
                <a:lnTo>
                  <a:pt x="705116" y="84683"/>
                </a:lnTo>
                <a:lnTo>
                  <a:pt x="704507" y="101803"/>
                </a:lnTo>
                <a:lnTo>
                  <a:pt x="703605" y="114401"/>
                </a:lnTo>
                <a:lnTo>
                  <a:pt x="703605" y="123545"/>
                </a:lnTo>
                <a:lnTo>
                  <a:pt x="697509" y="128117"/>
                </a:lnTo>
                <a:lnTo>
                  <a:pt x="689787" y="128117"/>
                </a:lnTo>
                <a:lnTo>
                  <a:pt x="683806" y="128104"/>
                </a:lnTo>
                <a:lnTo>
                  <a:pt x="677405" y="127927"/>
                </a:lnTo>
                <a:lnTo>
                  <a:pt x="670712" y="127482"/>
                </a:lnTo>
                <a:lnTo>
                  <a:pt x="663879" y="126593"/>
                </a:lnTo>
                <a:lnTo>
                  <a:pt x="662355" y="126593"/>
                </a:lnTo>
                <a:lnTo>
                  <a:pt x="663879" y="129641"/>
                </a:lnTo>
                <a:lnTo>
                  <a:pt x="663879" y="134213"/>
                </a:lnTo>
                <a:lnTo>
                  <a:pt x="665403" y="138785"/>
                </a:lnTo>
                <a:lnTo>
                  <a:pt x="672020" y="139674"/>
                </a:lnTo>
                <a:lnTo>
                  <a:pt x="678357" y="140119"/>
                </a:lnTo>
                <a:lnTo>
                  <a:pt x="684682" y="140296"/>
                </a:lnTo>
                <a:lnTo>
                  <a:pt x="691311" y="140309"/>
                </a:lnTo>
                <a:lnTo>
                  <a:pt x="701395" y="138887"/>
                </a:lnTo>
                <a:lnTo>
                  <a:pt x="708736" y="134594"/>
                </a:lnTo>
                <a:lnTo>
                  <a:pt x="713041" y="128117"/>
                </a:lnTo>
                <a:lnTo>
                  <a:pt x="713486" y="127457"/>
                </a:lnTo>
                <a:lnTo>
                  <a:pt x="715797" y="117449"/>
                </a:lnTo>
                <a:lnTo>
                  <a:pt x="716051" y="104648"/>
                </a:lnTo>
                <a:lnTo>
                  <a:pt x="717829" y="54394"/>
                </a:lnTo>
                <a:lnTo>
                  <a:pt x="718477" y="35052"/>
                </a:lnTo>
                <a:lnTo>
                  <a:pt x="718845" y="24384"/>
                </a:lnTo>
                <a:close/>
              </a:path>
              <a:path w="1360170" h="143510">
                <a:moveTo>
                  <a:pt x="795147" y="88493"/>
                </a:moveTo>
                <a:lnTo>
                  <a:pt x="769226" y="88493"/>
                </a:lnTo>
                <a:lnTo>
                  <a:pt x="769226" y="71729"/>
                </a:lnTo>
                <a:lnTo>
                  <a:pt x="789038" y="71729"/>
                </a:lnTo>
                <a:lnTo>
                  <a:pt x="789038" y="62585"/>
                </a:lnTo>
                <a:lnTo>
                  <a:pt x="750849" y="62585"/>
                </a:lnTo>
                <a:lnTo>
                  <a:pt x="752322" y="59639"/>
                </a:lnTo>
                <a:lnTo>
                  <a:pt x="752373" y="58013"/>
                </a:lnTo>
                <a:lnTo>
                  <a:pt x="753897" y="54864"/>
                </a:lnTo>
                <a:lnTo>
                  <a:pt x="743229" y="51816"/>
                </a:lnTo>
                <a:lnTo>
                  <a:pt x="741527" y="59639"/>
                </a:lnTo>
                <a:lnTo>
                  <a:pt x="738847" y="67144"/>
                </a:lnTo>
                <a:lnTo>
                  <a:pt x="735291" y="74637"/>
                </a:lnTo>
                <a:lnTo>
                  <a:pt x="731037" y="82397"/>
                </a:lnTo>
                <a:lnTo>
                  <a:pt x="740181" y="86969"/>
                </a:lnTo>
                <a:lnTo>
                  <a:pt x="741705" y="82397"/>
                </a:lnTo>
                <a:lnTo>
                  <a:pt x="744753" y="77825"/>
                </a:lnTo>
                <a:lnTo>
                  <a:pt x="747801" y="71729"/>
                </a:lnTo>
                <a:lnTo>
                  <a:pt x="758456" y="71729"/>
                </a:lnTo>
                <a:lnTo>
                  <a:pt x="758456" y="88493"/>
                </a:lnTo>
                <a:lnTo>
                  <a:pt x="729513" y="88493"/>
                </a:lnTo>
                <a:lnTo>
                  <a:pt x="729513" y="99161"/>
                </a:lnTo>
                <a:lnTo>
                  <a:pt x="756932" y="99161"/>
                </a:lnTo>
                <a:lnTo>
                  <a:pt x="754392" y="108927"/>
                </a:lnTo>
                <a:lnTo>
                  <a:pt x="749122" y="117830"/>
                </a:lnTo>
                <a:lnTo>
                  <a:pt x="741299" y="126174"/>
                </a:lnTo>
                <a:lnTo>
                  <a:pt x="731037" y="134213"/>
                </a:lnTo>
                <a:lnTo>
                  <a:pt x="734085" y="137261"/>
                </a:lnTo>
                <a:lnTo>
                  <a:pt x="735609" y="140309"/>
                </a:lnTo>
                <a:lnTo>
                  <a:pt x="738657" y="143357"/>
                </a:lnTo>
                <a:lnTo>
                  <a:pt x="747204" y="136461"/>
                </a:lnTo>
                <a:lnTo>
                  <a:pt x="754481" y="129260"/>
                </a:lnTo>
                <a:lnTo>
                  <a:pt x="760336" y="121500"/>
                </a:lnTo>
                <a:lnTo>
                  <a:pt x="764654" y="112877"/>
                </a:lnTo>
                <a:lnTo>
                  <a:pt x="770750" y="117449"/>
                </a:lnTo>
                <a:lnTo>
                  <a:pt x="776833" y="123545"/>
                </a:lnTo>
                <a:lnTo>
                  <a:pt x="782942" y="128117"/>
                </a:lnTo>
                <a:lnTo>
                  <a:pt x="789038" y="120497"/>
                </a:lnTo>
                <a:lnTo>
                  <a:pt x="784199" y="116166"/>
                </a:lnTo>
                <a:lnTo>
                  <a:pt x="779932" y="112877"/>
                </a:lnTo>
                <a:lnTo>
                  <a:pt x="778941" y="112115"/>
                </a:lnTo>
                <a:lnTo>
                  <a:pt x="773391" y="108077"/>
                </a:lnTo>
                <a:lnTo>
                  <a:pt x="767702" y="103733"/>
                </a:lnTo>
                <a:lnTo>
                  <a:pt x="767702" y="99161"/>
                </a:lnTo>
                <a:lnTo>
                  <a:pt x="795147" y="99161"/>
                </a:lnTo>
                <a:lnTo>
                  <a:pt x="795147" y="88493"/>
                </a:lnTo>
                <a:close/>
              </a:path>
              <a:path w="1360170" h="143510">
                <a:moveTo>
                  <a:pt x="796658" y="25908"/>
                </a:moveTo>
                <a:lnTo>
                  <a:pt x="792073" y="25908"/>
                </a:lnTo>
                <a:lnTo>
                  <a:pt x="786003" y="22860"/>
                </a:lnTo>
                <a:lnTo>
                  <a:pt x="784466" y="27432"/>
                </a:lnTo>
                <a:lnTo>
                  <a:pt x="784466" y="32004"/>
                </a:lnTo>
                <a:lnTo>
                  <a:pt x="782942" y="35052"/>
                </a:lnTo>
                <a:lnTo>
                  <a:pt x="781418" y="39624"/>
                </a:lnTo>
                <a:lnTo>
                  <a:pt x="778370" y="41148"/>
                </a:lnTo>
                <a:lnTo>
                  <a:pt x="752373" y="41148"/>
                </a:lnTo>
                <a:lnTo>
                  <a:pt x="749325" y="38100"/>
                </a:lnTo>
                <a:lnTo>
                  <a:pt x="749325" y="30480"/>
                </a:lnTo>
                <a:lnTo>
                  <a:pt x="761644" y="27051"/>
                </a:lnTo>
                <a:lnTo>
                  <a:pt x="773214" y="23622"/>
                </a:lnTo>
                <a:lnTo>
                  <a:pt x="780351" y="21336"/>
                </a:lnTo>
                <a:lnTo>
                  <a:pt x="783920" y="20193"/>
                </a:lnTo>
                <a:lnTo>
                  <a:pt x="793623" y="16764"/>
                </a:lnTo>
                <a:lnTo>
                  <a:pt x="790562" y="7620"/>
                </a:lnTo>
                <a:lnTo>
                  <a:pt x="749325" y="21336"/>
                </a:lnTo>
                <a:lnTo>
                  <a:pt x="749325" y="4572"/>
                </a:lnTo>
                <a:lnTo>
                  <a:pt x="740181" y="4572"/>
                </a:lnTo>
                <a:lnTo>
                  <a:pt x="740181" y="45720"/>
                </a:lnTo>
                <a:lnTo>
                  <a:pt x="744753" y="51816"/>
                </a:lnTo>
                <a:lnTo>
                  <a:pt x="784466" y="51816"/>
                </a:lnTo>
                <a:lnTo>
                  <a:pt x="790562" y="47244"/>
                </a:lnTo>
                <a:lnTo>
                  <a:pt x="793000" y="41148"/>
                </a:lnTo>
                <a:lnTo>
                  <a:pt x="793623" y="39624"/>
                </a:lnTo>
                <a:lnTo>
                  <a:pt x="793623" y="36576"/>
                </a:lnTo>
                <a:lnTo>
                  <a:pt x="795147" y="32004"/>
                </a:lnTo>
                <a:lnTo>
                  <a:pt x="796658" y="25908"/>
                </a:lnTo>
                <a:close/>
              </a:path>
              <a:path w="1360170" h="143510">
                <a:moveTo>
                  <a:pt x="871435" y="126593"/>
                </a:moveTo>
                <a:lnTo>
                  <a:pt x="862520" y="127457"/>
                </a:lnTo>
                <a:lnTo>
                  <a:pt x="853897" y="127736"/>
                </a:lnTo>
                <a:lnTo>
                  <a:pt x="845286" y="127457"/>
                </a:lnTo>
                <a:lnTo>
                  <a:pt x="836383" y="126593"/>
                </a:lnTo>
                <a:lnTo>
                  <a:pt x="836383" y="123545"/>
                </a:lnTo>
                <a:lnTo>
                  <a:pt x="836383" y="97637"/>
                </a:lnTo>
                <a:lnTo>
                  <a:pt x="866863" y="97637"/>
                </a:lnTo>
                <a:lnTo>
                  <a:pt x="866863" y="86969"/>
                </a:lnTo>
                <a:lnTo>
                  <a:pt x="836383" y="86969"/>
                </a:lnTo>
                <a:lnTo>
                  <a:pt x="836383" y="64109"/>
                </a:lnTo>
                <a:lnTo>
                  <a:pt x="859243" y="64109"/>
                </a:lnTo>
                <a:lnTo>
                  <a:pt x="853147" y="76301"/>
                </a:lnTo>
                <a:lnTo>
                  <a:pt x="859243" y="79349"/>
                </a:lnTo>
                <a:lnTo>
                  <a:pt x="862291" y="79349"/>
                </a:lnTo>
                <a:lnTo>
                  <a:pt x="869911" y="64109"/>
                </a:lnTo>
                <a:lnTo>
                  <a:pt x="869911" y="54864"/>
                </a:lnTo>
                <a:lnTo>
                  <a:pt x="837907" y="54864"/>
                </a:lnTo>
                <a:lnTo>
                  <a:pt x="840955" y="50292"/>
                </a:lnTo>
                <a:lnTo>
                  <a:pt x="837907" y="47244"/>
                </a:lnTo>
                <a:lnTo>
                  <a:pt x="844359" y="41148"/>
                </a:lnTo>
                <a:lnTo>
                  <a:pt x="865339" y="21336"/>
                </a:lnTo>
                <a:lnTo>
                  <a:pt x="865339" y="10668"/>
                </a:lnTo>
                <a:lnTo>
                  <a:pt x="799706" y="10668"/>
                </a:lnTo>
                <a:lnTo>
                  <a:pt x="799706" y="19812"/>
                </a:lnTo>
                <a:lnTo>
                  <a:pt x="851623" y="19812"/>
                </a:lnTo>
                <a:lnTo>
                  <a:pt x="830287" y="41148"/>
                </a:lnTo>
                <a:lnTo>
                  <a:pt x="825614" y="36576"/>
                </a:lnTo>
                <a:lnTo>
                  <a:pt x="814933" y="25908"/>
                </a:lnTo>
                <a:lnTo>
                  <a:pt x="807326" y="32004"/>
                </a:lnTo>
                <a:lnTo>
                  <a:pt x="813015" y="37731"/>
                </a:lnTo>
                <a:lnTo>
                  <a:pt x="818565" y="43434"/>
                </a:lnTo>
                <a:lnTo>
                  <a:pt x="823823" y="49149"/>
                </a:lnTo>
                <a:lnTo>
                  <a:pt x="828662" y="54864"/>
                </a:lnTo>
                <a:lnTo>
                  <a:pt x="793623" y="54864"/>
                </a:lnTo>
                <a:lnTo>
                  <a:pt x="793623" y="64109"/>
                </a:lnTo>
                <a:lnTo>
                  <a:pt x="825614" y="64109"/>
                </a:lnTo>
                <a:lnTo>
                  <a:pt x="825614" y="123545"/>
                </a:lnTo>
                <a:lnTo>
                  <a:pt x="810374" y="76301"/>
                </a:lnTo>
                <a:lnTo>
                  <a:pt x="801230" y="76301"/>
                </a:lnTo>
                <a:lnTo>
                  <a:pt x="801230" y="83921"/>
                </a:lnTo>
                <a:lnTo>
                  <a:pt x="799706" y="90017"/>
                </a:lnTo>
                <a:lnTo>
                  <a:pt x="799706" y="96113"/>
                </a:lnTo>
                <a:lnTo>
                  <a:pt x="782942" y="135737"/>
                </a:lnTo>
                <a:lnTo>
                  <a:pt x="786003" y="138785"/>
                </a:lnTo>
                <a:lnTo>
                  <a:pt x="789038" y="140309"/>
                </a:lnTo>
                <a:lnTo>
                  <a:pt x="792073" y="143357"/>
                </a:lnTo>
                <a:lnTo>
                  <a:pt x="796607" y="138264"/>
                </a:lnTo>
                <a:lnTo>
                  <a:pt x="800849" y="132308"/>
                </a:lnTo>
                <a:lnTo>
                  <a:pt x="804519" y="125793"/>
                </a:lnTo>
                <a:lnTo>
                  <a:pt x="807326" y="118973"/>
                </a:lnTo>
                <a:lnTo>
                  <a:pt x="812736" y="126987"/>
                </a:lnTo>
                <a:lnTo>
                  <a:pt x="819721" y="132702"/>
                </a:lnTo>
                <a:lnTo>
                  <a:pt x="828154" y="136118"/>
                </a:lnTo>
                <a:lnTo>
                  <a:pt x="837907" y="137261"/>
                </a:lnTo>
                <a:lnTo>
                  <a:pt x="845019" y="137502"/>
                </a:lnTo>
                <a:lnTo>
                  <a:pt x="860399" y="138557"/>
                </a:lnTo>
                <a:lnTo>
                  <a:pt x="868387" y="138785"/>
                </a:lnTo>
                <a:lnTo>
                  <a:pt x="869911" y="132702"/>
                </a:lnTo>
                <a:lnTo>
                  <a:pt x="871435" y="129641"/>
                </a:lnTo>
                <a:lnTo>
                  <a:pt x="871435" y="127736"/>
                </a:lnTo>
                <a:lnTo>
                  <a:pt x="871435" y="126593"/>
                </a:lnTo>
                <a:close/>
              </a:path>
              <a:path w="1360170" h="143510">
                <a:moveTo>
                  <a:pt x="894295" y="28956"/>
                </a:moveTo>
                <a:lnTo>
                  <a:pt x="883627" y="28956"/>
                </a:lnTo>
                <a:lnTo>
                  <a:pt x="883627" y="141833"/>
                </a:lnTo>
                <a:lnTo>
                  <a:pt x="894295" y="141833"/>
                </a:lnTo>
                <a:lnTo>
                  <a:pt x="894295" y="28956"/>
                </a:lnTo>
                <a:close/>
              </a:path>
              <a:path w="1360170" h="143510">
                <a:moveTo>
                  <a:pt x="918768" y="22860"/>
                </a:moveTo>
                <a:lnTo>
                  <a:pt x="913091" y="16319"/>
                </a:lnTo>
                <a:lnTo>
                  <a:pt x="907719" y="10477"/>
                </a:lnTo>
                <a:lnTo>
                  <a:pt x="902906" y="5511"/>
                </a:lnTo>
                <a:lnTo>
                  <a:pt x="898956" y="1524"/>
                </a:lnTo>
                <a:lnTo>
                  <a:pt x="889723" y="9144"/>
                </a:lnTo>
                <a:lnTo>
                  <a:pt x="894321" y="13131"/>
                </a:lnTo>
                <a:lnTo>
                  <a:pt x="899096" y="18097"/>
                </a:lnTo>
                <a:lnTo>
                  <a:pt x="904151" y="23939"/>
                </a:lnTo>
                <a:lnTo>
                  <a:pt x="909624" y="30480"/>
                </a:lnTo>
                <a:lnTo>
                  <a:pt x="918768" y="22860"/>
                </a:lnTo>
                <a:close/>
              </a:path>
              <a:path w="1360170" h="143510">
                <a:moveTo>
                  <a:pt x="976782" y="45720"/>
                </a:moveTo>
                <a:lnTo>
                  <a:pt x="966114" y="45720"/>
                </a:lnTo>
                <a:lnTo>
                  <a:pt x="966114" y="56489"/>
                </a:lnTo>
                <a:lnTo>
                  <a:pt x="966114" y="93065"/>
                </a:lnTo>
                <a:lnTo>
                  <a:pt x="926388" y="93065"/>
                </a:lnTo>
                <a:lnTo>
                  <a:pt x="926388" y="56489"/>
                </a:lnTo>
                <a:lnTo>
                  <a:pt x="966114" y="56489"/>
                </a:lnTo>
                <a:lnTo>
                  <a:pt x="966114" y="45720"/>
                </a:lnTo>
                <a:lnTo>
                  <a:pt x="915720" y="45720"/>
                </a:lnTo>
                <a:lnTo>
                  <a:pt x="915720" y="112877"/>
                </a:lnTo>
                <a:lnTo>
                  <a:pt x="926388" y="112877"/>
                </a:lnTo>
                <a:lnTo>
                  <a:pt x="926388" y="103733"/>
                </a:lnTo>
                <a:lnTo>
                  <a:pt x="976782" y="103733"/>
                </a:lnTo>
                <a:lnTo>
                  <a:pt x="976782" y="93065"/>
                </a:lnTo>
                <a:lnTo>
                  <a:pt x="976782" y="56489"/>
                </a:lnTo>
                <a:lnTo>
                  <a:pt x="976782" y="45720"/>
                </a:lnTo>
                <a:close/>
              </a:path>
              <a:path w="1360170" h="143510">
                <a:moveTo>
                  <a:pt x="1010310" y="10668"/>
                </a:moveTo>
                <a:lnTo>
                  <a:pt x="927912" y="10668"/>
                </a:lnTo>
                <a:lnTo>
                  <a:pt x="927912" y="21336"/>
                </a:lnTo>
                <a:lnTo>
                  <a:pt x="999642" y="21336"/>
                </a:lnTo>
                <a:lnTo>
                  <a:pt x="999642" y="128117"/>
                </a:lnTo>
                <a:lnTo>
                  <a:pt x="995070" y="131165"/>
                </a:lnTo>
                <a:lnTo>
                  <a:pt x="973734" y="131165"/>
                </a:lnTo>
                <a:lnTo>
                  <a:pt x="966114" y="129641"/>
                </a:lnTo>
                <a:lnTo>
                  <a:pt x="967638" y="135737"/>
                </a:lnTo>
                <a:lnTo>
                  <a:pt x="967638" y="141833"/>
                </a:lnTo>
                <a:lnTo>
                  <a:pt x="992022" y="141833"/>
                </a:lnTo>
                <a:lnTo>
                  <a:pt x="1000023" y="140677"/>
                </a:lnTo>
                <a:lnTo>
                  <a:pt x="1005738" y="137071"/>
                </a:lnTo>
                <a:lnTo>
                  <a:pt x="1009015" y="131165"/>
                </a:lnTo>
                <a:lnTo>
                  <a:pt x="1009167" y="130911"/>
                </a:lnTo>
                <a:lnTo>
                  <a:pt x="1010310" y="122021"/>
                </a:lnTo>
                <a:lnTo>
                  <a:pt x="1010310" y="10668"/>
                </a:lnTo>
                <a:close/>
              </a:path>
              <a:path w="1360170" h="143510">
                <a:moveTo>
                  <a:pt x="1075931" y="38100"/>
                </a:moveTo>
                <a:lnTo>
                  <a:pt x="1062228" y="24384"/>
                </a:lnTo>
                <a:lnTo>
                  <a:pt x="1054595" y="30480"/>
                </a:lnTo>
                <a:lnTo>
                  <a:pt x="1063739" y="39624"/>
                </a:lnTo>
                <a:lnTo>
                  <a:pt x="1066787" y="44196"/>
                </a:lnTo>
                <a:lnTo>
                  <a:pt x="1075931" y="38100"/>
                </a:lnTo>
                <a:close/>
              </a:path>
              <a:path w="1360170" h="143510">
                <a:moveTo>
                  <a:pt x="1082027" y="123545"/>
                </a:moveTo>
                <a:lnTo>
                  <a:pt x="1077429" y="118122"/>
                </a:lnTo>
                <a:lnTo>
                  <a:pt x="1072692" y="113258"/>
                </a:lnTo>
                <a:lnTo>
                  <a:pt x="1067676" y="108978"/>
                </a:lnTo>
                <a:lnTo>
                  <a:pt x="1062228" y="105257"/>
                </a:lnTo>
                <a:lnTo>
                  <a:pt x="1054595" y="112877"/>
                </a:lnTo>
                <a:lnTo>
                  <a:pt x="1060259" y="117449"/>
                </a:lnTo>
                <a:lnTo>
                  <a:pt x="1065644" y="122021"/>
                </a:lnTo>
                <a:lnTo>
                  <a:pt x="1070457" y="126593"/>
                </a:lnTo>
                <a:lnTo>
                  <a:pt x="1074407" y="131165"/>
                </a:lnTo>
                <a:lnTo>
                  <a:pt x="1082027" y="123545"/>
                </a:lnTo>
                <a:close/>
              </a:path>
              <a:path w="1360170" h="143510">
                <a:moveTo>
                  <a:pt x="1097267" y="13716"/>
                </a:moveTo>
                <a:lnTo>
                  <a:pt x="1056119" y="13716"/>
                </a:lnTo>
                <a:lnTo>
                  <a:pt x="1057643" y="9144"/>
                </a:lnTo>
                <a:lnTo>
                  <a:pt x="1060704" y="4572"/>
                </a:lnTo>
                <a:lnTo>
                  <a:pt x="1062228" y="0"/>
                </a:lnTo>
                <a:lnTo>
                  <a:pt x="1050036" y="0"/>
                </a:lnTo>
                <a:lnTo>
                  <a:pt x="1044879" y="10655"/>
                </a:lnTo>
                <a:lnTo>
                  <a:pt x="1038580" y="20002"/>
                </a:lnTo>
                <a:lnTo>
                  <a:pt x="1031074" y="28562"/>
                </a:lnTo>
                <a:lnTo>
                  <a:pt x="1022502" y="36576"/>
                </a:lnTo>
                <a:lnTo>
                  <a:pt x="1030122" y="44196"/>
                </a:lnTo>
                <a:lnTo>
                  <a:pt x="1034948" y="39370"/>
                </a:lnTo>
                <a:lnTo>
                  <a:pt x="1039914" y="34099"/>
                </a:lnTo>
                <a:lnTo>
                  <a:pt x="1044600" y="28511"/>
                </a:lnTo>
                <a:lnTo>
                  <a:pt x="1048499" y="22860"/>
                </a:lnTo>
                <a:lnTo>
                  <a:pt x="1097267" y="22860"/>
                </a:lnTo>
                <a:lnTo>
                  <a:pt x="1097267" y="13716"/>
                </a:lnTo>
                <a:close/>
              </a:path>
              <a:path w="1360170" h="143510">
                <a:moveTo>
                  <a:pt x="1138516" y="38100"/>
                </a:moveTo>
                <a:lnTo>
                  <a:pt x="1135468" y="33528"/>
                </a:lnTo>
                <a:lnTo>
                  <a:pt x="1126324" y="24384"/>
                </a:lnTo>
                <a:lnTo>
                  <a:pt x="1118704" y="30480"/>
                </a:lnTo>
                <a:lnTo>
                  <a:pt x="1124800" y="36576"/>
                </a:lnTo>
                <a:lnTo>
                  <a:pt x="1127848" y="41148"/>
                </a:lnTo>
                <a:lnTo>
                  <a:pt x="1129372" y="44196"/>
                </a:lnTo>
                <a:lnTo>
                  <a:pt x="1138516" y="38100"/>
                </a:lnTo>
                <a:close/>
              </a:path>
              <a:path w="1360170" h="143510">
                <a:moveTo>
                  <a:pt x="1159852" y="94589"/>
                </a:moveTo>
                <a:lnTo>
                  <a:pt x="1129372" y="94589"/>
                </a:lnTo>
                <a:lnTo>
                  <a:pt x="1129372" y="82397"/>
                </a:lnTo>
                <a:lnTo>
                  <a:pt x="1118704" y="82397"/>
                </a:lnTo>
                <a:lnTo>
                  <a:pt x="1118704" y="94589"/>
                </a:lnTo>
                <a:lnTo>
                  <a:pt x="1028598" y="94589"/>
                </a:lnTo>
                <a:lnTo>
                  <a:pt x="1028598" y="103733"/>
                </a:lnTo>
                <a:lnTo>
                  <a:pt x="1118704" y="103733"/>
                </a:lnTo>
                <a:lnTo>
                  <a:pt x="1118704" y="126593"/>
                </a:lnTo>
                <a:lnTo>
                  <a:pt x="1115656" y="129641"/>
                </a:lnTo>
                <a:lnTo>
                  <a:pt x="1094219" y="129641"/>
                </a:lnTo>
                <a:lnTo>
                  <a:pt x="1086599" y="128117"/>
                </a:lnTo>
                <a:lnTo>
                  <a:pt x="1088136" y="134213"/>
                </a:lnTo>
                <a:lnTo>
                  <a:pt x="1088136" y="137261"/>
                </a:lnTo>
                <a:lnTo>
                  <a:pt x="1089660" y="140309"/>
                </a:lnTo>
                <a:lnTo>
                  <a:pt x="1095743" y="141833"/>
                </a:lnTo>
                <a:lnTo>
                  <a:pt x="1111084" y="141833"/>
                </a:lnTo>
                <a:lnTo>
                  <a:pt x="1119085" y="140690"/>
                </a:lnTo>
                <a:lnTo>
                  <a:pt x="1124800" y="137261"/>
                </a:lnTo>
                <a:lnTo>
                  <a:pt x="1128229" y="131546"/>
                </a:lnTo>
                <a:lnTo>
                  <a:pt x="1128496" y="129641"/>
                </a:lnTo>
                <a:lnTo>
                  <a:pt x="1129372" y="123545"/>
                </a:lnTo>
                <a:lnTo>
                  <a:pt x="1129372" y="103733"/>
                </a:lnTo>
                <a:lnTo>
                  <a:pt x="1159852" y="103733"/>
                </a:lnTo>
                <a:lnTo>
                  <a:pt x="1159852" y="94589"/>
                </a:lnTo>
                <a:close/>
              </a:path>
              <a:path w="1360170" h="143510">
                <a:moveTo>
                  <a:pt x="1164424" y="13716"/>
                </a:moveTo>
                <a:lnTo>
                  <a:pt x="1117180" y="13716"/>
                </a:lnTo>
                <a:lnTo>
                  <a:pt x="1120228" y="9144"/>
                </a:lnTo>
                <a:lnTo>
                  <a:pt x="1121752" y="4572"/>
                </a:lnTo>
                <a:lnTo>
                  <a:pt x="1124800" y="0"/>
                </a:lnTo>
                <a:lnTo>
                  <a:pt x="1112608" y="0"/>
                </a:lnTo>
                <a:lnTo>
                  <a:pt x="1108646" y="8864"/>
                </a:lnTo>
                <a:lnTo>
                  <a:pt x="1103833" y="17145"/>
                </a:lnTo>
                <a:lnTo>
                  <a:pt x="1098410" y="24866"/>
                </a:lnTo>
                <a:lnTo>
                  <a:pt x="1092695" y="32004"/>
                </a:lnTo>
                <a:lnTo>
                  <a:pt x="1094219" y="32004"/>
                </a:lnTo>
                <a:lnTo>
                  <a:pt x="1097267" y="33528"/>
                </a:lnTo>
                <a:lnTo>
                  <a:pt x="1101940" y="36576"/>
                </a:lnTo>
                <a:lnTo>
                  <a:pt x="1104988" y="33528"/>
                </a:lnTo>
                <a:lnTo>
                  <a:pt x="1109560" y="27432"/>
                </a:lnTo>
                <a:lnTo>
                  <a:pt x="1112608" y="22860"/>
                </a:lnTo>
                <a:lnTo>
                  <a:pt x="1164424" y="22860"/>
                </a:lnTo>
                <a:lnTo>
                  <a:pt x="1164424" y="13716"/>
                </a:lnTo>
                <a:close/>
              </a:path>
              <a:path w="1360170" h="143510">
                <a:moveTo>
                  <a:pt x="1165948" y="70205"/>
                </a:moveTo>
                <a:lnTo>
                  <a:pt x="1098804" y="70205"/>
                </a:lnTo>
                <a:lnTo>
                  <a:pt x="1098804" y="56489"/>
                </a:lnTo>
                <a:lnTo>
                  <a:pt x="1155280" y="56489"/>
                </a:lnTo>
                <a:lnTo>
                  <a:pt x="1155280" y="47244"/>
                </a:lnTo>
                <a:lnTo>
                  <a:pt x="1098804" y="47244"/>
                </a:lnTo>
                <a:lnTo>
                  <a:pt x="1098804" y="35052"/>
                </a:lnTo>
                <a:lnTo>
                  <a:pt x="1088136" y="35052"/>
                </a:lnTo>
                <a:lnTo>
                  <a:pt x="1088136" y="47244"/>
                </a:lnTo>
                <a:lnTo>
                  <a:pt x="1033272" y="47244"/>
                </a:lnTo>
                <a:lnTo>
                  <a:pt x="1033272" y="56489"/>
                </a:lnTo>
                <a:lnTo>
                  <a:pt x="1088136" y="56489"/>
                </a:lnTo>
                <a:lnTo>
                  <a:pt x="1088136" y="70205"/>
                </a:lnTo>
                <a:lnTo>
                  <a:pt x="1024026" y="70205"/>
                </a:lnTo>
                <a:lnTo>
                  <a:pt x="1024026" y="80873"/>
                </a:lnTo>
                <a:lnTo>
                  <a:pt x="1165948" y="80873"/>
                </a:lnTo>
                <a:lnTo>
                  <a:pt x="1165948" y="70205"/>
                </a:lnTo>
                <a:close/>
              </a:path>
              <a:path w="1360170" h="143510">
                <a:moveTo>
                  <a:pt x="1222425" y="38100"/>
                </a:moveTo>
                <a:lnTo>
                  <a:pt x="1219390" y="33528"/>
                </a:lnTo>
                <a:lnTo>
                  <a:pt x="1210233" y="24384"/>
                </a:lnTo>
                <a:lnTo>
                  <a:pt x="1202613" y="30480"/>
                </a:lnTo>
                <a:lnTo>
                  <a:pt x="1207198" y="35052"/>
                </a:lnTo>
                <a:lnTo>
                  <a:pt x="1210233" y="39624"/>
                </a:lnTo>
                <a:lnTo>
                  <a:pt x="1214805" y="44196"/>
                </a:lnTo>
                <a:lnTo>
                  <a:pt x="1222425" y="38100"/>
                </a:lnTo>
                <a:close/>
              </a:path>
              <a:path w="1360170" h="143510">
                <a:moveTo>
                  <a:pt x="1230045" y="123545"/>
                </a:moveTo>
                <a:lnTo>
                  <a:pt x="1225232" y="118122"/>
                </a:lnTo>
                <a:lnTo>
                  <a:pt x="1220139" y="113258"/>
                </a:lnTo>
                <a:lnTo>
                  <a:pt x="1215034" y="108978"/>
                </a:lnTo>
                <a:lnTo>
                  <a:pt x="1210233" y="105257"/>
                </a:lnTo>
                <a:lnTo>
                  <a:pt x="1202613" y="112877"/>
                </a:lnTo>
                <a:lnTo>
                  <a:pt x="1208062" y="117449"/>
                </a:lnTo>
                <a:lnTo>
                  <a:pt x="1213091" y="122021"/>
                </a:lnTo>
                <a:lnTo>
                  <a:pt x="1217828" y="126593"/>
                </a:lnTo>
                <a:lnTo>
                  <a:pt x="1222425" y="131165"/>
                </a:lnTo>
                <a:lnTo>
                  <a:pt x="1230045" y="123545"/>
                </a:lnTo>
                <a:close/>
              </a:path>
              <a:path w="1360170" h="143510">
                <a:moveTo>
                  <a:pt x="1243863" y="13716"/>
                </a:moveTo>
                <a:lnTo>
                  <a:pt x="1202613" y="13716"/>
                </a:lnTo>
                <a:lnTo>
                  <a:pt x="1205661" y="9144"/>
                </a:lnTo>
                <a:lnTo>
                  <a:pt x="1207198" y="4572"/>
                </a:lnTo>
                <a:lnTo>
                  <a:pt x="1210233" y="0"/>
                </a:lnTo>
                <a:lnTo>
                  <a:pt x="1198054" y="0"/>
                </a:lnTo>
                <a:lnTo>
                  <a:pt x="1192022" y="10655"/>
                </a:lnTo>
                <a:lnTo>
                  <a:pt x="1185291" y="20002"/>
                </a:lnTo>
                <a:lnTo>
                  <a:pt x="1177632" y="28562"/>
                </a:lnTo>
                <a:lnTo>
                  <a:pt x="1169098" y="36576"/>
                </a:lnTo>
                <a:lnTo>
                  <a:pt x="1172133" y="39624"/>
                </a:lnTo>
                <a:lnTo>
                  <a:pt x="1175181" y="41148"/>
                </a:lnTo>
                <a:lnTo>
                  <a:pt x="1176705" y="44196"/>
                </a:lnTo>
                <a:lnTo>
                  <a:pt x="1182154" y="39370"/>
                </a:lnTo>
                <a:lnTo>
                  <a:pt x="1187183" y="34099"/>
                </a:lnTo>
                <a:lnTo>
                  <a:pt x="1191958" y="28511"/>
                </a:lnTo>
                <a:lnTo>
                  <a:pt x="1196517" y="22860"/>
                </a:lnTo>
                <a:lnTo>
                  <a:pt x="1243863" y="22860"/>
                </a:lnTo>
                <a:lnTo>
                  <a:pt x="1243863" y="13716"/>
                </a:lnTo>
                <a:close/>
              </a:path>
              <a:path w="1360170" h="143510">
                <a:moveTo>
                  <a:pt x="1285011" y="38100"/>
                </a:moveTo>
                <a:lnTo>
                  <a:pt x="1281963" y="33528"/>
                </a:lnTo>
                <a:lnTo>
                  <a:pt x="1272819" y="24384"/>
                </a:lnTo>
                <a:lnTo>
                  <a:pt x="1265199" y="30480"/>
                </a:lnTo>
                <a:lnTo>
                  <a:pt x="1275867" y="41148"/>
                </a:lnTo>
                <a:lnTo>
                  <a:pt x="1277391" y="44196"/>
                </a:lnTo>
                <a:lnTo>
                  <a:pt x="1285011" y="38100"/>
                </a:lnTo>
                <a:close/>
              </a:path>
              <a:path w="1360170" h="143510">
                <a:moveTo>
                  <a:pt x="1307973" y="94589"/>
                </a:moveTo>
                <a:lnTo>
                  <a:pt x="1277391" y="94589"/>
                </a:lnTo>
                <a:lnTo>
                  <a:pt x="1277391" y="82397"/>
                </a:lnTo>
                <a:lnTo>
                  <a:pt x="1265199" y="82397"/>
                </a:lnTo>
                <a:lnTo>
                  <a:pt x="1265199" y="94589"/>
                </a:lnTo>
                <a:lnTo>
                  <a:pt x="1175181" y="94589"/>
                </a:lnTo>
                <a:lnTo>
                  <a:pt x="1175181" y="103733"/>
                </a:lnTo>
                <a:lnTo>
                  <a:pt x="1265199" y="103733"/>
                </a:lnTo>
                <a:lnTo>
                  <a:pt x="1265199" y="126593"/>
                </a:lnTo>
                <a:lnTo>
                  <a:pt x="1262151" y="129641"/>
                </a:lnTo>
                <a:lnTo>
                  <a:pt x="1242339" y="129641"/>
                </a:lnTo>
                <a:lnTo>
                  <a:pt x="1234719" y="128117"/>
                </a:lnTo>
                <a:lnTo>
                  <a:pt x="1234719" y="134213"/>
                </a:lnTo>
                <a:lnTo>
                  <a:pt x="1236243" y="137261"/>
                </a:lnTo>
                <a:lnTo>
                  <a:pt x="1236243" y="140309"/>
                </a:lnTo>
                <a:lnTo>
                  <a:pt x="1243863" y="141833"/>
                </a:lnTo>
                <a:lnTo>
                  <a:pt x="1257579" y="141833"/>
                </a:lnTo>
                <a:lnTo>
                  <a:pt x="1266456" y="140690"/>
                </a:lnTo>
                <a:lnTo>
                  <a:pt x="1272628" y="137261"/>
                </a:lnTo>
                <a:lnTo>
                  <a:pt x="1276223" y="131546"/>
                </a:lnTo>
                <a:lnTo>
                  <a:pt x="1276502" y="129641"/>
                </a:lnTo>
                <a:lnTo>
                  <a:pt x="1277391" y="123545"/>
                </a:lnTo>
                <a:lnTo>
                  <a:pt x="1277391" y="103733"/>
                </a:lnTo>
                <a:lnTo>
                  <a:pt x="1307973" y="103733"/>
                </a:lnTo>
                <a:lnTo>
                  <a:pt x="1307973" y="94589"/>
                </a:lnTo>
                <a:close/>
              </a:path>
              <a:path w="1360170" h="143510">
                <a:moveTo>
                  <a:pt x="1311008" y="13716"/>
                </a:moveTo>
                <a:lnTo>
                  <a:pt x="1265199" y="13716"/>
                </a:lnTo>
                <a:lnTo>
                  <a:pt x="1266723" y="9144"/>
                </a:lnTo>
                <a:lnTo>
                  <a:pt x="1269771" y="4572"/>
                </a:lnTo>
                <a:lnTo>
                  <a:pt x="1271295" y="0"/>
                </a:lnTo>
                <a:lnTo>
                  <a:pt x="1259103" y="0"/>
                </a:lnTo>
                <a:lnTo>
                  <a:pt x="1255356" y="8864"/>
                </a:lnTo>
                <a:lnTo>
                  <a:pt x="1250899" y="17145"/>
                </a:lnTo>
                <a:lnTo>
                  <a:pt x="1245590" y="24866"/>
                </a:lnTo>
                <a:lnTo>
                  <a:pt x="1239291" y="32004"/>
                </a:lnTo>
                <a:lnTo>
                  <a:pt x="1242339" y="32004"/>
                </a:lnTo>
                <a:lnTo>
                  <a:pt x="1245387" y="33528"/>
                </a:lnTo>
                <a:lnTo>
                  <a:pt x="1249959" y="36576"/>
                </a:lnTo>
                <a:lnTo>
                  <a:pt x="1253007" y="33528"/>
                </a:lnTo>
                <a:lnTo>
                  <a:pt x="1256055" y="27432"/>
                </a:lnTo>
                <a:lnTo>
                  <a:pt x="1259103" y="22860"/>
                </a:lnTo>
                <a:lnTo>
                  <a:pt x="1311008" y="22860"/>
                </a:lnTo>
                <a:lnTo>
                  <a:pt x="1311008" y="13716"/>
                </a:lnTo>
                <a:close/>
              </a:path>
              <a:path w="1360170" h="143510">
                <a:moveTo>
                  <a:pt x="1312532" y="70205"/>
                </a:moveTo>
                <a:lnTo>
                  <a:pt x="1246911" y="70205"/>
                </a:lnTo>
                <a:lnTo>
                  <a:pt x="1246911" y="56489"/>
                </a:lnTo>
                <a:lnTo>
                  <a:pt x="1301775" y="56489"/>
                </a:lnTo>
                <a:lnTo>
                  <a:pt x="1301775" y="47244"/>
                </a:lnTo>
                <a:lnTo>
                  <a:pt x="1246911" y="47244"/>
                </a:lnTo>
                <a:lnTo>
                  <a:pt x="1246911" y="35052"/>
                </a:lnTo>
                <a:lnTo>
                  <a:pt x="1234719" y="35052"/>
                </a:lnTo>
                <a:lnTo>
                  <a:pt x="1234719" y="47244"/>
                </a:lnTo>
                <a:lnTo>
                  <a:pt x="1181290" y="47244"/>
                </a:lnTo>
                <a:lnTo>
                  <a:pt x="1181290" y="56489"/>
                </a:lnTo>
                <a:lnTo>
                  <a:pt x="1234719" y="56489"/>
                </a:lnTo>
                <a:lnTo>
                  <a:pt x="1234719" y="70205"/>
                </a:lnTo>
                <a:lnTo>
                  <a:pt x="1170622" y="70205"/>
                </a:lnTo>
                <a:lnTo>
                  <a:pt x="1170622" y="80873"/>
                </a:lnTo>
                <a:lnTo>
                  <a:pt x="1312532" y="80873"/>
                </a:lnTo>
                <a:lnTo>
                  <a:pt x="1312532" y="70205"/>
                </a:lnTo>
                <a:close/>
              </a:path>
              <a:path w="1360170" h="143510">
                <a:moveTo>
                  <a:pt x="1359776" y="105257"/>
                </a:moveTo>
                <a:lnTo>
                  <a:pt x="1346073" y="105257"/>
                </a:lnTo>
                <a:lnTo>
                  <a:pt x="1336929" y="143357"/>
                </a:lnTo>
                <a:lnTo>
                  <a:pt x="1347597" y="143357"/>
                </a:lnTo>
                <a:lnTo>
                  <a:pt x="1359776" y="105257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9" name="object 8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970870" y="5711190"/>
            <a:ext cx="1370457" cy="144881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1330642" y="6153632"/>
            <a:ext cx="851535" cy="142240"/>
            <a:chOff x="1330642" y="6153632"/>
            <a:chExt cx="851535" cy="142240"/>
          </a:xfrm>
        </p:grpSpPr>
        <p:sp>
          <p:nvSpPr>
            <p:cNvPr id="91" name="object 91"/>
            <p:cNvSpPr/>
            <p:nvPr/>
          </p:nvSpPr>
          <p:spPr>
            <a:xfrm>
              <a:off x="1330642" y="6153632"/>
              <a:ext cx="706755" cy="142240"/>
            </a:xfrm>
            <a:custGeom>
              <a:avLst/>
              <a:gdLst/>
              <a:ahLst/>
              <a:cxnLst/>
              <a:rect l="l" t="t" r="r" b="b"/>
              <a:pathLst>
                <a:path w="706755" h="142239">
                  <a:moveTo>
                    <a:pt x="70192" y="86956"/>
                  </a:moveTo>
                  <a:lnTo>
                    <a:pt x="41871" y="53911"/>
                  </a:lnTo>
                  <a:lnTo>
                    <a:pt x="33528" y="53340"/>
                  </a:lnTo>
                  <a:lnTo>
                    <a:pt x="22860" y="53340"/>
                  </a:lnTo>
                  <a:lnTo>
                    <a:pt x="24384" y="30480"/>
                  </a:lnTo>
                  <a:lnTo>
                    <a:pt x="65620" y="30480"/>
                  </a:lnTo>
                  <a:lnTo>
                    <a:pt x="65620" y="12192"/>
                  </a:lnTo>
                  <a:lnTo>
                    <a:pt x="6096" y="12192"/>
                  </a:lnTo>
                  <a:lnTo>
                    <a:pt x="1524" y="73152"/>
                  </a:lnTo>
                  <a:lnTo>
                    <a:pt x="9144" y="71628"/>
                  </a:lnTo>
                  <a:lnTo>
                    <a:pt x="21336" y="71628"/>
                  </a:lnTo>
                  <a:lnTo>
                    <a:pt x="32207" y="72771"/>
                  </a:lnTo>
                  <a:lnTo>
                    <a:pt x="39814" y="76060"/>
                  </a:lnTo>
                  <a:lnTo>
                    <a:pt x="44259" y="81356"/>
                  </a:lnTo>
                  <a:lnTo>
                    <a:pt x="45720" y="88480"/>
                  </a:lnTo>
                  <a:lnTo>
                    <a:pt x="45720" y="94576"/>
                  </a:lnTo>
                  <a:lnTo>
                    <a:pt x="44196" y="99148"/>
                  </a:lnTo>
                  <a:lnTo>
                    <a:pt x="39624" y="102196"/>
                  </a:lnTo>
                  <a:lnTo>
                    <a:pt x="36576" y="105244"/>
                  </a:lnTo>
                  <a:lnTo>
                    <a:pt x="32004" y="106768"/>
                  </a:lnTo>
                  <a:lnTo>
                    <a:pt x="16764" y="106768"/>
                  </a:lnTo>
                  <a:lnTo>
                    <a:pt x="7620" y="105244"/>
                  </a:lnTo>
                  <a:lnTo>
                    <a:pt x="0" y="100672"/>
                  </a:lnTo>
                  <a:lnTo>
                    <a:pt x="0" y="120484"/>
                  </a:lnTo>
                  <a:lnTo>
                    <a:pt x="5994" y="122491"/>
                  </a:lnTo>
                  <a:lnTo>
                    <a:pt x="12573" y="123926"/>
                  </a:lnTo>
                  <a:lnTo>
                    <a:pt x="19710" y="124777"/>
                  </a:lnTo>
                  <a:lnTo>
                    <a:pt x="27432" y="125056"/>
                  </a:lnTo>
                  <a:lnTo>
                    <a:pt x="36258" y="124472"/>
                  </a:lnTo>
                  <a:lnTo>
                    <a:pt x="66954" y="101815"/>
                  </a:lnTo>
                  <a:lnTo>
                    <a:pt x="69354" y="94678"/>
                  </a:lnTo>
                  <a:lnTo>
                    <a:pt x="70192" y="86956"/>
                  </a:lnTo>
                  <a:close/>
                </a:path>
                <a:path w="706755" h="142239">
                  <a:moveTo>
                    <a:pt x="112864" y="108292"/>
                  </a:moveTo>
                  <a:lnTo>
                    <a:pt x="111340" y="106768"/>
                  </a:lnTo>
                  <a:lnTo>
                    <a:pt x="109829" y="103720"/>
                  </a:lnTo>
                  <a:lnTo>
                    <a:pt x="106768" y="100672"/>
                  </a:lnTo>
                  <a:lnTo>
                    <a:pt x="93065" y="100672"/>
                  </a:lnTo>
                  <a:lnTo>
                    <a:pt x="90004" y="103720"/>
                  </a:lnTo>
                  <a:lnTo>
                    <a:pt x="86956" y="105244"/>
                  </a:lnTo>
                  <a:lnTo>
                    <a:pt x="85432" y="108292"/>
                  </a:lnTo>
                  <a:lnTo>
                    <a:pt x="85432" y="112864"/>
                  </a:lnTo>
                  <a:lnTo>
                    <a:pt x="85432" y="115912"/>
                  </a:lnTo>
                  <a:lnTo>
                    <a:pt x="86956" y="118960"/>
                  </a:lnTo>
                  <a:lnTo>
                    <a:pt x="91528" y="123532"/>
                  </a:lnTo>
                  <a:lnTo>
                    <a:pt x="96100" y="125056"/>
                  </a:lnTo>
                  <a:lnTo>
                    <a:pt x="103720" y="125056"/>
                  </a:lnTo>
                  <a:lnTo>
                    <a:pt x="109829" y="122008"/>
                  </a:lnTo>
                  <a:lnTo>
                    <a:pt x="112864" y="115912"/>
                  </a:lnTo>
                  <a:lnTo>
                    <a:pt x="112864" y="108292"/>
                  </a:lnTo>
                  <a:close/>
                </a:path>
                <a:path w="706755" h="142239">
                  <a:moveTo>
                    <a:pt x="186118" y="64008"/>
                  </a:moveTo>
                  <a:lnTo>
                    <a:pt x="164782" y="67056"/>
                  </a:lnTo>
                  <a:lnTo>
                    <a:pt x="164782" y="45720"/>
                  </a:lnTo>
                  <a:lnTo>
                    <a:pt x="184594" y="45720"/>
                  </a:lnTo>
                  <a:lnTo>
                    <a:pt x="184594" y="27432"/>
                  </a:lnTo>
                  <a:lnTo>
                    <a:pt x="164782" y="27432"/>
                  </a:lnTo>
                  <a:lnTo>
                    <a:pt x="164782" y="1524"/>
                  </a:lnTo>
                  <a:lnTo>
                    <a:pt x="144970" y="1524"/>
                  </a:lnTo>
                  <a:lnTo>
                    <a:pt x="144970" y="27432"/>
                  </a:lnTo>
                  <a:lnTo>
                    <a:pt x="123634" y="27432"/>
                  </a:lnTo>
                  <a:lnTo>
                    <a:pt x="123634" y="45720"/>
                  </a:lnTo>
                  <a:lnTo>
                    <a:pt x="144970" y="45720"/>
                  </a:lnTo>
                  <a:lnTo>
                    <a:pt x="144970" y="70104"/>
                  </a:lnTo>
                  <a:lnTo>
                    <a:pt x="135826" y="70104"/>
                  </a:lnTo>
                  <a:lnTo>
                    <a:pt x="128206" y="71628"/>
                  </a:lnTo>
                  <a:lnTo>
                    <a:pt x="122110" y="71628"/>
                  </a:lnTo>
                  <a:lnTo>
                    <a:pt x="125158" y="93052"/>
                  </a:lnTo>
                  <a:lnTo>
                    <a:pt x="144970" y="90004"/>
                  </a:lnTo>
                  <a:lnTo>
                    <a:pt x="144970" y="117436"/>
                  </a:lnTo>
                  <a:lnTo>
                    <a:pt x="143446" y="118960"/>
                  </a:lnTo>
                  <a:lnTo>
                    <a:pt x="141922" y="118960"/>
                  </a:lnTo>
                  <a:lnTo>
                    <a:pt x="141922" y="120484"/>
                  </a:lnTo>
                  <a:lnTo>
                    <a:pt x="123634" y="120484"/>
                  </a:lnTo>
                  <a:lnTo>
                    <a:pt x="125158" y="128104"/>
                  </a:lnTo>
                  <a:lnTo>
                    <a:pt x="128206" y="140296"/>
                  </a:lnTo>
                  <a:lnTo>
                    <a:pt x="137350" y="140296"/>
                  </a:lnTo>
                  <a:lnTo>
                    <a:pt x="144970" y="138772"/>
                  </a:lnTo>
                  <a:lnTo>
                    <a:pt x="155638" y="138772"/>
                  </a:lnTo>
                  <a:lnTo>
                    <a:pt x="160210" y="137248"/>
                  </a:lnTo>
                  <a:lnTo>
                    <a:pt x="161734" y="134200"/>
                  </a:lnTo>
                  <a:lnTo>
                    <a:pt x="164782" y="131152"/>
                  </a:lnTo>
                  <a:lnTo>
                    <a:pt x="164782" y="90004"/>
                  </a:lnTo>
                  <a:lnTo>
                    <a:pt x="164782" y="85432"/>
                  </a:lnTo>
                  <a:lnTo>
                    <a:pt x="186118" y="82384"/>
                  </a:lnTo>
                  <a:lnTo>
                    <a:pt x="186118" y="67056"/>
                  </a:lnTo>
                  <a:lnTo>
                    <a:pt x="186118" y="64008"/>
                  </a:lnTo>
                  <a:close/>
                </a:path>
                <a:path w="706755" h="142239">
                  <a:moveTo>
                    <a:pt x="265557" y="9144"/>
                  </a:moveTo>
                  <a:lnTo>
                    <a:pt x="186118" y="9144"/>
                  </a:lnTo>
                  <a:lnTo>
                    <a:pt x="186118" y="28956"/>
                  </a:lnTo>
                  <a:lnTo>
                    <a:pt x="224320" y="28956"/>
                  </a:lnTo>
                  <a:lnTo>
                    <a:pt x="224320" y="109816"/>
                  </a:lnTo>
                  <a:lnTo>
                    <a:pt x="222783" y="112864"/>
                  </a:lnTo>
                  <a:lnTo>
                    <a:pt x="221259" y="114388"/>
                  </a:lnTo>
                  <a:lnTo>
                    <a:pt x="219735" y="117436"/>
                  </a:lnTo>
                  <a:lnTo>
                    <a:pt x="189255" y="117436"/>
                  </a:lnTo>
                  <a:lnTo>
                    <a:pt x="190792" y="123532"/>
                  </a:lnTo>
                  <a:lnTo>
                    <a:pt x="192303" y="131152"/>
                  </a:lnTo>
                  <a:lnTo>
                    <a:pt x="193827" y="140296"/>
                  </a:lnTo>
                  <a:lnTo>
                    <a:pt x="206375" y="139420"/>
                  </a:lnTo>
                  <a:lnTo>
                    <a:pt x="216496" y="138963"/>
                  </a:lnTo>
                  <a:lnTo>
                    <a:pt x="224053" y="138798"/>
                  </a:lnTo>
                  <a:lnTo>
                    <a:pt x="228892" y="138772"/>
                  </a:lnTo>
                  <a:lnTo>
                    <a:pt x="234975" y="137248"/>
                  </a:lnTo>
                  <a:lnTo>
                    <a:pt x="238023" y="135724"/>
                  </a:lnTo>
                  <a:lnTo>
                    <a:pt x="241071" y="132676"/>
                  </a:lnTo>
                  <a:lnTo>
                    <a:pt x="244119" y="128104"/>
                  </a:lnTo>
                  <a:lnTo>
                    <a:pt x="245656" y="122008"/>
                  </a:lnTo>
                  <a:lnTo>
                    <a:pt x="245656" y="28956"/>
                  </a:lnTo>
                  <a:lnTo>
                    <a:pt x="265557" y="28956"/>
                  </a:lnTo>
                  <a:lnTo>
                    <a:pt x="265557" y="9144"/>
                  </a:lnTo>
                  <a:close/>
                </a:path>
                <a:path w="706755" h="142239">
                  <a:moveTo>
                    <a:pt x="311277" y="28956"/>
                  </a:moveTo>
                  <a:lnTo>
                    <a:pt x="306679" y="22987"/>
                  </a:lnTo>
                  <a:lnTo>
                    <a:pt x="301929" y="16586"/>
                  </a:lnTo>
                  <a:lnTo>
                    <a:pt x="296913" y="9893"/>
                  </a:lnTo>
                  <a:lnTo>
                    <a:pt x="291465" y="3048"/>
                  </a:lnTo>
                  <a:lnTo>
                    <a:pt x="276225" y="12192"/>
                  </a:lnTo>
                  <a:lnTo>
                    <a:pt x="280797" y="19075"/>
                  </a:lnTo>
                  <a:lnTo>
                    <a:pt x="285369" y="26098"/>
                  </a:lnTo>
                  <a:lnTo>
                    <a:pt x="289941" y="33413"/>
                  </a:lnTo>
                  <a:lnTo>
                    <a:pt x="294513" y="41148"/>
                  </a:lnTo>
                  <a:lnTo>
                    <a:pt x="311277" y="28956"/>
                  </a:lnTo>
                  <a:close/>
                </a:path>
                <a:path w="706755" h="142239">
                  <a:moveTo>
                    <a:pt x="401383" y="68580"/>
                  </a:moveTo>
                  <a:lnTo>
                    <a:pt x="382993" y="68580"/>
                  </a:lnTo>
                  <a:lnTo>
                    <a:pt x="382993" y="85432"/>
                  </a:lnTo>
                  <a:lnTo>
                    <a:pt x="382993" y="96100"/>
                  </a:lnTo>
                  <a:lnTo>
                    <a:pt x="340321" y="96100"/>
                  </a:lnTo>
                  <a:lnTo>
                    <a:pt x="340321" y="85432"/>
                  </a:lnTo>
                  <a:lnTo>
                    <a:pt x="382993" y="85432"/>
                  </a:lnTo>
                  <a:lnTo>
                    <a:pt x="382993" y="68580"/>
                  </a:lnTo>
                  <a:lnTo>
                    <a:pt x="322033" y="68580"/>
                  </a:lnTo>
                  <a:lnTo>
                    <a:pt x="322033" y="112864"/>
                  </a:lnTo>
                  <a:lnTo>
                    <a:pt x="401383" y="112864"/>
                  </a:lnTo>
                  <a:lnTo>
                    <a:pt x="401383" y="96100"/>
                  </a:lnTo>
                  <a:lnTo>
                    <a:pt x="401383" y="85432"/>
                  </a:lnTo>
                  <a:lnTo>
                    <a:pt x="401383" y="68580"/>
                  </a:lnTo>
                  <a:close/>
                </a:path>
                <a:path w="706755" h="142239">
                  <a:moveTo>
                    <a:pt x="410527" y="45720"/>
                  </a:moveTo>
                  <a:lnTo>
                    <a:pt x="373849" y="45720"/>
                  </a:lnTo>
                  <a:lnTo>
                    <a:pt x="373849" y="35052"/>
                  </a:lnTo>
                  <a:lnTo>
                    <a:pt x="404431" y="35052"/>
                  </a:lnTo>
                  <a:lnTo>
                    <a:pt x="404431" y="18288"/>
                  </a:lnTo>
                  <a:lnTo>
                    <a:pt x="373849" y="18288"/>
                  </a:lnTo>
                  <a:lnTo>
                    <a:pt x="373849" y="0"/>
                  </a:lnTo>
                  <a:lnTo>
                    <a:pt x="354037" y="0"/>
                  </a:lnTo>
                  <a:lnTo>
                    <a:pt x="354037" y="18288"/>
                  </a:lnTo>
                  <a:lnTo>
                    <a:pt x="340321" y="18288"/>
                  </a:lnTo>
                  <a:lnTo>
                    <a:pt x="343382" y="12192"/>
                  </a:lnTo>
                  <a:lnTo>
                    <a:pt x="343382" y="7620"/>
                  </a:lnTo>
                  <a:lnTo>
                    <a:pt x="326593" y="3048"/>
                  </a:lnTo>
                  <a:lnTo>
                    <a:pt x="324015" y="13030"/>
                  </a:lnTo>
                  <a:lnTo>
                    <a:pt x="320840" y="22288"/>
                  </a:lnTo>
                  <a:lnTo>
                    <a:pt x="317093" y="30695"/>
                  </a:lnTo>
                  <a:lnTo>
                    <a:pt x="312801" y="38100"/>
                  </a:lnTo>
                  <a:lnTo>
                    <a:pt x="318884" y="41148"/>
                  </a:lnTo>
                  <a:lnTo>
                    <a:pt x="325081" y="42672"/>
                  </a:lnTo>
                  <a:lnTo>
                    <a:pt x="329653" y="45720"/>
                  </a:lnTo>
                  <a:lnTo>
                    <a:pt x="331177" y="42672"/>
                  </a:lnTo>
                  <a:lnTo>
                    <a:pt x="332714" y="38100"/>
                  </a:lnTo>
                  <a:lnTo>
                    <a:pt x="334225" y="35052"/>
                  </a:lnTo>
                  <a:lnTo>
                    <a:pt x="354037" y="35052"/>
                  </a:lnTo>
                  <a:lnTo>
                    <a:pt x="354037" y="45720"/>
                  </a:lnTo>
                  <a:lnTo>
                    <a:pt x="329653" y="45720"/>
                  </a:lnTo>
                  <a:lnTo>
                    <a:pt x="311277" y="45720"/>
                  </a:lnTo>
                  <a:lnTo>
                    <a:pt x="311277" y="62484"/>
                  </a:lnTo>
                  <a:lnTo>
                    <a:pt x="410527" y="62484"/>
                  </a:lnTo>
                  <a:lnTo>
                    <a:pt x="410527" y="45720"/>
                  </a:lnTo>
                  <a:close/>
                </a:path>
                <a:path w="706755" h="142239">
                  <a:moveTo>
                    <a:pt x="412051" y="120484"/>
                  </a:moveTo>
                  <a:lnTo>
                    <a:pt x="398030" y="120726"/>
                  </a:lnTo>
                  <a:lnTo>
                    <a:pt x="361391" y="121780"/>
                  </a:lnTo>
                  <a:lnTo>
                    <a:pt x="338797" y="122008"/>
                  </a:lnTo>
                  <a:lnTo>
                    <a:pt x="327977" y="121183"/>
                  </a:lnTo>
                  <a:lnTo>
                    <a:pt x="318554" y="118770"/>
                  </a:lnTo>
                  <a:lnTo>
                    <a:pt x="310857" y="114947"/>
                  </a:lnTo>
                  <a:lnTo>
                    <a:pt x="305181" y="109816"/>
                  </a:lnTo>
                  <a:lnTo>
                    <a:pt x="305181" y="53340"/>
                  </a:lnTo>
                  <a:lnTo>
                    <a:pt x="271653" y="53340"/>
                  </a:lnTo>
                  <a:lnTo>
                    <a:pt x="271653" y="71628"/>
                  </a:lnTo>
                  <a:lnTo>
                    <a:pt x="285369" y="71628"/>
                  </a:lnTo>
                  <a:lnTo>
                    <a:pt x="285369" y="108292"/>
                  </a:lnTo>
                  <a:lnTo>
                    <a:pt x="271653" y="120484"/>
                  </a:lnTo>
                  <a:lnTo>
                    <a:pt x="279273" y="141820"/>
                  </a:lnTo>
                  <a:lnTo>
                    <a:pt x="296037" y="125056"/>
                  </a:lnTo>
                  <a:lnTo>
                    <a:pt x="303199" y="130213"/>
                  </a:lnTo>
                  <a:lnTo>
                    <a:pt x="311086" y="134213"/>
                  </a:lnTo>
                  <a:lnTo>
                    <a:pt x="319862" y="137058"/>
                  </a:lnTo>
                  <a:lnTo>
                    <a:pt x="329653" y="138772"/>
                  </a:lnTo>
                  <a:lnTo>
                    <a:pt x="405955" y="138772"/>
                  </a:lnTo>
                  <a:lnTo>
                    <a:pt x="410527" y="125056"/>
                  </a:lnTo>
                  <a:lnTo>
                    <a:pt x="411543" y="122008"/>
                  </a:lnTo>
                  <a:lnTo>
                    <a:pt x="412051" y="120484"/>
                  </a:lnTo>
                  <a:close/>
                </a:path>
                <a:path w="706755" h="142239">
                  <a:moveTo>
                    <a:pt x="499008" y="54864"/>
                  </a:moveTo>
                  <a:lnTo>
                    <a:pt x="477672" y="54864"/>
                  </a:lnTo>
                  <a:lnTo>
                    <a:pt x="477672" y="141820"/>
                  </a:lnTo>
                  <a:lnTo>
                    <a:pt x="499008" y="141820"/>
                  </a:lnTo>
                  <a:lnTo>
                    <a:pt x="499008" y="54864"/>
                  </a:lnTo>
                  <a:close/>
                </a:path>
                <a:path w="706755" h="142239">
                  <a:moveTo>
                    <a:pt x="560070" y="60960"/>
                  </a:moveTo>
                  <a:lnTo>
                    <a:pt x="524967" y="36957"/>
                  </a:lnTo>
                  <a:lnTo>
                    <a:pt x="499008" y="6096"/>
                  </a:lnTo>
                  <a:lnTo>
                    <a:pt x="502056" y="3048"/>
                  </a:lnTo>
                  <a:lnTo>
                    <a:pt x="479196" y="3048"/>
                  </a:lnTo>
                  <a:lnTo>
                    <a:pt x="467487" y="19862"/>
                  </a:lnTo>
                  <a:lnTo>
                    <a:pt x="453047" y="35814"/>
                  </a:lnTo>
                  <a:lnTo>
                    <a:pt x="436041" y="50634"/>
                  </a:lnTo>
                  <a:lnTo>
                    <a:pt x="416623" y="64008"/>
                  </a:lnTo>
                  <a:lnTo>
                    <a:pt x="422719" y="71628"/>
                  </a:lnTo>
                  <a:lnTo>
                    <a:pt x="427291" y="77812"/>
                  </a:lnTo>
                  <a:lnTo>
                    <a:pt x="430339" y="82384"/>
                  </a:lnTo>
                  <a:lnTo>
                    <a:pt x="449287" y="69240"/>
                  </a:lnTo>
                  <a:lnTo>
                    <a:pt x="465086" y="55257"/>
                  </a:lnTo>
                  <a:lnTo>
                    <a:pt x="478002" y="40728"/>
                  </a:lnTo>
                  <a:lnTo>
                    <a:pt x="488340" y="25908"/>
                  </a:lnTo>
                  <a:lnTo>
                    <a:pt x="498894" y="41351"/>
                  </a:lnTo>
                  <a:lnTo>
                    <a:pt x="512165" y="55638"/>
                  </a:lnTo>
                  <a:lnTo>
                    <a:pt x="528027" y="68808"/>
                  </a:lnTo>
                  <a:lnTo>
                    <a:pt x="546354" y="80860"/>
                  </a:lnTo>
                  <a:lnTo>
                    <a:pt x="550926" y="74676"/>
                  </a:lnTo>
                  <a:lnTo>
                    <a:pt x="555498" y="68580"/>
                  </a:lnTo>
                  <a:lnTo>
                    <a:pt x="560070" y="60960"/>
                  </a:lnTo>
                  <a:close/>
                </a:path>
                <a:path w="706755" h="142239">
                  <a:moveTo>
                    <a:pt x="706564" y="118960"/>
                  </a:moveTo>
                  <a:lnTo>
                    <a:pt x="683729" y="105803"/>
                  </a:lnTo>
                  <a:lnTo>
                    <a:pt x="665746" y="86766"/>
                  </a:lnTo>
                  <a:lnTo>
                    <a:pt x="652894" y="61709"/>
                  </a:lnTo>
                  <a:lnTo>
                    <a:pt x="645502" y="30480"/>
                  </a:lnTo>
                  <a:lnTo>
                    <a:pt x="645502" y="1524"/>
                  </a:lnTo>
                  <a:lnTo>
                    <a:pt x="625690" y="1524"/>
                  </a:lnTo>
                  <a:lnTo>
                    <a:pt x="622058" y="44589"/>
                  </a:lnTo>
                  <a:lnTo>
                    <a:pt x="602424" y="89204"/>
                  </a:lnTo>
                  <a:lnTo>
                    <a:pt x="564642" y="120484"/>
                  </a:lnTo>
                  <a:lnTo>
                    <a:pt x="570738" y="129628"/>
                  </a:lnTo>
                  <a:lnTo>
                    <a:pt x="575310" y="137248"/>
                  </a:lnTo>
                  <a:lnTo>
                    <a:pt x="578358" y="141820"/>
                  </a:lnTo>
                  <a:lnTo>
                    <a:pt x="598170" y="128104"/>
                  </a:lnTo>
                  <a:lnTo>
                    <a:pt x="614248" y="112102"/>
                  </a:lnTo>
                  <a:lnTo>
                    <a:pt x="626872" y="93789"/>
                  </a:lnTo>
                  <a:lnTo>
                    <a:pt x="636358" y="73152"/>
                  </a:lnTo>
                  <a:lnTo>
                    <a:pt x="645807" y="95262"/>
                  </a:lnTo>
                  <a:lnTo>
                    <a:pt x="658126" y="113626"/>
                  </a:lnTo>
                  <a:lnTo>
                    <a:pt x="673303" y="128536"/>
                  </a:lnTo>
                  <a:lnTo>
                    <a:pt x="691324" y="140296"/>
                  </a:lnTo>
                  <a:lnTo>
                    <a:pt x="706564" y="11896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051304" y="6163056"/>
              <a:ext cx="26034" cy="114300"/>
            </a:xfrm>
            <a:custGeom>
              <a:avLst/>
              <a:gdLst/>
              <a:ahLst/>
              <a:cxnLst/>
              <a:rect l="l" t="t" r="r" b="b"/>
              <a:pathLst>
                <a:path w="26035" h="114300">
                  <a:moveTo>
                    <a:pt x="25907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25907" y="114300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102827" y="6165824"/>
              <a:ext cx="79349" cy="111340"/>
            </a:xfrm>
            <a:prstGeom prst="rect">
              <a:avLst/>
            </a:prstGeom>
          </p:spPr>
        </p:pic>
      </p:grpSp>
      <p:pic>
        <p:nvPicPr>
          <p:cNvPr id="94" name="object 9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319974" y="6594449"/>
            <a:ext cx="1059078" cy="144970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482888" y="6594449"/>
            <a:ext cx="952296" cy="144970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516058" y="6594449"/>
            <a:ext cx="1648294" cy="144970"/>
          </a:xfrm>
          <a:prstGeom prst="rect">
            <a:avLst/>
          </a:prstGeom>
        </p:spPr>
      </p:pic>
      <p:sp>
        <p:nvSpPr>
          <p:cNvPr id="97" name="object 97"/>
          <p:cNvSpPr/>
          <p:nvPr/>
        </p:nvSpPr>
        <p:spPr>
          <a:xfrm>
            <a:off x="5269611" y="6594449"/>
            <a:ext cx="632460" cy="145415"/>
          </a:xfrm>
          <a:custGeom>
            <a:avLst/>
            <a:gdLst/>
            <a:ahLst/>
            <a:cxnLst/>
            <a:rect l="l" t="t" r="r" b="b"/>
            <a:pathLst>
              <a:path w="632460" h="145415">
                <a:moveTo>
                  <a:pt x="143446" y="99250"/>
                </a:moveTo>
                <a:lnTo>
                  <a:pt x="134302" y="96202"/>
                </a:lnTo>
                <a:lnTo>
                  <a:pt x="131254" y="94576"/>
                </a:lnTo>
                <a:lnTo>
                  <a:pt x="129730" y="102298"/>
                </a:lnTo>
                <a:lnTo>
                  <a:pt x="129730" y="109918"/>
                </a:lnTo>
                <a:lnTo>
                  <a:pt x="126682" y="122110"/>
                </a:lnTo>
                <a:lnTo>
                  <a:pt x="122110" y="126682"/>
                </a:lnTo>
                <a:lnTo>
                  <a:pt x="36677" y="126682"/>
                </a:lnTo>
                <a:lnTo>
                  <a:pt x="32092" y="122110"/>
                </a:lnTo>
                <a:lnTo>
                  <a:pt x="32092" y="54952"/>
                </a:lnTo>
                <a:lnTo>
                  <a:pt x="65633" y="48856"/>
                </a:lnTo>
                <a:lnTo>
                  <a:pt x="65633" y="111442"/>
                </a:lnTo>
                <a:lnTo>
                  <a:pt x="77812" y="111442"/>
                </a:lnTo>
                <a:lnTo>
                  <a:pt x="77812" y="47332"/>
                </a:lnTo>
                <a:lnTo>
                  <a:pt x="116014" y="39712"/>
                </a:lnTo>
                <a:lnTo>
                  <a:pt x="115773" y="47713"/>
                </a:lnTo>
                <a:lnTo>
                  <a:pt x="114719" y="63715"/>
                </a:lnTo>
                <a:lnTo>
                  <a:pt x="114490" y="77812"/>
                </a:lnTo>
                <a:lnTo>
                  <a:pt x="112966" y="80860"/>
                </a:lnTo>
                <a:lnTo>
                  <a:pt x="111442" y="82384"/>
                </a:lnTo>
                <a:lnTo>
                  <a:pt x="109918" y="85432"/>
                </a:lnTo>
                <a:lnTo>
                  <a:pt x="90004" y="85432"/>
                </a:lnTo>
                <a:lnTo>
                  <a:pt x="85445" y="83908"/>
                </a:lnTo>
                <a:lnTo>
                  <a:pt x="85445" y="88480"/>
                </a:lnTo>
                <a:lnTo>
                  <a:pt x="86956" y="93052"/>
                </a:lnTo>
                <a:lnTo>
                  <a:pt x="86956" y="96202"/>
                </a:lnTo>
                <a:lnTo>
                  <a:pt x="111442" y="96202"/>
                </a:lnTo>
                <a:lnTo>
                  <a:pt x="117538" y="94576"/>
                </a:lnTo>
                <a:lnTo>
                  <a:pt x="123634" y="88480"/>
                </a:lnTo>
                <a:lnTo>
                  <a:pt x="125158" y="82384"/>
                </a:lnTo>
                <a:lnTo>
                  <a:pt x="125158" y="73240"/>
                </a:lnTo>
                <a:lnTo>
                  <a:pt x="126060" y="64147"/>
                </a:lnTo>
                <a:lnTo>
                  <a:pt x="128206" y="25996"/>
                </a:lnTo>
                <a:lnTo>
                  <a:pt x="77812" y="35140"/>
                </a:lnTo>
                <a:lnTo>
                  <a:pt x="77812" y="1524"/>
                </a:lnTo>
                <a:lnTo>
                  <a:pt x="65633" y="1524"/>
                </a:lnTo>
                <a:lnTo>
                  <a:pt x="65633" y="38188"/>
                </a:lnTo>
                <a:lnTo>
                  <a:pt x="32092" y="44284"/>
                </a:lnTo>
                <a:lnTo>
                  <a:pt x="32092" y="18376"/>
                </a:lnTo>
                <a:lnTo>
                  <a:pt x="21336" y="18376"/>
                </a:lnTo>
                <a:lnTo>
                  <a:pt x="21336" y="45808"/>
                </a:lnTo>
                <a:lnTo>
                  <a:pt x="0" y="50380"/>
                </a:lnTo>
                <a:lnTo>
                  <a:pt x="1524" y="61048"/>
                </a:lnTo>
                <a:lnTo>
                  <a:pt x="21336" y="58000"/>
                </a:lnTo>
                <a:lnTo>
                  <a:pt x="21336" y="116014"/>
                </a:lnTo>
                <a:lnTo>
                  <a:pt x="22529" y="125145"/>
                </a:lnTo>
                <a:lnTo>
                  <a:pt x="26327" y="131826"/>
                </a:lnTo>
                <a:lnTo>
                  <a:pt x="32981" y="135953"/>
                </a:lnTo>
                <a:lnTo>
                  <a:pt x="42760" y="137350"/>
                </a:lnTo>
                <a:lnTo>
                  <a:pt x="114490" y="137350"/>
                </a:lnTo>
                <a:lnTo>
                  <a:pt x="141922" y="108394"/>
                </a:lnTo>
                <a:lnTo>
                  <a:pt x="143446" y="99250"/>
                </a:lnTo>
                <a:close/>
              </a:path>
              <a:path w="632460" h="145415">
                <a:moveTo>
                  <a:pt x="172491" y="96202"/>
                </a:moveTo>
                <a:lnTo>
                  <a:pt x="163347" y="91528"/>
                </a:lnTo>
                <a:lnTo>
                  <a:pt x="159880" y="99568"/>
                </a:lnTo>
                <a:lnTo>
                  <a:pt x="156248" y="107429"/>
                </a:lnTo>
                <a:lnTo>
                  <a:pt x="152336" y="114998"/>
                </a:lnTo>
                <a:lnTo>
                  <a:pt x="148018" y="122110"/>
                </a:lnTo>
                <a:lnTo>
                  <a:pt x="151066" y="123634"/>
                </a:lnTo>
                <a:lnTo>
                  <a:pt x="154114" y="126682"/>
                </a:lnTo>
                <a:lnTo>
                  <a:pt x="157162" y="128206"/>
                </a:lnTo>
                <a:lnTo>
                  <a:pt x="161518" y="120205"/>
                </a:lnTo>
                <a:lnTo>
                  <a:pt x="165430" y="112204"/>
                </a:lnTo>
                <a:lnTo>
                  <a:pt x="169049" y="104152"/>
                </a:lnTo>
                <a:lnTo>
                  <a:pt x="172491" y="96202"/>
                </a:lnTo>
                <a:close/>
              </a:path>
              <a:path w="632460" h="145415">
                <a:moveTo>
                  <a:pt x="193840" y="16852"/>
                </a:moveTo>
                <a:lnTo>
                  <a:pt x="192303" y="10756"/>
                </a:lnTo>
                <a:lnTo>
                  <a:pt x="189255" y="6184"/>
                </a:lnTo>
                <a:lnTo>
                  <a:pt x="184696" y="0"/>
                </a:lnTo>
                <a:lnTo>
                  <a:pt x="175552" y="4660"/>
                </a:lnTo>
                <a:lnTo>
                  <a:pt x="178587" y="10756"/>
                </a:lnTo>
                <a:lnTo>
                  <a:pt x="181635" y="15328"/>
                </a:lnTo>
                <a:lnTo>
                  <a:pt x="184696" y="21424"/>
                </a:lnTo>
                <a:lnTo>
                  <a:pt x="193840" y="16852"/>
                </a:lnTo>
                <a:close/>
              </a:path>
              <a:path w="632460" h="145415">
                <a:moveTo>
                  <a:pt x="215163" y="42760"/>
                </a:moveTo>
                <a:lnTo>
                  <a:pt x="204508" y="42760"/>
                </a:lnTo>
                <a:lnTo>
                  <a:pt x="204508" y="53428"/>
                </a:lnTo>
                <a:lnTo>
                  <a:pt x="204508" y="73240"/>
                </a:lnTo>
                <a:lnTo>
                  <a:pt x="167919" y="73240"/>
                </a:lnTo>
                <a:lnTo>
                  <a:pt x="167919" y="53428"/>
                </a:lnTo>
                <a:lnTo>
                  <a:pt x="204508" y="53428"/>
                </a:lnTo>
                <a:lnTo>
                  <a:pt x="204508" y="42760"/>
                </a:lnTo>
                <a:lnTo>
                  <a:pt x="157162" y="42760"/>
                </a:lnTo>
                <a:lnTo>
                  <a:pt x="157162" y="86956"/>
                </a:lnTo>
                <a:lnTo>
                  <a:pt x="167919" y="86956"/>
                </a:lnTo>
                <a:lnTo>
                  <a:pt x="167919" y="83908"/>
                </a:lnTo>
                <a:lnTo>
                  <a:pt x="181635" y="83908"/>
                </a:lnTo>
                <a:lnTo>
                  <a:pt x="181635" y="128206"/>
                </a:lnTo>
                <a:lnTo>
                  <a:pt x="178587" y="129730"/>
                </a:lnTo>
                <a:lnTo>
                  <a:pt x="161823" y="129730"/>
                </a:lnTo>
                <a:lnTo>
                  <a:pt x="163347" y="132778"/>
                </a:lnTo>
                <a:lnTo>
                  <a:pt x="163347" y="140398"/>
                </a:lnTo>
                <a:lnTo>
                  <a:pt x="186207" y="140398"/>
                </a:lnTo>
                <a:lnTo>
                  <a:pt x="190779" y="135826"/>
                </a:lnTo>
                <a:lnTo>
                  <a:pt x="190779" y="83908"/>
                </a:lnTo>
                <a:lnTo>
                  <a:pt x="204508" y="83908"/>
                </a:lnTo>
                <a:lnTo>
                  <a:pt x="204508" y="86956"/>
                </a:lnTo>
                <a:lnTo>
                  <a:pt x="215163" y="86956"/>
                </a:lnTo>
                <a:lnTo>
                  <a:pt x="215163" y="83908"/>
                </a:lnTo>
                <a:lnTo>
                  <a:pt x="215163" y="73240"/>
                </a:lnTo>
                <a:lnTo>
                  <a:pt x="215163" y="53428"/>
                </a:lnTo>
                <a:lnTo>
                  <a:pt x="215163" y="42760"/>
                </a:lnTo>
                <a:close/>
              </a:path>
              <a:path w="632460" h="145415">
                <a:moveTo>
                  <a:pt x="218211" y="109918"/>
                </a:moveTo>
                <a:lnTo>
                  <a:pt x="213652" y="103822"/>
                </a:lnTo>
                <a:lnTo>
                  <a:pt x="209067" y="96202"/>
                </a:lnTo>
                <a:lnTo>
                  <a:pt x="204508" y="90004"/>
                </a:lnTo>
                <a:lnTo>
                  <a:pt x="195364" y="94576"/>
                </a:lnTo>
                <a:lnTo>
                  <a:pt x="199428" y="100114"/>
                </a:lnTo>
                <a:lnTo>
                  <a:pt x="202780" y="105333"/>
                </a:lnTo>
                <a:lnTo>
                  <a:pt x="209067" y="116014"/>
                </a:lnTo>
                <a:lnTo>
                  <a:pt x="218211" y="109918"/>
                </a:lnTo>
                <a:close/>
              </a:path>
              <a:path w="632460" h="145415">
                <a:moveTo>
                  <a:pt x="222796" y="21424"/>
                </a:moveTo>
                <a:lnTo>
                  <a:pt x="184696" y="21424"/>
                </a:lnTo>
                <a:lnTo>
                  <a:pt x="149542" y="21424"/>
                </a:lnTo>
                <a:lnTo>
                  <a:pt x="149542" y="30568"/>
                </a:lnTo>
                <a:lnTo>
                  <a:pt x="222796" y="30568"/>
                </a:lnTo>
                <a:lnTo>
                  <a:pt x="222796" y="21424"/>
                </a:lnTo>
                <a:close/>
              </a:path>
              <a:path w="632460" h="145415">
                <a:moveTo>
                  <a:pt x="280797" y="25996"/>
                </a:moveTo>
                <a:lnTo>
                  <a:pt x="275285" y="21424"/>
                </a:lnTo>
                <a:lnTo>
                  <a:pt x="270129" y="17056"/>
                </a:lnTo>
                <a:lnTo>
                  <a:pt x="264934" y="12928"/>
                </a:lnTo>
                <a:lnTo>
                  <a:pt x="259461" y="9232"/>
                </a:lnTo>
                <a:lnTo>
                  <a:pt x="251841" y="16852"/>
                </a:lnTo>
                <a:lnTo>
                  <a:pt x="259029" y="22047"/>
                </a:lnTo>
                <a:lnTo>
                  <a:pt x="264795" y="26377"/>
                </a:lnTo>
                <a:lnTo>
                  <a:pt x="269405" y="30149"/>
                </a:lnTo>
                <a:lnTo>
                  <a:pt x="273177" y="33616"/>
                </a:lnTo>
                <a:lnTo>
                  <a:pt x="280797" y="25996"/>
                </a:lnTo>
                <a:close/>
              </a:path>
              <a:path w="632460" h="145415">
                <a:moveTo>
                  <a:pt x="289941" y="102298"/>
                </a:moveTo>
                <a:lnTo>
                  <a:pt x="286893" y="100774"/>
                </a:lnTo>
                <a:lnTo>
                  <a:pt x="279273" y="97726"/>
                </a:lnTo>
                <a:lnTo>
                  <a:pt x="279146" y="114998"/>
                </a:lnTo>
                <a:lnTo>
                  <a:pt x="277749" y="120586"/>
                </a:lnTo>
                <a:lnTo>
                  <a:pt x="276225" y="125158"/>
                </a:lnTo>
                <a:lnTo>
                  <a:pt x="274701" y="128206"/>
                </a:lnTo>
                <a:lnTo>
                  <a:pt x="262509" y="128206"/>
                </a:lnTo>
                <a:lnTo>
                  <a:pt x="260985" y="126682"/>
                </a:lnTo>
                <a:lnTo>
                  <a:pt x="260985" y="53428"/>
                </a:lnTo>
                <a:lnTo>
                  <a:pt x="285369" y="53428"/>
                </a:lnTo>
                <a:lnTo>
                  <a:pt x="285369" y="42760"/>
                </a:lnTo>
                <a:lnTo>
                  <a:pt x="244221" y="42760"/>
                </a:lnTo>
                <a:lnTo>
                  <a:pt x="244221" y="1524"/>
                </a:lnTo>
                <a:lnTo>
                  <a:pt x="233553" y="1524"/>
                </a:lnTo>
                <a:lnTo>
                  <a:pt x="233553" y="42760"/>
                </a:lnTo>
                <a:lnTo>
                  <a:pt x="218211" y="42760"/>
                </a:lnTo>
                <a:lnTo>
                  <a:pt x="218211" y="53428"/>
                </a:lnTo>
                <a:lnTo>
                  <a:pt x="233553" y="53428"/>
                </a:lnTo>
                <a:lnTo>
                  <a:pt x="230911" y="77457"/>
                </a:lnTo>
                <a:lnTo>
                  <a:pt x="225120" y="99199"/>
                </a:lnTo>
                <a:lnTo>
                  <a:pt x="215887" y="118668"/>
                </a:lnTo>
                <a:lnTo>
                  <a:pt x="202971" y="135826"/>
                </a:lnTo>
                <a:lnTo>
                  <a:pt x="210591" y="143446"/>
                </a:lnTo>
                <a:lnTo>
                  <a:pt x="224650" y="125095"/>
                </a:lnTo>
                <a:lnTo>
                  <a:pt x="234657" y="104203"/>
                </a:lnTo>
                <a:lnTo>
                  <a:pt x="240690" y="80352"/>
                </a:lnTo>
                <a:lnTo>
                  <a:pt x="242697" y="53428"/>
                </a:lnTo>
                <a:lnTo>
                  <a:pt x="250317" y="53428"/>
                </a:lnTo>
                <a:lnTo>
                  <a:pt x="250317" y="134302"/>
                </a:lnTo>
                <a:lnTo>
                  <a:pt x="253365" y="138874"/>
                </a:lnTo>
                <a:lnTo>
                  <a:pt x="280797" y="138874"/>
                </a:lnTo>
                <a:lnTo>
                  <a:pt x="286893" y="134302"/>
                </a:lnTo>
                <a:lnTo>
                  <a:pt x="287756" y="128206"/>
                </a:lnTo>
                <a:lnTo>
                  <a:pt x="288417" y="123634"/>
                </a:lnTo>
                <a:lnTo>
                  <a:pt x="288417" y="117538"/>
                </a:lnTo>
                <a:lnTo>
                  <a:pt x="289941" y="111442"/>
                </a:lnTo>
                <a:lnTo>
                  <a:pt x="289941" y="102298"/>
                </a:lnTo>
                <a:close/>
              </a:path>
              <a:path w="632460" h="145415">
                <a:moveTo>
                  <a:pt x="415099" y="7708"/>
                </a:moveTo>
                <a:lnTo>
                  <a:pt x="404431" y="7708"/>
                </a:lnTo>
                <a:lnTo>
                  <a:pt x="404431" y="16852"/>
                </a:lnTo>
                <a:lnTo>
                  <a:pt x="404431" y="29044"/>
                </a:lnTo>
                <a:lnTo>
                  <a:pt x="404431" y="38188"/>
                </a:lnTo>
                <a:lnTo>
                  <a:pt x="404431" y="51904"/>
                </a:lnTo>
                <a:lnTo>
                  <a:pt x="328129" y="51904"/>
                </a:lnTo>
                <a:lnTo>
                  <a:pt x="328129" y="38188"/>
                </a:lnTo>
                <a:lnTo>
                  <a:pt x="404431" y="38188"/>
                </a:lnTo>
                <a:lnTo>
                  <a:pt x="404431" y="29044"/>
                </a:lnTo>
                <a:lnTo>
                  <a:pt x="328129" y="29044"/>
                </a:lnTo>
                <a:lnTo>
                  <a:pt x="328129" y="16852"/>
                </a:lnTo>
                <a:lnTo>
                  <a:pt x="404431" y="16852"/>
                </a:lnTo>
                <a:lnTo>
                  <a:pt x="404431" y="7708"/>
                </a:lnTo>
                <a:lnTo>
                  <a:pt x="317461" y="7708"/>
                </a:lnTo>
                <a:lnTo>
                  <a:pt x="317461" y="67144"/>
                </a:lnTo>
                <a:lnTo>
                  <a:pt x="328129" y="67144"/>
                </a:lnTo>
                <a:lnTo>
                  <a:pt x="328129" y="61048"/>
                </a:lnTo>
                <a:lnTo>
                  <a:pt x="404431" y="61048"/>
                </a:lnTo>
                <a:lnTo>
                  <a:pt x="404431" y="67144"/>
                </a:lnTo>
                <a:lnTo>
                  <a:pt x="415099" y="67144"/>
                </a:lnTo>
                <a:lnTo>
                  <a:pt x="415099" y="61048"/>
                </a:lnTo>
                <a:lnTo>
                  <a:pt x="415099" y="51904"/>
                </a:lnTo>
                <a:lnTo>
                  <a:pt x="415099" y="38188"/>
                </a:lnTo>
                <a:lnTo>
                  <a:pt x="415099" y="29044"/>
                </a:lnTo>
                <a:lnTo>
                  <a:pt x="415099" y="16852"/>
                </a:lnTo>
                <a:lnTo>
                  <a:pt x="415099" y="7708"/>
                </a:lnTo>
                <a:close/>
              </a:path>
              <a:path w="632460" h="145415">
                <a:moveTo>
                  <a:pt x="438048" y="126682"/>
                </a:moveTo>
                <a:lnTo>
                  <a:pt x="420268" y="127571"/>
                </a:lnTo>
                <a:lnTo>
                  <a:pt x="403669" y="128016"/>
                </a:lnTo>
                <a:lnTo>
                  <a:pt x="373951" y="128206"/>
                </a:lnTo>
                <a:lnTo>
                  <a:pt x="373951" y="126682"/>
                </a:lnTo>
                <a:lnTo>
                  <a:pt x="373951" y="108394"/>
                </a:lnTo>
                <a:lnTo>
                  <a:pt x="425767" y="108394"/>
                </a:lnTo>
                <a:lnTo>
                  <a:pt x="425767" y="97726"/>
                </a:lnTo>
                <a:lnTo>
                  <a:pt x="373951" y="97726"/>
                </a:lnTo>
                <a:lnTo>
                  <a:pt x="373951" y="83908"/>
                </a:lnTo>
                <a:lnTo>
                  <a:pt x="435000" y="83908"/>
                </a:lnTo>
                <a:lnTo>
                  <a:pt x="435000" y="73240"/>
                </a:lnTo>
                <a:lnTo>
                  <a:pt x="297649" y="73240"/>
                </a:lnTo>
                <a:lnTo>
                  <a:pt x="297649" y="83908"/>
                </a:lnTo>
                <a:lnTo>
                  <a:pt x="363283" y="83908"/>
                </a:lnTo>
                <a:lnTo>
                  <a:pt x="363283" y="126682"/>
                </a:lnTo>
                <a:lnTo>
                  <a:pt x="329653" y="105346"/>
                </a:lnTo>
                <a:lnTo>
                  <a:pt x="332714" y="100774"/>
                </a:lnTo>
                <a:lnTo>
                  <a:pt x="335749" y="91528"/>
                </a:lnTo>
                <a:lnTo>
                  <a:pt x="325081" y="88480"/>
                </a:lnTo>
                <a:lnTo>
                  <a:pt x="319646" y="102755"/>
                </a:lnTo>
                <a:lnTo>
                  <a:pt x="312508" y="115430"/>
                </a:lnTo>
                <a:lnTo>
                  <a:pt x="303644" y="126085"/>
                </a:lnTo>
                <a:lnTo>
                  <a:pt x="293077" y="134302"/>
                </a:lnTo>
                <a:lnTo>
                  <a:pt x="296125" y="138874"/>
                </a:lnTo>
                <a:lnTo>
                  <a:pt x="299173" y="141922"/>
                </a:lnTo>
                <a:lnTo>
                  <a:pt x="300697" y="144970"/>
                </a:lnTo>
                <a:lnTo>
                  <a:pt x="307505" y="138734"/>
                </a:lnTo>
                <a:lnTo>
                  <a:pt x="314032" y="131635"/>
                </a:lnTo>
                <a:lnTo>
                  <a:pt x="319976" y="123977"/>
                </a:lnTo>
                <a:lnTo>
                  <a:pt x="325081" y="116014"/>
                </a:lnTo>
                <a:lnTo>
                  <a:pt x="333057" y="125158"/>
                </a:lnTo>
                <a:lnTo>
                  <a:pt x="343192" y="132016"/>
                </a:lnTo>
                <a:lnTo>
                  <a:pt x="355333" y="136588"/>
                </a:lnTo>
                <a:lnTo>
                  <a:pt x="369379" y="138874"/>
                </a:lnTo>
                <a:lnTo>
                  <a:pt x="435000" y="138874"/>
                </a:lnTo>
                <a:lnTo>
                  <a:pt x="435000" y="135826"/>
                </a:lnTo>
                <a:lnTo>
                  <a:pt x="437540" y="128206"/>
                </a:lnTo>
                <a:lnTo>
                  <a:pt x="438048" y="126682"/>
                </a:lnTo>
                <a:close/>
              </a:path>
              <a:path w="632460" h="145415">
                <a:moveTo>
                  <a:pt x="480733" y="25996"/>
                </a:moveTo>
                <a:lnTo>
                  <a:pt x="475005" y="20078"/>
                </a:lnTo>
                <a:lnTo>
                  <a:pt x="469290" y="13995"/>
                </a:lnTo>
                <a:lnTo>
                  <a:pt x="463575" y="8216"/>
                </a:lnTo>
                <a:lnTo>
                  <a:pt x="457860" y="3136"/>
                </a:lnTo>
                <a:lnTo>
                  <a:pt x="450240" y="9232"/>
                </a:lnTo>
                <a:lnTo>
                  <a:pt x="454825" y="14338"/>
                </a:lnTo>
                <a:lnTo>
                  <a:pt x="459574" y="20294"/>
                </a:lnTo>
                <a:lnTo>
                  <a:pt x="464604" y="26809"/>
                </a:lnTo>
                <a:lnTo>
                  <a:pt x="470065" y="33616"/>
                </a:lnTo>
                <a:lnTo>
                  <a:pt x="480733" y="25996"/>
                </a:lnTo>
                <a:close/>
              </a:path>
              <a:path w="632460" h="145415">
                <a:moveTo>
                  <a:pt x="489877" y="103822"/>
                </a:moveTo>
                <a:lnTo>
                  <a:pt x="488340" y="100774"/>
                </a:lnTo>
                <a:lnTo>
                  <a:pt x="488340" y="97726"/>
                </a:lnTo>
                <a:lnTo>
                  <a:pt x="482244" y="102298"/>
                </a:lnTo>
                <a:lnTo>
                  <a:pt x="476148" y="108394"/>
                </a:lnTo>
                <a:lnTo>
                  <a:pt x="468528" y="112966"/>
                </a:lnTo>
                <a:lnTo>
                  <a:pt x="468528" y="48856"/>
                </a:lnTo>
                <a:lnTo>
                  <a:pt x="441096" y="48856"/>
                </a:lnTo>
                <a:lnTo>
                  <a:pt x="441096" y="59524"/>
                </a:lnTo>
                <a:lnTo>
                  <a:pt x="457860" y="59524"/>
                </a:lnTo>
                <a:lnTo>
                  <a:pt x="457860" y="117538"/>
                </a:lnTo>
                <a:lnTo>
                  <a:pt x="456336" y="122110"/>
                </a:lnTo>
                <a:lnTo>
                  <a:pt x="453288" y="125158"/>
                </a:lnTo>
                <a:lnTo>
                  <a:pt x="462432" y="134302"/>
                </a:lnTo>
                <a:lnTo>
                  <a:pt x="465480" y="128206"/>
                </a:lnTo>
                <a:lnTo>
                  <a:pt x="468528" y="126682"/>
                </a:lnTo>
                <a:lnTo>
                  <a:pt x="473354" y="122110"/>
                </a:lnTo>
                <a:lnTo>
                  <a:pt x="478624" y="117538"/>
                </a:lnTo>
                <a:lnTo>
                  <a:pt x="484174" y="112966"/>
                </a:lnTo>
                <a:lnTo>
                  <a:pt x="489877" y="108394"/>
                </a:lnTo>
                <a:lnTo>
                  <a:pt x="489877" y="103822"/>
                </a:lnTo>
                <a:close/>
              </a:path>
              <a:path w="632460" h="145415">
                <a:moveTo>
                  <a:pt x="521970" y="21424"/>
                </a:moveTo>
                <a:lnTo>
                  <a:pt x="519112" y="17691"/>
                </a:lnTo>
                <a:lnTo>
                  <a:pt x="515073" y="13195"/>
                </a:lnTo>
                <a:lnTo>
                  <a:pt x="509968" y="7886"/>
                </a:lnTo>
                <a:lnTo>
                  <a:pt x="503682" y="1524"/>
                </a:lnTo>
                <a:lnTo>
                  <a:pt x="496062" y="7708"/>
                </a:lnTo>
                <a:lnTo>
                  <a:pt x="501281" y="14338"/>
                </a:lnTo>
                <a:lnTo>
                  <a:pt x="508584" y="23698"/>
                </a:lnTo>
                <a:lnTo>
                  <a:pt x="512826" y="29044"/>
                </a:lnTo>
                <a:lnTo>
                  <a:pt x="521970" y="21424"/>
                </a:lnTo>
                <a:close/>
              </a:path>
              <a:path w="632460" h="145415">
                <a:moveTo>
                  <a:pt x="584542" y="108394"/>
                </a:moveTo>
                <a:lnTo>
                  <a:pt x="575398" y="105346"/>
                </a:lnTo>
                <a:lnTo>
                  <a:pt x="572350" y="103822"/>
                </a:lnTo>
                <a:lnTo>
                  <a:pt x="572350" y="117538"/>
                </a:lnTo>
                <a:lnTo>
                  <a:pt x="570839" y="122110"/>
                </a:lnTo>
                <a:lnTo>
                  <a:pt x="570839" y="126682"/>
                </a:lnTo>
                <a:lnTo>
                  <a:pt x="567778" y="129730"/>
                </a:lnTo>
                <a:lnTo>
                  <a:pt x="549402" y="129730"/>
                </a:lnTo>
                <a:lnTo>
                  <a:pt x="547878" y="126682"/>
                </a:lnTo>
                <a:lnTo>
                  <a:pt x="547878" y="83908"/>
                </a:lnTo>
                <a:lnTo>
                  <a:pt x="561594" y="83908"/>
                </a:lnTo>
                <a:lnTo>
                  <a:pt x="561594" y="88480"/>
                </a:lnTo>
                <a:lnTo>
                  <a:pt x="572350" y="88480"/>
                </a:lnTo>
                <a:lnTo>
                  <a:pt x="572350" y="83908"/>
                </a:lnTo>
                <a:lnTo>
                  <a:pt x="572350" y="73240"/>
                </a:lnTo>
                <a:lnTo>
                  <a:pt x="572350" y="39712"/>
                </a:lnTo>
                <a:lnTo>
                  <a:pt x="572350" y="30568"/>
                </a:lnTo>
                <a:lnTo>
                  <a:pt x="561594" y="30568"/>
                </a:lnTo>
                <a:lnTo>
                  <a:pt x="561594" y="39712"/>
                </a:lnTo>
                <a:lnTo>
                  <a:pt x="561594" y="73240"/>
                </a:lnTo>
                <a:lnTo>
                  <a:pt x="500634" y="73240"/>
                </a:lnTo>
                <a:lnTo>
                  <a:pt x="500634" y="39712"/>
                </a:lnTo>
                <a:lnTo>
                  <a:pt x="561594" y="39712"/>
                </a:lnTo>
                <a:lnTo>
                  <a:pt x="561594" y="30568"/>
                </a:lnTo>
                <a:lnTo>
                  <a:pt x="546354" y="30568"/>
                </a:lnTo>
                <a:lnTo>
                  <a:pt x="550684" y="25717"/>
                </a:lnTo>
                <a:lnTo>
                  <a:pt x="554736" y="20294"/>
                </a:lnTo>
                <a:lnTo>
                  <a:pt x="559549" y="13195"/>
                </a:lnTo>
                <a:lnTo>
                  <a:pt x="563206" y="7708"/>
                </a:lnTo>
                <a:lnTo>
                  <a:pt x="552450" y="1524"/>
                </a:lnTo>
                <a:lnTo>
                  <a:pt x="547878" y="9321"/>
                </a:lnTo>
                <a:lnTo>
                  <a:pt x="543306" y="16662"/>
                </a:lnTo>
                <a:lnTo>
                  <a:pt x="538734" y="23698"/>
                </a:lnTo>
                <a:lnTo>
                  <a:pt x="534162" y="30568"/>
                </a:lnTo>
                <a:lnTo>
                  <a:pt x="489877" y="30568"/>
                </a:lnTo>
                <a:lnTo>
                  <a:pt x="489877" y="88480"/>
                </a:lnTo>
                <a:lnTo>
                  <a:pt x="500634" y="88480"/>
                </a:lnTo>
                <a:lnTo>
                  <a:pt x="500634" y="83908"/>
                </a:lnTo>
                <a:lnTo>
                  <a:pt x="511302" y="83908"/>
                </a:lnTo>
                <a:lnTo>
                  <a:pt x="493344" y="124777"/>
                </a:lnTo>
                <a:lnTo>
                  <a:pt x="476148" y="132778"/>
                </a:lnTo>
                <a:lnTo>
                  <a:pt x="479196" y="135826"/>
                </a:lnTo>
                <a:lnTo>
                  <a:pt x="480733" y="140398"/>
                </a:lnTo>
                <a:lnTo>
                  <a:pt x="483768" y="143446"/>
                </a:lnTo>
                <a:lnTo>
                  <a:pt x="494157" y="137718"/>
                </a:lnTo>
                <a:lnTo>
                  <a:pt x="519874" y="104381"/>
                </a:lnTo>
                <a:lnTo>
                  <a:pt x="521970" y="83908"/>
                </a:lnTo>
                <a:lnTo>
                  <a:pt x="537210" y="83908"/>
                </a:lnTo>
                <a:lnTo>
                  <a:pt x="537210" y="134302"/>
                </a:lnTo>
                <a:lnTo>
                  <a:pt x="541782" y="138874"/>
                </a:lnTo>
                <a:lnTo>
                  <a:pt x="575398" y="138874"/>
                </a:lnTo>
                <a:lnTo>
                  <a:pt x="581494" y="135826"/>
                </a:lnTo>
                <a:lnTo>
                  <a:pt x="581494" y="129730"/>
                </a:lnTo>
                <a:lnTo>
                  <a:pt x="581494" y="126682"/>
                </a:lnTo>
                <a:lnTo>
                  <a:pt x="584542" y="114490"/>
                </a:lnTo>
                <a:lnTo>
                  <a:pt x="584542" y="108394"/>
                </a:lnTo>
                <a:close/>
              </a:path>
              <a:path w="632460" h="145415">
                <a:moveTo>
                  <a:pt x="631888" y="105346"/>
                </a:moveTo>
                <a:lnTo>
                  <a:pt x="618083" y="105346"/>
                </a:lnTo>
                <a:lnTo>
                  <a:pt x="608939" y="144970"/>
                </a:lnTo>
                <a:lnTo>
                  <a:pt x="619594" y="144970"/>
                </a:lnTo>
                <a:lnTo>
                  <a:pt x="631888" y="10534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011316" y="6595973"/>
            <a:ext cx="578485" cy="142240"/>
          </a:xfrm>
          <a:custGeom>
            <a:avLst/>
            <a:gdLst/>
            <a:ahLst/>
            <a:cxnLst/>
            <a:rect l="l" t="t" r="r" b="b"/>
            <a:pathLst>
              <a:path w="578484" h="142240">
                <a:moveTo>
                  <a:pt x="45821" y="38188"/>
                </a:moveTo>
                <a:lnTo>
                  <a:pt x="38938" y="30213"/>
                </a:lnTo>
                <a:lnTo>
                  <a:pt x="31902" y="22377"/>
                </a:lnTo>
                <a:lnTo>
                  <a:pt x="24561" y="14833"/>
                </a:lnTo>
                <a:lnTo>
                  <a:pt x="16764" y="7708"/>
                </a:lnTo>
                <a:lnTo>
                  <a:pt x="9144" y="15328"/>
                </a:lnTo>
                <a:lnTo>
                  <a:pt x="16865" y="22453"/>
                </a:lnTo>
                <a:lnTo>
                  <a:pt x="24053" y="29997"/>
                </a:lnTo>
                <a:lnTo>
                  <a:pt x="30657" y="37833"/>
                </a:lnTo>
                <a:lnTo>
                  <a:pt x="36677" y="45808"/>
                </a:lnTo>
                <a:lnTo>
                  <a:pt x="45821" y="38188"/>
                </a:lnTo>
                <a:close/>
              </a:path>
              <a:path w="578484" h="142240">
                <a:moveTo>
                  <a:pt x="123634" y="15328"/>
                </a:moveTo>
                <a:lnTo>
                  <a:pt x="114503" y="7708"/>
                </a:lnTo>
                <a:lnTo>
                  <a:pt x="106743" y="16548"/>
                </a:lnTo>
                <a:lnTo>
                  <a:pt x="99428" y="24663"/>
                </a:lnTo>
                <a:lnTo>
                  <a:pt x="92367" y="31927"/>
                </a:lnTo>
                <a:lnTo>
                  <a:pt x="85445" y="38188"/>
                </a:lnTo>
                <a:lnTo>
                  <a:pt x="93154" y="47332"/>
                </a:lnTo>
                <a:lnTo>
                  <a:pt x="108966" y="31902"/>
                </a:lnTo>
                <a:lnTo>
                  <a:pt x="116509" y="23977"/>
                </a:lnTo>
                <a:lnTo>
                  <a:pt x="123634" y="15328"/>
                </a:lnTo>
                <a:close/>
              </a:path>
              <a:path w="578484" h="142240">
                <a:moveTo>
                  <a:pt x="126682" y="53428"/>
                </a:moveTo>
                <a:lnTo>
                  <a:pt x="71729" y="53428"/>
                </a:lnTo>
                <a:lnTo>
                  <a:pt x="71729" y="0"/>
                </a:lnTo>
                <a:lnTo>
                  <a:pt x="59537" y="0"/>
                </a:lnTo>
                <a:lnTo>
                  <a:pt x="59537" y="53428"/>
                </a:lnTo>
                <a:lnTo>
                  <a:pt x="4572" y="53428"/>
                </a:lnTo>
                <a:lnTo>
                  <a:pt x="4572" y="64096"/>
                </a:lnTo>
                <a:lnTo>
                  <a:pt x="114503" y="64096"/>
                </a:lnTo>
                <a:lnTo>
                  <a:pt x="114503" y="88480"/>
                </a:lnTo>
                <a:lnTo>
                  <a:pt x="9144" y="88480"/>
                </a:lnTo>
                <a:lnTo>
                  <a:pt x="9144" y="99250"/>
                </a:lnTo>
                <a:lnTo>
                  <a:pt x="114503" y="99250"/>
                </a:lnTo>
                <a:lnTo>
                  <a:pt x="114503" y="123634"/>
                </a:lnTo>
                <a:lnTo>
                  <a:pt x="0" y="123634"/>
                </a:lnTo>
                <a:lnTo>
                  <a:pt x="0" y="132778"/>
                </a:lnTo>
                <a:lnTo>
                  <a:pt x="114503" y="132778"/>
                </a:lnTo>
                <a:lnTo>
                  <a:pt x="114503" y="141922"/>
                </a:lnTo>
                <a:lnTo>
                  <a:pt x="126682" y="141922"/>
                </a:lnTo>
                <a:lnTo>
                  <a:pt x="126682" y="53428"/>
                </a:lnTo>
                <a:close/>
              </a:path>
              <a:path w="578484" h="142240">
                <a:moveTo>
                  <a:pt x="285369" y="126682"/>
                </a:moveTo>
                <a:lnTo>
                  <a:pt x="262458" y="112128"/>
                </a:lnTo>
                <a:lnTo>
                  <a:pt x="243827" y="91389"/>
                </a:lnTo>
                <a:lnTo>
                  <a:pt x="229171" y="64668"/>
                </a:lnTo>
                <a:lnTo>
                  <a:pt x="218224" y="32092"/>
                </a:lnTo>
                <a:lnTo>
                  <a:pt x="219125" y="24980"/>
                </a:lnTo>
                <a:lnTo>
                  <a:pt x="220357" y="9601"/>
                </a:lnTo>
                <a:lnTo>
                  <a:pt x="221272" y="1612"/>
                </a:lnTo>
                <a:lnTo>
                  <a:pt x="209080" y="1612"/>
                </a:lnTo>
                <a:lnTo>
                  <a:pt x="203098" y="43929"/>
                </a:lnTo>
                <a:lnTo>
                  <a:pt x="189826" y="79387"/>
                </a:lnTo>
                <a:lnTo>
                  <a:pt x="169379" y="108000"/>
                </a:lnTo>
                <a:lnTo>
                  <a:pt x="141922" y="129730"/>
                </a:lnTo>
                <a:lnTo>
                  <a:pt x="144970" y="132778"/>
                </a:lnTo>
                <a:lnTo>
                  <a:pt x="148018" y="137350"/>
                </a:lnTo>
                <a:lnTo>
                  <a:pt x="151066" y="140398"/>
                </a:lnTo>
                <a:lnTo>
                  <a:pt x="172237" y="124675"/>
                </a:lnTo>
                <a:lnTo>
                  <a:pt x="189826" y="104927"/>
                </a:lnTo>
                <a:lnTo>
                  <a:pt x="203669" y="81165"/>
                </a:lnTo>
                <a:lnTo>
                  <a:pt x="213652" y="53428"/>
                </a:lnTo>
                <a:lnTo>
                  <a:pt x="224294" y="81826"/>
                </a:lnTo>
                <a:lnTo>
                  <a:pt x="237921" y="105346"/>
                </a:lnTo>
                <a:lnTo>
                  <a:pt x="254673" y="124256"/>
                </a:lnTo>
                <a:lnTo>
                  <a:pt x="274701" y="138874"/>
                </a:lnTo>
                <a:lnTo>
                  <a:pt x="277749" y="134302"/>
                </a:lnTo>
                <a:lnTo>
                  <a:pt x="285369" y="126682"/>
                </a:lnTo>
                <a:close/>
              </a:path>
              <a:path w="578484" h="142240">
                <a:moveTo>
                  <a:pt x="332714" y="6184"/>
                </a:moveTo>
                <a:lnTo>
                  <a:pt x="320522" y="1612"/>
                </a:lnTo>
                <a:lnTo>
                  <a:pt x="315087" y="18757"/>
                </a:lnTo>
                <a:lnTo>
                  <a:pt x="307936" y="35902"/>
                </a:lnTo>
                <a:lnTo>
                  <a:pt x="299046" y="53047"/>
                </a:lnTo>
                <a:lnTo>
                  <a:pt x="288417" y="70192"/>
                </a:lnTo>
                <a:lnTo>
                  <a:pt x="291477" y="74764"/>
                </a:lnTo>
                <a:lnTo>
                  <a:pt x="293090" y="79336"/>
                </a:lnTo>
                <a:lnTo>
                  <a:pt x="293090" y="83908"/>
                </a:lnTo>
                <a:lnTo>
                  <a:pt x="297395" y="78181"/>
                </a:lnTo>
                <a:lnTo>
                  <a:pt x="301282" y="72288"/>
                </a:lnTo>
                <a:lnTo>
                  <a:pt x="304876" y="66128"/>
                </a:lnTo>
                <a:lnTo>
                  <a:pt x="308330" y="59524"/>
                </a:lnTo>
                <a:lnTo>
                  <a:pt x="308330" y="140398"/>
                </a:lnTo>
                <a:lnTo>
                  <a:pt x="318998" y="140398"/>
                </a:lnTo>
                <a:lnTo>
                  <a:pt x="318998" y="59524"/>
                </a:lnTo>
                <a:lnTo>
                  <a:pt x="318998" y="36664"/>
                </a:lnTo>
                <a:lnTo>
                  <a:pt x="322427" y="29552"/>
                </a:lnTo>
                <a:lnTo>
                  <a:pt x="325856" y="21996"/>
                </a:lnTo>
                <a:lnTo>
                  <a:pt x="329285" y="14173"/>
                </a:lnTo>
                <a:lnTo>
                  <a:pt x="332714" y="6184"/>
                </a:lnTo>
                <a:close/>
              </a:path>
              <a:path w="578484" h="142240">
                <a:moveTo>
                  <a:pt x="352526" y="33616"/>
                </a:moveTo>
                <a:lnTo>
                  <a:pt x="340334" y="33616"/>
                </a:lnTo>
                <a:lnTo>
                  <a:pt x="340334" y="138874"/>
                </a:lnTo>
                <a:lnTo>
                  <a:pt x="352526" y="138874"/>
                </a:lnTo>
                <a:lnTo>
                  <a:pt x="352526" y="33616"/>
                </a:lnTo>
                <a:close/>
              </a:path>
              <a:path w="578484" h="142240">
                <a:moveTo>
                  <a:pt x="367855" y="22948"/>
                </a:moveTo>
                <a:lnTo>
                  <a:pt x="364972" y="18948"/>
                </a:lnTo>
                <a:lnTo>
                  <a:pt x="360946" y="13804"/>
                </a:lnTo>
                <a:lnTo>
                  <a:pt x="355777" y="7493"/>
                </a:lnTo>
                <a:lnTo>
                  <a:pt x="349478" y="0"/>
                </a:lnTo>
                <a:lnTo>
                  <a:pt x="340334" y="7708"/>
                </a:lnTo>
                <a:lnTo>
                  <a:pt x="345732" y="14262"/>
                </a:lnTo>
                <a:lnTo>
                  <a:pt x="350431" y="20091"/>
                </a:lnTo>
                <a:lnTo>
                  <a:pt x="354253" y="25069"/>
                </a:lnTo>
                <a:lnTo>
                  <a:pt x="357098" y="29044"/>
                </a:lnTo>
                <a:lnTo>
                  <a:pt x="367855" y="22948"/>
                </a:lnTo>
                <a:close/>
              </a:path>
              <a:path w="578484" h="142240">
                <a:moveTo>
                  <a:pt x="424243" y="12280"/>
                </a:moveTo>
                <a:lnTo>
                  <a:pt x="375475" y="12280"/>
                </a:lnTo>
                <a:lnTo>
                  <a:pt x="375475" y="24472"/>
                </a:lnTo>
                <a:lnTo>
                  <a:pt x="412051" y="24472"/>
                </a:lnTo>
                <a:lnTo>
                  <a:pt x="412051" y="123634"/>
                </a:lnTo>
                <a:lnTo>
                  <a:pt x="410540" y="125158"/>
                </a:lnTo>
                <a:lnTo>
                  <a:pt x="409003" y="128206"/>
                </a:lnTo>
                <a:lnTo>
                  <a:pt x="380047" y="128206"/>
                </a:lnTo>
                <a:lnTo>
                  <a:pt x="381584" y="132778"/>
                </a:lnTo>
                <a:lnTo>
                  <a:pt x="381584" y="138874"/>
                </a:lnTo>
                <a:lnTo>
                  <a:pt x="390728" y="140398"/>
                </a:lnTo>
                <a:lnTo>
                  <a:pt x="404431" y="140398"/>
                </a:lnTo>
                <a:lnTo>
                  <a:pt x="412051" y="138874"/>
                </a:lnTo>
                <a:lnTo>
                  <a:pt x="416623" y="137350"/>
                </a:lnTo>
                <a:lnTo>
                  <a:pt x="422719" y="131254"/>
                </a:lnTo>
                <a:lnTo>
                  <a:pt x="424243" y="125158"/>
                </a:lnTo>
                <a:lnTo>
                  <a:pt x="424243" y="12280"/>
                </a:lnTo>
                <a:close/>
              </a:path>
              <a:path w="578484" h="142240">
                <a:moveTo>
                  <a:pt x="578459" y="48856"/>
                </a:moveTo>
                <a:lnTo>
                  <a:pt x="494449" y="48856"/>
                </a:lnTo>
                <a:lnTo>
                  <a:pt x="497598" y="44284"/>
                </a:lnTo>
                <a:lnTo>
                  <a:pt x="499122" y="41236"/>
                </a:lnTo>
                <a:lnTo>
                  <a:pt x="500646" y="36664"/>
                </a:lnTo>
                <a:lnTo>
                  <a:pt x="567778" y="36664"/>
                </a:lnTo>
                <a:lnTo>
                  <a:pt x="567778" y="27520"/>
                </a:lnTo>
                <a:lnTo>
                  <a:pt x="505193" y="27520"/>
                </a:lnTo>
                <a:lnTo>
                  <a:pt x="506730" y="24472"/>
                </a:lnTo>
                <a:lnTo>
                  <a:pt x="509270" y="16852"/>
                </a:lnTo>
                <a:lnTo>
                  <a:pt x="509778" y="15328"/>
                </a:lnTo>
                <a:lnTo>
                  <a:pt x="523748" y="15100"/>
                </a:lnTo>
                <a:lnTo>
                  <a:pt x="552894" y="14046"/>
                </a:lnTo>
                <a:lnTo>
                  <a:pt x="567778" y="13804"/>
                </a:lnTo>
                <a:lnTo>
                  <a:pt x="566254" y="3136"/>
                </a:lnTo>
                <a:lnTo>
                  <a:pt x="539013" y="5143"/>
                </a:lnTo>
                <a:lnTo>
                  <a:pt x="509930" y="6565"/>
                </a:lnTo>
                <a:lnTo>
                  <a:pt x="478866" y="7429"/>
                </a:lnTo>
                <a:lnTo>
                  <a:pt x="445681" y="7708"/>
                </a:lnTo>
                <a:lnTo>
                  <a:pt x="447205" y="12280"/>
                </a:lnTo>
                <a:lnTo>
                  <a:pt x="447205" y="18376"/>
                </a:lnTo>
                <a:lnTo>
                  <a:pt x="459778" y="17500"/>
                </a:lnTo>
                <a:lnTo>
                  <a:pt x="472363" y="17043"/>
                </a:lnTo>
                <a:lnTo>
                  <a:pt x="484962" y="16878"/>
                </a:lnTo>
                <a:lnTo>
                  <a:pt x="497586" y="16865"/>
                </a:lnTo>
                <a:lnTo>
                  <a:pt x="496074" y="19900"/>
                </a:lnTo>
                <a:lnTo>
                  <a:pt x="494449" y="24472"/>
                </a:lnTo>
                <a:lnTo>
                  <a:pt x="492925" y="27520"/>
                </a:lnTo>
                <a:lnTo>
                  <a:pt x="448729" y="27520"/>
                </a:lnTo>
                <a:lnTo>
                  <a:pt x="448729" y="36664"/>
                </a:lnTo>
                <a:lnTo>
                  <a:pt x="488353" y="36664"/>
                </a:lnTo>
                <a:lnTo>
                  <a:pt x="485305" y="45808"/>
                </a:lnTo>
                <a:lnTo>
                  <a:pt x="482257" y="48856"/>
                </a:lnTo>
                <a:lnTo>
                  <a:pt x="438061" y="48856"/>
                </a:lnTo>
                <a:lnTo>
                  <a:pt x="438061" y="58000"/>
                </a:lnTo>
                <a:lnTo>
                  <a:pt x="476161" y="58000"/>
                </a:lnTo>
                <a:lnTo>
                  <a:pt x="467601" y="68910"/>
                </a:lnTo>
                <a:lnTo>
                  <a:pt x="458063" y="78968"/>
                </a:lnTo>
                <a:lnTo>
                  <a:pt x="447649" y="88480"/>
                </a:lnTo>
                <a:lnTo>
                  <a:pt x="436537" y="97726"/>
                </a:lnTo>
                <a:lnTo>
                  <a:pt x="438061" y="102298"/>
                </a:lnTo>
                <a:lnTo>
                  <a:pt x="441109" y="105346"/>
                </a:lnTo>
                <a:lnTo>
                  <a:pt x="442633" y="108394"/>
                </a:lnTo>
                <a:lnTo>
                  <a:pt x="449465" y="102641"/>
                </a:lnTo>
                <a:lnTo>
                  <a:pt x="456145" y="96723"/>
                </a:lnTo>
                <a:lnTo>
                  <a:pt x="462559" y="90525"/>
                </a:lnTo>
                <a:lnTo>
                  <a:pt x="468541" y="83908"/>
                </a:lnTo>
                <a:lnTo>
                  <a:pt x="468541" y="140398"/>
                </a:lnTo>
                <a:lnTo>
                  <a:pt x="479209" y="140398"/>
                </a:lnTo>
                <a:lnTo>
                  <a:pt x="479209" y="135826"/>
                </a:lnTo>
                <a:lnTo>
                  <a:pt x="550926" y="135826"/>
                </a:lnTo>
                <a:lnTo>
                  <a:pt x="550926" y="140398"/>
                </a:lnTo>
                <a:lnTo>
                  <a:pt x="561594" y="140398"/>
                </a:lnTo>
                <a:lnTo>
                  <a:pt x="561594" y="135826"/>
                </a:lnTo>
                <a:lnTo>
                  <a:pt x="561594" y="126682"/>
                </a:lnTo>
                <a:lnTo>
                  <a:pt x="561594" y="68668"/>
                </a:lnTo>
                <a:lnTo>
                  <a:pt x="550926" y="68668"/>
                </a:lnTo>
                <a:lnTo>
                  <a:pt x="550926" y="126682"/>
                </a:lnTo>
                <a:lnTo>
                  <a:pt x="479209" y="126682"/>
                </a:lnTo>
                <a:lnTo>
                  <a:pt x="479209" y="116014"/>
                </a:lnTo>
                <a:lnTo>
                  <a:pt x="550926" y="116014"/>
                </a:lnTo>
                <a:lnTo>
                  <a:pt x="550926" y="106870"/>
                </a:lnTo>
                <a:lnTo>
                  <a:pt x="479209" y="106870"/>
                </a:lnTo>
                <a:lnTo>
                  <a:pt x="479209" y="97726"/>
                </a:lnTo>
                <a:lnTo>
                  <a:pt x="550926" y="97726"/>
                </a:lnTo>
                <a:lnTo>
                  <a:pt x="550926" y="88480"/>
                </a:lnTo>
                <a:lnTo>
                  <a:pt x="479209" y="88480"/>
                </a:lnTo>
                <a:lnTo>
                  <a:pt x="479209" y="83908"/>
                </a:lnTo>
                <a:lnTo>
                  <a:pt x="479209" y="77812"/>
                </a:lnTo>
                <a:lnTo>
                  <a:pt x="550926" y="77812"/>
                </a:lnTo>
                <a:lnTo>
                  <a:pt x="550926" y="68668"/>
                </a:lnTo>
                <a:lnTo>
                  <a:pt x="482257" y="68668"/>
                </a:lnTo>
                <a:lnTo>
                  <a:pt x="483781" y="65620"/>
                </a:lnTo>
                <a:lnTo>
                  <a:pt x="486829" y="61048"/>
                </a:lnTo>
                <a:lnTo>
                  <a:pt x="489877" y="58000"/>
                </a:lnTo>
                <a:lnTo>
                  <a:pt x="578459" y="58000"/>
                </a:lnTo>
                <a:lnTo>
                  <a:pt x="578459" y="48856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9" name="object 99"/>
          <p:cNvGrpSpPr/>
          <p:nvPr/>
        </p:nvGrpSpPr>
        <p:grpSpPr>
          <a:xfrm>
            <a:off x="1319974" y="6815709"/>
            <a:ext cx="926465" cy="143510"/>
            <a:chOff x="1319974" y="6815709"/>
            <a:chExt cx="926465" cy="143510"/>
          </a:xfrm>
        </p:grpSpPr>
        <p:sp>
          <p:nvSpPr>
            <p:cNvPr id="100" name="object 100"/>
            <p:cNvSpPr/>
            <p:nvPr/>
          </p:nvSpPr>
          <p:spPr>
            <a:xfrm>
              <a:off x="1319974" y="6815709"/>
              <a:ext cx="570865" cy="143510"/>
            </a:xfrm>
            <a:custGeom>
              <a:avLst/>
              <a:gdLst/>
              <a:ahLst/>
              <a:cxnLst/>
              <a:rect l="l" t="t" r="r" b="b"/>
              <a:pathLst>
                <a:path w="570864" h="143509">
                  <a:moveTo>
                    <a:pt x="85432" y="114401"/>
                  </a:moveTo>
                  <a:lnTo>
                    <a:pt x="50292" y="118973"/>
                  </a:lnTo>
                  <a:lnTo>
                    <a:pt x="50292" y="94589"/>
                  </a:lnTo>
                  <a:lnTo>
                    <a:pt x="82397" y="94589"/>
                  </a:lnTo>
                  <a:lnTo>
                    <a:pt x="82397" y="83921"/>
                  </a:lnTo>
                  <a:lnTo>
                    <a:pt x="50292" y="83921"/>
                  </a:lnTo>
                  <a:lnTo>
                    <a:pt x="50292" y="65633"/>
                  </a:lnTo>
                  <a:lnTo>
                    <a:pt x="38100" y="65633"/>
                  </a:lnTo>
                  <a:lnTo>
                    <a:pt x="38100" y="83921"/>
                  </a:lnTo>
                  <a:lnTo>
                    <a:pt x="4572" y="83921"/>
                  </a:lnTo>
                  <a:lnTo>
                    <a:pt x="4572" y="94589"/>
                  </a:lnTo>
                  <a:lnTo>
                    <a:pt x="38100" y="94589"/>
                  </a:lnTo>
                  <a:lnTo>
                    <a:pt x="38100" y="120497"/>
                  </a:lnTo>
                  <a:lnTo>
                    <a:pt x="0" y="125069"/>
                  </a:lnTo>
                  <a:lnTo>
                    <a:pt x="4572" y="137261"/>
                  </a:lnTo>
                  <a:lnTo>
                    <a:pt x="24904" y="134099"/>
                  </a:lnTo>
                  <a:lnTo>
                    <a:pt x="44958" y="131356"/>
                  </a:lnTo>
                  <a:lnTo>
                    <a:pt x="85432" y="126593"/>
                  </a:lnTo>
                  <a:lnTo>
                    <a:pt x="85432" y="118973"/>
                  </a:lnTo>
                  <a:lnTo>
                    <a:pt x="85432" y="114401"/>
                  </a:lnTo>
                  <a:close/>
                </a:path>
                <a:path w="570864" h="143509">
                  <a:moveTo>
                    <a:pt x="86969" y="9144"/>
                  </a:moveTo>
                  <a:lnTo>
                    <a:pt x="4572" y="9144"/>
                  </a:lnTo>
                  <a:lnTo>
                    <a:pt x="4572" y="19812"/>
                  </a:lnTo>
                  <a:lnTo>
                    <a:pt x="30480" y="19812"/>
                  </a:lnTo>
                  <a:lnTo>
                    <a:pt x="27432" y="27432"/>
                  </a:lnTo>
                  <a:lnTo>
                    <a:pt x="22860" y="33528"/>
                  </a:lnTo>
                  <a:lnTo>
                    <a:pt x="19812" y="39624"/>
                  </a:lnTo>
                  <a:lnTo>
                    <a:pt x="15240" y="45720"/>
                  </a:lnTo>
                  <a:lnTo>
                    <a:pt x="10668" y="50292"/>
                  </a:lnTo>
                  <a:lnTo>
                    <a:pt x="6096" y="53340"/>
                  </a:lnTo>
                  <a:lnTo>
                    <a:pt x="10668" y="65633"/>
                  </a:lnTo>
                  <a:lnTo>
                    <a:pt x="24663" y="63614"/>
                  </a:lnTo>
                  <a:lnTo>
                    <a:pt x="39243" y="62014"/>
                  </a:lnTo>
                  <a:lnTo>
                    <a:pt x="54419" y="60706"/>
                  </a:lnTo>
                  <a:lnTo>
                    <a:pt x="70192" y="59537"/>
                  </a:lnTo>
                  <a:lnTo>
                    <a:pt x="73240" y="65633"/>
                  </a:lnTo>
                  <a:lnTo>
                    <a:pt x="74764" y="70205"/>
                  </a:lnTo>
                  <a:lnTo>
                    <a:pt x="77825" y="67157"/>
                  </a:lnTo>
                  <a:lnTo>
                    <a:pt x="82397" y="65633"/>
                  </a:lnTo>
                  <a:lnTo>
                    <a:pt x="85432" y="64109"/>
                  </a:lnTo>
                  <a:lnTo>
                    <a:pt x="83019" y="59537"/>
                  </a:lnTo>
                  <a:lnTo>
                    <a:pt x="80594" y="54940"/>
                  </a:lnTo>
                  <a:lnTo>
                    <a:pt x="79667" y="53340"/>
                  </a:lnTo>
                  <a:lnTo>
                    <a:pt x="75336" y="45923"/>
                  </a:lnTo>
                  <a:lnTo>
                    <a:pt x="69735" y="37160"/>
                  </a:lnTo>
                  <a:lnTo>
                    <a:pt x="64096" y="28956"/>
                  </a:lnTo>
                  <a:lnTo>
                    <a:pt x="54864" y="33528"/>
                  </a:lnTo>
                  <a:lnTo>
                    <a:pt x="57912" y="38100"/>
                  </a:lnTo>
                  <a:lnTo>
                    <a:pt x="60960" y="44196"/>
                  </a:lnTo>
                  <a:lnTo>
                    <a:pt x="64096" y="50292"/>
                  </a:lnTo>
                  <a:lnTo>
                    <a:pt x="53746" y="51206"/>
                  </a:lnTo>
                  <a:lnTo>
                    <a:pt x="33147" y="52438"/>
                  </a:lnTo>
                  <a:lnTo>
                    <a:pt x="22860" y="53340"/>
                  </a:lnTo>
                  <a:lnTo>
                    <a:pt x="28333" y="45326"/>
                  </a:lnTo>
                  <a:lnTo>
                    <a:pt x="33528" y="37160"/>
                  </a:lnTo>
                  <a:lnTo>
                    <a:pt x="44196" y="19812"/>
                  </a:lnTo>
                  <a:lnTo>
                    <a:pt x="86969" y="19812"/>
                  </a:lnTo>
                  <a:lnTo>
                    <a:pt x="86969" y="9144"/>
                  </a:lnTo>
                  <a:close/>
                </a:path>
                <a:path w="570864" h="143509">
                  <a:moveTo>
                    <a:pt x="105244" y="16764"/>
                  </a:moveTo>
                  <a:lnTo>
                    <a:pt x="94576" y="16764"/>
                  </a:lnTo>
                  <a:lnTo>
                    <a:pt x="94576" y="108305"/>
                  </a:lnTo>
                  <a:lnTo>
                    <a:pt x="105244" y="108305"/>
                  </a:lnTo>
                  <a:lnTo>
                    <a:pt x="105244" y="16764"/>
                  </a:lnTo>
                  <a:close/>
                </a:path>
                <a:path w="570864" h="143509">
                  <a:moveTo>
                    <a:pt x="137350" y="1524"/>
                  </a:moveTo>
                  <a:lnTo>
                    <a:pt x="125069" y="1524"/>
                  </a:lnTo>
                  <a:lnTo>
                    <a:pt x="125069" y="125069"/>
                  </a:lnTo>
                  <a:lnTo>
                    <a:pt x="122008" y="128117"/>
                  </a:lnTo>
                  <a:lnTo>
                    <a:pt x="96100" y="128117"/>
                  </a:lnTo>
                  <a:lnTo>
                    <a:pt x="97624" y="132689"/>
                  </a:lnTo>
                  <a:lnTo>
                    <a:pt x="97624" y="137261"/>
                  </a:lnTo>
                  <a:lnTo>
                    <a:pt x="99161" y="140309"/>
                  </a:lnTo>
                  <a:lnTo>
                    <a:pt x="131254" y="140309"/>
                  </a:lnTo>
                  <a:lnTo>
                    <a:pt x="137350" y="134213"/>
                  </a:lnTo>
                  <a:lnTo>
                    <a:pt x="137350" y="1524"/>
                  </a:lnTo>
                  <a:close/>
                </a:path>
                <a:path w="570864" h="143509">
                  <a:moveTo>
                    <a:pt x="193738" y="4572"/>
                  </a:moveTo>
                  <a:lnTo>
                    <a:pt x="183070" y="0"/>
                  </a:lnTo>
                  <a:lnTo>
                    <a:pt x="175869" y="19989"/>
                  </a:lnTo>
                  <a:lnTo>
                    <a:pt x="167830" y="38684"/>
                  </a:lnTo>
                  <a:lnTo>
                    <a:pt x="158635" y="55981"/>
                  </a:lnTo>
                  <a:lnTo>
                    <a:pt x="148018" y="71729"/>
                  </a:lnTo>
                  <a:lnTo>
                    <a:pt x="152590" y="85445"/>
                  </a:lnTo>
                  <a:lnTo>
                    <a:pt x="156921" y="79476"/>
                  </a:lnTo>
                  <a:lnTo>
                    <a:pt x="160972" y="73063"/>
                  </a:lnTo>
                  <a:lnTo>
                    <a:pt x="165011" y="66382"/>
                  </a:lnTo>
                  <a:lnTo>
                    <a:pt x="169354" y="59537"/>
                  </a:lnTo>
                  <a:lnTo>
                    <a:pt x="169354" y="141833"/>
                  </a:lnTo>
                  <a:lnTo>
                    <a:pt x="180022" y="141833"/>
                  </a:lnTo>
                  <a:lnTo>
                    <a:pt x="180022" y="59537"/>
                  </a:lnTo>
                  <a:lnTo>
                    <a:pt x="180022" y="38100"/>
                  </a:lnTo>
                  <a:lnTo>
                    <a:pt x="183451" y="30086"/>
                  </a:lnTo>
                  <a:lnTo>
                    <a:pt x="186880" y="21907"/>
                  </a:lnTo>
                  <a:lnTo>
                    <a:pt x="190309" y="13462"/>
                  </a:lnTo>
                  <a:lnTo>
                    <a:pt x="193738" y="4572"/>
                  </a:lnTo>
                  <a:close/>
                </a:path>
                <a:path w="570864" h="143509">
                  <a:moveTo>
                    <a:pt x="222796" y="70205"/>
                  </a:moveTo>
                  <a:lnTo>
                    <a:pt x="212115" y="67157"/>
                  </a:lnTo>
                  <a:lnTo>
                    <a:pt x="207276" y="78828"/>
                  </a:lnTo>
                  <a:lnTo>
                    <a:pt x="202006" y="90779"/>
                  </a:lnTo>
                  <a:lnTo>
                    <a:pt x="196430" y="102743"/>
                  </a:lnTo>
                  <a:lnTo>
                    <a:pt x="190690" y="114401"/>
                  </a:lnTo>
                  <a:lnTo>
                    <a:pt x="193738" y="115925"/>
                  </a:lnTo>
                  <a:lnTo>
                    <a:pt x="198399" y="117449"/>
                  </a:lnTo>
                  <a:lnTo>
                    <a:pt x="201460" y="118973"/>
                  </a:lnTo>
                  <a:lnTo>
                    <a:pt x="207137" y="106426"/>
                  </a:lnTo>
                  <a:lnTo>
                    <a:pt x="212686" y="94018"/>
                  </a:lnTo>
                  <a:lnTo>
                    <a:pt x="217944" y="81902"/>
                  </a:lnTo>
                  <a:lnTo>
                    <a:pt x="222796" y="70205"/>
                  </a:lnTo>
                  <a:close/>
                </a:path>
                <a:path w="570864" h="143509">
                  <a:moveTo>
                    <a:pt x="247167" y="45720"/>
                  </a:moveTo>
                  <a:lnTo>
                    <a:pt x="234988" y="45720"/>
                  </a:lnTo>
                  <a:lnTo>
                    <a:pt x="234988" y="126593"/>
                  </a:lnTo>
                  <a:lnTo>
                    <a:pt x="231927" y="129641"/>
                  </a:lnTo>
                  <a:lnTo>
                    <a:pt x="221259" y="129641"/>
                  </a:lnTo>
                  <a:lnTo>
                    <a:pt x="215163" y="128117"/>
                  </a:lnTo>
                  <a:lnTo>
                    <a:pt x="207543" y="128117"/>
                  </a:lnTo>
                  <a:lnTo>
                    <a:pt x="210591" y="137261"/>
                  </a:lnTo>
                  <a:lnTo>
                    <a:pt x="210591" y="140309"/>
                  </a:lnTo>
                  <a:lnTo>
                    <a:pt x="228879" y="140309"/>
                  </a:lnTo>
                  <a:lnTo>
                    <a:pt x="236880" y="139166"/>
                  </a:lnTo>
                  <a:lnTo>
                    <a:pt x="242595" y="135737"/>
                  </a:lnTo>
                  <a:lnTo>
                    <a:pt x="246024" y="130022"/>
                  </a:lnTo>
                  <a:lnTo>
                    <a:pt x="246075" y="129641"/>
                  </a:lnTo>
                  <a:lnTo>
                    <a:pt x="247167" y="122021"/>
                  </a:lnTo>
                  <a:lnTo>
                    <a:pt x="247167" y="45720"/>
                  </a:lnTo>
                  <a:close/>
                </a:path>
                <a:path w="570864" h="143509">
                  <a:moveTo>
                    <a:pt x="288417" y="24384"/>
                  </a:moveTo>
                  <a:lnTo>
                    <a:pt x="221259" y="24384"/>
                  </a:lnTo>
                  <a:lnTo>
                    <a:pt x="227355" y="12192"/>
                  </a:lnTo>
                  <a:lnTo>
                    <a:pt x="228879" y="4572"/>
                  </a:lnTo>
                  <a:lnTo>
                    <a:pt x="218224" y="1524"/>
                  </a:lnTo>
                  <a:lnTo>
                    <a:pt x="213093" y="14960"/>
                  </a:lnTo>
                  <a:lnTo>
                    <a:pt x="206959" y="27813"/>
                  </a:lnTo>
                  <a:lnTo>
                    <a:pt x="199948" y="40106"/>
                  </a:lnTo>
                  <a:lnTo>
                    <a:pt x="192214" y="51816"/>
                  </a:lnTo>
                  <a:lnTo>
                    <a:pt x="195262" y="54864"/>
                  </a:lnTo>
                  <a:lnTo>
                    <a:pt x="198399" y="57912"/>
                  </a:lnTo>
                  <a:lnTo>
                    <a:pt x="201460" y="59537"/>
                  </a:lnTo>
                  <a:lnTo>
                    <a:pt x="205117" y="53746"/>
                  </a:lnTo>
                  <a:lnTo>
                    <a:pt x="209067" y="47828"/>
                  </a:lnTo>
                  <a:lnTo>
                    <a:pt x="213017" y="41656"/>
                  </a:lnTo>
                  <a:lnTo>
                    <a:pt x="216687" y="35052"/>
                  </a:lnTo>
                  <a:lnTo>
                    <a:pt x="276225" y="35052"/>
                  </a:lnTo>
                  <a:lnTo>
                    <a:pt x="267081" y="57912"/>
                  </a:lnTo>
                  <a:lnTo>
                    <a:pt x="270129" y="57912"/>
                  </a:lnTo>
                  <a:lnTo>
                    <a:pt x="273177" y="59537"/>
                  </a:lnTo>
                  <a:lnTo>
                    <a:pt x="277749" y="61061"/>
                  </a:lnTo>
                  <a:lnTo>
                    <a:pt x="288417" y="36576"/>
                  </a:lnTo>
                  <a:lnTo>
                    <a:pt x="288417" y="35052"/>
                  </a:lnTo>
                  <a:lnTo>
                    <a:pt x="288417" y="24384"/>
                  </a:lnTo>
                  <a:close/>
                </a:path>
                <a:path w="570864" h="143509">
                  <a:moveTo>
                    <a:pt x="291465" y="112877"/>
                  </a:moveTo>
                  <a:lnTo>
                    <a:pt x="285750" y="100355"/>
                  </a:lnTo>
                  <a:lnTo>
                    <a:pt x="280035" y="88112"/>
                  </a:lnTo>
                  <a:lnTo>
                    <a:pt x="274320" y="76454"/>
                  </a:lnTo>
                  <a:lnTo>
                    <a:pt x="268605" y="65633"/>
                  </a:lnTo>
                  <a:lnTo>
                    <a:pt x="259359" y="70205"/>
                  </a:lnTo>
                  <a:lnTo>
                    <a:pt x="265099" y="82765"/>
                  </a:lnTo>
                  <a:lnTo>
                    <a:pt x="270687" y="95161"/>
                  </a:lnTo>
                  <a:lnTo>
                    <a:pt x="275958" y="107289"/>
                  </a:lnTo>
                  <a:lnTo>
                    <a:pt x="280797" y="118973"/>
                  </a:lnTo>
                  <a:lnTo>
                    <a:pt x="291465" y="112877"/>
                  </a:lnTo>
                  <a:close/>
                </a:path>
                <a:path w="570864" h="143509">
                  <a:moveTo>
                    <a:pt x="357085" y="24384"/>
                  </a:moveTo>
                  <a:lnTo>
                    <a:pt x="344893" y="24384"/>
                  </a:lnTo>
                  <a:lnTo>
                    <a:pt x="344893" y="35052"/>
                  </a:lnTo>
                  <a:lnTo>
                    <a:pt x="344893" y="70205"/>
                  </a:lnTo>
                  <a:lnTo>
                    <a:pt x="344893" y="80873"/>
                  </a:lnTo>
                  <a:lnTo>
                    <a:pt x="344893" y="117449"/>
                  </a:lnTo>
                  <a:lnTo>
                    <a:pt x="312801" y="117449"/>
                  </a:lnTo>
                  <a:lnTo>
                    <a:pt x="312801" y="80873"/>
                  </a:lnTo>
                  <a:lnTo>
                    <a:pt x="344893" y="80873"/>
                  </a:lnTo>
                  <a:lnTo>
                    <a:pt x="344893" y="70205"/>
                  </a:lnTo>
                  <a:lnTo>
                    <a:pt x="312801" y="70205"/>
                  </a:lnTo>
                  <a:lnTo>
                    <a:pt x="312801" y="35052"/>
                  </a:lnTo>
                  <a:lnTo>
                    <a:pt x="344893" y="35052"/>
                  </a:lnTo>
                  <a:lnTo>
                    <a:pt x="344893" y="24384"/>
                  </a:lnTo>
                  <a:lnTo>
                    <a:pt x="328028" y="24384"/>
                  </a:lnTo>
                  <a:lnTo>
                    <a:pt x="331089" y="18288"/>
                  </a:lnTo>
                  <a:lnTo>
                    <a:pt x="334225" y="12192"/>
                  </a:lnTo>
                  <a:lnTo>
                    <a:pt x="337261" y="4572"/>
                  </a:lnTo>
                  <a:lnTo>
                    <a:pt x="324993" y="1524"/>
                  </a:lnTo>
                  <a:lnTo>
                    <a:pt x="321945" y="7620"/>
                  </a:lnTo>
                  <a:lnTo>
                    <a:pt x="318884" y="16764"/>
                  </a:lnTo>
                  <a:lnTo>
                    <a:pt x="315849" y="24384"/>
                  </a:lnTo>
                  <a:lnTo>
                    <a:pt x="300609" y="24384"/>
                  </a:lnTo>
                  <a:lnTo>
                    <a:pt x="300609" y="140309"/>
                  </a:lnTo>
                  <a:lnTo>
                    <a:pt x="312801" y="140309"/>
                  </a:lnTo>
                  <a:lnTo>
                    <a:pt x="312801" y="128117"/>
                  </a:lnTo>
                  <a:lnTo>
                    <a:pt x="344893" y="128117"/>
                  </a:lnTo>
                  <a:lnTo>
                    <a:pt x="344893" y="138785"/>
                  </a:lnTo>
                  <a:lnTo>
                    <a:pt x="357085" y="138785"/>
                  </a:lnTo>
                  <a:lnTo>
                    <a:pt x="357085" y="128117"/>
                  </a:lnTo>
                  <a:lnTo>
                    <a:pt x="357085" y="117449"/>
                  </a:lnTo>
                  <a:lnTo>
                    <a:pt x="357085" y="80873"/>
                  </a:lnTo>
                  <a:lnTo>
                    <a:pt x="357085" y="70205"/>
                  </a:lnTo>
                  <a:lnTo>
                    <a:pt x="357085" y="35052"/>
                  </a:lnTo>
                  <a:lnTo>
                    <a:pt x="357085" y="24384"/>
                  </a:lnTo>
                  <a:close/>
                </a:path>
                <a:path w="570864" h="143509">
                  <a:moveTo>
                    <a:pt x="405955" y="90017"/>
                  </a:moveTo>
                  <a:lnTo>
                    <a:pt x="400812" y="82880"/>
                  </a:lnTo>
                  <a:lnTo>
                    <a:pt x="394665" y="75145"/>
                  </a:lnTo>
                  <a:lnTo>
                    <a:pt x="387642" y="66840"/>
                  </a:lnTo>
                  <a:lnTo>
                    <a:pt x="379945" y="57912"/>
                  </a:lnTo>
                  <a:lnTo>
                    <a:pt x="370801" y="64109"/>
                  </a:lnTo>
                  <a:lnTo>
                    <a:pt x="377393" y="72351"/>
                  </a:lnTo>
                  <a:lnTo>
                    <a:pt x="383565" y="80873"/>
                  </a:lnTo>
                  <a:lnTo>
                    <a:pt x="389445" y="89408"/>
                  </a:lnTo>
                  <a:lnTo>
                    <a:pt x="395185" y="97637"/>
                  </a:lnTo>
                  <a:lnTo>
                    <a:pt x="405955" y="90017"/>
                  </a:lnTo>
                  <a:close/>
                </a:path>
                <a:path w="570864" h="143509">
                  <a:moveTo>
                    <a:pt x="431863" y="24384"/>
                  </a:moveTo>
                  <a:lnTo>
                    <a:pt x="386054" y="24384"/>
                  </a:lnTo>
                  <a:lnTo>
                    <a:pt x="389089" y="18288"/>
                  </a:lnTo>
                  <a:lnTo>
                    <a:pt x="390613" y="10668"/>
                  </a:lnTo>
                  <a:lnTo>
                    <a:pt x="393661" y="4572"/>
                  </a:lnTo>
                  <a:lnTo>
                    <a:pt x="381482" y="1524"/>
                  </a:lnTo>
                  <a:lnTo>
                    <a:pt x="376618" y="16725"/>
                  </a:lnTo>
                  <a:lnTo>
                    <a:pt x="371182" y="30480"/>
                  </a:lnTo>
                  <a:lnTo>
                    <a:pt x="365188" y="43103"/>
                  </a:lnTo>
                  <a:lnTo>
                    <a:pt x="358622" y="54864"/>
                  </a:lnTo>
                  <a:lnTo>
                    <a:pt x="363194" y="56388"/>
                  </a:lnTo>
                  <a:lnTo>
                    <a:pt x="366229" y="57912"/>
                  </a:lnTo>
                  <a:lnTo>
                    <a:pt x="369277" y="59537"/>
                  </a:lnTo>
                  <a:lnTo>
                    <a:pt x="381482" y="35052"/>
                  </a:lnTo>
                  <a:lnTo>
                    <a:pt x="419671" y="35052"/>
                  </a:lnTo>
                  <a:lnTo>
                    <a:pt x="419430" y="61645"/>
                  </a:lnTo>
                  <a:lnTo>
                    <a:pt x="418884" y="84670"/>
                  </a:lnTo>
                  <a:lnTo>
                    <a:pt x="418376" y="101600"/>
                  </a:lnTo>
                  <a:lnTo>
                    <a:pt x="418147" y="114401"/>
                  </a:lnTo>
                  <a:lnTo>
                    <a:pt x="416623" y="123545"/>
                  </a:lnTo>
                  <a:lnTo>
                    <a:pt x="412051" y="128117"/>
                  </a:lnTo>
                  <a:lnTo>
                    <a:pt x="404431" y="128117"/>
                  </a:lnTo>
                  <a:lnTo>
                    <a:pt x="397725" y="128104"/>
                  </a:lnTo>
                  <a:lnTo>
                    <a:pt x="391198" y="127927"/>
                  </a:lnTo>
                  <a:lnTo>
                    <a:pt x="384403" y="127482"/>
                  </a:lnTo>
                  <a:lnTo>
                    <a:pt x="376910" y="126593"/>
                  </a:lnTo>
                  <a:lnTo>
                    <a:pt x="378421" y="129641"/>
                  </a:lnTo>
                  <a:lnTo>
                    <a:pt x="405955" y="140309"/>
                  </a:lnTo>
                  <a:lnTo>
                    <a:pt x="415975" y="138887"/>
                  </a:lnTo>
                  <a:lnTo>
                    <a:pt x="423291" y="134594"/>
                  </a:lnTo>
                  <a:lnTo>
                    <a:pt x="427583" y="128117"/>
                  </a:lnTo>
                  <a:lnTo>
                    <a:pt x="428028" y="127457"/>
                  </a:lnTo>
                  <a:lnTo>
                    <a:pt x="430339" y="117449"/>
                  </a:lnTo>
                  <a:lnTo>
                    <a:pt x="430568" y="104648"/>
                  </a:lnTo>
                  <a:lnTo>
                    <a:pt x="431101" y="84670"/>
                  </a:lnTo>
                  <a:lnTo>
                    <a:pt x="431546" y="61645"/>
                  </a:lnTo>
                  <a:lnTo>
                    <a:pt x="431634" y="54864"/>
                  </a:lnTo>
                  <a:lnTo>
                    <a:pt x="431787" y="35052"/>
                  </a:lnTo>
                  <a:lnTo>
                    <a:pt x="431863" y="24384"/>
                  </a:lnTo>
                  <a:close/>
                </a:path>
                <a:path w="570864" h="143509">
                  <a:moveTo>
                    <a:pt x="570738" y="18288"/>
                  </a:moveTo>
                  <a:lnTo>
                    <a:pt x="497484" y="18288"/>
                  </a:lnTo>
                  <a:lnTo>
                    <a:pt x="503580" y="9144"/>
                  </a:lnTo>
                  <a:lnTo>
                    <a:pt x="506628" y="6096"/>
                  </a:lnTo>
                  <a:lnTo>
                    <a:pt x="495973" y="1524"/>
                  </a:lnTo>
                  <a:lnTo>
                    <a:pt x="483997" y="15798"/>
                  </a:lnTo>
                  <a:lnTo>
                    <a:pt x="471144" y="28765"/>
                  </a:lnTo>
                  <a:lnTo>
                    <a:pt x="457733" y="40322"/>
                  </a:lnTo>
                  <a:lnTo>
                    <a:pt x="444055" y="50292"/>
                  </a:lnTo>
                  <a:lnTo>
                    <a:pt x="445579" y="53340"/>
                  </a:lnTo>
                  <a:lnTo>
                    <a:pt x="448627" y="56388"/>
                  </a:lnTo>
                  <a:lnTo>
                    <a:pt x="451675" y="59537"/>
                  </a:lnTo>
                  <a:lnTo>
                    <a:pt x="461683" y="52336"/>
                  </a:lnTo>
                  <a:lnTo>
                    <a:pt x="471144" y="44589"/>
                  </a:lnTo>
                  <a:lnTo>
                    <a:pt x="480034" y="36296"/>
                  </a:lnTo>
                  <a:lnTo>
                    <a:pt x="488340" y="27432"/>
                  </a:lnTo>
                  <a:lnTo>
                    <a:pt x="555498" y="27432"/>
                  </a:lnTo>
                  <a:lnTo>
                    <a:pt x="545782" y="36296"/>
                  </a:lnTo>
                  <a:lnTo>
                    <a:pt x="535063" y="44589"/>
                  </a:lnTo>
                  <a:lnTo>
                    <a:pt x="523481" y="52336"/>
                  </a:lnTo>
                  <a:lnTo>
                    <a:pt x="511213" y="59537"/>
                  </a:lnTo>
                  <a:lnTo>
                    <a:pt x="506374" y="54889"/>
                  </a:lnTo>
                  <a:lnTo>
                    <a:pt x="495554" y="45085"/>
                  </a:lnTo>
                  <a:lnTo>
                    <a:pt x="489864" y="39624"/>
                  </a:lnTo>
                  <a:lnTo>
                    <a:pt x="480720" y="47244"/>
                  </a:lnTo>
                  <a:lnTo>
                    <a:pt x="485533" y="51841"/>
                  </a:lnTo>
                  <a:lnTo>
                    <a:pt x="495719" y="61048"/>
                  </a:lnTo>
                  <a:lnTo>
                    <a:pt x="500545" y="65633"/>
                  </a:lnTo>
                  <a:lnTo>
                    <a:pt x="486740" y="71970"/>
                  </a:lnTo>
                  <a:lnTo>
                    <a:pt x="472490" y="77444"/>
                  </a:lnTo>
                  <a:lnTo>
                    <a:pt x="457377" y="82359"/>
                  </a:lnTo>
                  <a:lnTo>
                    <a:pt x="441007" y="86969"/>
                  </a:lnTo>
                  <a:lnTo>
                    <a:pt x="444055" y="90017"/>
                  </a:lnTo>
                  <a:lnTo>
                    <a:pt x="445579" y="94589"/>
                  </a:lnTo>
                  <a:lnTo>
                    <a:pt x="448627" y="97637"/>
                  </a:lnTo>
                  <a:lnTo>
                    <a:pt x="463867" y="91541"/>
                  </a:lnTo>
                  <a:lnTo>
                    <a:pt x="471576" y="90017"/>
                  </a:lnTo>
                  <a:lnTo>
                    <a:pt x="471576" y="143357"/>
                  </a:lnTo>
                  <a:lnTo>
                    <a:pt x="483768" y="143357"/>
                  </a:lnTo>
                  <a:lnTo>
                    <a:pt x="483768" y="134213"/>
                  </a:lnTo>
                  <a:lnTo>
                    <a:pt x="558546" y="134213"/>
                  </a:lnTo>
                  <a:lnTo>
                    <a:pt x="558546" y="143357"/>
                  </a:lnTo>
                  <a:lnTo>
                    <a:pt x="570738" y="143357"/>
                  </a:lnTo>
                  <a:lnTo>
                    <a:pt x="570738" y="134213"/>
                  </a:lnTo>
                  <a:lnTo>
                    <a:pt x="570738" y="123545"/>
                  </a:lnTo>
                  <a:lnTo>
                    <a:pt x="570738" y="88493"/>
                  </a:lnTo>
                  <a:lnTo>
                    <a:pt x="570738" y="77825"/>
                  </a:lnTo>
                  <a:lnTo>
                    <a:pt x="558546" y="77825"/>
                  </a:lnTo>
                  <a:lnTo>
                    <a:pt x="558546" y="88493"/>
                  </a:lnTo>
                  <a:lnTo>
                    <a:pt x="558546" y="123545"/>
                  </a:lnTo>
                  <a:lnTo>
                    <a:pt x="483768" y="123545"/>
                  </a:lnTo>
                  <a:lnTo>
                    <a:pt x="483768" y="90017"/>
                  </a:lnTo>
                  <a:lnTo>
                    <a:pt x="483768" y="88493"/>
                  </a:lnTo>
                  <a:lnTo>
                    <a:pt x="558546" y="88493"/>
                  </a:lnTo>
                  <a:lnTo>
                    <a:pt x="558546" y="77825"/>
                  </a:lnTo>
                  <a:lnTo>
                    <a:pt x="500545" y="77825"/>
                  </a:lnTo>
                  <a:lnTo>
                    <a:pt x="521144" y="67818"/>
                  </a:lnTo>
                  <a:lnTo>
                    <a:pt x="534162" y="59537"/>
                  </a:lnTo>
                  <a:lnTo>
                    <a:pt x="539635" y="56057"/>
                  </a:lnTo>
                  <a:lnTo>
                    <a:pt x="556120" y="42595"/>
                  </a:lnTo>
                  <a:lnTo>
                    <a:pt x="570738" y="27432"/>
                  </a:lnTo>
                  <a:lnTo>
                    <a:pt x="570738" y="18288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910524" y="6815709"/>
              <a:ext cx="290029" cy="14183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2224938" y="6920967"/>
              <a:ext cx="21590" cy="38100"/>
            </a:xfrm>
            <a:custGeom>
              <a:avLst/>
              <a:gdLst/>
              <a:ahLst/>
              <a:cxnLst/>
              <a:rect l="l" t="t" r="r" b="b"/>
              <a:pathLst>
                <a:path w="21589" h="38100">
                  <a:moveTo>
                    <a:pt x="21336" y="0"/>
                  </a:moveTo>
                  <a:lnTo>
                    <a:pt x="7619" y="0"/>
                  </a:lnTo>
                  <a:lnTo>
                    <a:pt x="0" y="38100"/>
                  </a:lnTo>
                  <a:lnTo>
                    <a:pt x="9143" y="38100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3" name="object 103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350109" y="6815709"/>
            <a:ext cx="1813077" cy="144881"/>
          </a:xfrm>
          <a:prstGeom prst="rect">
            <a:avLst/>
          </a:prstGeom>
        </p:spPr>
      </p:pic>
      <p:grpSp>
        <p:nvGrpSpPr>
          <p:cNvPr id="104" name="object 104"/>
          <p:cNvGrpSpPr/>
          <p:nvPr/>
        </p:nvGrpSpPr>
        <p:grpSpPr>
          <a:xfrm>
            <a:off x="1319974" y="7258151"/>
            <a:ext cx="337820" cy="143510"/>
            <a:chOff x="1319974" y="7258151"/>
            <a:chExt cx="337820" cy="143510"/>
          </a:xfrm>
        </p:grpSpPr>
        <p:pic>
          <p:nvPicPr>
            <p:cNvPr id="105" name="object 10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19974" y="7258151"/>
              <a:ext cx="282321" cy="141820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635823" y="7363396"/>
              <a:ext cx="21590" cy="38100"/>
            </a:xfrm>
            <a:custGeom>
              <a:avLst/>
              <a:gdLst/>
              <a:ahLst/>
              <a:cxnLst/>
              <a:rect l="l" t="t" r="r" b="b"/>
              <a:pathLst>
                <a:path w="21589" h="38100">
                  <a:moveTo>
                    <a:pt x="21424" y="0"/>
                  </a:moveTo>
                  <a:lnTo>
                    <a:pt x="7619" y="0"/>
                  </a:lnTo>
                  <a:lnTo>
                    <a:pt x="0" y="38100"/>
                  </a:lnTo>
                  <a:lnTo>
                    <a:pt x="9143" y="38100"/>
                  </a:lnTo>
                  <a:lnTo>
                    <a:pt x="21424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/>
          <p:cNvSpPr/>
          <p:nvPr/>
        </p:nvSpPr>
        <p:spPr>
          <a:xfrm>
            <a:off x="1762506" y="7258151"/>
            <a:ext cx="926465" cy="143510"/>
          </a:xfrm>
          <a:custGeom>
            <a:avLst/>
            <a:gdLst/>
            <a:ahLst/>
            <a:cxnLst/>
            <a:rect l="l" t="t" r="r" b="b"/>
            <a:pathLst>
              <a:path w="926464" h="143509">
                <a:moveTo>
                  <a:pt x="134302" y="27432"/>
                </a:moveTo>
                <a:lnTo>
                  <a:pt x="114363" y="10934"/>
                </a:lnTo>
                <a:lnTo>
                  <a:pt x="108394" y="6096"/>
                </a:lnTo>
                <a:lnTo>
                  <a:pt x="100774" y="13716"/>
                </a:lnTo>
                <a:lnTo>
                  <a:pt x="107365" y="19431"/>
                </a:lnTo>
                <a:lnTo>
                  <a:pt x="113538" y="25146"/>
                </a:lnTo>
                <a:lnTo>
                  <a:pt x="119418" y="30861"/>
                </a:lnTo>
                <a:lnTo>
                  <a:pt x="125158" y="36576"/>
                </a:lnTo>
                <a:lnTo>
                  <a:pt x="134302" y="27432"/>
                </a:lnTo>
                <a:close/>
              </a:path>
              <a:path w="926464" h="143509">
                <a:moveTo>
                  <a:pt x="143446" y="44196"/>
                </a:moveTo>
                <a:lnTo>
                  <a:pt x="90004" y="44196"/>
                </a:lnTo>
                <a:lnTo>
                  <a:pt x="89877" y="27432"/>
                </a:lnTo>
                <a:lnTo>
                  <a:pt x="89801" y="23431"/>
                </a:lnTo>
                <a:lnTo>
                  <a:pt x="89357" y="12700"/>
                </a:lnTo>
                <a:lnTo>
                  <a:pt x="88480" y="1524"/>
                </a:lnTo>
                <a:lnTo>
                  <a:pt x="76288" y="1524"/>
                </a:lnTo>
                <a:lnTo>
                  <a:pt x="77203" y="13716"/>
                </a:lnTo>
                <a:lnTo>
                  <a:pt x="77851" y="25146"/>
                </a:lnTo>
                <a:lnTo>
                  <a:pt x="78435" y="34747"/>
                </a:lnTo>
                <a:lnTo>
                  <a:pt x="79336" y="44196"/>
                </a:lnTo>
                <a:lnTo>
                  <a:pt x="42760" y="44196"/>
                </a:lnTo>
                <a:lnTo>
                  <a:pt x="42760" y="21336"/>
                </a:lnTo>
                <a:lnTo>
                  <a:pt x="42760" y="19812"/>
                </a:lnTo>
                <a:lnTo>
                  <a:pt x="51904" y="18288"/>
                </a:lnTo>
                <a:lnTo>
                  <a:pt x="59524" y="18288"/>
                </a:lnTo>
                <a:lnTo>
                  <a:pt x="67144" y="16764"/>
                </a:lnTo>
                <a:lnTo>
                  <a:pt x="64096" y="4572"/>
                </a:lnTo>
                <a:lnTo>
                  <a:pt x="50711" y="6858"/>
                </a:lnTo>
                <a:lnTo>
                  <a:pt x="35890" y="9144"/>
                </a:lnTo>
                <a:lnTo>
                  <a:pt x="3048" y="13716"/>
                </a:lnTo>
                <a:lnTo>
                  <a:pt x="4572" y="16764"/>
                </a:lnTo>
                <a:lnTo>
                  <a:pt x="6096" y="21336"/>
                </a:lnTo>
                <a:lnTo>
                  <a:pt x="6096" y="24384"/>
                </a:lnTo>
                <a:lnTo>
                  <a:pt x="15240" y="24384"/>
                </a:lnTo>
                <a:lnTo>
                  <a:pt x="30581" y="21336"/>
                </a:lnTo>
                <a:lnTo>
                  <a:pt x="30581" y="44196"/>
                </a:lnTo>
                <a:lnTo>
                  <a:pt x="0" y="44196"/>
                </a:lnTo>
                <a:lnTo>
                  <a:pt x="0" y="54864"/>
                </a:lnTo>
                <a:lnTo>
                  <a:pt x="30581" y="54864"/>
                </a:lnTo>
                <a:lnTo>
                  <a:pt x="30581" y="80860"/>
                </a:lnTo>
                <a:lnTo>
                  <a:pt x="14681" y="83146"/>
                </a:lnTo>
                <a:lnTo>
                  <a:pt x="0" y="85432"/>
                </a:lnTo>
                <a:lnTo>
                  <a:pt x="3048" y="97624"/>
                </a:lnTo>
                <a:lnTo>
                  <a:pt x="9906" y="96469"/>
                </a:lnTo>
                <a:lnTo>
                  <a:pt x="16776" y="95148"/>
                </a:lnTo>
                <a:lnTo>
                  <a:pt x="23660" y="93560"/>
                </a:lnTo>
                <a:lnTo>
                  <a:pt x="30581" y="91528"/>
                </a:lnTo>
                <a:lnTo>
                  <a:pt x="30581" y="126580"/>
                </a:lnTo>
                <a:lnTo>
                  <a:pt x="29044" y="129628"/>
                </a:lnTo>
                <a:lnTo>
                  <a:pt x="18288" y="129628"/>
                </a:lnTo>
                <a:lnTo>
                  <a:pt x="12192" y="128104"/>
                </a:lnTo>
                <a:lnTo>
                  <a:pt x="4572" y="128104"/>
                </a:lnTo>
                <a:lnTo>
                  <a:pt x="6096" y="131152"/>
                </a:lnTo>
                <a:lnTo>
                  <a:pt x="7620" y="135724"/>
                </a:lnTo>
                <a:lnTo>
                  <a:pt x="7620" y="140309"/>
                </a:lnTo>
                <a:lnTo>
                  <a:pt x="36664" y="140309"/>
                </a:lnTo>
                <a:lnTo>
                  <a:pt x="42760" y="134200"/>
                </a:lnTo>
                <a:lnTo>
                  <a:pt x="42760" y="129628"/>
                </a:lnTo>
                <a:lnTo>
                  <a:pt x="42760" y="91528"/>
                </a:lnTo>
                <a:lnTo>
                  <a:pt x="42760" y="90004"/>
                </a:lnTo>
                <a:lnTo>
                  <a:pt x="49847" y="88633"/>
                </a:lnTo>
                <a:lnTo>
                  <a:pt x="64617" y="85293"/>
                </a:lnTo>
                <a:lnTo>
                  <a:pt x="71716" y="83908"/>
                </a:lnTo>
                <a:lnTo>
                  <a:pt x="71716" y="77812"/>
                </a:lnTo>
                <a:lnTo>
                  <a:pt x="71716" y="73152"/>
                </a:lnTo>
                <a:lnTo>
                  <a:pt x="56667" y="75450"/>
                </a:lnTo>
                <a:lnTo>
                  <a:pt x="42760" y="77812"/>
                </a:lnTo>
                <a:lnTo>
                  <a:pt x="42760" y="54864"/>
                </a:lnTo>
                <a:lnTo>
                  <a:pt x="79336" y="54864"/>
                </a:lnTo>
                <a:lnTo>
                  <a:pt x="80733" y="67386"/>
                </a:lnTo>
                <a:lnTo>
                  <a:pt x="82575" y="79489"/>
                </a:lnTo>
                <a:lnTo>
                  <a:pt x="84696" y="90741"/>
                </a:lnTo>
                <a:lnTo>
                  <a:pt x="86969" y="100672"/>
                </a:lnTo>
                <a:lnTo>
                  <a:pt x="78663" y="106400"/>
                </a:lnTo>
                <a:lnTo>
                  <a:pt x="69811" y="112115"/>
                </a:lnTo>
                <a:lnTo>
                  <a:pt x="60375" y="117830"/>
                </a:lnTo>
                <a:lnTo>
                  <a:pt x="50380" y="123545"/>
                </a:lnTo>
                <a:lnTo>
                  <a:pt x="53441" y="125056"/>
                </a:lnTo>
                <a:lnTo>
                  <a:pt x="54952" y="128104"/>
                </a:lnTo>
                <a:lnTo>
                  <a:pt x="58013" y="132676"/>
                </a:lnTo>
                <a:lnTo>
                  <a:pt x="66878" y="127850"/>
                </a:lnTo>
                <a:lnTo>
                  <a:pt x="75349" y="122580"/>
                </a:lnTo>
                <a:lnTo>
                  <a:pt x="83540" y="117043"/>
                </a:lnTo>
                <a:lnTo>
                  <a:pt x="91630" y="111340"/>
                </a:lnTo>
                <a:lnTo>
                  <a:pt x="94678" y="117436"/>
                </a:lnTo>
                <a:lnTo>
                  <a:pt x="123634" y="141833"/>
                </a:lnTo>
                <a:lnTo>
                  <a:pt x="131254" y="141833"/>
                </a:lnTo>
                <a:lnTo>
                  <a:pt x="135826" y="137248"/>
                </a:lnTo>
                <a:lnTo>
                  <a:pt x="137350" y="129628"/>
                </a:lnTo>
                <a:lnTo>
                  <a:pt x="138874" y="123545"/>
                </a:lnTo>
                <a:lnTo>
                  <a:pt x="141922" y="115912"/>
                </a:lnTo>
                <a:lnTo>
                  <a:pt x="143446" y="105244"/>
                </a:lnTo>
                <a:lnTo>
                  <a:pt x="138874" y="103720"/>
                </a:lnTo>
                <a:lnTo>
                  <a:pt x="135826" y="102196"/>
                </a:lnTo>
                <a:lnTo>
                  <a:pt x="131254" y="100672"/>
                </a:lnTo>
                <a:lnTo>
                  <a:pt x="131254" y="111340"/>
                </a:lnTo>
                <a:lnTo>
                  <a:pt x="129730" y="120497"/>
                </a:lnTo>
                <a:lnTo>
                  <a:pt x="128206" y="125056"/>
                </a:lnTo>
                <a:lnTo>
                  <a:pt x="126682" y="128104"/>
                </a:lnTo>
                <a:lnTo>
                  <a:pt x="125158" y="129628"/>
                </a:lnTo>
                <a:lnTo>
                  <a:pt x="119062" y="129628"/>
                </a:lnTo>
                <a:lnTo>
                  <a:pt x="109918" y="120497"/>
                </a:lnTo>
                <a:lnTo>
                  <a:pt x="103822" y="111340"/>
                </a:lnTo>
                <a:lnTo>
                  <a:pt x="100774" y="103720"/>
                </a:lnTo>
                <a:lnTo>
                  <a:pt x="109867" y="95681"/>
                </a:lnTo>
                <a:lnTo>
                  <a:pt x="112623" y="93052"/>
                </a:lnTo>
                <a:lnTo>
                  <a:pt x="118681" y="87337"/>
                </a:lnTo>
                <a:lnTo>
                  <a:pt x="126911" y="78397"/>
                </a:lnTo>
                <a:lnTo>
                  <a:pt x="134302" y="68580"/>
                </a:lnTo>
                <a:lnTo>
                  <a:pt x="125158" y="60960"/>
                </a:lnTo>
                <a:lnTo>
                  <a:pt x="119151" y="69837"/>
                </a:lnTo>
                <a:lnTo>
                  <a:pt x="112572" y="78155"/>
                </a:lnTo>
                <a:lnTo>
                  <a:pt x="105435" y="85902"/>
                </a:lnTo>
                <a:lnTo>
                  <a:pt x="97726" y="93052"/>
                </a:lnTo>
                <a:lnTo>
                  <a:pt x="95478" y="84518"/>
                </a:lnTo>
                <a:lnTo>
                  <a:pt x="93535" y="75107"/>
                </a:lnTo>
                <a:lnTo>
                  <a:pt x="92151" y="65125"/>
                </a:lnTo>
                <a:lnTo>
                  <a:pt x="91630" y="54864"/>
                </a:lnTo>
                <a:lnTo>
                  <a:pt x="143446" y="54864"/>
                </a:lnTo>
                <a:lnTo>
                  <a:pt x="143446" y="44196"/>
                </a:lnTo>
                <a:close/>
              </a:path>
              <a:path w="926464" h="143509">
                <a:moveTo>
                  <a:pt x="190779" y="6096"/>
                </a:moveTo>
                <a:lnTo>
                  <a:pt x="178587" y="1524"/>
                </a:lnTo>
                <a:lnTo>
                  <a:pt x="173151" y="19532"/>
                </a:lnTo>
                <a:lnTo>
                  <a:pt x="166001" y="36957"/>
                </a:lnTo>
                <a:lnTo>
                  <a:pt x="157111" y="53822"/>
                </a:lnTo>
                <a:lnTo>
                  <a:pt x="146494" y="70104"/>
                </a:lnTo>
                <a:lnTo>
                  <a:pt x="149542" y="76200"/>
                </a:lnTo>
                <a:lnTo>
                  <a:pt x="151066" y="79336"/>
                </a:lnTo>
                <a:lnTo>
                  <a:pt x="151066" y="83908"/>
                </a:lnTo>
                <a:lnTo>
                  <a:pt x="155384" y="78130"/>
                </a:lnTo>
                <a:lnTo>
                  <a:pt x="159296" y="72212"/>
                </a:lnTo>
                <a:lnTo>
                  <a:pt x="162928" y="66040"/>
                </a:lnTo>
                <a:lnTo>
                  <a:pt x="166395" y="59436"/>
                </a:lnTo>
                <a:lnTo>
                  <a:pt x="166395" y="141833"/>
                </a:lnTo>
                <a:lnTo>
                  <a:pt x="177076" y="141833"/>
                </a:lnTo>
                <a:lnTo>
                  <a:pt x="177076" y="59436"/>
                </a:lnTo>
                <a:lnTo>
                  <a:pt x="177076" y="38100"/>
                </a:lnTo>
                <a:lnTo>
                  <a:pt x="190779" y="6096"/>
                </a:lnTo>
                <a:close/>
              </a:path>
              <a:path w="926464" h="143509">
                <a:moveTo>
                  <a:pt x="210604" y="33528"/>
                </a:moveTo>
                <a:lnTo>
                  <a:pt x="198399" y="33528"/>
                </a:lnTo>
                <a:lnTo>
                  <a:pt x="198399" y="140309"/>
                </a:lnTo>
                <a:lnTo>
                  <a:pt x="210604" y="140309"/>
                </a:lnTo>
                <a:lnTo>
                  <a:pt x="210604" y="33528"/>
                </a:lnTo>
                <a:close/>
              </a:path>
              <a:path w="926464" h="143509">
                <a:moveTo>
                  <a:pt x="225844" y="22860"/>
                </a:moveTo>
                <a:lnTo>
                  <a:pt x="222973" y="18884"/>
                </a:lnTo>
                <a:lnTo>
                  <a:pt x="218973" y="13906"/>
                </a:lnTo>
                <a:lnTo>
                  <a:pt x="213829" y="8077"/>
                </a:lnTo>
                <a:lnTo>
                  <a:pt x="207543" y="1524"/>
                </a:lnTo>
                <a:lnTo>
                  <a:pt x="198399" y="7620"/>
                </a:lnTo>
                <a:lnTo>
                  <a:pt x="203809" y="14198"/>
                </a:lnTo>
                <a:lnTo>
                  <a:pt x="208495" y="20193"/>
                </a:lnTo>
                <a:lnTo>
                  <a:pt x="212331" y="25628"/>
                </a:lnTo>
                <a:lnTo>
                  <a:pt x="215176" y="30480"/>
                </a:lnTo>
                <a:lnTo>
                  <a:pt x="225844" y="22860"/>
                </a:lnTo>
                <a:close/>
              </a:path>
              <a:path w="926464" h="143509">
                <a:moveTo>
                  <a:pt x="282321" y="13716"/>
                </a:moveTo>
                <a:lnTo>
                  <a:pt x="233553" y="13716"/>
                </a:lnTo>
                <a:lnTo>
                  <a:pt x="233553" y="24384"/>
                </a:lnTo>
                <a:lnTo>
                  <a:pt x="270129" y="24384"/>
                </a:lnTo>
                <a:lnTo>
                  <a:pt x="270129" y="123545"/>
                </a:lnTo>
                <a:lnTo>
                  <a:pt x="268605" y="125056"/>
                </a:lnTo>
                <a:lnTo>
                  <a:pt x="267081" y="128104"/>
                </a:lnTo>
                <a:lnTo>
                  <a:pt x="264033" y="129628"/>
                </a:lnTo>
                <a:lnTo>
                  <a:pt x="253365" y="129628"/>
                </a:lnTo>
                <a:lnTo>
                  <a:pt x="245745" y="128104"/>
                </a:lnTo>
                <a:lnTo>
                  <a:pt x="238125" y="128104"/>
                </a:lnTo>
                <a:lnTo>
                  <a:pt x="239649" y="132676"/>
                </a:lnTo>
                <a:lnTo>
                  <a:pt x="239649" y="140309"/>
                </a:lnTo>
                <a:lnTo>
                  <a:pt x="270129" y="140309"/>
                </a:lnTo>
                <a:lnTo>
                  <a:pt x="274701" y="137248"/>
                </a:lnTo>
                <a:lnTo>
                  <a:pt x="280797" y="131152"/>
                </a:lnTo>
                <a:lnTo>
                  <a:pt x="281178" y="129628"/>
                </a:lnTo>
                <a:lnTo>
                  <a:pt x="282321" y="125056"/>
                </a:lnTo>
                <a:lnTo>
                  <a:pt x="282321" y="13716"/>
                </a:lnTo>
                <a:close/>
              </a:path>
              <a:path w="926464" h="143509">
                <a:moveTo>
                  <a:pt x="332701" y="24384"/>
                </a:moveTo>
                <a:lnTo>
                  <a:pt x="327012" y="18669"/>
                </a:lnTo>
                <a:lnTo>
                  <a:pt x="321462" y="12954"/>
                </a:lnTo>
                <a:lnTo>
                  <a:pt x="316204" y="7239"/>
                </a:lnTo>
                <a:lnTo>
                  <a:pt x="311378" y="1524"/>
                </a:lnTo>
                <a:lnTo>
                  <a:pt x="302221" y="9144"/>
                </a:lnTo>
                <a:lnTo>
                  <a:pt x="307047" y="14033"/>
                </a:lnTo>
                <a:lnTo>
                  <a:pt x="312318" y="19621"/>
                </a:lnTo>
                <a:lnTo>
                  <a:pt x="317868" y="26085"/>
                </a:lnTo>
                <a:lnTo>
                  <a:pt x="323557" y="33528"/>
                </a:lnTo>
                <a:lnTo>
                  <a:pt x="332701" y="24384"/>
                </a:lnTo>
                <a:close/>
              </a:path>
              <a:path w="926464" h="143509">
                <a:moveTo>
                  <a:pt x="343369" y="108292"/>
                </a:moveTo>
                <a:lnTo>
                  <a:pt x="341845" y="103720"/>
                </a:lnTo>
                <a:lnTo>
                  <a:pt x="341845" y="96100"/>
                </a:lnTo>
                <a:lnTo>
                  <a:pt x="336334" y="100482"/>
                </a:lnTo>
                <a:lnTo>
                  <a:pt x="331368" y="104482"/>
                </a:lnTo>
                <a:lnTo>
                  <a:pt x="326631" y="108534"/>
                </a:lnTo>
                <a:lnTo>
                  <a:pt x="322033" y="112864"/>
                </a:lnTo>
                <a:lnTo>
                  <a:pt x="322033" y="48768"/>
                </a:lnTo>
                <a:lnTo>
                  <a:pt x="294601" y="48768"/>
                </a:lnTo>
                <a:lnTo>
                  <a:pt x="294601" y="59436"/>
                </a:lnTo>
                <a:lnTo>
                  <a:pt x="311378" y="59436"/>
                </a:lnTo>
                <a:lnTo>
                  <a:pt x="311378" y="115912"/>
                </a:lnTo>
                <a:lnTo>
                  <a:pt x="309841" y="120497"/>
                </a:lnTo>
                <a:lnTo>
                  <a:pt x="306806" y="123545"/>
                </a:lnTo>
                <a:lnTo>
                  <a:pt x="314413" y="132676"/>
                </a:lnTo>
                <a:lnTo>
                  <a:pt x="315950" y="129628"/>
                </a:lnTo>
                <a:lnTo>
                  <a:pt x="318998" y="128092"/>
                </a:lnTo>
                <a:lnTo>
                  <a:pt x="320522" y="126580"/>
                </a:lnTo>
                <a:lnTo>
                  <a:pt x="337654" y="112864"/>
                </a:lnTo>
                <a:lnTo>
                  <a:pt x="343369" y="108292"/>
                </a:lnTo>
                <a:close/>
              </a:path>
              <a:path w="926464" h="143509">
                <a:moveTo>
                  <a:pt x="375475" y="21336"/>
                </a:moveTo>
                <a:lnTo>
                  <a:pt x="371729" y="17335"/>
                </a:lnTo>
                <a:lnTo>
                  <a:pt x="367461" y="12382"/>
                </a:lnTo>
                <a:lnTo>
                  <a:pt x="357085" y="0"/>
                </a:lnTo>
                <a:lnTo>
                  <a:pt x="347941" y="6096"/>
                </a:lnTo>
                <a:lnTo>
                  <a:pt x="356920" y="17360"/>
                </a:lnTo>
                <a:lnTo>
                  <a:pt x="361149" y="22720"/>
                </a:lnTo>
                <a:lnTo>
                  <a:pt x="364807" y="27432"/>
                </a:lnTo>
                <a:lnTo>
                  <a:pt x="375475" y="21336"/>
                </a:lnTo>
                <a:close/>
              </a:path>
              <a:path w="926464" h="143509">
                <a:moveTo>
                  <a:pt x="438048" y="106768"/>
                </a:moveTo>
                <a:lnTo>
                  <a:pt x="428904" y="103720"/>
                </a:lnTo>
                <a:lnTo>
                  <a:pt x="425767" y="102196"/>
                </a:lnTo>
                <a:lnTo>
                  <a:pt x="425767" y="109816"/>
                </a:lnTo>
                <a:lnTo>
                  <a:pt x="424243" y="115912"/>
                </a:lnTo>
                <a:lnTo>
                  <a:pt x="424243" y="126580"/>
                </a:lnTo>
                <a:lnTo>
                  <a:pt x="421195" y="128104"/>
                </a:lnTo>
                <a:lnTo>
                  <a:pt x="402907" y="128104"/>
                </a:lnTo>
                <a:lnTo>
                  <a:pt x="399859" y="125056"/>
                </a:lnTo>
                <a:lnTo>
                  <a:pt x="399859" y="82384"/>
                </a:lnTo>
                <a:lnTo>
                  <a:pt x="413575" y="82384"/>
                </a:lnTo>
                <a:lnTo>
                  <a:pt x="413575" y="88480"/>
                </a:lnTo>
                <a:lnTo>
                  <a:pt x="424243" y="88480"/>
                </a:lnTo>
                <a:lnTo>
                  <a:pt x="424243" y="82384"/>
                </a:lnTo>
                <a:lnTo>
                  <a:pt x="424243" y="73152"/>
                </a:lnTo>
                <a:lnTo>
                  <a:pt x="424243" y="39624"/>
                </a:lnTo>
                <a:lnTo>
                  <a:pt x="424243" y="28956"/>
                </a:lnTo>
                <a:lnTo>
                  <a:pt x="413575" y="28956"/>
                </a:lnTo>
                <a:lnTo>
                  <a:pt x="413575" y="39624"/>
                </a:lnTo>
                <a:lnTo>
                  <a:pt x="413575" y="73152"/>
                </a:lnTo>
                <a:lnTo>
                  <a:pt x="354050" y="73152"/>
                </a:lnTo>
                <a:lnTo>
                  <a:pt x="354050" y="39624"/>
                </a:lnTo>
                <a:lnTo>
                  <a:pt x="413575" y="39624"/>
                </a:lnTo>
                <a:lnTo>
                  <a:pt x="413575" y="28956"/>
                </a:lnTo>
                <a:lnTo>
                  <a:pt x="399859" y="28956"/>
                </a:lnTo>
                <a:lnTo>
                  <a:pt x="407670" y="18669"/>
                </a:lnTo>
                <a:lnTo>
                  <a:pt x="412064" y="12674"/>
                </a:lnTo>
                <a:lnTo>
                  <a:pt x="416623" y="6096"/>
                </a:lnTo>
                <a:lnTo>
                  <a:pt x="405955" y="0"/>
                </a:lnTo>
                <a:lnTo>
                  <a:pt x="401383" y="7962"/>
                </a:lnTo>
                <a:lnTo>
                  <a:pt x="396798" y="15621"/>
                </a:lnTo>
                <a:lnTo>
                  <a:pt x="392239" y="22720"/>
                </a:lnTo>
                <a:lnTo>
                  <a:pt x="387667" y="28956"/>
                </a:lnTo>
                <a:lnTo>
                  <a:pt x="341845" y="28956"/>
                </a:lnTo>
                <a:lnTo>
                  <a:pt x="341845" y="88480"/>
                </a:lnTo>
                <a:lnTo>
                  <a:pt x="354050" y="88480"/>
                </a:lnTo>
                <a:lnTo>
                  <a:pt x="354050" y="82384"/>
                </a:lnTo>
                <a:lnTo>
                  <a:pt x="363283" y="82384"/>
                </a:lnTo>
                <a:lnTo>
                  <a:pt x="346798" y="123342"/>
                </a:lnTo>
                <a:lnTo>
                  <a:pt x="329666" y="132676"/>
                </a:lnTo>
                <a:lnTo>
                  <a:pt x="332701" y="135724"/>
                </a:lnTo>
                <a:lnTo>
                  <a:pt x="335749" y="141833"/>
                </a:lnTo>
                <a:lnTo>
                  <a:pt x="346303" y="136728"/>
                </a:lnTo>
                <a:lnTo>
                  <a:pt x="355041" y="130784"/>
                </a:lnTo>
                <a:lnTo>
                  <a:pt x="373608" y="93865"/>
                </a:lnTo>
                <a:lnTo>
                  <a:pt x="373951" y="82384"/>
                </a:lnTo>
                <a:lnTo>
                  <a:pt x="389191" y="82384"/>
                </a:lnTo>
                <a:lnTo>
                  <a:pt x="389191" y="132676"/>
                </a:lnTo>
                <a:lnTo>
                  <a:pt x="395287" y="138785"/>
                </a:lnTo>
                <a:lnTo>
                  <a:pt x="428904" y="138785"/>
                </a:lnTo>
                <a:lnTo>
                  <a:pt x="433476" y="134200"/>
                </a:lnTo>
                <a:lnTo>
                  <a:pt x="434695" y="128104"/>
                </a:lnTo>
                <a:lnTo>
                  <a:pt x="435013" y="126580"/>
                </a:lnTo>
                <a:lnTo>
                  <a:pt x="436524" y="120497"/>
                </a:lnTo>
                <a:lnTo>
                  <a:pt x="436524" y="112864"/>
                </a:lnTo>
                <a:lnTo>
                  <a:pt x="438048" y="106768"/>
                </a:lnTo>
                <a:close/>
              </a:path>
              <a:path w="926464" h="143509">
                <a:moveTo>
                  <a:pt x="526542" y="114388"/>
                </a:moveTo>
                <a:lnTo>
                  <a:pt x="491401" y="118960"/>
                </a:lnTo>
                <a:lnTo>
                  <a:pt x="491401" y="93052"/>
                </a:lnTo>
                <a:lnTo>
                  <a:pt x="525018" y="93052"/>
                </a:lnTo>
                <a:lnTo>
                  <a:pt x="525018" y="82384"/>
                </a:lnTo>
                <a:lnTo>
                  <a:pt x="491401" y="82384"/>
                </a:lnTo>
                <a:lnTo>
                  <a:pt x="491401" y="65532"/>
                </a:lnTo>
                <a:lnTo>
                  <a:pt x="479196" y="65532"/>
                </a:lnTo>
                <a:lnTo>
                  <a:pt x="479196" y="82384"/>
                </a:lnTo>
                <a:lnTo>
                  <a:pt x="445668" y="82384"/>
                </a:lnTo>
                <a:lnTo>
                  <a:pt x="445668" y="93052"/>
                </a:lnTo>
                <a:lnTo>
                  <a:pt x="479196" y="93052"/>
                </a:lnTo>
                <a:lnTo>
                  <a:pt x="479196" y="120497"/>
                </a:lnTo>
                <a:lnTo>
                  <a:pt x="441096" y="125056"/>
                </a:lnTo>
                <a:lnTo>
                  <a:pt x="445668" y="137248"/>
                </a:lnTo>
                <a:lnTo>
                  <a:pt x="486676" y="130581"/>
                </a:lnTo>
                <a:lnTo>
                  <a:pt x="506831" y="127609"/>
                </a:lnTo>
                <a:lnTo>
                  <a:pt x="526542" y="125056"/>
                </a:lnTo>
                <a:lnTo>
                  <a:pt x="526542" y="118960"/>
                </a:lnTo>
                <a:lnTo>
                  <a:pt x="526542" y="114388"/>
                </a:lnTo>
                <a:close/>
              </a:path>
              <a:path w="926464" h="143509">
                <a:moveTo>
                  <a:pt x="528066" y="9144"/>
                </a:moveTo>
                <a:lnTo>
                  <a:pt x="445668" y="9144"/>
                </a:lnTo>
                <a:lnTo>
                  <a:pt x="445668" y="19812"/>
                </a:lnTo>
                <a:lnTo>
                  <a:pt x="471576" y="19812"/>
                </a:lnTo>
                <a:lnTo>
                  <a:pt x="465480" y="32004"/>
                </a:lnTo>
                <a:lnTo>
                  <a:pt x="451764" y="50292"/>
                </a:lnTo>
                <a:lnTo>
                  <a:pt x="447192" y="51816"/>
                </a:lnTo>
                <a:lnTo>
                  <a:pt x="451764" y="64008"/>
                </a:lnTo>
                <a:lnTo>
                  <a:pt x="480352" y="61531"/>
                </a:lnTo>
                <a:lnTo>
                  <a:pt x="495515" y="59944"/>
                </a:lnTo>
                <a:lnTo>
                  <a:pt x="511302" y="57912"/>
                </a:lnTo>
                <a:lnTo>
                  <a:pt x="512826" y="62484"/>
                </a:lnTo>
                <a:lnTo>
                  <a:pt x="515874" y="68580"/>
                </a:lnTo>
                <a:lnTo>
                  <a:pt x="518922" y="67056"/>
                </a:lnTo>
                <a:lnTo>
                  <a:pt x="523494" y="65532"/>
                </a:lnTo>
                <a:lnTo>
                  <a:pt x="526542" y="64008"/>
                </a:lnTo>
                <a:lnTo>
                  <a:pt x="523519" y="57912"/>
                </a:lnTo>
                <a:lnTo>
                  <a:pt x="521703" y="54229"/>
                </a:lnTo>
                <a:lnTo>
                  <a:pt x="521195" y="53340"/>
                </a:lnTo>
                <a:lnTo>
                  <a:pt x="516445" y="45148"/>
                </a:lnTo>
                <a:lnTo>
                  <a:pt x="510895" y="36372"/>
                </a:lnTo>
                <a:lnTo>
                  <a:pt x="505206" y="27432"/>
                </a:lnTo>
                <a:lnTo>
                  <a:pt x="496062" y="33528"/>
                </a:lnTo>
                <a:lnTo>
                  <a:pt x="502158" y="42672"/>
                </a:lnTo>
                <a:lnTo>
                  <a:pt x="505206" y="48768"/>
                </a:lnTo>
                <a:lnTo>
                  <a:pt x="463969" y="53340"/>
                </a:lnTo>
                <a:lnTo>
                  <a:pt x="469544" y="45148"/>
                </a:lnTo>
                <a:lnTo>
                  <a:pt x="474624" y="37147"/>
                </a:lnTo>
                <a:lnTo>
                  <a:pt x="485292" y="19812"/>
                </a:lnTo>
                <a:lnTo>
                  <a:pt x="528066" y="19812"/>
                </a:lnTo>
                <a:lnTo>
                  <a:pt x="528066" y="9144"/>
                </a:lnTo>
                <a:close/>
              </a:path>
              <a:path w="926464" h="143509">
                <a:moveTo>
                  <a:pt x="546354" y="15240"/>
                </a:moveTo>
                <a:lnTo>
                  <a:pt x="535686" y="15240"/>
                </a:lnTo>
                <a:lnTo>
                  <a:pt x="535686" y="106768"/>
                </a:lnTo>
                <a:lnTo>
                  <a:pt x="546354" y="106768"/>
                </a:lnTo>
                <a:lnTo>
                  <a:pt x="546354" y="15240"/>
                </a:lnTo>
                <a:close/>
              </a:path>
              <a:path w="926464" h="143509">
                <a:moveTo>
                  <a:pt x="578446" y="0"/>
                </a:moveTo>
                <a:lnTo>
                  <a:pt x="566254" y="0"/>
                </a:lnTo>
                <a:lnTo>
                  <a:pt x="566254" y="125056"/>
                </a:lnTo>
                <a:lnTo>
                  <a:pt x="563118" y="128104"/>
                </a:lnTo>
                <a:lnTo>
                  <a:pt x="546354" y="128104"/>
                </a:lnTo>
                <a:lnTo>
                  <a:pt x="538734" y="126580"/>
                </a:lnTo>
                <a:lnTo>
                  <a:pt x="538734" y="131152"/>
                </a:lnTo>
                <a:lnTo>
                  <a:pt x="540258" y="135724"/>
                </a:lnTo>
                <a:lnTo>
                  <a:pt x="540258" y="140309"/>
                </a:lnTo>
                <a:lnTo>
                  <a:pt x="572350" y="140309"/>
                </a:lnTo>
                <a:lnTo>
                  <a:pt x="578446" y="134200"/>
                </a:lnTo>
                <a:lnTo>
                  <a:pt x="578446" y="128104"/>
                </a:lnTo>
                <a:lnTo>
                  <a:pt x="578446" y="0"/>
                </a:lnTo>
                <a:close/>
              </a:path>
              <a:path w="926464" h="143509">
                <a:moveTo>
                  <a:pt x="699033" y="97624"/>
                </a:moveTo>
                <a:lnTo>
                  <a:pt x="590638" y="97624"/>
                </a:lnTo>
                <a:lnTo>
                  <a:pt x="590638" y="108292"/>
                </a:lnTo>
                <a:lnTo>
                  <a:pt x="699033" y="108292"/>
                </a:lnTo>
                <a:lnTo>
                  <a:pt x="699033" y="97624"/>
                </a:lnTo>
                <a:close/>
              </a:path>
              <a:path w="926464" h="143509">
                <a:moveTo>
                  <a:pt x="724954" y="65532"/>
                </a:moveTo>
                <a:lnTo>
                  <a:pt x="699033" y="65532"/>
                </a:lnTo>
                <a:lnTo>
                  <a:pt x="703605" y="6096"/>
                </a:lnTo>
                <a:lnTo>
                  <a:pt x="602830" y="6096"/>
                </a:lnTo>
                <a:lnTo>
                  <a:pt x="602830" y="16764"/>
                </a:lnTo>
                <a:lnTo>
                  <a:pt x="691324" y="16764"/>
                </a:lnTo>
                <a:lnTo>
                  <a:pt x="686752" y="65532"/>
                </a:lnTo>
                <a:lnTo>
                  <a:pt x="624166" y="65532"/>
                </a:lnTo>
                <a:lnTo>
                  <a:pt x="627214" y="25908"/>
                </a:lnTo>
                <a:lnTo>
                  <a:pt x="615022" y="25908"/>
                </a:lnTo>
                <a:lnTo>
                  <a:pt x="610450" y="76200"/>
                </a:lnTo>
                <a:lnTo>
                  <a:pt x="712749" y="76200"/>
                </a:lnTo>
                <a:lnTo>
                  <a:pt x="712724" y="87350"/>
                </a:lnTo>
                <a:lnTo>
                  <a:pt x="712558" y="97624"/>
                </a:lnTo>
                <a:lnTo>
                  <a:pt x="712101" y="106730"/>
                </a:lnTo>
                <a:lnTo>
                  <a:pt x="711238" y="114388"/>
                </a:lnTo>
                <a:lnTo>
                  <a:pt x="711238" y="123545"/>
                </a:lnTo>
                <a:lnTo>
                  <a:pt x="705129" y="128104"/>
                </a:lnTo>
                <a:lnTo>
                  <a:pt x="695896" y="128104"/>
                </a:lnTo>
                <a:lnTo>
                  <a:pt x="689648" y="128092"/>
                </a:lnTo>
                <a:lnTo>
                  <a:pt x="682548" y="127914"/>
                </a:lnTo>
                <a:lnTo>
                  <a:pt x="674890" y="127469"/>
                </a:lnTo>
                <a:lnTo>
                  <a:pt x="666940" y="126580"/>
                </a:lnTo>
                <a:lnTo>
                  <a:pt x="668464" y="131152"/>
                </a:lnTo>
                <a:lnTo>
                  <a:pt x="668464" y="138785"/>
                </a:lnTo>
                <a:lnTo>
                  <a:pt x="697420" y="138785"/>
                </a:lnTo>
                <a:lnTo>
                  <a:pt x="708367" y="137591"/>
                </a:lnTo>
                <a:lnTo>
                  <a:pt x="716165" y="133832"/>
                </a:lnTo>
                <a:lnTo>
                  <a:pt x="720407" y="128104"/>
                </a:lnTo>
                <a:lnTo>
                  <a:pt x="721080" y="127203"/>
                </a:lnTo>
                <a:lnTo>
                  <a:pt x="723417" y="117436"/>
                </a:lnTo>
                <a:lnTo>
                  <a:pt x="723684" y="106730"/>
                </a:lnTo>
                <a:lnTo>
                  <a:pt x="724179" y="95529"/>
                </a:lnTo>
                <a:lnTo>
                  <a:pt x="724712" y="81610"/>
                </a:lnTo>
                <a:lnTo>
                  <a:pt x="724954" y="65532"/>
                </a:lnTo>
                <a:close/>
              </a:path>
              <a:path w="926464" h="143509">
                <a:moveTo>
                  <a:pt x="865339" y="10668"/>
                </a:moveTo>
                <a:lnTo>
                  <a:pt x="750849" y="10668"/>
                </a:lnTo>
                <a:lnTo>
                  <a:pt x="750849" y="21336"/>
                </a:lnTo>
                <a:lnTo>
                  <a:pt x="865339" y="21336"/>
                </a:lnTo>
                <a:lnTo>
                  <a:pt x="865339" y="10668"/>
                </a:lnTo>
                <a:close/>
              </a:path>
              <a:path w="926464" h="143509">
                <a:moveTo>
                  <a:pt x="879055" y="54864"/>
                </a:moveTo>
                <a:lnTo>
                  <a:pt x="738657" y="54864"/>
                </a:lnTo>
                <a:lnTo>
                  <a:pt x="738657" y="65532"/>
                </a:lnTo>
                <a:lnTo>
                  <a:pt x="790575" y="65532"/>
                </a:lnTo>
                <a:lnTo>
                  <a:pt x="783691" y="76517"/>
                </a:lnTo>
                <a:lnTo>
                  <a:pt x="756945" y="111340"/>
                </a:lnTo>
                <a:lnTo>
                  <a:pt x="746277" y="117436"/>
                </a:lnTo>
                <a:lnTo>
                  <a:pt x="752373" y="129628"/>
                </a:lnTo>
                <a:lnTo>
                  <a:pt x="756945" y="129628"/>
                </a:lnTo>
                <a:lnTo>
                  <a:pt x="759993" y="128104"/>
                </a:lnTo>
                <a:lnTo>
                  <a:pt x="764565" y="128104"/>
                </a:lnTo>
                <a:lnTo>
                  <a:pt x="826414" y="124675"/>
                </a:lnTo>
                <a:lnTo>
                  <a:pt x="851623" y="123545"/>
                </a:lnTo>
                <a:lnTo>
                  <a:pt x="854671" y="128104"/>
                </a:lnTo>
                <a:lnTo>
                  <a:pt x="859256" y="132676"/>
                </a:lnTo>
                <a:lnTo>
                  <a:pt x="862291" y="137248"/>
                </a:lnTo>
                <a:lnTo>
                  <a:pt x="872972" y="129628"/>
                </a:lnTo>
                <a:lnTo>
                  <a:pt x="868184" y="123545"/>
                </a:lnTo>
                <a:lnTo>
                  <a:pt x="862203" y="115912"/>
                </a:lnTo>
                <a:lnTo>
                  <a:pt x="851611" y="103339"/>
                </a:lnTo>
                <a:lnTo>
                  <a:pt x="840765" y="91059"/>
                </a:lnTo>
                <a:lnTo>
                  <a:pt x="830199" y="79336"/>
                </a:lnTo>
                <a:lnTo>
                  <a:pt x="821055" y="85432"/>
                </a:lnTo>
                <a:lnTo>
                  <a:pt x="826782" y="92316"/>
                </a:lnTo>
                <a:lnTo>
                  <a:pt x="832523" y="99339"/>
                </a:lnTo>
                <a:lnTo>
                  <a:pt x="838352" y="106768"/>
                </a:lnTo>
                <a:lnTo>
                  <a:pt x="844003" y="114388"/>
                </a:lnTo>
                <a:lnTo>
                  <a:pt x="829043" y="114630"/>
                </a:lnTo>
                <a:lnTo>
                  <a:pt x="791184" y="115684"/>
                </a:lnTo>
                <a:lnTo>
                  <a:pt x="767715" y="115912"/>
                </a:lnTo>
                <a:lnTo>
                  <a:pt x="776020" y="105918"/>
                </a:lnTo>
                <a:lnTo>
                  <a:pt x="785050" y="94195"/>
                </a:lnTo>
                <a:lnTo>
                  <a:pt x="794931" y="80733"/>
                </a:lnTo>
                <a:lnTo>
                  <a:pt x="805815" y="65532"/>
                </a:lnTo>
                <a:lnTo>
                  <a:pt x="879055" y="65532"/>
                </a:lnTo>
                <a:lnTo>
                  <a:pt x="879055" y="54864"/>
                </a:lnTo>
                <a:close/>
              </a:path>
              <a:path w="926464" h="143509">
                <a:moveTo>
                  <a:pt x="926401" y="105244"/>
                </a:moveTo>
                <a:lnTo>
                  <a:pt x="912685" y="105244"/>
                </a:lnTo>
                <a:lnTo>
                  <a:pt x="903541" y="143344"/>
                </a:lnTo>
                <a:lnTo>
                  <a:pt x="914209" y="143344"/>
                </a:lnTo>
                <a:lnTo>
                  <a:pt x="926401" y="105244"/>
                </a:lnTo>
                <a:close/>
              </a:path>
            </a:pathLst>
          </a:custGeom>
          <a:solidFill>
            <a:srgbClr val="1F080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8" name="object 108"/>
          <p:cNvGrpSpPr/>
          <p:nvPr/>
        </p:nvGrpSpPr>
        <p:grpSpPr>
          <a:xfrm>
            <a:off x="2809494" y="7258151"/>
            <a:ext cx="1648460" cy="143510"/>
            <a:chOff x="2809494" y="7258151"/>
            <a:chExt cx="1648460" cy="143510"/>
          </a:xfrm>
        </p:grpSpPr>
        <p:pic>
          <p:nvPicPr>
            <p:cNvPr id="109" name="object 10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809494" y="7258151"/>
              <a:ext cx="1158328" cy="143344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3972407" y="7265542"/>
              <a:ext cx="288925" cy="128905"/>
            </a:xfrm>
            <a:custGeom>
              <a:avLst/>
              <a:gdLst/>
              <a:ahLst/>
              <a:cxnLst/>
              <a:rect l="l" t="t" r="r" b="b"/>
              <a:pathLst>
                <a:path w="288925" h="128904">
                  <a:moveTo>
                    <a:pt x="76288" y="39852"/>
                  </a:moveTo>
                  <a:lnTo>
                    <a:pt x="65620" y="39852"/>
                  </a:lnTo>
                  <a:lnTo>
                    <a:pt x="65620" y="59664"/>
                  </a:lnTo>
                  <a:lnTo>
                    <a:pt x="76288" y="59664"/>
                  </a:lnTo>
                  <a:lnTo>
                    <a:pt x="76288" y="39852"/>
                  </a:lnTo>
                  <a:close/>
                </a:path>
                <a:path w="288925" h="128904">
                  <a:moveTo>
                    <a:pt x="128206" y="68808"/>
                  </a:moveTo>
                  <a:lnTo>
                    <a:pt x="117525" y="68808"/>
                  </a:lnTo>
                  <a:lnTo>
                    <a:pt x="117525" y="74993"/>
                  </a:lnTo>
                  <a:lnTo>
                    <a:pt x="128206" y="74993"/>
                  </a:lnTo>
                  <a:lnTo>
                    <a:pt x="128206" y="68808"/>
                  </a:lnTo>
                  <a:close/>
                </a:path>
                <a:path w="288925" h="128904">
                  <a:moveTo>
                    <a:pt x="128206" y="39852"/>
                  </a:moveTo>
                  <a:lnTo>
                    <a:pt x="117525" y="39852"/>
                  </a:lnTo>
                  <a:lnTo>
                    <a:pt x="117525" y="59664"/>
                  </a:lnTo>
                  <a:lnTo>
                    <a:pt x="128206" y="59664"/>
                  </a:lnTo>
                  <a:lnTo>
                    <a:pt x="128206" y="39852"/>
                  </a:lnTo>
                  <a:close/>
                </a:path>
                <a:path w="288925" h="128904">
                  <a:moveTo>
                    <a:pt x="128206" y="0"/>
                  </a:moveTo>
                  <a:lnTo>
                    <a:pt x="117525" y="0"/>
                  </a:lnTo>
                  <a:lnTo>
                    <a:pt x="117525" y="11430"/>
                  </a:lnTo>
                  <a:lnTo>
                    <a:pt x="117525" y="30480"/>
                  </a:lnTo>
                  <a:lnTo>
                    <a:pt x="76288" y="30480"/>
                  </a:lnTo>
                  <a:lnTo>
                    <a:pt x="76288" y="11430"/>
                  </a:lnTo>
                  <a:lnTo>
                    <a:pt x="117525" y="11430"/>
                  </a:lnTo>
                  <a:lnTo>
                    <a:pt x="117525" y="0"/>
                  </a:lnTo>
                  <a:lnTo>
                    <a:pt x="65620" y="0"/>
                  </a:lnTo>
                  <a:lnTo>
                    <a:pt x="65620" y="11430"/>
                  </a:lnTo>
                  <a:lnTo>
                    <a:pt x="65620" y="30480"/>
                  </a:lnTo>
                  <a:lnTo>
                    <a:pt x="24371" y="30480"/>
                  </a:lnTo>
                  <a:lnTo>
                    <a:pt x="24371" y="11430"/>
                  </a:lnTo>
                  <a:lnTo>
                    <a:pt x="65620" y="11430"/>
                  </a:lnTo>
                  <a:lnTo>
                    <a:pt x="65620" y="0"/>
                  </a:lnTo>
                  <a:lnTo>
                    <a:pt x="13703" y="0"/>
                  </a:lnTo>
                  <a:lnTo>
                    <a:pt x="13703" y="11430"/>
                  </a:lnTo>
                  <a:lnTo>
                    <a:pt x="13703" y="30480"/>
                  </a:lnTo>
                  <a:lnTo>
                    <a:pt x="13703" y="39370"/>
                  </a:lnTo>
                  <a:lnTo>
                    <a:pt x="13703" y="59690"/>
                  </a:lnTo>
                  <a:lnTo>
                    <a:pt x="13703" y="68580"/>
                  </a:lnTo>
                  <a:lnTo>
                    <a:pt x="13703" y="74930"/>
                  </a:lnTo>
                  <a:lnTo>
                    <a:pt x="24371" y="74930"/>
                  </a:lnTo>
                  <a:lnTo>
                    <a:pt x="24371" y="68580"/>
                  </a:lnTo>
                  <a:lnTo>
                    <a:pt x="128206" y="68580"/>
                  </a:lnTo>
                  <a:lnTo>
                    <a:pt x="128206" y="59690"/>
                  </a:lnTo>
                  <a:lnTo>
                    <a:pt x="24371" y="59690"/>
                  </a:lnTo>
                  <a:lnTo>
                    <a:pt x="24371" y="39370"/>
                  </a:lnTo>
                  <a:lnTo>
                    <a:pt x="128206" y="39370"/>
                  </a:lnTo>
                  <a:lnTo>
                    <a:pt x="128206" y="30708"/>
                  </a:lnTo>
                  <a:lnTo>
                    <a:pt x="128206" y="30480"/>
                  </a:lnTo>
                  <a:lnTo>
                    <a:pt x="128206" y="11430"/>
                  </a:lnTo>
                  <a:lnTo>
                    <a:pt x="128206" y="10896"/>
                  </a:lnTo>
                  <a:lnTo>
                    <a:pt x="128206" y="0"/>
                  </a:lnTo>
                  <a:close/>
                </a:path>
                <a:path w="288925" h="128904">
                  <a:moveTo>
                    <a:pt x="143433" y="117665"/>
                  </a:moveTo>
                  <a:lnTo>
                    <a:pt x="76288" y="117665"/>
                  </a:lnTo>
                  <a:lnTo>
                    <a:pt x="76288" y="97853"/>
                  </a:lnTo>
                  <a:lnTo>
                    <a:pt x="134289" y="97853"/>
                  </a:lnTo>
                  <a:lnTo>
                    <a:pt x="134289" y="88709"/>
                  </a:lnTo>
                  <a:lnTo>
                    <a:pt x="76288" y="88709"/>
                  </a:lnTo>
                  <a:lnTo>
                    <a:pt x="76288" y="68808"/>
                  </a:lnTo>
                  <a:lnTo>
                    <a:pt x="65620" y="68808"/>
                  </a:lnTo>
                  <a:lnTo>
                    <a:pt x="65620" y="88709"/>
                  </a:lnTo>
                  <a:lnTo>
                    <a:pt x="9144" y="88709"/>
                  </a:lnTo>
                  <a:lnTo>
                    <a:pt x="9144" y="97853"/>
                  </a:lnTo>
                  <a:lnTo>
                    <a:pt x="65620" y="97853"/>
                  </a:lnTo>
                  <a:lnTo>
                    <a:pt x="65620" y="117665"/>
                  </a:lnTo>
                  <a:lnTo>
                    <a:pt x="0" y="117665"/>
                  </a:lnTo>
                  <a:lnTo>
                    <a:pt x="0" y="126809"/>
                  </a:lnTo>
                  <a:lnTo>
                    <a:pt x="143433" y="126809"/>
                  </a:lnTo>
                  <a:lnTo>
                    <a:pt x="143433" y="117665"/>
                  </a:lnTo>
                  <a:close/>
                </a:path>
                <a:path w="288925" h="128904">
                  <a:moveTo>
                    <a:pt x="288404" y="91757"/>
                  </a:moveTo>
                  <a:lnTo>
                    <a:pt x="279260" y="88709"/>
                  </a:lnTo>
                  <a:lnTo>
                    <a:pt x="276225" y="87185"/>
                  </a:lnTo>
                  <a:lnTo>
                    <a:pt x="274688" y="99377"/>
                  </a:lnTo>
                  <a:lnTo>
                    <a:pt x="274688" y="106997"/>
                  </a:lnTo>
                  <a:lnTo>
                    <a:pt x="273164" y="111569"/>
                  </a:lnTo>
                  <a:lnTo>
                    <a:pt x="271640" y="114630"/>
                  </a:lnTo>
                  <a:lnTo>
                    <a:pt x="267081" y="117665"/>
                  </a:lnTo>
                  <a:lnTo>
                    <a:pt x="175539" y="117665"/>
                  </a:lnTo>
                  <a:lnTo>
                    <a:pt x="172389" y="114630"/>
                  </a:lnTo>
                  <a:lnTo>
                    <a:pt x="172389" y="64236"/>
                  </a:lnTo>
                  <a:lnTo>
                    <a:pt x="264020" y="64236"/>
                  </a:lnTo>
                  <a:lnTo>
                    <a:pt x="264020" y="74993"/>
                  </a:lnTo>
                  <a:lnTo>
                    <a:pt x="276225" y="74993"/>
                  </a:lnTo>
                  <a:lnTo>
                    <a:pt x="276225" y="64236"/>
                  </a:lnTo>
                  <a:lnTo>
                    <a:pt x="276225" y="53568"/>
                  </a:lnTo>
                  <a:lnTo>
                    <a:pt x="276225" y="15468"/>
                  </a:lnTo>
                  <a:lnTo>
                    <a:pt x="276225" y="4800"/>
                  </a:lnTo>
                  <a:lnTo>
                    <a:pt x="264020" y="4800"/>
                  </a:lnTo>
                  <a:lnTo>
                    <a:pt x="264020" y="15468"/>
                  </a:lnTo>
                  <a:lnTo>
                    <a:pt x="264020" y="53568"/>
                  </a:lnTo>
                  <a:lnTo>
                    <a:pt x="224307" y="53568"/>
                  </a:lnTo>
                  <a:lnTo>
                    <a:pt x="224307" y="15468"/>
                  </a:lnTo>
                  <a:lnTo>
                    <a:pt x="264020" y="15468"/>
                  </a:lnTo>
                  <a:lnTo>
                    <a:pt x="264020" y="4800"/>
                  </a:lnTo>
                  <a:lnTo>
                    <a:pt x="212115" y="4800"/>
                  </a:lnTo>
                  <a:lnTo>
                    <a:pt x="212115" y="15468"/>
                  </a:lnTo>
                  <a:lnTo>
                    <a:pt x="212115" y="53568"/>
                  </a:lnTo>
                  <a:lnTo>
                    <a:pt x="172389" y="53568"/>
                  </a:lnTo>
                  <a:lnTo>
                    <a:pt x="172389" y="15468"/>
                  </a:lnTo>
                  <a:lnTo>
                    <a:pt x="212115" y="15468"/>
                  </a:lnTo>
                  <a:lnTo>
                    <a:pt x="212115" y="4800"/>
                  </a:lnTo>
                  <a:lnTo>
                    <a:pt x="160197" y="4800"/>
                  </a:lnTo>
                  <a:lnTo>
                    <a:pt x="160197" y="122237"/>
                  </a:lnTo>
                  <a:lnTo>
                    <a:pt x="166306" y="128333"/>
                  </a:lnTo>
                  <a:lnTo>
                    <a:pt x="274688" y="128333"/>
                  </a:lnTo>
                  <a:lnTo>
                    <a:pt x="282308" y="123761"/>
                  </a:lnTo>
                  <a:lnTo>
                    <a:pt x="283527" y="117665"/>
                  </a:lnTo>
                  <a:lnTo>
                    <a:pt x="283832" y="116154"/>
                  </a:lnTo>
                  <a:lnTo>
                    <a:pt x="285369" y="111569"/>
                  </a:lnTo>
                  <a:lnTo>
                    <a:pt x="286893" y="102425"/>
                  </a:lnTo>
                  <a:lnTo>
                    <a:pt x="288404" y="91757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280623" y="7270343"/>
              <a:ext cx="177076" cy="128104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4559808" y="7258151"/>
            <a:ext cx="928369" cy="143510"/>
            <a:chOff x="4559808" y="7258151"/>
            <a:chExt cx="928369" cy="143510"/>
          </a:xfrm>
        </p:grpSpPr>
        <p:sp>
          <p:nvSpPr>
            <p:cNvPr id="113" name="object 113"/>
            <p:cNvSpPr/>
            <p:nvPr/>
          </p:nvSpPr>
          <p:spPr>
            <a:xfrm>
              <a:off x="4559808" y="7316723"/>
              <a:ext cx="144780" cy="15240"/>
            </a:xfrm>
            <a:custGeom>
              <a:avLst/>
              <a:gdLst/>
              <a:ahLst/>
              <a:cxnLst/>
              <a:rect l="l" t="t" r="r" b="b"/>
              <a:pathLst>
                <a:path w="144779" h="15240">
                  <a:moveTo>
                    <a:pt x="14477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4779" y="15239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4708017" y="7258151"/>
              <a:ext cx="780415" cy="143510"/>
            </a:xfrm>
            <a:custGeom>
              <a:avLst/>
              <a:gdLst/>
              <a:ahLst/>
              <a:cxnLst/>
              <a:rect l="l" t="t" r="r" b="b"/>
              <a:pathLst>
                <a:path w="780414" h="143509">
                  <a:moveTo>
                    <a:pt x="41148" y="27432"/>
                  </a:moveTo>
                  <a:lnTo>
                    <a:pt x="36182" y="22199"/>
                  </a:lnTo>
                  <a:lnTo>
                    <a:pt x="31051" y="16383"/>
                  </a:lnTo>
                  <a:lnTo>
                    <a:pt x="25501" y="9867"/>
                  </a:lnTo>
                  <a:lnTo>
                    <a:pt x="19812" y="3048"/>
                  </a:lnTo>
                  <a:lnTo>
                    <a:pt x="10668" y="9144"/>
                  </a:lnTo>
                  <a:lnTo>
                    <a:pt x="14617" y="14274"/>
                  </a:lnTo>
                  <a:lnTo>
                    <a:pt x="19431" y="20383"/>
                  </a:lnTo>
                  <a:lnTo>
                    <a:pt x="24853" y="27432"/>
                  </a:lnTo>
                  <a:lnTo>
                    <a:pt x="30480" y="35052"/>
                  </a:lnTo>
                  <a:lnTo>
                    <a:pt x="41148" y="27432"/>
                  </a:lnTo>
                  <a:close/>
                </a:path>
                <a:path w="780414" h="143509">
                  <a:moveTo>
                    <a:pt x="45821" y="109816"/>
                  </a:moveTo>
                  <a:lnTo>
                    <a:pt x="44196" y="105244"/>
                  </a:lnTo>
                  <a:lnTo>
                    <a:pt x="44196" y="100672"/>
                  </a:lnTo>
                  <a:lnTo>
                    <a:pt x="33528" y="111340"/>
                  </a:lnTo>
                  <a:lnTo>
                    <a:pt x="28956" y="114388"/>
                  </a:lnTo>
                  <a:lnTo>
                    <a:pt x="28956" y="48768"/>
                  </a:lnTo>
                  <a:lnTo>
                    <a:pt x="0" y="48768"/>
                  </a:lnTo>
                  <a:lnTo>
                    <a:pt x="0" y="59436"/>
                  </a:lnTo>
                  <a:lnTo>
                    <a:pt x="18288" y="59436"/>
                  </a:lnTo>
                  <a:lnTo>
                    <a:pt x="18288" y="120497"/>
                  </a:lnTo>
                  <a:lnTo>
                    <a:pt x="16764" y="125056"/>
                  </a:lnTo>
                  <a:lnTo>
                    <a:pt x="13716" y="128104"/>
                  </a:lnTo>
                  <a:lnTo>
                    <a:pt x="21336" y="137248"/>
                  </a:lnTo>
                  <a:lnTo>
                    <a:pt x="25908" y="132676"/>
                  </a:lnTo>
                  <a:lnTo>
                    <a:pt x="27432" y="129628"/>
                  </a:lnTo>
                  <a:lnTo>
                    <a:pt x="32004" y="125056"/>
                  </a:lnTo>
                  <a:lnTo>
                    <a:pt x="38100" y="120497"/>
                  </a:lnTo>
                  <a:lnTo>
                    <a:pt x="45821" y="114388"/>
                  </a:lnTo>
                  <a:lnTo>
                    <a:pt x="45821" y="109816"/>
                  </a:lnTo>
                  <a:close/>
                </a:path>
                <a:path w="780414" h="143509">
                  <a:moveTo>
                    <a:pt x="70192" y="97624"/>
                  </a:moveTo>
                  <a:lnTo>
                    <a:pt x="66687" y="90957"/>
                  </a:lnTo>
                  <a:lnTo>
                    <a:pt x="63144" y="85051"/>
                  </a:lnTo>
                  <a:lnTo>
                    <a:pt x="59258" y="79590"/>
                  </a:lnTo>
                  <a:lnTo>
                    <a:pt x="54965" y="74676"/>
                  </a:lnTo>
                  <a:lnTo>
                    <a:pt x="45821" y="79336"/>
                  </a:lnTo>
                  <a:lnTo>
                    <a:pt x="50114" y="85077"/>
                  </a:lnTo>
                  <a:lnTo>
                    <a:pt x="54165" y="91249"/>
                  </a:lnTo>
                  <a:lnTo>
                    <a:pt x="57594" y="97129"/>
                  </a:lnTo>
                  <a:lnTo>
                    <a:pt x="61048" y="103720"/>
                  </a:lnTo>
                  <a:lnTo>
                    <a:pt x="70192" y="97624"/>
                  </a:lnTo>
                  <a:close/>
                </a:path>
                <a:path w="780414" h="143509">
                  <a:moveTo>
                    <a:pt x="70192" y="28956"/>
                  </a:moveTo>
                  <a:lnTo>
                    <a:pt x="66497" y="23266"/>
                  </a:lnTo>
                  <a:lnTo>
                    <a:pt x="62382" y="17729"/>
                  </a:lnTo>
                  <a:lnTo>
                    <a:pt x="57975" y="12458"/>
                  </a:lnTo>
                  <a:lnTo>
                    <a:pt x="53428" y="7620"/>
                  </a:lnTo>
                  <a:lnTo>
                    <a:pt x="45821" y="13716"/>
                  </a:lnTo>
                  <a:lnTo>
                    <a:pt x="49479" y="19431"/>
                  </a:lnTo>
                  <a:lnTo>
                    <a:pt x="57378" y="30861"/>
                  </a:lnTo>
                  <a:lnTo>
                    <a:pt x="61048" y="36576"/>
                  </a:lnTo>
                  <a:lnTo>
                    <a:pt x="70192" y="28956"/>
                  </a:lnTo>
                  <a:close/>
                </a:path>
                <a:path w="780414" h="143509">
                  <a:moveTo>
                    <a:pt x="137350" y="80860"/>
                  </a:moveTo>
                  <a:lnTo>
                    <a:pt x="128206" y="73152"/>
                  </a:lnTo>
                  <a:lnTo>
                    <a:pt x="123393" y="79781"/>
                  </a:lnTo>
                  <a:lnTo>
                    <a:pt x="118287" y="85813"/>
                  </a:lnTo>
                  <a:lnTo>
                    <a:pt x="113157" y="91249"/>
                  </a:lnTo>
                  <a:lnTo>
                    <a:pt x="108292" y="96100"/>
                  </a:lnTo>
                  <a:lnTo>
                    <a:pt x="116014" y="103720"/>
                  </a:lnTo>
                  <a:lnTo>
                    <a:pt x="122339" y="98005"/>
                  </a:lnTo>
                  <a:lnTo>
                    <a:pt x="127825" y="92290"/>
                  </a:lnTo>
                  <a:lnTo>
                    <a:pt x="132727" y="86575"/>
                  </a:lnTo>
                  <a:lnTo>
                    <a:pt x="137350" y="80860"/>
                  </a:lnTo>
                  <a:close/>
                </a:path>
                <a:path w="780414" h="143509">
                  <a:moveTo>
                    <a:pt x="138874" y="57912"/>
                  </a:moveTo>
                  <a:lnTo>
                    <a:pt x="94589" y="33528"/>
                  </a:lnTo>
                  <a:lnTo>
                    <a:pt x="96570" y="26390"/>
                  </a:lnTo>
                  <a:lnTo>
                    <a:pt x="98005" y="18669"/>
                  </a:lnTo>
                  <a:lnTo>
                    <a:pt x="98856" y="10388"/>
                  </a:lnTo>
                  <a:lnTo>
                    <a:pt x="99148" y="1524"/>
                  </a:lnTo>
                  <a:lnTo>
                    <a:pt x="86956" y="1524"/>
                  </a:lnTo>
                  <a:lnTo>
                    <a:pt x="86461" y="12458"/>
                  </a:lnTo>
                  <a:lnTo>
                    <a:pt x="86360" y="14274"/>
                  </a:lnTo>
                  <a:lnTo>
                    <a:pt x="65417" y="51244"/>
                  </a:lnTo>
                  <a:lnTo>
                    <a:pt x="42672" y="59436"/>
                  </a:lnTo>
                  <a:lnTo>
                    <a:pt x="45821" y="62484"/>
                  </a:lnTo>
                  <a:lnTo>
                    <a:pt x="47345" y="65532"/>
                  </a:lnTo>
                  <a:lnTo>
                    <a:pt x="50380" y="70104"/>
                  </a:lnTo>
                  <a:lnTo>
                    <a:pt x="64096" y="64960"/>
                  </a:lnTo>
                  <a:lnTo>
                    <a:pt x="75526" y="58674"/>
                  </a:lnTo>
                  <a:lnTo>
                    <a:pt x="84670" y="51244"/>
                  </a:lnTo>
                  <a:lnTo>
                    <a:pt x="91528" y="42672"/>
                  </a:lnTo>
                  <a:lnTo>
                    <a:pt x="101803" y="48653"/>
                  </a:lnTo>
                  <a:lnTo>
                    <a:pt x="111963" y="55054"/>
                  </a:lnTo>
                  <a:lnTo>
                    <a:pt x="121831" y="61747"/>
                  </a:lnTo>
                  <a:lnTo>
                    <a:pt x="131254" y="68580"/>
                  </a:lnTo>
                  <a:lnTo>
                    <a:pt x="138874" y="57912"/>
                  </a:lnTo>
                  <a:close/>
                </a:path>
                <a:path w="780414" h="143509">
                  <a:moveTo>
                    <a:pt x="138874" y="15240"/>
                  </a:moveTo>
                  <a:lnTo>
                    <a:pt x="129730" y="7620"/>
                  </a:lnTo>
                  <a:lnTo>
                    <a:pt x="124244" y="13055"/>
                  </a:lnTo>
                  <a:lnTo>
                    <a:pt x="119049" y="17907"/>
                  </a:lnTo>
                  <a:lnTo>
                    <a:pt x="113817" y="22199"/>
                  </a:lnTo>
                  <a:lnTo>
                    <a:pt x="108292" y="25908"/>
                  </a:lnTo>
                  <a:lnTo>
                    <a:pt x="116014" y="35052"/>
                  </a:lnTo>
                  <a:lnTo>
                    <a:pt x="121729" y="30251"/>
                  </a:lnTo>
                  <a:lnTo>
                    <a:pt x="133159" y="20053"/>
                  </a:lnTo>
                  <a:lnTo>
                    <a:pt x="138874" y="15240"/>
                  </a:lnTo>
                  <a:close/>
                </a:path>
                <a:path w="780414" h="143509">
                  <a:moveTo>
                    <a:pt x="143446" y="131152"/>
                  </a:moveTo>
                  <a:lnTo>
                    <a:pt x="127469" y="124828"/>
                  </a:lnTo>
                  <a:lnTo>
                    <a:pt x="114058" y="114769"/>
                  </a:lnTo>
                  <a:lnTo>
                    <a:pt x="103492" y="100723"/>
                  </a:lnTo>
                  <a:lnTo>
                    <a:pt x="96100" y="82384"/>
                  </a:lnTo>
                  <a:lnTo>
                    <a:pt x="96100" y="76200"/>
                  </a:lnTo>
                  <a:lnTo>
                    <a:pt x="97624" y="68580"/>
                  </a:lnTo>
                  <a:lnTo>
                    <a:pt x="97624" y="60960"/>
                  </a:lnTo>
                  <a:lnTo>
                    <a:pt x="86956" y="60960"/>
                  </a:lnTo>
                  <a:lnTo>
                    <a:pt x="86144" y="77000"/>
                  </a:lnTo>
                  <a:lnTo>
                    <a:pt x="83908" y="90576"/>
                  </a:lnTo>
                  <a:lnTo>
                    <a:pt x="61798" y="122199"/>
                  </a:lnTo>
                  <a:lnTo>
                    <a:pt x="38100" y="131152"/>
                  </a:lnTo>
                  <a:lnTo>
                    <a:pt x="41148" y="135724"/>
                  </a:lnTo>
                  <a:lnTo>
                    <a:pt x="42672" y="138785"/>
                  </a:lnTo>
                  <a:lnTo>
                    <a:pt x="45821" y="141833"/>
                  </a:lnTo>
                  <a:lnTo>
                    <a:pt x="63233" y="134962"/>
                  </a:lnTo>
                  <a:lnTo>
                    <a:pt x="76669" y="125818"/>
                  </a:lnTo>
                  <a:lnTo>
                    <a:pt x="86093" y="114388"/>
                  </a:lnTo>
                  <a:lnTo>
                    <a:pt x="91528" y="100672"/>
                  </a:lnTo>
                  <a:lnTo>
                    <a:pt x="99301" y="114388"/>
                  </a:lnTo>
                  <a:lnTo>
                    <a:pt x="109105" y="125818"/>
                  </a:lnTo>
                  <a:lnTo>
                    <a:pt x="121183" y="134962"/>
                  </a:lnTo>
                  <a:lnTo>
                    <a:pt x="135826" y="141833"/>
                  </a:lnTo>
                  <a:lnTo>
                    <a:pt x="137350" y="138785"/>
                  </a:lnTo>
                  <a:lnTo>
                    <a:pt x="140398" y="134200"/>
                  </a:lnTo>
                  <a:lnTo>
                    <a:pt x="143446" y="131152"/>
                  </a:lnTo>
                  <a:close/>
                </a:path>
                <a:path w="780414" h="143509">
                  <a:moveTo>
                    <a:pt x="233451" y="125056"/>
                  </a:moveTo>
                  <a:lnTo>
                    <a:pt x="231940" y="122021"/>
                  </a:lnTo>
                  <a:lnTo>
                    <a:pt x="231940" y="118960"/>
                  </a:lnTo>
                  <a:lnTo>
                    <a:pt x="231940" y="114388"/>
                  </a:lnTo>
                  <a:lnTo>
                    <a:pt x="196875" y="118960"/>
                  </a:lnTo>
                  <a:lnTo>
                    <a:pt x="196875" y="93052"/>
                  </a:lnTo>
                  <a:lnTo>
                    <a:pt x="230403" y="93052"/>
                  </a:lnTo>
                  <a:lnTo>
                    <a:pt x="230403" y="82384"/>
                  </a:lnTo>
                  <a:lnTo>
                    <a:pt x="196875" y="82384"/>
                  </a:lnTo>
                  <a:lnTo>
                    <a:pt x="196875" y="65532"/>
                  </a:lnTo>
                  <a:lnTo>
                    <a:pt x="186207" y="65532"/>
                  </a:lnTo>
                  <a:lnTo>
                    <a:pt x="186207" y="82384"/>
                  </a:lnTo>
                  <a:lnTo>
                    <a:pt x="152590" y="82384"/>
                  </a:lnTo>
                  <a:lnTo>
                    <a:pt x="152590" y="93052"/>
                  </a:lnTo>
                  <a:lnTo>
                    <a:pt x="186207" y="93052"/>
                  </a:lnTo>
                  <a:lnTo>
                    <a:pt x="186207" y="120497"/>
                  </a:lnTo>
                  <a:lnTo>
                    <a:pt x="148018" y="125056"/>
                  </a:lnTo>
                  <a:lnTo>
                    <a:pt x="151066" y="137248"/>
                  </a:lnTo>
                  <a:lnTo>
                    <a:pt x="192252" y="130581"/>
                  </a:lnTo>
                  <a:lnTo>
                    <a:pt x="212852" y="127609"/>
                  </a:lnTo>
                  <a:lnTo>
                    <a:pt x="233451" y="125056"/>
                  </a:lnTo>
                  <a:close/>
                </a:path>
                <a:path w="780414" h="143509">
                  <a:moveTo>
                    <a:pt x="233451" y="9144"/>
                  </a:moveTo>
                  <a:lnTo>
                    <a:pt x="151066" y="9144"/>
                  </a:lnTo>
                  <a:lnTo>
                    <a:pt x="151066" y="19812"/>
                  </a:lnTo>
                  <a:lnTo>
                    <a:pt x="178498" y="19812"/>
                  </a:lnTo>
                  <a:lnTo>
                    <a:pt x="173926" y="25908"/>
                  </a:lnTo>
                  <a:lnTo>
                    <a:pt x="170878" y="32004"/>
                  </a:lnTo>
                  <a:lnTo>
                    <a:pt x="166306" y="38100"/>
                  </a:lnTo>
                  <a:lnTo>
                    <a:pt x="163258" y="44196"/>
                  </a:lnTo>
                  <a:lnTo>
                    <a:pt x="158686" y="50292"/>
                  </a:lnTo>
                  <a:lnTo>
                    <a:pt x="152590" y="51816"/>
                  </a:lnTo>
                  <a:lnTo>
                    <a:pt x="157162" y="64008"/>
                  </a:lnTo>
                  <a:lnTo>
                    <a:pt x="171818" y="62852"/>
                  </a:lnTo>
                  <a:lnTo>
                    <a:pt x="186347" y="61531"/>
                  </a:lnTo>
                  <a:lnTo>
                    <a:pt x="201168" y="59944"/>
                  </a:lnTo>
                  <a:lnTo>
                    <a:pt x="216687" y="57912"/>
                  </a:lnTo>
                  <a:lnTo>
                    <a:pt x="218211" y="62484"/>
                  </a:lnTo>
                  <a:lnTo>
                    <a:pt x="221259" y="68580"/>
                  </a:lnTo>
                  <a:lnTo>
                    <a:pt x="225831" y="67056"/>
                  </a:lnTo>
                  <a:lnTo>
                    <a:pt x="228879" y="65532"/>
                  </a:lnTo>
                  <a:lnTo>
                    <a:pt x="233451" y="64008"/>
                  </a:lnTo>
                  <a:lnTo>
                    <a:pt x="210591" y="27432"/>
                  </a:lnTo>
                  <a:lnTo>
                    <a:pt x="201447" y="33528"/>
                  </a:lnTo>
                  <a:lnTo>
                    <a:pt x="204508" y="38100"/>
                  </a:lnTo>
                  <a:lnTo>
                    <a:pt x="209067" y="42672"/>
                  </a:lnTo>
                  <a:lnTo>
                    <a:pt x="212128" y="48768"/>
                  </a:lnTo>
                  <a:lnTo>
                    <a:pt x="169354" y="53340"/>
                  </a:lnTo>
                  <a:lnTo>
                    <a:pt x="175171" y="45148"/>
                  </a:lnTo>
                  <a:lnTo>
                    <a:pt x="180632" y="37147"/>
                  </a:lnTo>
                  <a:lnTo>
                    <a:pt x="185928" y="28702"/>
                  </a:lnTo>
                  <a:lnTo>
                    <a:pt x="190779" y="19812"/>
                  </a:lnTo>
                  <a:lnTo>
                    <a:pt x="233451" y="19812"/>
                  </a:lnTo>
                  <a:lnTo>
                    <a:pt x="233451" y="9144"/>
                  </a:lnTo>
                  <a:close/>
                </a:path>
                <a:path w="780414" h="143509">
                  <a:moveTo>
                    <a:pt x="253365" y="15240"/>
                  </a:moveTo>
                  <a:lnTo>
                    <a:pt x="241084" y="15240"/>
                  </a:lnTo>
                  <a:lnTo>
                    <a:pt x="241084" y="106768"/>
                  </a:lnTo>
                  <a:lnTo>
                    <a:pt x="253365" y="106768"/>
                  </a:lnTo>
                  <a:lnTo>
                    <a:pt x="253365" y="15240"/>
                  </a:lnTo>
                  <a:close/>
                </a:path>
                <a:path w="780414" h="143509">
                  <a:moveTo>
                    <a:pt x="283845" y="0"/>
                  </a:moveTo>
                  <a:lnTo>
                    <a:pt x="273177" y="0"/>
                  </a:lnTo>
                  <a:lnTo>
                    <a:pt x="273177" y="125056"/>
                  </a:lnTo>
                  <a:lnTo>
                    <a:pt x="270129" y="128104"/>
                  </a:lnTo>
                  <a:lnTo>
                    <a:pt x="251841" y="128104"/>
                  </a:lnTo>
                  <a:lnTo>
                    <a:pt x="244119" y="126580"/>
                  </a:lnTo>
                  <a:lnTo>
                    <a:pt x="244119" y="131152"/>
                  </a:lnTo>
                  <a:lnTo>
                    <a:pt x="245643" y="135724"/>
                  </a:lnTo>
                  <a:lnTo>
                    <a:pt x="245643" y="140309"/>
                  </a:lnTo>
                  <a:lnTo>
                    <a:pt x="279273" y="140309"/>
                  </a:lnTo>
                  <a:lnTo>
                    <a:pt x="283845" y="134200"/>
                  </a:lnTo>
                  <a:lnTo>
                    <a:pt x="283845" y="128104"/>
                  </a:lnTo>
                  <a:lnTo>
                    <a:pt x="283845" y="0"/>
                  </a:lnTo>
                  <a:close/>
                </a:path>
                <a:path w="780414" h="143509">
                  <a:moveTo>
                    <a:pt x="378421" y="24384"/>
                  </a:moveTo>
                  <a:lnTo>
                    <a:pt x="338797" y="24384"/>
                  </a:lnTo>
                  <a:lnTo>
                    <a:pt x="346417" y="19812"/>
                  </a:lnTo>
                  <a:lnTo>
                    <a:pt x="343369" y="15240"/>
                  </a:lnTo>
                  <a:lnTo>
                    <a:pt x="340321" y="7620"/>
                  </a:lnTo>
                  <a:lnTo>
                    <a:pt x="335749" y="0"/>
                  </a:lnTo>
                  <a:lnTo>
                    <a:pt x="325081" y="6096"/>
                  </a:lnTo>
                  <a:lnTo>
                    <a:pt x="329653" y="10668"/>
                  </a:lnTo>
                  <a:lnTo>
                    <a:pt x="332714" y="18288"/>
                  </a:lnTo>
                  <a:lnTo>
                    <a:pt x="335749" y="24384"/>
                  </a:lnTo>
                  <a:lnTo>
                    <a:pt x="296037" y="24384"/>
                  </a:lnTo>
                  <a:lnTo>
                    <a:pt x="296037" y="35052"/>
                  </a:lnTo>
                  <a:lnTo>
                    <a:pt x="357085" y="35052"/>
                  </a:lnTo>
                  <a:lnTo>
                    <a:pt x="353390" y="47320"/>
                  </a:lnTo>
                  <a:lnTo>
                    <a:pt x="349275" y="58877"/>
                  </a:lnTo>
                  <a:lnTo>
                    <a:pt x="344868" y="69596"/>
                  </a:lnTo>
                  <a:lnTo>
                    <a:pt x="340321" y="79336"/>
                  </a:lnTo>
                  <a:lnTo>
                    <a:pt x="333438" y="70129"/>
                  </a:lnTo>
                  <a:lnTo>
                    <a:pt x="326402" y="60782"/>
                  </a:lnTo>
                  <a:lnTo>
                    <a:pt x="319062" y="51181"/>
                  </a:lnTo>
                  <a:lnTo>
                    <a:pt x="311277" y="41148"/>
                  </a:lnTo>
                  <a:lnTo>
                    <a:pt x="303657" y="48768"/>
                  </a:lnTo>
                  <a:lnTo>
                    <a:pt x="318363" y="68211"/>
                  </a:lnTo>
                  <a:lnTo>
                    <a:pt x="326237" y="78816"/>
                  </a:lnTo>
                  <a:lnTo>
                    <a:pt x="306933" y="122580"/>
                  </a:lnTo>
                  <a:lnTo>
                    <a:pt x="296037" y="131152"/>
                  </a:lnTo>
                  <a:lnTo>
                    <a:pt x="299085" y="135724"/>
                  </a:lnTo>
                  <a:lnTo>
                    <a:pt x="302133" y="138785"/>
                  </a:lnTo>
                  <a:lnTo>
                    <a:pt x="303657" y="141833"/>
                  </a:lnTo>
                  <a:lnTo>
                    <a:pt x="314566" y="132397"/>
                  </a:lnTo>
                  <a:lnTo>
                    <a:pt x="324307" y="122389"/>
                  </a:lnTo>
                  <a:lnTo>
                    <a:pt x="332892" y="111823"/>
                  </a:lnTo>
                  <a:lnTo>
                    <a:pt x="340321" y="100672"/>
                  </a:lnTo>
                  <a:lnTo>
                    <a:pt x="346913" y="108699"/>
                  </a:lnTo>
                  <a:lnTo>
                    <a:pt x="353085" y="116878"/>
                  </a:lnTo>
                  <a:lnTo>
                    <a:pt x="358965" y="125323"/>
                  </a:lnTo>
                  <a:lnTo>
                    <a:pt x="364705" y="134200"/>
                  </a:lnTo>
                  <a:lnTo>
                    <a:pt x="373849" y="126580"/>
                  </a:lnTo>
                  <a:lnTo>
                    <a:pt x="368719" y="118275"/>
                  </a:lnTo>
                  <a:lnTo>
                    <a:pt x="362610" y="109245"/>
                  </a:lnTo>
                  <a:lnTo>
                    <a:pt x="356552" y="100672"/>
                  </a:lnTo>
                  <a:lnTo>
                    <a:pt x="347941" y="88480"/>
                  </a:lnTo>
                  <a:lnTo>
                    <a:pt x="352272" y="79336"/>
                  </a:lnTo>
                  <a:lnTo>
                    <a:pt x="354457" y="74739"/>
                  </a:lnTo>
                  <a:lnTo>
                    <a:pt x="360133" y="61163"/>
                  </a:lnTo>
                  <a:lnTo>
                    <a:pt x="364655" y="47891"/>
                  </a:lnTo>
                  <a:lnTo>
                    <a:pt x="367753" y="35052"/>
                  </a:lnTo>
                  <a:lnTo>
                    <a:pt x="378421" y="35052"/>
                  </a:lnTo>
                  <a:lnTo>
                    <a:pt x="378421" y="24384"/>
                  </a:lnTo>
                  <a:close/>
                </a:path>
                <a:path w="780414" h="143509">
                  <a:moveTo>
                    <a:pt x="396811" y="18288"/>
                  </a:moveTo>
                  <a:lnTo>
                    <a:pt x="386143" y="18288"/>
                  </a:lnTo>
                  <a:lnTo>
                    <a:pt x="386143" y="108292"/>
                  </a:lnTo>
                  <a:lnTo>
                    <a:pt x="396811" y="108292"/>
                  </a:lnTo>
                  <a:lnTo>
                    <a:pt x="396811" y="18288"/>
                  </a:lnTo>
                  <a:close/>
                </a:path>
                <a:path w="780414" h="143509">
                  <a:moveTo>
                    <a:pt x="430339" y="3048"/>
                  </a:moveTo>
                  <a:lnTo>
                    <a:pt x="419671" y="3048"/>
                  </a:lnTo>
                  <a:lnTo>
                    <a:pt x="419671" y="125056"/>
                  </a:lnTo>
                  <a:lnTo>
                    <a:pt x="415099" y="128104"/>
                  </a:lnTo>
                  <a:lnTo>
                    <a:pt x="396811" y="128104"/>
                  </a:lnTo>
                  <a:lnTo>
                    <a:pt x="389191" y="126580"/>
                  </a:lnTo>
                  <a:lnTo>
                    <a:pt x="389191" y="131152"/>
                  </a:lnTo>
                  <a:lnTo>
                    <a:pt x="390715" y="135724"/>
                  </a:lnTo>
                  <a:lnTo>
                    <a:pt x="390715" y="138785"/>
                  </a:lnTo>
                  <a:lnTo>
                    <a:pt x="401383" y="140309"/>
                  </a:lnTo>
                  <a:lnTo>
                    <a:pt x="413575" y="140309"/>
                  </a:lnTo>
                  <a:lnTo>
                    <a:pt x="421335" y="138925"/>
                  </a:lnTo>
                  <a:lnTo>
                    <a:pt x="426529" y="134962"/>
                  </a:lnTo>
                  <a:lnTo>
                    <a:pt x="429425" y="128727"/>
                  </a:lnTo>
                  <a:lnTo>
                    <a:pt x="429501" y="128104"/>
                  </a:lnTo>
                  <a:lnTo>
                    <a:pt x="430339" y="120497"/>
                  </a:lnTo>
                  <a:lnTo>
                    <a:pt x="430339" y="3048"/>
                  </a:lnTo>
                  <a:close/>
                </a:path>
                <a:path w="780414" h="143509">
                  <a:moveTo>
                    <a:pt x="488353" y="9144"/>
                  </a:moveTo>
                  <a:lnTo>
                    <a:pt x="445579" y="9144"/>
                  </a:lnTo>
                  <a:lnTo>
                    <a:pt x="445579" y="18288"/>
                  </a:lnTo>
                  <a:lnTo>
                    <a:pt x="477672" y="18288"/>
                  </a:lnTo>
                  <a:lnTo>
                    <a:pt x="477672" y="42672"/>
                  </a:lnTo>
                  <a:lnTo>
                    <a:pt x="450253" y="42672"/>
                  </a:lnTo>
                  <a:lnTo>
                    <a:pt x="445579" y="85432"/>
                  </a:lnTo>
                  <a:lnTo>
                    <a:pt x="476148" y="85432"/>
                  </a:lnTo>
                  <a:lnTo>
                    <a:pt x="475907" y="94322"/>
                  </a:lnTo>
                  <a:lnTo>
                    <a:pt x="474853" y="110947"/>
                  </a:lnTo>
                  <a:lnTo>
                    <a:pt x="474624" y="118960"/>
                  </a:lnTo>
                  <a:lnTo>
                    <a:pt x="473100" y="125056"/>
                  </a:lnTo>
                  <a:lnTo>
                    <a:pt x="470065" y="128104"/>
                  </a:lnTo>
                  <a:lnTo>
                    <a:pt x="447103" y="128104"/>
                  </a:lnTo>
                  <a:lnTo>
                    <a:pt x="448627" y="131152"/>
                  </a:lnTo>
                  <a:lnTo>
                    <a:pt x="448627" y="135724"/>
                  </a:lnTo>
                  <a:lnTo>
                    <a:pt x="450253" y="138785"/>
                  </a:lnTo>
                  <a:lnTo>
                    <a:pt x="465480" y="138785"/>
                  </a:lnTo>
                  <a:lnTo>
                    <a:pt x="473494" y="137629"/>
                  </a:lnTo>
                  <a:lnTo>
                    <a:pt x="479386" y="134200"/>
                  </a:lnTo>
                  <a:lnTo>
                    <a:pt x="483260" y="128485"/>
                  </a:lnTo>
                  <a:lnTo>
                    <a:pt x="485292" y="120497"/>
                  </a:lnTo>
                  <a:lnTo>
                    <a:pt x="485521" y="111848"/>
                  </a:lnTo>
                  <a:lnTo>
                    <a:pt x="486054" y="101625"/>
                  </a:lnTo>
                  <a:lnTo>
                    <a:pt x="486575" y="89382"/>
                  </a:lnTo>
                  <a:lnTo>
                    <a:pt x="486816" y="74676"/>
                  </a:lnTo>
                  <a:lnTo>
                    <a:pt x="456336" y="74676"/>
                  </a:lnTo>
                  <a:lnTo>
                    <a:pt x="459384" y="53340"/>
                  </a:lnTo>
                  <a:lnTo>
                    <a:pt x="477672" y="53340"/>
                  </a:lnTo>
                  <a:lnTo>
                    <a:pt x="477672" y="59436"/>
                  </a:lnTo>
                  <a:lnTo>
                    <a:pt x="488353" y="59436"/>
                  </a:lnTo>
                  <a:lnTo>
                    <a:pt x="488353" y="53340"/>
                  </a:lnTo>
                  <a:lnTo>
                    <a:pt x="488353" y="9144"/>
                  </a:lnTo>
                  <a:close/>
                </a:path>
                <a:path w="780414" h="143509">
                  <a:moveTo>
                    <a:pt x="586066" y="137248"/>
                  </a:moveTo>
                  <a:lnTo>
                    <a:pt x="583996" y="132676"/>
                  </a:lnTo>
                  <a:lnTo>
                    <a:pt x="582561" y="129489"/>
                  </a:lnTo>
                  <a:lnTo>
                    <a:pt x="579678" y="123545"/>
                  </a:lnTo>
                  <a:lnTo>
                    <a:pt x="578929" y="122021"/>
                  </a:lnTo>
                  <a:lnTo>
                    <a:pt x="575043" y="114541"/>
                  </a:lnTo>
                  <a:lnTo>
                    <a:pt x="570738" y="106768"/>
                  </a:lnTo>
                  <a:lnTo>
                    <a:pt x="561594" y="111340"/>
                  </a:lnTo>
                  <a:lnTo>
                    <a:pt x="563118" y="115912"/>
                  </a:lnTo>
                  <a:lnTo>
                    <a:pt x="566166" y="122021"/>
                  </a:lnTo>
                  <a:lnTo>
                    <a:pt x="558546" y="123545"/>
                  </a:lnTo>
                  <a:lnTo>
                    <a:pt x="541782" y="123545"/>
                  </a:lnTo>
                  <a:lnTo>
                    <a:pt x="541782" y="102196"/>
                  </a:lnTo>
                  <a:lnTo>
                    <a:pt x="578358" y="102196"/>
                  </a:lnTo>
                  <a:lnTo>
                    <a:pt x="578358" y="93052"/>
                  </a:lnTo>
                  <a:lnTo>
                    <a:pt x="578358" y="71628"/>
                  </a:lnTo>
                  <a:lnTo>
                    <a:pt x="578358" y="62484"/>
                  </a:lnTo>
                  <a:lnTo>
                    <a:pt x="567690" y="62484"/>
                  </a:lnTo>
                  <a:lnTo>
                    <a:pt x="567690" y="71628"/>
                  </a:lnTo>
                  <a:lnTo>
                    <a:pt x="567690" y="93052"/>
                  </a:lnTo>
                  <a:lnTo>
                    <a:pt x="541782" y="93052"/>
                  </a:lnTo>
                  <a:lnTo>
                    <a:pt x="541782" y="71628"/>
                  </a:lnTo>
                  <a:lnTo>
                    <a:pt x="567690" y="71628"/>
                  </a:lnTo>
                  <a:lnTo>
                    <a:pt x="567690" y="62484"/>
                  </a:lnTo>
                  <a:lnTo>
                    <a:pt x="541782" y="62484"/>
                  </a:lnTo>
                  <a:lnTo>
                    <a:pt x="541782" y="47244"/>
                  </a:lnTo>
                  <a:lnTo>
                    <a:pt x="561594" y="47244"/>
                  </a:lnTo>
                  <a:lnTo>
                    <a:pt x="561594" y="53340"/>
                  </a:lnTo>
                  <a:lnTo>
                    <a:pt x="572262" y="53340"/>
                  </a:lnTo>
                  <a:lnTo>
                    <a:pt x="572262" y="47244"/>
                  </a:lnTo>
                  <a:lnTo>
                    <a:pt x="572262" y="36576"/>
                  </a:lnTo>
                  <a:lnTo>
                    <a:pt x="572262" y="18288"/>
                  </a:lnTo>
                  <a:lnTo>
                    <a:pt x="572262" y="9144"/>
                  </a:lnTo>
                  <a:lnTo>
                    <a:pt x="561594" y="9144"/>
                  </a:lnTo>
                  <a:lnTo>
                    <a:pt x="561594" y="18288"/>
                  </a:lnTo>
                  <a:lnTo>
                    <a:pt x="561594" y="36576"/>
                  </a:lnTo>
                  <a:lnTo>
                    <a:pt x="512724" y="36576"/>
                  </a:lnTo>
                  <a:lnTo>
                    <a:pt x="512724" y="18288"/>
                  </a:lnTo>
                  <a:lnTo>
                    <a:pt x="561594" y="18288"/>
                  </a:lnTo>
                  <a:lnTo>
                    <a:pt x="561594" y="9144"/>
                  </a:lnTo>
                  <a:lnTo>
                    <a:pt x="502056" y="9144"/>
                  </a:lnTo>
                  <a:lnTo>
                    <a:pt x="502056" y="53340"/>
                  </a:lnTo>
                  <a:lnTo>
                    <a:pt x="512724" y="53340"/>
                  </a:lnTo>
                  <a:lnTo>
                    <a:pt x="512724" y="47244"/>
                  </a:lnTo>
                  <a:lnTo>
                    <a:pt x="531114" y="47244"/>
                  </a:lnTo>
                  <a:lnTo>
                    <a:pt x="531114" y="62484"/>
                  </a:lnTo>
                  <a:lnTo>
                    <a:pt x="531114" y="71628"/>
                  </a:lnTo>
                  <a:lnTo>
                    <a:pt x="531114" y="93052"/>
                  </a:lnTo>
                  <a:lnTo>
                    <a:pt x="506628" y="93052"/>
                  </a:lnTo>
                  <a:lnTo>
                    <a:pt x="506628" y="71628"/>
                  </a:lnTo>
                  <a:lnTo>
                    <a:pt x="531114" y="71628"/>
                  </a:lnTo>
                  <a:lnTo>
                    <a:pt x="531114" y="62484"/>
                  </a:lnTo>
                  <a:lnTo>
                    <a:pt x="495960" y="62484"/>
                  </a:lnTo>
                  <a:lnTo>
                    <a:pt x="495960" y="108292"/>
                  </a:lnTo>
                  <a:lnTo>
                    <a:pt x="506628" y="108292"/>
                  </a:lnTo>
                  <a:lnTo>
                    <a:pt x="506628" y="102196"/>
                  </a:lnTo>
                  <a:lnTo>
                    <a:pt x="531114" y="102196"/>
                  </a:lnTo>
                  <a:lnTo>
                    <a:pt x="531114" y="123545"/>
                  </a:lnTo>
                  <a:lnTo>
                    <a:pt x="520801" y="124447"/>
                  </a:lnTo>
                  <a:lnTo>
                    <a:pt x="500164" y="125679"/>
                  </a:lnTo>
                  <a:lnTo>
                    <a:pt x="489877" y="126580"/>
                  </a:lnTo>
                  <a:lnTo>
                    <a:pt x="491388" y="137248"/>
                  </a:lnTo>
                  <a:lnTo>
                    <a:pt x="570738" y="132676"/>
                  </a:lnTo>
                  <a:lnTo>
                    <a:pt x="573786" y="138785"/>
                  </a:lnTo>
                  <a:lnTo>
                    <a:pt x="575310" y="143344"/>
                  </a:lnTo>
                  <a:lnTo>
                    <a:pt x="586066" y="137248"/>
                  </a:lnTo>
                  <a:close/>
                </a:path>
                <a:path w="780414" h="143509">
                  <a:moveTo>
                    <a:pt x="634834" y="96100"/>
                  </a:moveTo>
                  <a:lnTo>
                    <a:pt x="624166" y="88480"/>
                  </a:lnTo>
                  <a:lnTo>
                    <a:pt x="615899" y="98513"/>
                  </a:lnTo>
                  <a:lnTo>
                    <a:pt x="607212" y="108102"/>
                  </a:lnTo>
                  <a:lnTo>
                    <a:pt x="598233" y="117424"/>
                  </a:lnTo>
                  <a:lnTo>
                    <a:pt x="589127" y="126580"/>
                  </a:lnTo>
                  <a:lnTo>
                    <a:pt x="595210" y="132676"/>
                  </a:lnTo>
                  <a:lnTo>
                    <a:pt x="596734" y="135724"/>
                  </a:lnTo>
                  <a:lnTo>
                    <a:pt x="606971" y="125463"/>
                  </a:lnTo>
                  <a:lnTo>
                    <a:pt x="616966" y="115303"/>
                  </a:lnTo>
                  <a:lnTo>
                    <a:pt x="626300" y="105511"/>
                  </a:lnTo>
                  <a:lnTo>
                    <a:pt x="634834" y="96100"/>
                  </a:lnTo>
                  <a:close/>
                </a:path>
                <a:path w="780414" h="143509">
                  <a:moveTo>
                    <a:pt x="731037" y="19812"/>
                  </a:moveTo>
                  <a:lnTo>
                    <a:pt x="637895" y="19812"/>
                  </a:lnTo>
                  <a:lnTo>
                    <a:pt x="645502" y="1524"/>
                  </a:lnTo>
                  <a:lnTo>
                    <a:pt x="633310" y="0"/>
                  </a:lnTo>
                  <a:lnTo>
                    <a:pt x="624166" y="19812"/>
                  </a:lnTo>
                  <a:lnTo>
                    <a:pt x="592162" y="19812"/>
                  </a:lnTo>
                  <a:lnTo>
                    <a:pt x="592162" y="30480"/>
                  </a:lnTo>
                  <a:lnTo>
                    <a:pt x="619594" y="30480"/>
                  </a:lnTo>
                  <a:lnTo>
                    <a:pt x="604354" y="68580"/>
                  </a:lnTo>
                  <a:lnTo>
                    <a:pt x="604354" y="79336"/>
                  </a:lnTo>
                  <a:lnTo>
                    <a:pt x="660844" y="79336"/>
                  </a:lnTo>
                  <a:lnTo>
                    <a:pt x="660844" y="125056"/>
                  </a:lnTo>
                  <a:lnTo>
                    <a:pt x="656272" y="128104"/>
                  </a:lnTo>
                  <a:lnTo>
                    <a:pt x="636371" y="128104"/>
                  </a:lnTo>
                  <a:lnTo>
                    <a:pt x="630262" y="126580"/>
                  </a:lnTo>
                  <a:lnTo>
                    <a:pt x="630262" y="131152"/>
                  </a:lnTo>
                  <a:lnTo>
                    <a:pt x="631786" y="135724"/>
                  </a:lnTo>
                  <a:lnTo>
                    <a:pt x="631786" y="140309"/>
                  </a:lnTo>
                  <a:lnTo>
                    <a:pt x="653224" y="140309"/>
                  </a:lnTo>
                  <a:lnTo>
                    <a:pt x="661225" y="139153"/>
                  </a:lnTo>
                  <a:lnTo>
                    <a:pt x="666940" y="135724"/>
                  </a:lnTo>
                  <a:lnTo>
                    <a:pt x="670369" y="130022"/>
                  </a:lnTo>
                  <a:lnTo>
                    <a:pt x="670636" y="128104"/>
                  </a:lnTo>
                  <a:lnTo>
                    <a:pt x="671512" y="122021"/>
                  </a:lnTo>
                  <a:lnTo>
                    <a:pt x="671512" y="79336"/>
                  </a:lnTo>
                  <a:lnTo>
                    <a:pt x="723417" y="79336"/>
                  </a:lnTo>
                  <a:lnTo>
                    <a:pt x="723417" y="68580"/>
                  </a:lnTo>
                  <a:lnTo>
                    <a:pt x="671512" y="68580"/>
                  </a:lnTo>
                  <a:lnTo>
                    <a:pt x="671512" y="36576"/>
                  </a:lnTo>
                  <a:lnTo>
                    <a:pt x="660844" y="36576"/>
                  </a:lnTo>
                  <a:lnTo>
                    <a:pt x="660844" y="68580"/>
                  </a:lnTo>
                  <a:lnTo>
                    <a:pt x="616546" y="68580"/>
                  </a:lnTo>
                  <a:lnTo>
                    <a:pt x="633310" y="30480"/>
                  </a:lnTo>
                  <a:lnTo>
                    <a:pt x="731037" y="30480"/>
                  </a:lnTo>
                  <a:lnTo>
                    <a:pt x="731037" y="19812"/>
                  </a:lnTo>
                  <a:close/>
                </a:path>
                <a:path w="780414" h="143509">
                  <a:moveTo>
                    <a:pt x="734085" y="123545"/>
                  </a:moveTo>
                  <a:lnTo>
                    <a:pt x="724014" y="115303"/>
                  </a:lnTo>
                  <a:lnTo>
                    <a:pt x="704430" y="98247"/>
                  </a:lnTo>
                  <a:lnTo>
                    <a:pt x="694372" y="90004"/>
                  </a:lnTo>
                  <a:lnTo>
                    <a:pt x="686752" y="97624"/>
                  </a:lnTo>
                  <a:lnTo>
                    <a:pt x="695909" y="105892"/>
                  </a:lnTo>
                  <a:lnTo>
                    <a:pt x="714857" y="123558"/>
                  </a:lnTo>
                  <a:lnTo>
                    <a:pt x="724941" y="132676"/>
                  </a:lnTo>
                  <a:lnTo>
                    <a:pt x="734085" y="123545"/>
                  </a:lnTo>
                  <a:close/>
                </a:path>
                <a:path w="780414" h="143509">
                  <a:moveTo>
                    <a:pt x="779805" y="105244"/>
                  </a:moveTo>
                  <a:lnTo>
                    <a:pt x="766102" y="105244"/>
                  </a:lnTo>
                  <a:lnTo>
                    <a:pt x="756958" y="143344"/>
                  </a:lnTo>
                  <a:lnTo>
                    <a:pt x="767613" y="143344"/>
                  </a:lnTo>
                  <a:lnTo>
                    <a:pt x="779805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5" name="object 11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591644" y="7258151"/>
            <a:ext cx="1027087" cy="143344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319974" y="7479322"/>
            <a:ext cx="190690" cy="138874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1614487" y="7477798"/>
            <a:ext cx="913130" cy="145415"/>
            <a:chOff x="1614487" y="7477798"/>
            <a:chExt cx="913130" cy="145415"/>
          </a:xfrm>
        </p:grpSpPr>
        <p:sp>
          <p:nvSpPr>
            <p:cNvPr id="118" name="object 118"/>
            <p:cNvSpPr/>
            <p:nvPr/>
          </p:nvSpPr>
          <p:spPr>
            <a:xfrm>
              <a:off x="1614487" y="7477798"/>
              <a:ext cx="732790" cy="145415"/>
            </a:xfrm>
            <a:custGeom>
              <a:avLst/>
              <a:gdLst/>
              <a:ahLst/>
              <a:cxnLst/>
              <a:rect l="l" t="t" r="r" b="b"/>
              <a:pathLst>
                <a:path w="732789" h="145415">
                  <a:moveTo>
                    <a:pt x="38188" y="32004"/>
                  </a:moveTo>
                  <a:lnTo>
                    <a:pt x="31826" y="23431"/>
                  </a:lnTo>
                  <a:lnTo>
                    <a:pt x="26479" y="16002"/>
                  </a:lnTo>
                  <a:lnTo>
                    <a:pt x="22021" y="9715"/>
                  </a:lnTo>
                  <a:lnTo>
                    <a:pt x="18288" y="4572"/>
                  </a:lnTo>
                  <a:lnTo>
                    <a:pt x="9144" y="10668"/>
                  </a:lnTo>
                  <a:lnTo>
                    <a:pt x="12852" y="15811"/>
                  </a:lnTo>
                  <a:lnTo>
                    <a:pt x="17145" y="22098"/>
                  </a:lnTo>
                  <a:lnTo>
                    <a:pt x="21996" y="29527"/>
                  </a:lnTo>
                  <a:lnTo>
                    <a:pt x="27432" y="38100"/>
                  </a:lnTo>
                  <a:lnTo>
                    <a:pt x="38188" y="32004"/>
                  </a:lnTo>
                  <a:close/>
                </a:path>
                <a:path w="732789" h="145415">
                  <a:moveTo>
                    <a:pt x="97637" y="18288"/>
                  </a:moveTo>
                  <a:lnTo>
                    <a:pt x="94576" y="10668"/>
                  </a:lnTo>
                  <a:lnTo>
                    <a:pt x="90004" y="4572"/>
                  </a:lnTo>
                  <a:lnTo>
                    <a:pt x="86969" y="0"/>
                  </a:lnTo>
                  <a:lnTo>
                    <a:pt x="77825" y="6096"/>
                  </a:lnTo>
                  <a:lnTo>
                    <a:pt x="80860" y="10668"/>
                  </a:lnTo>
                  <a:lnTo>
                    <a:pt x="83908" y="16764"/>
                  </a:lnTo>
                  <a:lnTo>
                    <a:pt x="86969" y="24384"/>
                  </a:lnTo>
                  <a:lnTo>
                    <a:pt x="97637" y="18288"/>
                  </a:lnTo>
                  <a:close/>
                </a:path>
                <a:path w="732789" h="145415">
                  <a:moveTo>
                    <a:pt x="135826" y="109816"/>
                  </a:moveTo>
                  <a:lnTo>
                    <a:pt x="126695" y="102082"/>
                  </a:lnTo>
                  <a:lnTo>
                    <a:pt x="111798" y="90004"/>
                  </a:lnTo>
                  <a:lnTo>
                    <a:pt x="108991" y="87744"/>
                  </a:lnTo>
                  <a:lnTo>
                    <a:pt x="100672" y="80860"/>
                  </a:lnTo>
                  <a:lnTo>
                    <a:pt x="125158" y="41148"/>
                  </a:lnTo>
                  <a:lnTo>
                    <a:pt x="114490" y="36576"/>
                  </a:lnTo>
                  <a:lnTo>
                    <a:pt x="109855" y="46634"/>
                  </a:lnTo>
                  <a:lnTo>
                    <a:pt x="104914" y="56095"/>
                  </a:lnTo>
                  <a:lnTo>
                    <a:pt x="99402" y="64960"/>
                  </a:lnTo>
                  <a:lnTo>
                    <a:pt x="93052" y="73240"/>
                  </a:lnTo>
                  <a:lnTo>
                    <a:pt x="82550" y="64858"/>
                  </a:lnTo>
                  <a:lnTo>
                    <a:pt x="73812" y="57632"/>
                  </a:lnTo>
                  <a:lnTo>
                    <a:pt x="58000" y="44284"/>
                  </a:lnTo>
                  <a:lnTo>
                    <a:pt x="50380" y="51904"/>
                  </a:lnTo>
                  <a:lnTo>
                    <a:pt x="57543" y="57962"/>
                  </a:lnTo>
                  <a:lnTo>
                    <a:pt x="65532" y="64960"/>
                  </a:lnTo>
                  <a:lnTo>
                    <a:pt x="74168" y="72910"/>
                  </a:lnTo>
                  <a:lnTo>
                    <a:pt x="83908" y="82384"/>
                  </a:lnTo>
                  <a:lnTo>
                    <a:pt x="74422" y="90347"/>
                  </a:lnTo>
                  <a:lnTo>
                    <a:pt x="64096" y="98005"/>
                  </a:lnTo>
                  <a:lnTo>
                    <a:pt x="52616" y="105105"/>
                  </a:lnTo>
                  <a:lnTo>
                    <a:pt x="39712" y="111340"/>
                  </a:lnTo>
                  <a:lnTo>
                    <a:pt x="45808" y="117436"/>
                  </a:lnTo>
                  <a:lnTo>
                    <a:pt x="83121" y="98844"/>
                  </a:lnTo>
                  <a:lnTo>
                    <a:pt x="93052" y="90004"/>
                  </a:lnTo>
                  <a:lnTo>
                    <a:pt x="101092" y="96253"/>
                  </a:lnTo>
                  <a:lnTo>
                    <a:pt x="109296" y="103339"/>
                  </a:lnTo>
                  <a:lnTo>
                    <a:pt x="126682" y="118960"/>
                  </a:lnTo>
                  <a:lnTo>
                    <a:pt x="135826" y="109816"/>
                  </a:lnTo>
                  <a:close/>
                </a:path>
                <a:path w="732789" h="145415">
                  <a:moveTo>
                    <a:pt x="140398" y="24384"/>
                  </a:moveTo>
                  <a:lnTo>
                    <a:pt x="86969" y="24384"/>
                  </a:lnTo>
                  <a:lnTo>
                    <a:pt x="42748" y="24384"/>
                  </a:lnTo>
                  <a:lnTo>
                    <a:pt x="42748" y="33528"/>
                  </a:lnTo>
                  <a:lnTo>
                    <a:pt x="140398" y="33528"/>
                  </a:lnTo>
                  <a:lnTo>
                    <a:pt x="140398" y="24384"/>
                  </a:lnTo>
                  <a:close/>
                </a:path>
                <a:path w="732789" h="145415">
                  <a:moveTo>
                    <a:pt x="143446" y="128104"/>
                  </a:moveTo>
                  <a:lnTo>
                    <a:pt x="96100" y="129628"/>
                  </a:lnTo>
                  <a:lnTo>
                    <a:pt x="59537" y="128104"/>
                  </a:lnTo>
                  <a:lnTo>
                    <a:pt x="49822" y="127254"/>
                  </a:lnTo>
                  <a:lnTo>
                    <a:pt x="41376" y="124675"/>
                  </a:lnTo>
                  <a:lnTo>
                    <a:pt x="37020" y="122008"/>
                  </a:lnTo>
                  <a:lnTo>
                    <a:pt x="34366" y="120396"/>
                  </a:lnTo>
                  <a:lnTo>
                    <a:pt x="28956" y="114388"/>
                  </a:lnTo>
                  <a:lnTo>
                    <a:pt x="28956" y="51904"/>
                  </a:lnTo>
                  <a:lnTo>
                    <a:pt x="1524" y="51904"/>
                  </a:lnTo>
                  <a:lnTo>
                    <a:pt x="1524" y="62572"/>
                  </a:lnTo>
                  <a:lnTo>
                    <a:pt x="18288" y="62572"/>
                  </a:lnTo>
                  <a:lnTo>
                    <a:pt x="18288" y="111340"/>
                  </a:lnTo>
                  <a:lnTo>
                    <a:pt x="15430" y="114846"/>
                  </a:lnTo>
                  <a:lnTo>
                    <a:pt x="11430" y="118770"/>
                  </a:lnTo>
                  <a:lnTo>
                    <a:pt x="6286" y="123558"/>
                  </a:lnTo>
                  <a:lnTo>
                    <a:pt x="0" y="129628"/>
                  </a:lnTo>
                  <a:lnTo>
                    <a:pt x="6096" y="141922"/>
                  </a:lnTo>
                  <a:lnTo>
                    <a:pt x="16192" y="129628"/>
                  </a:lnTo>
                  <a:lnTo>
                    <a:pt x="20015" y="125107"/>
                  </a:lnTo>
                  <a:lnTo>
                    <a:pt x="22860" y="122008"/>
                  </a:lnTo>
                  <a:lnTo>
                    <a:pt x="29197" y="129146"/>
                  </a:lnTo>
                  <a:lnTo>
                    <a:pt x="36995" y="134454"/>
                  </a:lnTo>
                  <a:lnTo>
                    <a:pt x="46507" y="137744"/>
                  </a:lnTo>
                  <a:lnTo>
                    <a:pt x="58000" y="138874"/>
                  </a:lnTo>
                  <a:lnTo>
                    <a:pt x="138874" y="138874"/>
                  </a:lnTo>
                  <a:lnTo>
                    <a:pt x="140398" y="134200"/>
                  </a:lnTo>
                  <a:lnTo>
                    <a:pt x="142671" y="129628"/>
                  </a:lnTo>
                  <a:lnTo>
                    <a:pt x="143446" y="128104"/>
                  </a:lnTo>
                  <a:close/>
                </a:path>
                <a:path w="732789" h="145415">
                  <a:moveTo>
                    <a:pt x="227355" y="67144"/>
                  </a:moveTo>
                  <a:lnTo>
                    <a:pt x="216700" y="64096"/>
                  </a:lnTo>
                  <a:lnTo>
                    <a:pt x="211861" y="78409"/>
                  </a:lnTo>
                  <a:lnTo>
                    <a:pt x="206590" y="91719"/>
                  </a:lnTo>
                  <a:lnTo>
                    <a:pt x="201041" y="104178"/>
                  </a:lnTo>
                  <a:lnTo>
                    <a:pt x="195351" y="115912"/>
                  </a:lnTo>
                  <a:lnTo>
                    <a:pt x="204495" y="118960"/>
                  </a:lnTo>
                  <a:lnTo>
                    <a:pt x="207543" y="120484"/>
                  </a:lnTo>
                  <a:lnTo>
                    <a:pt x="212991" y="108508"/>
                  </a:lnTo>
                  <a:lnTo>
                    <a:pt x="218020" y="95529"/>
                  </a:lnTo>
                  <a:lnTo>
                    <a:pt x="222758" y="81699"/>
                  </a:lnTo>
                  <a:lnTo>
                    <a:pt x="227355" y="67144"/>
                  </a:lnTo>
                  <a:close/>
                </a:path>
                <a:path w="732789" h="145415">
                  <a:moveTo>
                    <a:pt x="248793" y="41148"/>
                  </a:moveTo>
                  <a:lnTo>
                    <a:pt x="238023" y="41148"/>
                  </a:lnTo>
                  <a:lnTo>
                    <a:pt x="238023" y="128104"/>
                  </a:lnTo>
                  <a:lnTo>
                    <a:pt x="234988" y="129628"/>
                  </a:lnTo>
                  <a:lnTo>
                    <a:pt x="215163" y="129628"/>
                  </a:lnTo>
                  <a:lnTo>
                    <a:pt x="215163" y="137350"/>
                  </a:lnTo>
                  <a:lnTo>
                    <a:pt x="216700" y="140398"/>
                  </a:lnTo>
                  <a:lnTo>
                    <a:pt x="222783" y="141922"/>
                  </a:lnTo>
                  <a:lnTo>
                    <a:pt x="244221" y="141922"/>
                  </a:lnTo>
                  <a:lnTo>
                    <a:pt x="248793" y="135826"/>
                  </a:lnTo>
                  <a:lnTo>
                    <a:pt x="248793" y="41148"/>
                  </a:lnTo>
                  <a:close/>
                </a:path>
                <a:path w="732789" h="145415">
                  <a:moveTo>
                    <a:pt x="286893" y="22860"/>
                  </a:moveTo>
                  <a:lnTo>
                    <a:pt x="227355" y="22860"/>
                  </a:lnTo>
                  <a:lnTo>
                    <a:pt x="236499" y="4572"/>
                  </a:lnTo>
                  <a:lnTo>
                    <a:pt x="225844" y="1524"/>
                  </a:lnTo>
                  <a:lnTo>
                    <a:pt x="219875" y="14693"/>
                  </a:lnTo>
                  <a:lnTo>
                    <a:pt x="213639" y="26873"/>
                  </a:lnTo>
                  <a:lnTo>
                    <a:pt x="207403" y="38214"/>
                  </a:lnTo>
                  <a:lnTo>
                    <a:pt x="201460" y="48856"/>
                  </a:lnTo>
                  <a:lnTo>
                    <a:pt x="201460" y="45808"/>
                  </a:lnTo>
                  <a:lnTo>
                    <a:pt x="183172" y="45808"/>
                  </a:lnTo>
                  <a:lnTo>
                    <a:pt x="183172" y="22860"/>
                  </a:lnTo>
                  <a:lnTo>
                    <a:pt x="183172" y="21336"/>
                  </a:lnTo>
                  <a:lnTo>
                    <a:pt x="190779" y="21336"/>
                  </a:lnTo>
                  <a:lnTo>
                    <a:pt x="206032" y="18288"/>
                  </a:lnTo>
                  <a:lnTo>
                    <a:pt x="204495" y="7620"/>
                  </a:lnTo>
                  <a:lnTo>
                    <a:pt x="193344" y="9893"/>
                  </a:lnTo>
                  <a:lnTo>
                    <a:pt x="180479" y="12001"/>
                  </a:lnTo>
                  <a:lnTo>
                    <a:pt x="165874" y="13843"/>
                  </a:lnTo>
                  <a:lnTo>
                    <a:pt x="149542" y="15240"/>
                  </a:lnTo>
                  <a:lnTo>
                    <a:pt x="149542" y="18288"/>
                  </a:lnTo>
                  <a:lnTo>
                    <a:pt x="151066" y="22860"/>
                  </a:lnTo>
                  <a:lnTo>
                    <a:pt x="151066" y="25908"/>
                  </a:lnTo>
                  <a:lnTo>
                    <a:pt x="158686" y="24384"/>
                  </a:lnTo>
                  <a:lnTo>
                    <a:pt x="166306" y="24384"/>
                  </a:lnTo>
                  <a:lnTo>
                    <a:pt x="172504" y="22860"/>
                  </a:lnTo>
                  <a:lnTo>
                    <a:pt x="172504" y="45808"/>
                  </a:lnTo>
                  <a:lnTo>
                    <a:pt x="148018" y="45808"/>
                  </a:lnTo>
                  <a:lnTo>
                    <a:pt x="148018" y="54952"/>
                  </a:lnTo>
                  <a:lnTo>
                    <a:pt x="172504" y="54952"/>
                  </a:lnTo>
                  <a:lnTo>
                    <a:pt x="167563" y="68173"/>
                  </a:lnTo>
                  <a:lnTo>
                    <a:pt x="161925" y="80683"/>
                  </a:lnTo>
                  <a:lnTo>
                    <a:pt x="155473" y="92887"/>
                  </a:lnTo>
                  <a:lnTo>
                    <a:pt x="148018" y="105244"/>
                  </a:lnTo>
                  <a:lnTo>
                    <a:pt x="149542" y="108292"/>
                  </a:lnTo>
                  <a:lnTo>
                    <a:pt x="151066" y="112864"/>
                  </a:lnTo>
                  <a:lnTo>
                    <a:pt x="152590" y="115912"/>
                  </a:lnTo>
                  <a:lnTo>
                    <a:pt x="158038" y="107873"/>
                  </a:lnTo>
                  <a:lnTo>
                    <a:pt x="163080" y="99529"/>
                  </a:lnTo>
                  <a:lnTo>
                    <a:pt x="167843" y="90627"/>
                  </a:lnTo>
                  <a:lnTo>
                    <a:pt x="172504" y="80860"/>
                  </a:lnTo>
                  <a:lnTo>
                    <a:pt x="172504" y="143446"/>
                  </a:lnTo>
                  <a:lnTo>
                    <a:pt x="183172" y="143446"/>
                  </a:lnTo>
                  <a:lnTo>
                    <a:pt x="183172" y="80860"/>
                  </a:lnTo>
                  <a:lnTo>
                    <a:pt x="183172" y="73240"/>
                  </a:lnTo>
                  <a:lnTo>
                    <a:pt x="187744" y="79336"/>
                  </a:lnTo>
                  <a:lnTo>
                    <a:pt x="192316" y="83908"/>
                  </a:lnTo>
                  <a:lnTo>
                    <a:pt x="196888" y="90004"/>
                  </a:lnTo>
                  <a:lnTo>
                    <a:pt x="204495" y="83908"/>
                  </a:lnTo>
                  <a:lnTo>
                    <a:pt x="196494" y="73240"/>
                  </a:lnTo>
                  <a:lnTo>
                    <a:pt x="195351" y="71716"/>
                  </a:lnTo>
                  <a:lnTo>
                    <a:pt x="193446" y="70192"/>
                  </a:lnTo>
                  <a:lnTo>
                    <a:pt x="187744" y="65620"/>
                  </a:lnTo>
                  <a:lnTo>
                    <a:pt x="183172" y="70192"/>
                  </a:lnTo>
                  <a:lnTo>
                    <a:pt x="183172" y="54952"/>
                  </a:lnTo>
                  <a:lnTo>
                    <a:pt x="201460" y="54952"/>
                  </a:lnTo>
                  <a:lnTo>
                    <a:pt x="201460" y="51904"/>
                  </a:lnTo>
                  <a:lnTo>
                    <a:pt x="207543" y="58000"/>
                  </a:lnTo>
                  <a:lnTo>
                    <a:pt x="211201" y="52908"/>
                  </a:lnTo>
                  <a:lnTo>
                    <a:pt x="211861" y="51904"/>
                  </a:lnTo>
                  <a:lnTo>
                    <a:pt x="213880" y="48856"/>
                  </a:lnTo>
                  <a:lnTo>
                    <a:pt x="215163" y="46951"/>
                  </a:lnTo>
                  <a:lnTo>
                    <a:pt x="219113" y="40398"/>
                  </a:lnTo>
                  <a:lnTo>
                    <a:pt x="222783" y="33528"/>
                  </a:lnTo>
                  <a:lnTo>
                    <a:pt x="273177" y="33528"/>
                  </a:lnTo>
                  <a:lnTo>
                    <a:pt x="271653" y="38100"/>
                  </a:lnTo>
                  <a:lnTo>
                    <a:pt x="268605" y="44284"/>
                  </a:lnTo>
                  <a:lnTo>
                    <a:pt x="265557" y="53428"/>
                  </a:lnTo>
                  <a:lnTo>
                    <a:pt x="268605" y="54952"/>
                  </a:lnTo>
                  <a:lnTo>
                    <a:pt x="273177" y="56476"/>
                  </a:lnTo>
                  <a:lnTo>
                    <a:pt x="276225" y="58000"/>
                  </a:lnTo>
                  <a:lnTo>
                    <a:pt x="279603" y="50330"/>
                  </a:lnTo>
                  <a:lnTo>
                    <a:pt x="282702" y="43484"/>
                  </a:lnTo>
                  <a:lnTo>
                    <a:pt x="285216" y="37782"/>
                  </a:lnTo>
                  <a:lnTo>
                    <a:pt x="286893" y="33528"/>
                  </a:lnTo>
                  <a:lnTo>
                    <a:pt x="286893" y="22860"/>
                  </a:lnTo>
                  <a:close/>
                </a:path>
                <a:path w="732789" h="145415">
                  <a:moveTo>
                    <a:pt x="291465" y="114388"/>
                  </a:moveTo>
                  <a:lnTo>
                    <a:pt x="284835" y="99898"/>
                  </a:lnTo>
                  <a:lnTo>
                    <a:pt x="278511" y="86385"/>
                  </a:lnTo>
                  <a:lnTo>
                    <a:pt x="272173" y="74320"/>
                  </a:lnTo>
                  <a:lnTo>
                    <a:pt x="265557" y="64096"/>
                  </a:lnTo>
                  <a:lnTo>
                    <a:pt x="256413" y="68668"/>
                  </a:lnTo>
                  <a:lnTo>
                    <a:pt x="262356" y="80860"/>
                  </a:lnTo>
                  <a:lnTo>
                    <a:pt x="268033" y="92887"/>
                  </a:lnTo>
                  <a:lnTo>
                    <a:pt x="275272" y="108508"/>
                  </a:lnTo>
                  <a:lnTo>
                    <a:pt x="280797" y="120484"/>
                  </a:lnTo>
                  <a:lnTo>
                    <a:pt x="291465" y="114388"/>
                  </a:lnTo>
                  <a:close/>
                </a:path>
                <a:path w="732789" h="145415">
                  <a:moveTo>
                    <a:pt x="341845" y="24384"/>
                  </a:moveTo>
                  <a:lnTo>
                    <a:pt x="336130" y="19558"/>
                  </a:lnTo>
                  <a:lnTo>
                    <a:pt x="330415" y="14287"/>
                  </a:lnTo>
                  <a:lnTo>
                    <a:pt x="324700" y="8750"/>
                  </a:lnTo>
                  <a:lnTo>
                    <a:pt x="318985" y="3048"/>
                  </a:lnTo>
                  <a:lnTo>
                    <a:pt x="311378" y="10668"/>
                  </a:lnTo>
                  <a:lnTo>
                    <a:pt x="334225" y="33528"/>
                  </a:lnTo>
                  <a:lnTo>
                    <a:pt x="341845" y="24384"/>
                  </a:lnTo>
                  <a:close/>
                </a:path>
                <a:path w="732789" h="145415">
                  <a:moveTo>
                    <a:pt x="402907" y="94576"/>
                  </a:moveTo>
                  <a:lnTo>
                    <a:pt x="396925" y="87960"/>
                  </a:lnTo>
                  <a:lnTo>
                    <a:pt x="390525" y="81622"/>
                  </a:lnTo>
                  <a:lnTo>
                    <a:pt x="383832" y="75298"/>
                  </a:lnTo>
                  <a:lnTo>
                    <a:pt x="376999" y="68668"/>
                  </a:lnTo>
                  <a:lnTo>
                    <a:pt x="369277" y="76288"/>
                  </a:lnTo>
                  <a:lnTo>
                    <a:pt x="375932" y="82918"/>
                  </a:lnTo>
                  <a:lnTo>
                    <a:pt x="382130" y="89242"/>
                  </a:lnTo>
                  <a:lnTo>
                    <a:pt x="388023" y="95580"/>
                  </a:lnTo>
                  <a:lnTo>
                    <a:pt x="393763" y="102196"/>
                  </a:lnTo>
                  <a:lnTo>
                    <a:pt x="402907" y="94576"/>
                  </a:lnTo>
                  <a:close/>
                </a:path>
                <a:path w="732789" h="145415">
                  <a:moveTo>
                    <a:pt x="428815" y="39624"/>
                  </a:moveTo>
                  <a:lnTo>
                    <a:pt x="367753" y="39624"/>
                  </a:lnTo>
                  <a:lnTo>
                    <a:pt x="368630" y="30467"/>
                  </a:lnTo>
                  <a:lnTo>
                    <a:pt x="369074" y="21145"/>
                  </a:lnTo>
                  <a:lnTo>
                    <a:pt x="369201" y="14287"/>
                  </a:lnTo>
                  <a:lnTo>
                    <a:pt x="369277" y="1524"/>
                  </a:lnTo>
                  <a:lnTo>
                    <a:pt x="357085" y="1524"/>
                  </a:lnTo>
                  <a:lnTo>
                    <a:pt x="357009" y="14287"/>
                  </a:lnTo>
                  <a:lnTo>
                    <a:pt x="356882" y="21145"/>
                  </a:lnTo>
                  <a:lnTo>
                    <a:pt x="356438" y="30467"/>
                  </a:lnTo>
                  <a:lnTo>
                    <a:pt x="355561" y="39624"/>
                  </a:lnTo>
                  <a:lnTo>
                    <a:pt x="300609" y="39624"/>
                  </a:lnTo>
                  <a:lnTo>
                    <a:pt x="300609" y="50380"/>
                  </a:lnTo>
                  <a:lnTo>
                    <a:pt x="354050" y="50380"/>
                  </a:lnTo>
                  <a:lnTo>
                    <a:pt x="346290" y="76987"/>
                  </a:lnTo>
                  <a:lnTo>
                    <a:pt x="334403" y="99733"/>
                  </a:lnTo>
                  <a:lnTo>
                    <a:pt x="318198" y="118757"/>
                  </a:lnTo>
                  <a:lnTo>
                    <a:pt x="297561" y="134200"/>
                  </a:lnTo>
                  <a:lnTo>
                    <a:pt x="300621" y="137388"/>
                  </a:lnTo>
                  <a:lnTo>
                    <a:pt x="303657" y="141922"/>
                  </a:lnTo>
                  <a:lnTo>
                    <a:pt x="306705" y="144970"/>
                  </a:lnTo>
                  <a:lnTo>
                    <a:pt x="328472" y="127152"/>
                  </a:lnTo>
                  <a:lnTo>
                    <a:pt x="345643" y="105638"/>
                  </a:lnTo>
                  <a:lnTo>
                    <a:pt x="358228" y="80149"/>
                  </a:lnTo>
                  <a:lnTo>
                    <a:pt x="366229" y="50380"/>
                  </a:lnTo>
                  <a:lnTo>
                    <a:pt x="416623" y="50380"/>
                  </a:lnTo>
                  <a:lnTo>
                    <a:pt x="416356" y="66103"/>
                  </a:lnTo>
                  <a:lnTo>
                    <a:pt x="415671" y="81241"/>
                  </a:lnTo>
                  <a:lnTo>
                    <a:pt x="414705" y="95580"/>
                  </a:lnTo>
                  <a:lnTo>
                    <a:pt x="413575" y="109816"/>
                  </a:lnTo>
                  <a:lnTo>
                    <a:pt x="413575" y="122008"/>
                  </a:lnTo>
                  <a:lnTo>
                    <a:pt x="407479" y="126580"/>
                  </a:lnTo>
                  <a:lnTo>
                    <a:pt x="395287" y="126580"/>
                  </a:lnTo>
                  <a:lnTo>
                    <a:pt x="389305" y="126568"/>
                  </a:lnTo>
                  <a:lnTo>
                    <a:pt x="382892" y="126390"/>
                  </a:lnTo>
                  <a:lnTo>
                    <a:pt x="376161" y="125945"/>
                  </a:lnTo>
                  <a:lnTo>
                    <a:pt x="369277" y="125056"/>
                  </a:lnTo>
                  <a:lnTo>
                    <a:pt x="369277" y="131152"/>
                  </a:lnTo>
                  <a:lnTo>
                    <a:pt x="370801" y="134200"/>
                  </a:lnTo>
                  <a:lnTo>
                    <a:pt x="370801" y="138874"/>
                  </a:lnTo>
                  <a:lnTo>
                    <a:pt x="398335" y="138874"/>
                  </a:lnTo>
                  <a:lnTo>
                    <a:pt x="409689" y="137388"/>
                  </a:lnTo>
                  <a:lnTo>
                    <a:pt x="418338" y="132740"/>
                  </a:lnTo>
                  <a:lnTo>
                    <a:pt x="422516" y="126580"/>
                  </a:lnTo>
                  <a:lnTo>
                    <a:pt x="423837" y="124650"/>
                  </a:lnTo>
                  <a:lnTo>
                    <a:pt x="425767" y="112864"/>
                  </a:lnTo>
                  <a:lnTo>
                    <a:pt x="426885" y="97155"/>
                  </a:lnTo>
                  <a:lnTo>
                    <a:pt x="427863" y="79717"/>
                  </a:lnTo>
                  <a:lnTo>
                    <a:pt x="428548" y="60540"/>
                  </a:lnTo>
                  <a:lnTo>
                    <a:pt x="428815" y="39624"/>
                  </a:lnTo>
                  <a:close/>
                </a:path>
                <a:path w="732789" h="145415">
                  <a:moveTo>
                    <a:pt x="520446" y="54952"/>
                  </a:moveTo>
                  <a:lnTo>
                    <a:pt x="506641" y="54952"/>
                  </a:lnTo>
                  <a:lnTo>
                    <a:pt x="506641" y="143446"/>
                  </a:lnTo>
                  <a:lnTo>
                    <a:pt x="520446" y="143446"/>
                  </a:lnTo>
                  <a:lnTo>
                    <a:pt x="520446" y="54952"/>
                  </a:lnTo>
                  <a:close/>
                </a:path>
                <a:path w="732789" h="145415">
                  <a:moveTo>
                    <a:pt x="586066" y="62572"/>
                  </a:moveTo>
                  <a:lnTo>
                    <a:pt x="566559" y="53136"/>
                  </a:lnTo>
                  <a:lnTo>
                    <a:pt x="549211" y="40817"/>
                  </a:lnTo>
                  <a:lnTo>
                    <a:pt x="533895" y="25641"/>
                  </a:lnTo>
                  <a:lnTo>
                    <a:pt x="528408" y="18288"/>
                  </a:lnTo>
                  <a:lnTo>
                    <a:pt x="520446" y="7620"/>
                  </a:lnTo>
                  <a:lnTo>
                    <a:pt x="523494" y="4572"/>
                  </a:lnTo>
                  <a:lnTo>
                    <a:pt x="509778" y="4572"/>
                  </a:lnTo>
                  <a:lnTo>
                    <a:pt x="496874" y="22288"/>
                  </a:lnTo>
                  <a:lnTo>
                    <a:pt x="481304" y="38722"/>
                  </a:lnTo>
                  <a:lnTo>
                    <a:pt x="463169" y="53733"/>
                  </a:lnTo>
                  <a:lnTo>
                    <a:pt x="442620" y="67144"/>
                  </a:lnTo>
                  <a:lnTo>
                    <a:pt x="445668" y="70192"/>
                  </a:lnTo>
                  <a:lnTo>
                    <a:pt x="447192" y="74764"/>
                  </a:lnTo>
                  <a:lnTo>
                    <a:pt x="450240" y="77812"/>
                  </a:lnTo>
                  <a:lnTo>
                    <a:pt x="469887" y="64655"/>
                  </a:lnTo>
                  <a:lnTo>
                    <a:pt x="487400" y="50342"/>
                  </a:lnTo>
                  <a:lnTo>
                    <a:pt x="502361" y="34886"/>
                  </a:lnTo>
                  <a:lnTo>
                    <a:pt x="514350" y="18288"/>
                  </a:lnTo>
                  <a:lnTo>
                    <a:pt x="526059" y="35534"/>
                  </a:lnTo>
                  <a:lnTo>
                    <a:pt x="540651" y="50761"/>
                  </a:lnTo>
                  <a:lnTo>
                    <a:pt x="558101" y="64249"/>
                  </a:lnTo>
                  <a:lnTo>
                    <a:pt x="578459" y="76288"/>
                  </a:lnTo>
                  <a:lnTo>
                    <a:pt x="579970" y="71716"/>
                  </a:lnTo>
                  <a:lnTo>
                    <a:pt x="586066" y="62572"/>
                  </a:lnTo>
                  <a:close/>
                </a:path>
                <a:path w="732789" h="145415">
                  <a:moveTo>
                    <a:pt x="732561" y="128104"/>
                  </a:moveTo>
                  <a:lnTo>
                    <a:pt x="710234" y="113563"/>
                  </a:lnTo>
                  <a:lnTo>
                    <a:pt x="691515" y="92862"/>
                  </a:lnTo>
                  <a:lnTo>
                    <a:pt x="676529" y="66141"/>
                  </a:lnTo>
                  <a:lnTo>
                    <a:pt x="665416" y="33528"/>
                  </a:lnTo>
                  <a:lnTo>
                    <a:pt x="667512" y="19050"/>
                  </a:lnTo>
                  <a:lnTo>
                    <a:pt x="668197" y="11671"/>
                  </a:lnTo>
                  <a:lnTo>
                    <a:pt x="668464" y="4572"/>
                  </a:lnTo>
                  <a:lnTo>
                    <a:pt x="656272" y="4572"/>
                  </a:lnTo>
                  <a:lnTo>
                    <a:pt x="650506" y="46037"/>
                  </a:lnTo>
                  <a:lnTo>
                    <a:pt x="637743" y="81051"/>
                  </a:lnTo>
                  <a:lnTo>
                    <a:pt x="617816" y="109461"/>
                  </a:lnTo>
                  <a:lnTo>
                    <a:pt x="590638" y="131152"/>
                  </a:lnTo>
                  <a:lnTo>
                    <a:pt x="593686" y="134200"/>
                  </a:lnTo>
                  <a:lnTo>
                    <a:pt x="596747" y="138874"/>
                  </a:lnTo>
                  <a:lnTo>
                    <a:pt x="599782" y="141922"/>
                  </a:lnTo>
                  <a:lnTo>
                    <a:pt x="620687" y="126149"/>
                  </a:lnTo>
                  <a:lnTo>
                    <a:pt x="637743" y="106400"/>
                  </a:lnTo>
                  <a:lnTo>
                    <a:pt x="651090" y="82677"/>
                  </a:lnTo>
                  <a:lnTo>
                    <a:pt x="660844" y="54952"/>
                  </a:lnTo>
                  <a:lnTo>
                    <a:pt x="671652" y="83299"/>
                  </a:lnTo>
                  <a:lnTo>
                    <a:pt x="685609" y="106781"/>
                  </a:lnTo>
                  <a:lnTo>
                    <a:pt x="702449" y="125730"/>
                  </a:lnTo>
                  <a:lnTo>
                    <a:pt x="721893" y="140398"/>
                  </a:lnTo>
                  <a:lnTo>
                    <a:pt x="724941" y="135826"/>
                  </a:lnTo>
                  <a:lnTo>
                    <a:pt x="729513" y="132676"/>
                  </a:lnTo>
                  <a:lnTo>
                    <a:pt x="732561" y="12810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2362200" y="7488936"/>
              <a:ext cx="17145" cy="114300"/>
            </a:xfrm>
            <a:custGeom>
              <a:avLst/>
              <a:gdLst/>
              <a:ahLst/>
              <a:cxnLst/>
              <a:rect l="l" t="t" r="r" b="b"/>
              <a:pathLst>
                <a:path w="17144" h="114300">
                  <a:moveTo>
                    <a:pt x="16763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6763" y="114300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406586" y="7489990"/>
              <a:ext cx="70192" cy="11134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504211" y="7584567"/>
              <a:ext cx="22860" cy="38735"/>
            </a:xfrm>
            <a:custGeom>
              <a:avLst/>
              <a:gdLst/>
              <a:ahLst/>
              <a:cxnLst/>
              <a:rect l="l" t="t" r="r" b="b"/>
              <a:pathLst>
                <a:path w="22860" h="38734">
                  <a:moveTo>
                    <a:pt x="22860" y="0"/>
                  </a:moveTo>
                  <a:lnTo>
                    <a:pt x="9143" y="0"/>
                  </a:lnTo>
                  <a:lnTo>
                    <a:pt x="0" y="38201"/>
                  </a:lnTo>
                  <a:lnTo>
                    <a:pt x="10668" y="38201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2" name="object 122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2632417" y="7479322"/>
            <a:ext cx="1515529" cy="143446"/>
          </a:xfrm>
          <a:prstGeom prst="rect">
            <a:avLst/>
          </a:prstGeom>
        </p:spPr>
      </p:pic>
      <p:grpSp>
        <p:nvGrpSpPr>
          <p:cNvPr id="123" name="object 123"/>
          <p:cNvGrpSpPr/>
          <p:nvPr/>
        </p:nvGrpSpPr>
        <p:grpSpPr>
          <a:xfrm>
            <a:off x="4251668" y="7479322"/>
            <a:ext cx="926465" cy="143510"/>
            <a:chOff x="4251668" y="7479322"/>
            <a:chExt cx="926465" cy="143510"/>
          </a:xfrm>
        </p:grpSpPr>
        <p:pic>
          <p:nvPicPr>
            <p:cNvPr id="124" name="object 12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251668" y="7479322"/>
              <a:ext cx="143446" cy="140398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4414939" y="7479322"/>
              <a:ext cx="763270" cy="143510"/>
            </a:xfrm>
            <a:custGeom>
              <a:avLst/>
              <a:gdLst/>
              <a:ahLst/>
              <a:cxnLst/>
              <a:rect l="l" t="t" r="r" b="b"/>
              <a:pathLst>
                <a:path w="763270" h="143509">
                  <a:moveTo>
                    <a:pt x="111442" y="19812"/>
                  </a:moveTo>
                  <a:lnTo>
                    <a:pt x="100774" y="19812"/>
                  </a:lnTo>
                  <a:lnTo>
                    <a:pt x="100774" y="30480"/>
                  </a:lnTo>
                  <a:lnTo>
                    <a:pt x="100774" y="53428"/>
                  </a:lnTo>
                  <a:lnTo>
                    <a:pt x="100774" y="64096"/>
                  </a:lnTo>
                  <a:lnTo>
                    <a:pt x="100774" y="88480"/>
                  </a:lnTo>
                  <a:lnTo>
                    <a:pt x="100774" y="97624"/>
                  </a:lnTo>
                  <a:lnTo>
                    <a:pt x="100774" y="122008"/>
                  </a:lnTo>
                  <a:lnTo>
                    <a:pt x="12280" y="122008"/>
                  </a:lnTo>
                  <a:lnTo>
                    <a:pt x="12280" y="97624"/>
                  </a:lnTo>
                  <a:lnTo>
                    <a:pt x="100774" y="97624"/>
                  </a:lnTo>
                  <a:lnTo>
                    <a:pt x="100774" y="88480"/>
                  </a:lnTo>
                  <a:lnTo>
                    <a:pt x="12280" y="88480"/>
                  </a:lnTo>
                  <a:lnTo>
                    <a:pt x="12280" y="64096"/>
                  </a:lnTo>
                  <a:lnTo>
                    <a:pt x="100774" y="64096"/>
                  </a:lnTo>
                  <a:lnTo>
                    <a:pt x="100774" y="53428"/>
                  </a:lnTo>
                  <a:lnTo>
                    <a:pt x="12280" y="53428"/>
                  </a:lnTo>
                  <a:lnTo>
                    <a:pt x="12280" y="30480"/>
                  </a:lnTo>
                  <a:lnTo>
                    <a:pt x="100774" y="30480"/>
                  </a:lnTo>
                  <a:lnTo>
                    <a:pt x="100774" y="19812"/>
                  </a:lnTo>
                  <a:lnTo>
                    <a:pt x="48856" y="19812"/>
                  </a:lnTo>
                  <a:lnTo>
                    <a:pt x="51904" y="15240"/>
                  </a:lnTo>
                  <a:lnTo>
                    <a:pt x="54952" y="9144"/>
                  </a:lnTo>
                  <a:lnTo>
                    <a:pt x="56476" y="3048"/>
                  </a:lnTo>
                  <a:lnTo>
                    <a:pt x="44284" y="0"/>
                  </a:lnTo>
                  <a:lnTo>
                    <a:pt x="41236" y="7620"/>
                  </a:lnTo>
                  <a:lnTo>
                    <a:pt x="38188" y="19812"/>
                  </a:lnTo>
                  <a:lnTo>
                    <a:pt x="0" y="19812"/>
                  </a:lnTo>
                  <a:lnTo>
                    <a:pt x="0" y="141922"/>
                  </a:lnTo>
                  <a:lnTo>
                    <a:pt x="12280" y="141922"/>
                  </a:lnTo>
                  <a:lnTo>
                    <a:pt x="12280" y="132676"/>
                  </a:lnTo>
                  <a:lnTo>
                    <a:pt x="100774" y="132676"/>
                  </a:lnTo>
                  <a:lnTo>
                    <a:pt x="100774" y="141922"/>
                  </a:lnTo>
                  <a:lnTo>
                    <a:pt x="111442" y="141922"/>
                  </a:lnTo>
                  <a:lnTo>
                    <a:pt x="111442" y="132676"/>
                  </a:lnTo>
                  <a:lnTo>
                    <a:pt x="111442" y="122008"/>
                  </a:lnTo>
                  <a:lnTo>
                    <a:pt x="111442" y="30480"/>
                  </a:lnTo>
                  <a:lnTo>
                    <a:pt x="111442" y="19812"/>
                  </a:lnTo>
                  <a:close/>
                </a:path>
                <a:path w="763270" h="143509">
                  <a:moveTo>
                    <a:pt x="183159" y="112864"/>
                  </a:moveTo>
                  <a:lnTo>
                    <a:pt x="179095" y="109816"/>
                  </a:lnTo>
                  <a:lnTo>
                    <a:pt x="177063" y="108292"/>
                  </a:lnTo>
                  <a:lnTo>
                    <a:pt x="167919" y="99148"/>
                  </a:lnTo>
                  <a:lnTo>
                    <a:pt x="170180" y="93052"/>
                  </a:lnTo>
                  <a:lnTo>
                    <a:pt x="172173" y="87718"/>
                  </a:lnTo>
                  <a:lnTo>
                    <a:pt x="175717" y="74002"/>
                  </a:lnTo>
                  <a:lnTo>
                    <a:pt x="178409" y="57975"/>
                  </a:lnTo>
                  <a:lnTo>
                    <a:pt x="180111" y="39624"/>
                  </a:lnTo>
                  <a:lnTo>
                    <a:pt x="180111" y="30480"/>
                  </a:lnTo>
                  <a:lnTo>
                    <a:pt x="169443" y="30480"/>
                  </a:lnTo>
                  <a:lnTo>
                    <a:pt x="169443" y="41236"/>
                  </a:lnTo>
                  <a:lnTo>
                    <a:pt x="168008" y="56413"/>
                  </a:lnTo>
                  <a:lnTo>
                    <a:pt x="166014" y="70015"/>
                  </a:lnTo>
                  <a:lnTo>
                    <a:pt x="163436" y="82181"/>
                  </a:lnTo>
                  <a:lnTo>
                    <a:pt x="160299" y="93052"/>
                  </a:lnTo>
                  <a:lnTo>
                    <a:pt x="155727" y="88480"/>
                  </a:lnTo>
                  <a:lnTo>
                    <a:pt x="146583" y="82384"/>
                  </a:lnTo>
                  <a:lnTo>
                    <a:pt x="148856" y="73812"/>
                  </a:lnTo>
                  <a:lnTo>
                    <a:pt x="151142" y="64096"/>
                  </a:lnTo>
                  <a:lnTo>
                    <a:pt x="153441" y="53238"/>
                  </a:lnTo>
                  <a:lnTo>
                    <a:pt x="155727" y="41236"/>
                  </a:lnTo>
                  <a:lnTo>
                    <a:pt x="169443" y="41236"/>
                  </a:lnTo>
                  <a:lnTo>
                    <a:pt x="169443" y="30480"/>
                  </a:lnTo>
                  <a:lnTo>
                    <a:pt x="157251" y="30480"/>
                  </a:lnTo>
                  <a:lnTo>
                    <a:pt x="161823" y="3048"/>
                  </a:lnTo>
                  <a:lnTo>
                    <a:pt x="151155" y="0"/>
                  </a:lnTo>
                  <a:lnTo>
                    <a:pt x="148869" y="15811"/>
                  </a:lnTo>
                  <a:lnTo>
                    <a:pt x="147726" y="23368"/>
                  </a:lnTo>
                  <a:lnTo>
                    <a:pt x="146583" y="30480"/>
                  </a:lnTo>
                  <a:lnTo>
                    <a:pt x="132765" y="30480"/>
                  </a:lnTo>
                  <a:lnTo>
                    <a:pt x="132765" y="41236"/>
                  </a:lnTo>
                  <a:lnTo>
                    <a:pt x="145059" y="41236"/>
                  </a:lnTo>
                  <a:lnTo>
                    <a:pt x="142760" y="53289"/>
                  </a:lnTo>
                  <a:lnTo>
                    <a:pt x="140462" y="64477"/>
                  </a:lnTo>
                  <a:lnTo>
                    <a:pt x="138150" y="75107"/>
                  </a:lnTo>
                  <a:lnTo>
                    <a:pt x="135813" y="85432"/>
                  </a:lnTo>
                  <a:lnTo>
                    <a:pt x="142011" y="91528"/>
                  </a:lnTo>
                  <a:lnTo>
                    <a:pt x="148107" y="96100"/>
                  </a:lnTo>
                  <a:lnTo>
                    <a:pt x="154203" y="102196"/>
                  </a:lnTo>
                  <a:lnTo>
                    <a:pt x="149313" y="109918"/>
                  </a:lnTo>
                  <a:lnTo>
                    <a:pt x="143713" y="117055"/>
                  </a:lnTo>
                  <a:lnTo>
                    <a:pt x="137223" y="123634"/>
                  </a:lnTo>
                  <a:lnTo>
                    <a:pt x="129730" y="129628"/>
                  </a:lnTo>
                  <a:lnTo>
                    <a:pt x="132765" y="132676"/>
                  </a:lnTo>
                  <a:lnTo>
                    <a:pt x="134289" y="135826"/>
                  </a:lnTo>
                  <a:lnTo>
                    <a:pt x="137439" y="138874"/>
                  </a:lnTo>
                  <a:lnTo>
                    <a:pt x="144246" y="132588"/>
                  </a:lnTo>
                  <a:lnTo>
                    <a:pt x="150774" y="125450"/>
                  </a:lnTo>
                  <a:lnTo>
                    <a:pt x="156718" y="117779"/>
                  </a:lnTo>
                  <a:lnTo>
                    <a:pt x="161823" y="109816"/>
                  </a:lnTo>
                  <a:lnTo>
                    <a:pt x="174015" y="122008"/>
                  </a:lnTo>
                  <a:lnTo>
                    <a:pt x="183159" y="112864"/>
                  </a:lnTo>
                  <a:close/>
                </a:path>
                <a:path w="763270" h="143509">
                  <a:moveTo>
                    <a:pt x="276313" y="123532"/>
                  </a:moveTo>
                  <a:lnTo>
                    <a:pt x="265404" y="118402"/>
                  </a:lnTo>
                  <a:lnTo>
                    <a:pt x="255841" y="112293"/>
                  </a:lnTo>
                  <a:lnTo>
                    <a:pt x="247713" y="105321"/>
                  </a:lnTo>
                  <a:lnTo>
                    <a:pt x="241160" y="97624"/>
                  </a:lnTo>
                  <a:lnTo>
                    <a:pt x="274789" y="97624"/>
                  </a:lnTo>
                  <a:lnTo>
                    <a:pt x="274789" y="86956"/>
                  </a:lnTo>
                  <a:lnTo>
                    <a:pt x="232016" y="86956"/>
                  </a:lnTo>
                  <a:lnTo>
                    <a:pt x="232016" y="73240"/>
                  </a:lnTo>
                  <a:lnTo>
                    <a:pt x="248793" y="73240"/>
                  </a:lnTo>
                  <a:lnTo>
                    <a:pt x="248793" y="77812"/>
                  </a:lnTo>
                  <a:lnTo>
                    <a:pt x="259461" y="77812"/>
                  </a:lnTo>
                  <a:lnTo>
                    <a:pt x="259461" y="27432"/>
                  </a:lnTo>
                  <a:lnTo>
                    <a:pt x="274789" y="27432"/>
                  </a:lnTo>
                  <a:lnTo>
                    <a:pt x="274789" y="18288"/>
                  </a:lnTo>
                  <a:lnTo>
                    <a:pt x="259461" y="18288"/>
                  </a:lnTo>
                  <a:lnTo>
                    <a:pt x="259461" y="1524"/>
                  </a:lnTo>
                  <a:lnTo>
                    <a:pt x="248793" y="1524"/>
                  </a:lnTo>
                  <a:lnTo>
                    <a:pt x="248793" y="18288"/>
                  </a:lnTo>
                  <a:lnTo>
                    <a:pt x="248793" y="27432"/>
                  </a:lnTo>
                  <a:lnTo>
                    <a:pt x="248793" y="41236"/>
                  </a:lnTo>
                  <a:lnTo>
                    <a:pt x="248793" y="50380"/>
                  </a:lnTo>
                  <a:lnTo>
                    <a:pt x="248793" y="64096"/>
                  </a:lnTo>
                  <a:lnTo>
                    <a:pt x="204584" y="64096"/>
                  </a:lnTo>
                  <a:lnTo>
                    <a:pt x="204584" y="50380"/>
                  </a:lnTo>
                  <a:lnTo>
                    <a:pt x="248793" y="50380"/>
                  </a:lnTo>
                  <a:lnTo>
                    <a:pt x="248793" y="41236"/>
                  </a:lnTo>
                  <a:lnTo>
                    <a:pt x="204584" y="41236"/>
                  </a:lnTo>
                  <a:lnTo>
                    <a:pt x="204584" y="27432"/>
                  </a:lnTo>
                  <a:lnTo>
                    <a:pt x="248793" y="27432"/>
                  </a:lnTo>
                  <a:lnTo>
                    <a:pt x="248793" y="18288"/>
                  </a:lnTo>
                  <a:lnTo>
                    <a:pt x="204584" y="18288"/>
                  </a:lnTo>
                  <a:lnTo>
                    <a:pt x="204584" y="1524"/>
                  </a:lnTo>
                  <a:lnTo>
                    <a:pt x="193827" y="1524"/>
                  </a:lnTo>
                  <a:lnTo>
                    <a:pt x="193827" y="18288"/>
                  </a:lnTo>
                  <a:lnTo>
                    <a:pt x="178587" y="18288"/>
                  </a:lnTo>
                  <a:lnTo>
                    <a:pt x="178587" y="27432"/>
                  </a:lnTo>
                  <a:lnTo>
                    <a:pt x="193827" y="27432"/>
                  </a:lnTo>
                  <a:lnTo>
                    <a:pt x="193827" y="77812"/>
                  </a:lnTo>
                  <a:lnTo>
                    <a:pt x="204584" y="77812"/>
                  </a:lnTo>
                  <a:lnTo>
                    <a:pt x="204584" y="73240"/>
                  </a:lnTo>
                  <a:lnTo>
                    <a:pt x="221361" y="73240"/>
                  </a:lnTo>
                  <a:lnTo>
                    <a:pt x="221361" y="86956"/>
                  </a:lnTo>
                  <a:lnTo>
                    <a:pt x="178587" y="86956"/>
                  </a:lnTo>
                  <a:lnTo>
                    <a:pt x="178587" y="97624"/>
                  </a:lnTo>
                  <a:lnTo>
                    <a:pt x="210693" y="97624"/>
                  </a:lnTo>
                  <a:lnTo>
                    <a:pt x="203174" y="106489"/>
                  </a:lnTo>
                  <a:lnTo>
                    <a:pt x="194411" y="114769"/>
                  </a:lnTo>
                  <a:lnTo>
                    <a:pt x="184226" y="122491"/>
                  </a:lnTo>
                  <a:lnTo>
                    <a:pt x="172491" y="129628"/>
                  </a:lnTo>
                  <a:lnTo>
                    <a:pt x="175539" y="132676"/>
                  </a:lnTo>
                  <a:lnTo>
                    <a:pt x="178587" y="134302"/>
                  </a:lnTo>
                  <a:lnTo>
                    <a:pt x="180111" y="137350"/>
                  </a:lnTo>
                  <a:lnTo>
                    <a:pt x="192976" y="128752"/>
                  </a:lnTo>
                  <a:lnTo>
                    <a:pt x="204152" y="119164"/>
                  </a:lnTo>
                  <a:lnTo>
                    <a:pt x="213614" y="108750"/>
                  </a:lnTo>
                  <a:lnTo>
                    <a:pt x="221361" y="97624"/>
                  </a:lnTo>
                  <a:lnTo>
                    <a:pt x="221361" y="141922"/>
                  </a:lnTo>
                  <a:lnTo>
                    <a:pt x="232016" y="141922"/>
                  </a:lnTo>
                  <a:lnTo>
                    <a:pt x="232016" y="97624"/>
                  </a:lnTo>
                  <a:lnTo>
                    <a:pt x="238607" y="108508"/>
                  </a:lnTo>
                  <a:lnTo>
                    <a:pt x="247078" y="118414"/>
                  </a:lnTo>
                  <a:lnTo>
                    <a:pt x="257517" y="127457"/>
                  </a:lnTo>
                  <a:lnTo>
                    <a:pt x="270116" y="135826"/>
                  </a:lnTo>
                  <a:lnTo>
                    <a:pt x="271741" y="131152"/>
                  </a:lnTo>
                  <a:lnTo>
                    <a:pt x="274789" y="128104"/>
                  </a:lnTo>
                  <a:lnTo>
                    <a:pt x="276313" y="123532"/>
                  </a:lnTo>
                  <a:close/>
                </a:path>
                <a:path w="763270" h="143509">
                  <a:moveTo>
                    <a:pt x="320509" y="3048"/>
                  </a:moveTo>
                  <a:lnTo>
                    <a:pt x="309841" y="0"/>
                  </a:lnTo>
                  <a:lnTo>
                    <a:pt x="303758" y="18897"/>
                  </a:lnTo>
                  <a:lnTo>
                    <a:pt x="296697" y="36817"/>
                  </a:lnTo>
                  <a:lnTo>
                    <a:pt x="288188" y="53873"/>
                  </a:lnTo>
                  <a:lnTo>
                    <a:pt x="277837" y="70192"/>
                  </a:lnTo>
                  <a:lnTo>
                    <a:pt x="280885" y="73240"/>
                  </a:lnTo>
                  <a:lnTo>
                    <a:pt x="282409" y="77812"/>
                  </a:lnTo>
                  <a:lnTo>
                    <a:pt x="283933" y="80860"/>
                  </a:lnTo>
                  <a:lnTo>
                    <a:pt x="288505" y="74764"/>
                  </a:lnTo>
                  <a:lnTo>
                    <a:pt x="297649" y="59524"/>
                  </a:lnTo>
                  <a:lnTo>
                    <a:pt x="297649" y="141922"/>
                  </a:lnTo>
                  <a:lnTo>
                    <a:pt x="308317" y="141922"/>
                  </a:lnTo>
                  <a:lnTo>
                    <a:pt x="308317" y="59524"/>
                  </a:lnTo>
                  <a:lnTo>
                    <a:pt x="308317" y="38100"/>
                  </a:lnTo>
                  <a:lnTo>
                    <a:pt x="311721" y="29845"/>
                  </a:lnTo>
                  <a:lnTo>
                    <a:pt x="314985" y="21145"/>
                  </a:lnTo>
                  <a:lnTo>
                    <a:pt x="317957" y="12179"/>
                  </a:lnTo>
                  <a:lnTo>
                    <a:pt x="320509" y="3048"/>
                  </a:lnTo>
                  <a:close/>
                </a:path>
                <a:path w="763270" h="143509">
                  <a:moveTo>
                    <a:pt x="422808" y="105244"/>
                  </a:moveTo>
                  <a:lnTo>
                    <a:pt x="409879" y="93510"/>
                  </a:lnTo>
                  <a:lnTo>
                    <a:pt x="398716" y="78765"/>
                  </a:lnTo>
                  <a:lnTo>
                    <a:pt x="389267" y="60845"/>
                  </a:lnTo>
                  <a:lnTo>
                    <a:pt x="381558" y="39624"/>
                  </a:lnTo>
                  <a:lnTo>
                    <a:pt x="418236" y="39624"/>
                  </a:lnTo>
                  <a:lnTo>
                    <a:pt x="418236" y="30480"/>
                  </a:lnTo>
                  <a:lnTo>
                    <a:pt x="372414" y="30480"/>
                  </a:lnTo>
                  <a:lnTo>
                    <a:pt x="372414" y="0"/>
                  </a:lnTo>
                  <a:lnTo>
                    <a:pt x="361746" y="0"/>
                  </a:lnTo>
                  <a:lnTo>
                    <a:pt x="361746" y="30480"/>
                  </a:lnTo>
                  <a:lnTo>
                    <a:pt x="317461" y="30480"/>
                  </a:lnTo>
                  <a:lnTo>
                    <a:pt x="317461" y="39624"/>
                  </a:lnTo>
                  <a:lnTo>
                    <a:pt x="351078" y="39624"/>
                  </a:lnTo>
                  <a:lnTo>
                    <a:pt x="343344" y="60261"/>
                  </a:lnTo>
                  <a:lnTo>
                    <a:pt x="333883" y="78574"/>
                  </a:lnTo>
                  <a:lnTo>
                    <a:pt x="322707" y="94576"/>
                  </a:lnTo>
                  <a:lnTo>
                    <a:pt x="309841" y="108292"/>
                  </a:lnTo>
                  <a:lnTo>
                    <a:pt x="315937" y="114388"/>
                  </a:lnTo>
                  <a:lnTo>
                    <a:pt x="343598" y="84289"/>
                  </a:lnTo>
                  <a:lnTo>
                    <a:pt x="361746" y="39624"/>
                  </a:lnTo>
                  <a:lnTo>
                    <a:pt x="361746" y="100672"/>
                  </a:lnTo>
                  <a:lnTo>
                    <a:pt x="340423" y="100672"/>
                  </a:lnTo>
                  <a:lnTo>
                    <a:pt x="340423" y="111340"/>
                  </a:lnTo>
                  <a:lnTo>
                    <a:pt x="361746" y="111340"/>
                  </a:lnTo>
                  <a:lnTo>
                    <a:pt x="361746" y="141922"/>
                  </a:lnTo>
                  <a:lnTo>
                    <a:pt x="372414" y="141922"/>
                  </a:lnTo>
                  <a:lnTo>
                    <a:pt x="372414" y="111340"/>
                  </a:lnTo>
                  <a:lnTo>
                    <a:pt x="393750" y="111340"/>
                  </a:lnTo>
                  <a:lnTo>
                    <a:pt x="393750" y="100672"/>
                  </a:lnTo>
                  <a:lnTo>
                    <a:pt x="372414" y="100672"/>
                  </a:lnTo>
                  <a:lnTo>
                    <a:pt x="372414" y="39624"/>
                  </a:lnTo>
                  <a:lnTo>
                    <a:pt x="380149" y="64236"/>
                  </a:lnTo>
                  <a:lnTo>
                    <a:pt x="389763" y="85242"/>
                  </a:lnTo>
                  <a:lnTo>
                    <a:pt x="401383" y="102514"/>
                  </a:lnTo>
                  <a:lnTo>
                    <a:pt x="415188" y="115912"/>
                  </a:lnTo>
                  <a:lnTo>
                    <a:pt x="416712" y="111340"/>
                  </a:lnTo>
                  <a:lnTo>
                    <a:pt x="422808" y="105244"/>
                  </a:lnTo>
                  <a:close/>
                </a:path>
                <a:path w="763270" h="143509">
                  <a:moveTo>
                    <a:pt x="482333" y="13716"/>
                  </a:moveTo>
                  <a:lnTo>
                    <a:pt x="470052" y="13716"/>
                  </a:lnTo>
                  <a:lnTo>
                    <a:pt x="470052" y="24384"/>
                  </a:lnTo>
                  <a:lnTo>
                    <a:pt x="470052" y="61048"/>
                  </a:lnTo>
                  <a:lnTo>
                    <a:pt x="470052" y="71716"/>
                  </a:lnTo>
                  <a:lnTo>
                    <a:pt x="470052" y="108292"/>
                  </a:lnTo>
                  <a:lnTo>
                    <a:pt x="444144" y="108292"/>
                  </a:lnTo>
                  <a:lnTo>
                    <a:pt x="444144" y="71716"/>
                  </a:lnTo>
                  <a:lnTo>
                    <a:pt x="470052" y="71716"/>
                  </a:lnTo>
                  <a:lnTo>
                    <a:pt x="470052" y="61048"/>
                  </a:lnTo>
                  <a:lnTo>
                    <a:pt x="444144" y="61048"/>
                  </a:lnTo>
                  <a:lnTo>
                    <a:pt x="444144" y="24384"/>
                  </a:lnTo>
                  <a:lnTo>
                    <a:pt x="470052" y="24384"/>
                  </a:lnTo>
                  <a:lnTo>
                    <a:pt x="470052" y="13716"/>
                  </a:lnTo>
                  <a:lnTo>
                    <a:pt x="431952" y="13716"/>
                  </a:lnTo>
                  <a:lnTo>
                    <a:pt x="431952" y="132676"/>
                  </a:lnTo>
                  <a:lnTo>
                    <a:pt x="444144" y="132676"/>
                  </a:lnTo>
                  <a:lnTo>
                    <a:pt x="444144" y="118960"/>
                  </a:lnTo>
                  <a:lnTo>
                    <a:pt x="470052" y="118960"/>
                  </a:lnTo>
                  <a:lnTo>
                    <a:pt x="470052" y="131152"/>
                  </a:lnTo>
                  <a:lnTo>
                    <a:pt x="482333" y="131152"/>
                  </a:lnTo>
                  <a:lnTo>
                    <a:pt x="482333" y="118960"/>
                  </a:lnTo>
                  <a:lnTo>
                    <a:pt x="482333" y="108292"/>
                  </a:lnTo>
                  <a:lnTo>
                    <a:pt x="482333" y="71716"/>
                  </a:lnTo>
                  <a:lnTo>
                    <a:pt x="482333" y="61048"/>
                  </a:lnTo>
                  <a:lnTo>
                    <a:pt x="482333" y="24384"/>
                  </a:lnTo>
                  <a:lnTo>
                    <a:pt x="482333" y="13716"/>
                  </a:lnTo>
                  <a:close/>
                </a:path>
                <a:path w="763270" h="143509">
                  <a:moveTo>
                    <a:pt x="520433" y="90004"/>
                  </a:moveTo>
                  <a:lnTo>
                    <a:pt x="516953" y="82842"/>
                  </a:lnTo>
                  <a:lnTo>
                    <a:pt x="513194" y="74955"/>
                  </a:lnTo>
                  <a:lnTo>
                    <a:pt x="508850" y="66217"/>
                  </a:lnTo>
                  <a:lnTo>
                    <a:pt x="503669" y="56476"/>
                  </a:lnTo>
                  <a:lnTo>
                    <a:pt x="493001" y="61048"/>
                  </a:lnTo>
                  <a:lnTo>
                    <a:pt x="497522" y="71031"/>
                  </a:lnTo>
                  <a:lnTo>
                    <a:pt x="501764" y="80289"/>
                  </a:lnTo>
                  <a:lnTo>
                    <a:pt x="505434" y="88696"/>
                  </a:lnTo>
                  <a:lnTo>
                    <a:pt x="508241" y="96100"/>
                  </a:lnTo>
                  <a:lnTo>
                    <a:pt x="520433" y="90004"/>
                  </a:lnTo>
                  <a:close/>
                </a:path>
                <a:path w="763270" h="143509">
                  <a:moveTo>
                    <a:pt x="569302" y="32004"/>
                  </a:moveTo>
                  <a:lnTo>
                    <a:pt x="549490" y="32004"/>
                  </a:lnTo>
                  <a:lnTo>
                    <a:pt x="549490" y="0"/>
                  </a:lnTo>
                  <a:lnTo>
                    <a:pt x="537197" y="0"/>
                  </a:lnTo>
                  <a:lnTo>
                    <a:pt x="537197" y="32004"/>
                  </a:lnTo>
                  <a:lnTo>
                    <a:pt x="486918" y="32004"/>
                  </a:lnTo>
                  <a:lnTo>
                    <a:pt x="486918" y="42760"/>
                  </a:lnTo>
                  <a:lnTo>
                    <a:pt x="537197" y="42760"/>
                  </a:lnTo>
                  <a:lnTo>
                    <a:pt x="537197" y="125056"/>
                  </a:lnTo>
                  <a:lnTo>
                    <a:pt x="534162" y="128104"/>
                  </a:lnTo>
                  <a:lnTo>
                    <a:pt x="521957" y="128104"/>
                  </a:lnTo>
                  <a:lnTo>
                    <a:pt x="514337" y="126580"/>
                  </a:lnTo>
                  <a:lnTo>
                    <a:pt x="503669" y="126580"/>
                  </a:lnTo>
                  <a:lnTo>
                    <a:pt x="505206" y="131152"/>
                  </a:lnTo>
                  <a:lnTo>
                    <a:pt x="506730" y="135826"/>
                  </a:lnTo>
                  <a:lnTo>
                    <a:pt x="506730" y="138874"/>
                  </a:lnTo>
                  <a:lnTo>
                    <a:pt x="531101" y="138874"/>
                  </a:lnTo>
                  <a:lnTo>
                    <a:pt x="549490" y="120484"/>
                  </a:lnTo>
                  <a:lnTo>
                    <a:pt x="549490" y="42760"/>
                  </a:lnTo>
                  <a:lnTo>
                    <a:pt x="569302" y="42760"/>
                  </a:lnTo>
                  <a:lnTo>
                    <a:pt x="569302" y="32004"/>
                  </a:lnTo>
                  <a:close/>
                </a:path>
                <a:path w="763270" h="143509">
                  <a:moveTo>
                    <a:pt x="619683" y="4572"/>
                  </a:moveTo>
                  <a:lnTo>
                    <a:pt x="609015" y="0"/>
                  </a:lnTo>
                  <a:lnTo>
                    <a:pt x="601522" y="18884"/>
                  </a:lnTo>
                  <a:lnTo>
                    <a:pt x="592924" y="36626"/>
                  </a:lnTo>
                  <a:lnTo>
                    <a:pt x="583209" y="53225"/>
                  </a:lnTo>
                  <a:lnTo>
                    <a:pt x="572350" y="68668"/>
                  </a:lnTo>
                  <a:lnTo>
                    <a:pt x="575398" y="73240"/>
                  </a:lnTo>
                  <a:lnTo>
                    <a:pt x="576922" y="77812"/>
                  </a:lnTo>
                  <a:lnTo>
                    <a:pt x="576922" y="82384"/>
                  </a:lnTo>
                  <a:lnTo>
                    <a:pt x="581482" y="76657"/>
                  </a:lnTo>
                  <a:lnTo>
                    <a:pt x="586066" y="70764"/>
                  </a:lnTo>
                  <a:lnTo>
                    <a:pt x="590638" y="64604"/>
                  </a:lnTo>
                  <a:lnTo>
                    <a:pt x="595210" y="58000"/>
                  </a:lnTo>
                  <a:lnTo>
                    <a:pt x="595210" y="141922"/>
                  </a:lnTo>
                  <a:lnTo>
                    <a:pt x="605878" y="141922"/>
                  </a:lnTo>
                  <a:lnTo>
                    <a:pt x="605878" y="58000"/>
                  </a:lnTo>
                  <a:lnTo>
                    <a:pt x="605878" y="35052"/>
                  </a:lnTo>
                  <a:lnTo>
                    <a:pt x="609358" y="27940"/>
                  </a:lnTo>
                  <a:lnTo>
                    <a:pt x="612889" y="20218"/>
                  </a:lnTo>
                  <a:lnTo>
                    <a:pt x="616458" y="12077"/>
                  </a:lnTo>
                  <a:lnTo>
                    <a:pt x="619683" y="4572"/>
                  </a:lnTo>
                  <a:close/>
                </a:path>
                <a:path w="763270" h="143509">
                  <a:moveTo>
                    <a:pt x="705129" y="25908"/>
                  </a:moveTo>
                  <a:lnTo>
                    <a:pt x="698500" y="20218"/>
                  </a:lnTo>
                  <a:lnTo>
                    <a:pt x="692175" y="14681"/>
                  </a:lnTo>
                  <a:lnTo>
                    <a:pt x="685838" y="9410"/>
                  </a:lnTo>
                  <a:lnTo>
                    <a:pt x="679221" y="4572"/>
                  </a:lnTo>
                  <a:lnTo>
                    <a:pt x="671499" y="12192"/>
                  </a:lnTo>
                  <a:lnTo>
                    <a:pt x="678154" y="17907"/>
                  </a:lnTo>
                  <a:lnTo>
                    <a:pt x="684352" y="23622"/>
                  </a:lnTo>
                  <a:lnTo>
                    <a:pt x="690245" y="29349"/>
                  </a:lnTo>
                  <a:lnTo>
                    <a:pt x="695985" y="35052"/>
                  </a:lnTo>
                  <a:lnTo>
                    <a:pt x="705129" y="25908"/>
                  </a:lnTo>
                  <a:close/>
                </a:path>
                <a:path w="763270" h="143509">
                  <a:moveTo>
                    <a:pt x="717321" y="103720"/>
                  </a:moveTo>
                  <a:lnTo>
                    <a:pt x="712749" y="103720"/>
                  </a:lnTo>
                  <a:lnTo>
                    <a:pt x="709701" y="102196"/>
                  </a:lnTo>
                  <a:lnTo>
                    <a:pt x="705129" y="100672"/>
                  </a:lnTo>
                  <a:lnTo>
                    <a:pt x="705129" y="108292"/>
                  </a:lnTo>
                  <a:lnTo>
                    <a:pt x="702081" y="115912"/>
                  </a:lnTo>
                  <a:lnTo>
                    <a:pt x="700557" y="123532"/>
                  </a:lnTo>
                  <a:lnTo>
                    <a:pt x="699033" y="128104"/>
                  </a:lnTo>
                  <a:lnTo>
                    <a:pt x="697509" y="129628"/>
                  </a:lnTo>
                  <a:lnTo>
                    <a:pt x="692937" y="126580"/>
                  </a:lnTo>
                  <a:lnTo>
                    <a:pt x="682345" y="117995"/>
                  </a:lnTo>
                  <a:lnTo>
                    <a:pt x="673455" y="103530"/>
                  </a:lnTo>
                  <a:lnTo>
                    <a:pt x="666267" y="83083"/>
                  </a:lnTo>
                  <a:lnTo>
                    <a:pt x="660831" y="56476"/>
                  </a:lnTo>
                  <a:lnTo>
                    <a:pt x="714273" y="50380"/>
                  </a:lnTo>
                  <a:lnTo>
                    <a:pt x="713613" y="45808"/>
                  </a:lnTo>
                  <a:lnTo>
                    <a:pt x="712749" y="39624"/>
                  </a:lnTo>
                  <a:lnTo>
                    <a:pt x="660831" y="45808"/>
                  </a:lnTo>
                  <a:lnTo>
                    <a:pt x="659726" y="34353"/>
                  </a:lnTo>
                  <a:lnTo>
                    <a:pt x="658964" y="23622"/>
                  </a:lnTo>
                  <a:lnTo>
                    <a:pt x="658863" y="20218"/>
                  </a:lnTo>
                  <a:lnTo>
                    <a:pt x="658685" y="12077"/>
                  </a:lnTo>
                  <a:lnTo>
                    <a:pt x="659307" y="1524"/>
                  </a:lnTo>
                  <a:lnTo>
                    <a:pt x="645591" y="1524"/>
                  </a:lnTo>
                  <a:lnTo>
                    <a:pt x="646506" y="14681"/>
                  </a:lnTo>
                  <a:lnTo>
                    <a:pt x="647319" y="29349"/>
                  </a:lnTo>
                  <a:lnTo>
                    <a:pt x="647763" y="36626"/>
                  </a:lnTo>
                  <a:lnTo>
                    <a:pt x="648639" y="45808"/>
                  </a:lnTo>
                  <a:lnTo>
                    <a:pt x="615124" y="50380"/>
                  </a:lnTo>
                  <a:lnTo>
                    <a:pt x="616648" y="61048"/>
                  </a:lnTo>
                  <a:lnTo>
                    <a:pt x="650163" y="56476"/>
                  </a:lnTo>
                  <a:lnTo>
                    <a:pt x="654164" y="79654"/>
                  </a:lnTo>
                  <a:lnTo>
                    <a:pt x="659307" y="98958"/>
                  </a:lnTo>
                  <a:lnTo>
                    <a:pt x="678802" y="132651"/>
                  </a:lnTo>
                  <a:lnTo>
                    <a:pt x="695985" y="140398"/>
                  </a:lnTo>
                  <a:lnTo>
                    <a:pt x="703605" y="141922"/>
                  </a:lnTo>
                  <a:lnTo>
                    <a:pt x="709701" y="137350"/>
                  </a:lnTo>
                  <a:lnTo>
                    <a:pt x="710971" y="129628"/>
                  </a:lnTo>
                  <a:lnTo>
                    <a:pt x="711225" y="128104"/>
                  </a:lnTo>
                  <a:lnTo>
                    <a:pt x="714273" y="122008"/>
                  </a:lnTo>
                  <a:lnTo>
                    <a:pt x="717321" y="103720"/>
                  </a:lnTo>
                  <a:close/>
                </a:path>
                <a:path w="763270" h="143509">
                  <a:moveTo>
                    <a:pt x="763143" y="105244"/>
                  </a:moveTo>
                  <a:lnTo>
                    <a:pt x="750938" y="105244"/>
                  </a:lnTo>
                  <a:lnTo>
                    <a:pt x="741705" y="143446"/>
                  </a:lnTo>
                  <a:lnTo>
                    <a:pt x="750938" y="143446"/>
                  </a:lnTo>
                  <a:lnTo>
                    <a:pt x="763143" y="105244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6" name="object 126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5283327" y="7477798"/>
            <a:ext cx="1323213" cy="144970"/>
          </a:xfrm>
          <a:prstGeom prst="rect">
            <a:avLst/>
          </a:prstGeom>
        </p:spPr>
      </p:pic>
      <p:grpSp>
        <p:nvGrpSpPr>
          <p:cNvPr id="127" name="object 127"/>
          <p:cNvGrpSpPr/>
          <p:nvPr/>
        </p:nvGrpSpPr>
        <p:grpSpPr>
          <a:xfrm>
            <a:off x="1321498" y="7700492"/>
            <a:ext cx="483870" cy="142240"/>
            <a:chOff x="1321498" y="7700492"/>
            <a:chExt cx="483870" cy="142240"/>
          </a:xfrm>
        </p:grpSpPr>
        <p:pic>
          <p:nvPicPr>
            <p:cNvPr id="128" name="object 12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321498" y="7700492"/>
              <a:ext cx="436435" cy="141922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1782318" y="7804315"/>
              <a:ext cx="23495" cy="38100"/>
            </a:xfrm>
            <a:custGeom>
              <a:avLst/>
              <a:gdLst/>
              <a:ahLst/>
              <a:cxnLst/>
              <a:rect l="l" t="t" r="r" b="b"/>
              <a:pathLst>
                <a:path w="23494" h="38100">
                  <a:moveTo>
                    <a:pt x="22948" y="0"/>
                  </a:moveTo>
                  <a:lnTo>
                    <a:pt x="9232" y="0"/>
                  </a:lnTo>
                  <a:lnTo>
                    <a:pt x="0" y="38099"/>
                  </a:lnTo>
                  <a:lnTo>
                    <a:pt x="10769" y="38099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/>
          <p:cNvGrpSpPr/>
          <p:nvPr/>
        </p:nvGrpSpPr>
        <p:grpSpPr>
          <a:xfrm>
            <a:off x="1910524" y="7698968"/>
            <a:ext cx="1662430" cy="143510"/>
            <a:chOff x="1910524" y="7698968"/>
            <a:chExt cx="1662430" cy="143510"/>
          </a:xfrm>
        </p:grpSpPr>
        <p:pic>
          <p:nvPicPr>
            <p:cNvPr id="131" name="object 13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910524" y="7698968"/>
              <a:ext cx="1469707" cy="143446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3384804" y="7702423"/>
              <a:ext cx="187960" cy="140335"/>
            </a:xfrm>
            <a:custGeom>
              <a:avLst/>
              <a:gdLst/>
              <a:ahLst/>
              <a:cxnLst/>
              <a:rect l="l" t="t" r="r" b="b"/>
              <a:pathLst>
                <a:path w="187960" h="140334">
                  <a:moveTo>
                    <a:pt x="138874" y="118110"/>
                  </a:moveTo>
                  <a:lnTo>
                    <a:pt x="68668" y="118110"/>
                  </a:lnTo>
                  <a:lnTo>
                    <a:pt x="68668" y="54610"/>
                  </a:lnTo>
                  <a:lnTo>
                    <a:pt x="128206" y="54610"/>
                  </a:lnTo>
                  <a:lnTo>
                    <a:pt x="128206" y="44450"/>
                  </a:lnTo>
                  <a:lnTo>
                    <a:pt x="68668" y="44450"/>
                  </a:lnTo>
                  <a:lnTo>
                    <a:pt x="68668" y="0"/>
                  </a:lnTo>
                  <a:lnTo>
                    <a:pt x="56476" y="0"/>
                  </a:lnTo>
                  <a:lnTo>
                    <a:pt x="56476" y="44450"/>
                  </a:lnTo>
                  <a:lnTo>
                    <a:pt x="56476" y="54610"/>
                  </a:lnTo>
                  <a:lnTo>
                    <a:pt x="56476" y="118110"/>
                  </a:lnTo>
                  <a:lnTo>
                    <a:pt x="0" y="118110"/>
                  </a:lnTo>
                  <a:lnTo>
                    <a:pt x="0" y="130810"/>
                  </a:lnTo>
                  <a:lnTo>
                    <a:pt x="138874" y="130810"/>
                  </a:lnTo>
                  <a:lnTo>
                    <a:pt x="138874" y="118110"/>
                  </a:lnTo>
                  <a:close/>
                </a:path>
                <a:path w="187960" h="140334">
                  <a:moveTo>
                    <a:pt x="187731" y="101892"/>
                  </a:moveTo>
                  <a:lnTo>
                    <a:pt x="174028" y="101892"/>
                  </a:lnTo>
                  <a:lnTo>
                    <a:pt x="164884" y="139992"/>
                  </a:lnTo>
                  <a:lnTo>
                    <a:pt x="175539" y="139992"/>
                  </a:lnTo>
                  <a:lnTo>
                    <a:pt x="187731" y="101892"/>
                  </a:lnTo>
                  <a:close/>
                </a:path>
              </a:pathLst>
            </a:custGeom>
            <a:solidFill>
              <a:srgbClr val="1F080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3" name="object 133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3676370" y="7698968"/>
            <a:ext cx="1516938" cy="144970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297144" y="7700492"/>
            <a:ext cx="1310919" cy="141922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326070" y="7921752"/>
            <a:ext cx="479196" cy="143357"/>
          </a:xfrm>
          <a:prstGeom prst="rect">
            <a:avLst/>
          </a:prstGeom>
        </p:spPr>
      </p:pic>
      <p:sp>
        <p:nvSpPr>
          <p:cNvPr id="136" name="object 136"/>
          <p:cNvSpPr/>
          <p:nvPr/>
        </p:nvSpPr>
        <p:spPr>
          <a:xfrm>
            <a:off x="1321498" y="8132254"/>
            <a:ext cx="581660" cy="142240"/>
          </a:xfrm>
          <a:custGeom>
            <a:avLst/>
            <a:gdLst/>
            <a:ahLst/>
            <a:cxnLst/>
            <a:rect l="l" t="t" r="r" b="b"/>
            <a:pathLst>
              <a:path w="581660" h="142240">
                <a:moveTo>
                  <a:pt x="54864" y="21336"/>
                </a:moveTo>
                <a:lnTo>
                  <a:pt x="33528" y="0"/>
                </a:lnTo>
                <a:lnTo>
                  <a:pt x="24384" y="7620"/>
                </a:lnTo>
                <a:lnTo>
                  <a:pt x="29210" y="12484"/>
                </a:lnTo>
                <a:lnTo>
                  <a:pt x="34480" y="17907"/>
                </a:lnTo>
                <a:lnTo>
                  <a:pt x="40017" y="23914"/>
                </a:lnTo>
                <a:lnTo>
                  <a:pt x="45720" y="30480"/>
                </a:lnTo>
                <a:lnTo>
                  <a:pt x="54864" y="21336"/>
                </a:lnTo>
                <a:close/>
              </a:path>
              <a:path w="581660" h="142240">
                <a:moveTo>
                  <a:pt x="141922" y="129730"/>
                </a:moveTo>
                <a:lnTo>
                  <a:pt x="119849" y="121399"/>
                </a:lnTo>
                <a:lnTo>
                  <a:pt x="101828" y="110223"/>
                </a:lnTo>
                <a:lnTo>
                  <a:pt x="87807" y="96215"/>
                </a:lnTo>
                <a:lnTo>
                  <a:pt x="83235" y="88493"/>
                </a:lnTo>
                <a:lnTo>
                  <a:pt x="77812" y="79349"/>
                </a:lnTo>
                <a:lnTo>
                  <a:pt x="138874" y="79349"/>
                </a:lnTo>
                <a:lnTo>
                  <a:pt x="138874" y="68681"/>
                </a:lnTo>
                <a:lnTo>
                  <a:pt x="76301" y="68681"/>
                </a:lnTo>
                <a:lnTo>
                  <a:pt x="76301" y="41249"/>
                </a:lnTo>
                <a:lnTo>
                  <a:pt x="129730" y="41249"/>
                </a:lnTo>
                <a:lnTo>
                  <a:pt x="129730" y="30480"/>
                </a:lnTo>
                <a:lnTo>
                  <a:pt x="94576" y="30480"/>
                </a:lnTo>
                <a:lnTo>
                  <a:pt x="98285" y="24765"/>
                </a:lnTo>
                <a:lnTo>
                  <a:pt x="102577" y="19062"/>
                </a:lnTo>
                <a:lnTo>
                  <a:pt x="107429" y="13335"/>
                </a:lnTo>
                <a:lnTo>
                  <a:pt x="112864" y="7620"/>
                </a:lnTo>
                <a:lnTo>
                  <a:pt x="100672" y="0"/>
                </a:lnTo>
                <a:lnTo>
                  <a:pt x="96075" y="7124"/>
                </a:lnTo>
                <a:lnTo>
                  <a:pt x="91338" y="14668"/>
                </a:lnTo>
                <a:lnTo>
                  <a:pt x="86309" y="22504"/>
                </a:lnTo>
                <a:lnTo>
                  <a:pt x="80873" y="30480"/>
                </a:lnTo>
                <a:lnTo>
                  <a:pt x="45720" y="30480"/>
                </a:lnTo>
                <a:lnTo>
                  <a:pt x="10668" y="30480"/>
                </a:lnTo>
                <a:lnTo>
                  <a:pt x="10668" y="41249"/>
                </a:lnTo>
                <a:lnTo>
                  <a:pt x="64109" y="41249"/>
                </a:lnTo>
                <a:lnTo>
                  <a:pt x="64109" y="68681"/>
                </a:lnTo>
                <a:lnTo>
                  <a:pt x="3048" y="68681"/>
                </a:lnTo>
                <a:lnTo>
                  <a:pt x="3048" y="79349"/>
                </a:lnTo>
                <a:lnTo>
                  <a:pt x="61048" y="79349"/>
                </a:lnTo>
                <a:lnTo>
                  <a:pt x="53606" y="95618"/>
                </a:lnTo>
                <a:lnTo>
                  <a:pt x="40767" y="110032"/>
                </a:lnTo>
                <a:lnTo>
                  <a:pt x="22809" y="122466"/>
                </a:lnTo>
                <a:lnTo>
                  <a:pt x="0" y="132778"/>
                </a:lnTo>
                <a:lnTo>
                  <a:pt x="6096" y="138874"/>
                </a:lnTo>
                <a:lnTo>
                  <a:pt x="49187" y="119214"/>
                </a:lnTo>
                <a:lnTo>
                  <a:pt x="70192" y="88493"/>
                </a:lnTo>
                <a:lnTo>
                  <a:pt x="79959" y="104775"/>
                </a:lnTo>
                <a:lnTo>
                  <a:pt x="93256" y="119024"/>
                </a:lnTo>
                <a:lnTo>
                  <a:pt x="110312" y="131013"/>
                </a:lnTo>
                <a:lnTo>
                  <a:pt x="131254" y="140398"/>
                </a:lnTo>
                <a:lnTo>
                  <a:pt x="134302" y="137350"/>
                </a:lnTo>
                <a:lnTo>
                  <a:pt x="137350" y="132778"/>
                </a:lnTo>
                <a:lnTo>
                  <a:pt x="141922" y="129730"/>
                </a:lnTo>
                <a:close/>
              </a:path>
              <a:path w="581660" h="142240">
                <a:moveTo>
                  <a:pt x="176974" y="85445"/>
                </a:moveTo>
                <a:lnTo>
                  <a:pt x="173926" y="83921"/>
                </a:lnTo>
                <a:lnTo>
                  <a:pt x="169354" y="82397"/>
                </a:lnTo>
                <a:lnTo>
                  <a:pt x="166306" y="80873"/>
                </a:lnTo>
                <a:lnTo>
                  <a:pt x="161721" y="96329"/>
                </a:lnTo>
                <a:lnTo>
                  <a:pt x="157149" y="110794"/>
                </a:lnTo>
                <a:lnTo>
                  <a:pt x="152590" y="124421"/>
                </a:lnTo>
                <a:lnTo>
                  <a:pt x="148018" y="137350"/>
                </a:lnTo>
                <a:lnTo>
                  <a:pt x="160210" y="141922"/>
                </a:lnTo>
                <a:lnTo>
                  <a:pt x="164757" y="126428"/>
                </a:lnTo>
                <a:lnTo>
                  <a:pt x="173278" y="98336"/>
                </a:lnTo>
                <a:lnTo>
                  <a:pt x="176974" y="85445"/>
                </a:lnTo>
                <a:close/>
              </a:path>
              <a:path w="581660" h="142240">
                <a:moveTo>
                  <a:pt x="178498" y="59537"/>
                </a:moveTo>
                <a:lnTo>
                  <a:pt x="171018" y="53238"/>
                </a:lnTo>
                <a:lnTo>
                  <a:pt x="164401" y="47929"/>
                </a:lnTo>
                <a:lnTo>
                  <a:pt x="158343" y="43472"/>
                </a:lnTo>
                <a:lnTo>
                  <a:pt x="152590" y="39725"/>
                </a:lnTo>
                <a:lnTo>
                  <a:pt x="146494" y="47345"/>
                </a:lnTo>
                <a:lnTo>
                  <a:pt x="151371" y="51333"/>
                </a:lnTo>
                <a:lnTo>
                  <a:pt x="156959" y="56299"/>
                </a:lnTo>
                <a:lnTo>
                  <a:pt x="163423" y="62141"/>
                </a:lnTo>
                <a:lnTo>
                  <a:pt x="170878" y="68681"/>
                </a:lnTo>
                <a:lnTo>
                  <a:pt x="175450" y="64109"/>
                </a:lnTo>
                <a:lnTo>
                  <a:pt x="178498" y="59537"/>
                </a:lnTo>
                <a:close/>
              </a:path>
              <a:path w="581660" h="142240">
                <a:moveTo>
                  <a:pt x="183070" y="22860"/>
                </a:moveTo>
                <a:lnTo>
                  <a:pt x="177965" y="18059"/>
                </a:lnTo>
                <a:lnTo>
                  <a:pt x="172021" y="12954"/>
                </a:lnTo>
                <a:lnTo>
                  <a:pt x="165493" y="7861"/>
                </a:lnTo>
                <a:lnTo>
                  <a:pt x="158686" y="3048"/>
                </a:lnTo>
                <a:lnTo>
                  <a:pt x="151066" y="10668"/>
                </a:lnTo>
                <a:lnTo>
                  <a:pt x="158508" y="17221"/>
                </a:lnTo>
                <a:lnTo>
                  <a:pt x="164973" y="23050"/>
                </a:lnTo>
                <a:lnTo>
                  <a:pt x="170561" y="28028"/>
                </a:lnTo>
                <a:lnTo>
                  <a:pt x="175450" y="32004"/>
                </a:lnTo>
                <a:lnTo>
                  <a:pt x="176974" y="28956"/>
                </a:lnTo>
                <a:lnTo>
                  <a:pt x="180022" y="27432"/>
                </a:lnTo>
                <a:lnTo>
                  <a:pt x="183070" y="22860"/>
                </a:lnTo>
                <a:close/>
              </a:path>
              <a:path w="581660" h="142240">
                <a:moveTo>
                  <a:pt x="288417" y="122021"/>
                </a:moveTo>
                <a:lnTo>
                  <a:pt x="242595" y="122021"/>
                </a:lnTo>
                <a:lnTo>
                  <a:pt x="242595" y="82397"/>
                </a:lnTo>
                <a:lnTo>
                  <a:pt x="279273" y="82397"/>
                </a:lnTo>
                <a:lnTo>
                  <a:pt x="279273" y="70205"/>
                </a:lnTo>
                <a:lnTo>
                  <a:pt x="242595" y="70205"/>
                </a:lnTo>
                <a:lnTo>
                  <a:pt x="242595" y="36677"/>
                </a:lnTo>
                <a:lnTo>
                  <a:pt x="283845" y="36677"/>
                </a:lnTo>
                <a:lnTo>
                  <a:pt x="283845" y="24384"/>
                </a:lnTo>
                <a:lnTo>
                  <a:pt x="236499" y="24384"/>
                </a:lnTo>
                <a:lnTo>
                  <a:pt x="245643" y="19812"/>
                </a:lnTo>
                <a:lnTo>
                  <a:pt x="236499" y="7620"/>
                </a:lnTo>
                <a:lnTo>
                  <a:pt x="230403" y="0"/>
                </a:lnTo>
                <a:lnTo>
                  <a:pt x="221272" y="6096"/>
                </a:lnTo>
                <a:lnTo>
                  <a:pt x="234975" y="24384"/>
                </a:lnTo>
                <a:lnTo>
                  <a:pt x="187642" y="24384"/>
                </a:lnTo>
                <a:lnTo>
                  <a:pt x="187642" y="36677"/>
                </a:lnTo>
                <a:lnTo>
                  <a:pt x="230403" y="36677"/>
                </a:lnTo>
                <a:lnTo>
                  <a:pt x="230403" y="70205"/>
                </a:lnTo>
                <a:lnTo>
                  <a:pt x="192214" y="70205"/>
                </a:lnTo>
                <a:lnTo>
                  <a:pt x="192214" y="82397"/>
                </a:lnTo>
                <a:lnTo>
                  <a:pt x="230403" y="82397"/>
                </a:lnTo>
                <a:lnTo>
                  <a:pt x="230403" y="122021"/>
                </a:lnTo>
                <a:lnTo>
                  <a:pt x="181546" y="122021"/>
                </a:lnTo>
                <a:lnTo>
                  <a:pt x="181546" y="134302"/>
                </a:lnTo>
                <a:lnTo>
                  <a:pt x="288417" y="134302"/>
                </a:lnTo>
                <a:lnTo>
                  <a:pt x="288417" y="122021"/>
                </a:lnTo>
                <a:close/>
              </a:path>
              <a:path w="581660" h="142240">
                <a:moveTo>
                  <a:pt x="334225" y="15240"/>
                </a:moveTo>
                <a:lnTo>
                  <a:pt x="324993" y="15240"/>
                </a:lnTo>
                <a:lnTo>
                  <a:pt x="324993" y="24384"/>
                </a:lnTo>
                <a:lnTo>
                  <a:pt x="324993" y="99161"/>
                </a:lnTo>
                <a:lnTo>
                  <a:pt x="309753" y="99161"/>
                </a:lnTo>
                <a:lnTo>
                  <a:pt x="309753" y="24384"/>
                </a:lnTo>
                <a:lnTo>
                  <a:pt x="324993" y="24384"/>
                </a:lnTo>
                <a:lnTo>
                  <a:pt x="324993" y="15240"/>
                </a:lnTo>
                <a:lnTo>
                  <a:pt x="300609" y="15240"/>
                </a:lnTo>
                <a:lnTo>
                  <a:pt x="300609" y="122021"/>
                </a:lnTo>
                <a:lnTo>
                  <a:pt x="309753" y="122021"/>
                </a:lnTo>
                <a:lnTo>
                  <a:pt x="309753" y="108305"/>
                </a:lnTo>
                <a:lnTo>
                  <a:pt x="334225" y="108305"/>
                </a:lnTo>
                <a:lnTo>
                  <a:pt x="334225" y="99161"/>
                </a:lnTo>
                <a:lnTo>
                  <a:pt x="334225" y="24384"/>
                </a:lnTo>
                <a:lnTo>
                  <a:pt x="334225" y="15240"/>
                </a:lnTo>
                <a:close/>
              </a:path>
              <a:path w="581660" h="142240">
                <a:moveTo>
                  <a:pt x="354037" y="99161"/>
                </a:moveTo>
                <a:lnTo>
                  <a:pt x="344893" y="96113"/>
                </a:lnTo>
                <a:lnTo>
                  <a:pt x="342341" y="105854"/>
                </a:lnTo>
                <a:lnTo>
                  <a:pt x="339369" y="114604"/>
                </a:lnTo>
                <a:lnTo>
                  <a:pt x="336092" y="122567"/>
                </a:lnTo>
                <a:lnTo>
                  <a:pt x="332701" y="129730"/>
                </a:lnTo>
                <a:lnTo>
                  <a:pt x="337286" y="131254"/>
                </a:lnTo>
                <a:lnTo>
                  <a:pt x="340321" y="131254"/>
                </a:lnTo>
                <a:lnTo>
                  <a:pt x="343369" y="132778"/>
                </a:lnTo>
                <a:lnTo>
                  <a:pt x="346532" y="125349"/>
                </a:lnTo>
                <a:lnTo>
                  <a:pt x="349275" y="117081"/>
                </a:lnTo>
                <a:lnTo>
                  <a:pt x="351726" y="108267"/>
                </a:lnTo>
                <a:lnTo>
                  <a:pt x="354037" y="99161"/>
                </a:lnTo>
                <a:close/>
              </a:path>
              <a:path w="581660" h="142240">
                <a:moveTo>
                  <a:pt x="398335" y="106781"/>
                </a:moveTo>
                <a:lnTo>
                  <a:pt x="389864" y="96304"/>
                </a:lnTo>
                <a:lnTo>
                  <a:pt x="385775" y="91541"/>
                </a:lnTo>
                <a:lnTo>
                  <a:pt x="381469" y="86969"/>
                </a:lnTo>
                <a:lnTo>
                  <a:pt x="373849" y="91541"/>
                </a:lnTo>
                <a:lnTo>
                  <a:pt x="378180" y="97256"/>
                </a:lnTo>
                <a:lnTo>
                  <a:pt x="386283" y="108686"/>
                </a:lnTo>
                <a:lnTo>
                  <a:pt x="390626" y="114401"/>
                </a:lnTo>
                <a:lnTo>
                  <a:pt x="398335" y="106781"/>
                </a:lnTo>
                <a:close/>
              </a:path>
              <a:path w="581660" h="142240">
                <a:moveTo>
                  <a:pt x="413575" y="35153"/>
                </a:moveTo>
                <a:lnTo>
                  <a:pt x="390626" y="35153"/>
                </a:lnTo>
                <a:lnTo>
                  <a:pt x="390626" y="21336"/>
                </a:lnTo>
                <a:lnTo>
                  <a:pt x="381469" y="21336"/>
                </a:lnTo>
                <a:lnTo>
                  <a:pt x="381469" y="35153"/>
                </a:lnTo>
                <a:lnTo>
                  <a:pt x="360133" y="35153"/>
                </a:lnTo>
                <a:lnTo>
                  <a:pt x="360133" y="42773"/>
                </a:lnTo>
                <a:lnTo>
                  <a:pt x="381469" y="42773"/>
                </a:lnTo>
                <a:lnTo>
                  <a:pt x="379425" y="49085"/>
                </a:lnTo>
                <a:lnTo>
                  <a:pt x="375373" y="54394"/>
                </a:lnTo>
                <a:lnTo>
                  <a:pt x="369036" y="58851"/>
                </a:lnTo>
                <a:lnTo>
                  <a:pt x="360133" y="62585"/>
                </a:lnTo>
                <a:lnTo>
                  <a:pt x="364705" y="71729"/>
                </a:lnTo>
                <a:lnTo>
                  <a:pt x="375386" y="68681"/>
                </a:lnTo>
                <a:lnTo>
                  <a:pt x="381469" y="64109"/>
                </a:lnTo>
                <a:lnTo>
                  <a:pt x="386041" y="58013"/>
                </a:lnTo>
                <a:lnTo>
                  <a:pt x="391769" y="61214"/>
                </a:lnTo>
                <a:lnTo>
                  <a:pt x="403263" y="67017"/>
                </a:lnTo>
                <a:lnTo>
                  <a:pt x="409003" y="70205"/>
                </a:lnTo>
                <a:lnTo>
                  <a:pt x="413575" y="61061"/>
                </a:lnTo>
                <a:lnTo>
                  <a:pt x="407835" y="58547"/>
                </a:lnTo>
                <a:lnTo>
                  <a:pt x="406730" y="58013"/>
                </a:lnTo>
                <a:lnTo>
                  <a:pt x="401942" y="55727"/>
                </a:lnTo>
                <a:lnTo>
                  <a:pt x="395744" y="52920"/>
                </a:lnTo>
                <a:lnTo>
                  <a:pt x="389089" y="50393"/>
                </a:lnTo>
                <a:lnTo>
                  <a:pt x="390626" y="48869"/>
                </a:lnTo>
                <a:lnTo>
                  <a:pt x="390626" y="42773"/>
                </a:lnTo>
                <a:lnTo>
                  <a:pt x="413575" y="42773"/>
                </a:lnTo>
                <a:lnTo>
                  <a:pt x="413575" y="35153"/>
                </a:lnTo>
                <a:close/>
              </a:path>
              <a:path w="581660" h="142240">
                <a:moveTo>
                  <a:pt x="418147" y="109829"/>
                </a:moveTo>
                <a:lnTo>
                  <a:pt x="413575" y="108305"/>
                </a:lnTo>
                <a:lnTo>
                  <a:pt x="407479" y="105257"/>
                </a:lnTo>
                <a:lnTo>
                  <a:pt x="405955" y="112877"/>
                </a:lnTo>
                <a:lnTo>
                  <a:pt x="405955" y="117449"/>
                </a:lnTo>
                <a:lnTo>
                  <a:pt x="402907" y="126682"/>
                </a:lnTo>
                <a:lnTo>
                  <a:pt x="399859" y="129730"/>
                </a:lnTo>
                <a:lnTo>
                  <a:pt x="372325" y="129730"/>
                </a:lnTo>
                <a:lnTo>
                  <a:pt x="369277" y="126682"/>
                </a:lnTo>
                <a:lnTo>
                  <a:pt x="369277" y="97637"/>
                </a:lnTo>
                <a:lnTo>
                  <a:pt x="360133" y="97637"/>
                </a:lnTo>
                <a:lnTo>
                  <a:pt x="360133" y="132778"/>
                </a:lnTo>
                <a:lnTo>
                  <a:pt x="364705" y="138874"/>
                </a:lnTo>
                <a:lnTo>
                  <a:pt x="404431" y="138874"/>
                </a:lnTo>
                <a:lnTo>
                  <a:pt x="412051" y="135826"/>
                </a:lnTo>
                <a:lnTo>
                  <a:pt x="413067" y="129730"/>
                </a:lnTo>
                <a:lnTo>
                  <a:pt x="413575" y="126682"/>
                </a:lnTo>
                <a:lnTo>
                  <a:pt x="415099" y="122021"/>
                </a:lnTo>
                <a:lnTo>
                  <a:pt x="416623" y="117449"/>
                </a:lnTo>
                <a:lnTo>
                  <a:pt x="418147" y="109829"/>
                </a:lnTo>
                <a:close/>
              </a:path>
              <a:path w="581660" h="142240">
                <a:moveTo>
                  <a:pt x="427291" y="7620"/>
                </a:moveTo>
                <a:lnTo>
                  <a:pt x="416623" y="7620"/>
                </a:lnTo>
                <a:lnTo>
                  <a:pt x="416623" y="18288"/>
                </a:lnTo>
                <a:lnTo>
                  <a:pt x="416623" y="76301"/>
                </a:lnTo>
                <a:lnTo>
                  <a:pt x="355561" y="76301"/>
                </a:lnTo>
                <a:lnTo>
                  <a:pt x="355561" y="18288"/>
                </a:lnTo>
                <a:lnTo>
                  <a:pt x="416623" y="18288"/>
                </a:lnTo>
                <a:lnTo>
                  <a:pt x="416623" y="7620"/>
                </a:lnTo>
                <a:lnTo>
                  <a:pt x="346430" y="7620"/>
                </a:lnTo>
                <a:lnTo>
                  <a:pt x="346430" y="91541"/>
                </a:lnTo>
                <a:lnTo>
                  <a:pt x="355561" y="91541"/>
                </a:lnTo>
                <a:lnTo>
                  <a:pt x="355561" y="85445"/>
                </a:lnTo>
                <a:lnTo>
                  <a:pt x="416623" y="85445"/>
                </a:lnTo>
                <a:lnTo>
                  <a:pt x="416623" y="91541"/>
                </a:lnTo>
                <a:lnTo>
                  <a:pt x="427291" y="91541"/>
                </a:lnTo>
                <a:lnTo>
                  <a:pt x="427291" y="85445"/>
                </a:lnTo>
                <a:lnTo>
                  <a:pt x="427291" y="76301"/>
                </a:lnTo>
                <a:lnTo>
                  <a:pt x="427291" y="18288"/>
                </a:lnTo>
                <a:lnTo>
                  <a:pt x="427291" y="7620"/>
                </a:lnTo>
                <a:close/>
              </a:path>
              <a:path w="581660" h="142240">
                <a:moveTo>
                  <a:pt x="436435" y="125069"/>
                </a:moveTo>
                <a:lnTo>
                  <a:pt x="433006" y="117957"/>
                </a:lnTo>
                <a:lnTo>
                  <a:pt x="429577" y="110401"/>
                </a:lnTo>
                <a:lnTo>
                  <a:pt x="426135" y="102577"/>
                </a:lnTo>
                <a:lnTo>
                  <a:pt x="422719" y="94589"/>
                </a:lnTo>
                <a:lnTo>
                  <a:pt x="413575" y="99161"/>
                </a:lnTo>
                <a:lnTo>
                  <a:pt x="417512" y="108305"/>
                </a:lnTo>
                <a:lnTo>
                  <a:pt x="420433" y="114985"/>
                </a:lnTo>
                <a:lnTo>
                  <a:pt x="423862" y="122567"/>
                </a:lnTo>
                <a:lnTo>
                  <a:pt x="427291" y="129730"/>
                </a:lnTo>
                <a:lnTo>
                  <a:pt x="436435" y="125069"/>
                </a:lnTo>
                <a:close/>
              </a:path>
              <a:path w="581660" h="142240">
                <a:moveTo>
                  <a:pt x="483768" y="16764"/>
                </a:moveTo>
                <a:lnTo>
                  <a:pt x="474624" y="16764"/>
                </a:lnTo>
                <a:lnTo>
                  <a:pt x="474624" y="27432"/>
                </a:lnTo>
                <a:lnTo>
                  <a:pt x="474624" y="99161"/>
                </a:lnTo>
                <a:lnTo>
                  <a:pt x="459295" y="99161"/>
                </a:lnTo>
                <a:lnTo>
                  <a:pt x="459295" y="27432"/>
                </a:lnTo>
                <a:lnTo>
                  <a:pt x="474624" y="27432"/>
                </a:lnTo>
                <a:lnTo>
                  <a:pt x="474624" y="16764"/>
                </a:lnTo>
                <a:lnTo>
                  <a:pt x="448627" y="16764"/>
                </a:lnTo>
                <a:lnTo>
                  <a:pt x="448627" y="120497"/>
                </a:lnTo>
                <a:lnTo>
                  <a:pt x="459295" y="120497"/>
                </a:lnTo>
                <a:lnTo>
                  <a:pt x="459295" y="109829"/>
                </a:lnTo>
                <a:lnTo>
                  <a:pt x="474624" y="109829"/>
                </a:lnTo>
                <a:lnTo>
                  <a:pt x="474624" y="117449"/>
                </a:lnTo>
                <a:lnTo>
                  <a:pt x="483768" y="117449"/>
                </a:lnTo>
                <a:lnTo>
                  <a:pt x="483768" y="109829"/>
                </a:lnTo>
                <a:lnTo>
                  <a:pt x="483768" y="99161"/>
                </a:lnTo>
                <a:lnTo>
                  <a:pt x="483768" y="27432"/>
                </a:lnTo>
                <a:lnTo>
                  <a:pt x="483768" y="16764"/>
                </a:lnTo>
                <a:close/>
              </a:path>
              <a:path w="581660" h="142240">
                <a:moveTo>
                  <a:pt x="572262" y="80873"/>
                </a:moveTo>
                <a:lnTo>
                  <a:pt x="497484" y="80873"/>
                </a:lnTo>
                <a:lnTo>
                  <a:pt x="497484" y="90017"/>
                </a:lnTo>
                <a:lnTo>
                  <a:pt x="553974" y="90017"/>
                </a:lnTo>
                <a:lnTo>
                  <a:pt x="532638" y="100685"/>
                </a:lnTo>
                <a:lnTo>
                  <a:pt x="532638" y="128206"/>
                </a:lnTo>
                <a:lnTo>
                  <a:pt x="529488" y="131254"/>
                </a:lnTo>
                <a:lnTo>
                  <a:pt x="511200" y="131254"/>
                </a:lnTo>
                <a:lnTo>
                  <a:pt x="503593" y="129730"/>
                </a:lnTo>
                <a:lnTo>
                  <a:pt x="503593" y="134302"/>
                </a:lnTo>
                <a:lnTo>
                  <a:pt x="505104" y="137350"/>
                </a:lnTo>
                <a:lnTo>
                  <a:pt x="505104" y="140398"/>
                </a:lnTo>
                <a:lnTo>
                  <a:pt x="537210" y="140398"/>
                </a:lnTo>
                <a:lnTo>
                  <a:pt x="543306" y="135826"/>
                </a:lnTo>
                <a:lnTo>
                  <a:pt x="543306" y="131254"/>
                </a:lnTo>
                <a:lnTo>
                  <a:pt x="543306" y="106781"/>
                </a:lnTo>
                <a:lnTo>
                  <a:pt x="572262" y="90017"/>
                </a:lnTo>
                <a:lnTo>
                  <a:pt x="572262" y="80873"/>
                </a:lnTo>
                <a:close/>
              </a:path>
              <a:path w="581660" h="142240">
                <a:moveTo>
                  <a:pt x="573786" y="35153"/>
                </a:moveTo>
                <a:lnTo>
                  <a:pt x="563118" y="35153"/>
                </a:lnTo>
                <a:lnTo>
                  <a:pt x="563118" y="44297"/>
                </a:lnTo>
                <a:lnTo>
                  <a:pt x="563118" y="59537"/>
                </a:lnTo>
                <a:lnTo>
                  <a:pt x="509689" y="59537"/>
                </a:lnTo>
                <a:lnTo>
                  <a:pt x="509689" y="44297"/>
                </a:lnTo>
                <a:lnTo>
                  <a:pt x="563118" y="44297"/>
                </a:lnTo>
                <a:lnTo>
                  <a:pt x="563118" y="35153"/>
                </a:lnTo>
                <a:lnTo>
                  <a:pt x="499021" y="35153"/>
                </a:lnTo>
                <a:lnTo>
                  <a:pt x="499021" y="73253"/>
                </a:lnTo>
                <a:lnTo>
                  <a:pt x="509689" y="73253"/>
                </a:lnTo>
                <a:lnTo>
                  <a:pt x="509689" y="68681"/>
                </a:lnTo>
                <a:lnTo>
                  <a:pt x="563118" y="68681"/>
                </a:lnTo>
                <a:lnTo>
                  <a:pt x="563118" y="73253"/>
                </a:lnTo>
                <a:lnTo>
                  <a:pt x="573786" y="73253"/>
                </a:lnTo>
                <a:lnTo>
                  <a:pt x="573786" y="68681"/>
                </a:lnTo>
                <a:lnTo>
                  <a:pt x="573786" y="59537"/>
                </a:lnTo>
                <a:lnTo>
                  <a:pt x="573786" y="44297"/>
                </a:lnTo>
                <a:lnTo>
                  <a:pt x="573786" y="35153"/>
                </a:lnTo>
                <a:close/>
              </a:path>
              <a:path w="581660" h="142240">
                <a:moveTo>
                  <a:pt x="581406" y="16764"/>
                </a:moveTo>
                <a:lnTo>
                  <a:pt x="543306" y="16764"/>
                </a:lnTo>
                <a:lnTo>
                  <a:pt x="540258" y="10668"/>
                </a:lnTo>
                <a:lnTo>
                  <a:pt x="538734" y="6096"/>
                </a:lnTo>
                <a:lnTo>
                  <a:pt x="535686" y="0"/>
                </a:lnTo>
                <a:lnTo>
                  <a:pt x="526440" y="4572"/>
                </a:lnTo>
                <a:lnTo>
                  <a:pt x="527977" y="7620"/>
                </a:lnTo>
                <a:lnTo>
                  <a:pt x="531012" y="16764"/>
                </a:lnTo>
                <a:lnTo>
                  <a:pt x="491388" y="16764"/>
                </a:lnTo>
                <a:lnTo>
                  <a:pt x="491388" y="25908"/>
                </a:lnTo>
                <a:lnTo>
                  <a:pt x="581406" y="25908"/>
                </a:lnTo>
                <a:lnTo>
                  <a:pt x="581406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/>
          <p:cNvGrpSpPr/>
          <p:nvPr/>
        </p:nvGrpSpPr>
        <p:grpSpPr>
          <a:xfrm>
            <a:off x="2003679" y="8144447"/>
            <a:ext cx="248920" cy="135890"/>
            <a:chOff x="2003679" y="8144447"/>
            <a:chExt cx="248920" cy="135890"/>
          </a:xfrm>
        </p:grpSpPr>
        <p:pic>
          <p:nvPicPr>
            <p:cNvPr id="138" name="object 13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003679" y="8144447"/>
              <a:ext cx="201447" cy="135826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234082" y="8173504"/>
              <a:ext cx="18415" cy="83820"/>
            </a:xfrm>
            <a:custGeom>
              <a:avLst/>
              <a:gdLst/>
              <a:ahLst/>
              <a:cxnLst/>
              <a:rect l="l" t="t" r="r" b="b"/>
              <a:pathLst>
                <a:path w="18414" h="83820">
                  <a:moveTo>
                    <a:pt x="12192" y="0"/>
                  </a:moveTo>
                  <a:lnTo>
                    <a:pt x="7619" y="0"/>
                  </a:lnTo>
                  <a:lnTo>
                    <a:pt x="4571" y="1524"/>
                  </a:lnTo>
                  <a:lnTo>
                    <a:pt x="1536" y="4572"/>
                  </a:lnTo>
                  <a:lnTo>
                    <a:pt x="0" y="7620"/>
                  </a:lnTo>
                  <a:lnTo>
                    <a:pt x="0" y="12192"/>
                  </a:lnTo>
                  <a:lnTo>
                    <a:pt x="1536" y="13716"/>
                  </a:lnTo>
                  <a:lnTo>
                    <a:pt x="3047" y="16764"/>
                  </a:lnTo>
                  <a:lnTo>
                    <a:pt x="4571" y="18288"/>
                  </a:lnTo>
                  <a:lnTo>
                    <a:pt x="13715" y="18288"/>
                  </a:lnTo>
                  <a:lnTo>
                    <a:pt x="16763" y="16764"/>
                  </a:lnTo>
                  <a:lnTo>
                    <a:pt x="18287" y="13716"/>
                  </a:lnTo>
                  <a:lnTo>
                    <a:pt x="18287" y="4572"/>
                  </a:lnTo>
                  <a:lnTo>
                    <a:pt x="15252" y="3048"/>
                  </a:lnTo>
                  <a:lnTo>
                    <a:pt x="12192" y="0"/>
                  </a:lnTo>
                  <a:close/>
                </a:path>
                <a:path w="18414" h="83820">
                  <a:moveTo>
                    <a:pt x="13715" y="65532"/>
                  </a:moveTo>
                  <a:lnTo>
                    <a:pt x="4571" y="65532"/>
                  </a:lnTo>
                  <a:lnTo>
                    <a:pt x="3047" y="68580"/>
                  </a:lnTo>
                  <a:lnTo>
                    <a:pt x="0" y="71628"/>
                  </a:lnTo>
                  <a:lnTo>
                    <a:pt x="0" y="76200"/>
                  </a:lnTo>
                  <a:lnTo>
                    <a:pt x="1536" y="79248"/>
                  </a:lnTo>
                  <a:lnTo>
                    <a:pt x="4571" y="82296"/>
                  </a:lnTo>
                  <a:lnTo>
                    <a:pt x="7619" y="83820"/>
                  </a:lnTo>
                  <a:lnTo>
                    <a:pt x="12192" y="83820"/>
                  </a:lnTo>
                  <a:lnTo>
                    <a:pt x="15252" y="80772"/>
                  </a:lnTo>
                  <a:lnTo>
                    <a:pt x="18287" y="79248"/>
                  </a:lnTo>
                  <a:lnTo>
                    <a:pt x="18287" y="70104"/>
                  </a:lnTo>
                  <a:lnTo>
                    <a:pt x="15252" y="68580"/>
                  </a:lnTo>
                  <a:lnTo>
                    <a:pt x="13715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0" name="object 140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2360764" y="8136826"/>
            <a:ext cx="728002" cy="143446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3186392" y="8132254"/>
            <a:ext cx="580390" cy="143510"/>
          </a:xfrm>
          <a:custGeom>
            <a:avLst/>
            <a:gdLst/>
            <a:ahLst/>
            <a:cxnLst/>
            <a:rect l="l" t="t" r="r" b="b"/>
            <a:pathLst>
              <a:path w="580389" h="143509">
                <a:moveTo>
                  <a:pt x="56489" y="44297"/>
                </a:moveTo>
                <a:lnTo>
                  <a:pt x="47345" y="38201"/>
                </a:lnTo>
                <a:lnTo>
                  <a:pt x="42773" y="44297"/>
                </a:lnTo>
                <a:lnTo>
                  <a:pt x="36677" y="48869"/>
                </a:lnTo>
                <a:lnTo>
                  <a:pt x="32105" y="53441"/>
                </a:lnTo>
                <a:lnTo>
                  <a:pt x="22961" y="41249"/>
                </a:lnTo>
                <a:lnTo>
                  <a:pt x="15240" y="36677"/>
                </a:lnTo>
                <a:lnTo>
                  <a:pt x="9144" y="42773"/>
                </a:lnTo>
                <a:lnTo>
                  <a:pt x="15240" y="48869"/>
                </a:lnTo>
                <a:lnTo>
                  <a:pt x="19913" y="54965"/>
                </a:lnTo>
                <a:lnTo>
                  <a:pt x="24485" y="61061"/>
                </a:lnTo>
                <a:lnTo>
                  <a:pt x="18516" y="65379"/>
                </a:lnTo>
                <a:lnTo>
                  <a:pt x="12242" y="69253"/>
                </a:lnTo>
                <a:lnTo>
                  <a:pt x="0" y="76301"/>
                </a:lnTo>
                <a:lnTo>
                  <a:pt x="1536" y="79349"/>
                </a:lnTo>
                <a:lnTo>
                  <a:pt x="4572" y="82397"/>
                </a:lnTo>
                <a:lnTo>
                  <a:pt x="6096" y="85445"/>
                </a:lnTo>
                <a:lnTo>
                  <a:pt x="11823" y="81762"/>
                </a:lnTo>
                <a:lnTo>
                  <a:pt x="17576" y="77635"/>
                </a:lnTo>
                <a:lnTo>
                  <a:pt x="23317" y="73240"/>
                </a:lnTo>
                <a:lnTo>
                  <a:pt x="29057" y="68681"/>
                </a:lnTo>
                <a:lnTo>
                  <a:pt x="30581" y="73253"/>
                </a:lnTo>
                <a:lnTo>
                  <a:pt x="0" y="111353"/>
                </a:lnTo>
                <a:lnTo>
                  <a:pt x="3048" y="114401"/>
                </a:lnTo>
                <a:lnTo>
                  <a:pt x="4572" y="117449"/>
                </a:lnTo>
                <a:lnTo>
                  <a:pt x="7620" y="120497"/>
                </a:lnTo>
                <a:lnTo>
                  <a:pt x="15646" y="113626"/>
                </a:lnTo>
                <a:lnTo>
                  <a:pt x="23520" y="106591"/>
                </a:lnTo>
                <a:lnTo>
                  <a:pt x="31076" y="99288"/>
                </a:lnTo>
                <a:lnTo>
                  <a:pt x="38201" y="91541"/>
                </a:lnTo>
                <a:lnTo>
                  <a:pt x="39725" y="97637"/>
                </a:lnTo>
                <a:lnTo>
                  <a:pt x="39725" y="123545"/>
                </a:lnTo>
                <a:lnTo>
                  <a:pt x="35153" y="128206"/>
                </a:lnTo>
                <a:lnTo>
                  <a:pt x="10668" y="128206"/>
                </a:lnTo>
                <a:lnTo>
                  <a:pt x="10769" y="133007"/>
                </a:lnTo>
                <a:lnTo>
                  <a:pt x="12192" y="135826"/>
                </a:lnTo>
                <a:lnTo>
                  <a:pt x="12192" y="138874"/>
                </a:lnTo>
                <a:lnTo>
                  <a:pt x="26009" y="138874"/>
                </a:lnTo>
                <a:lnTo>
                  <a:pt x="36245" y="137401"/>
                </a:lnTo>
                <a:lnTo>
                  <a:pt x="43916" y="132778"/>
                </a:lnTo>
                <a:lnTo>
                  <a:pt x="48717" y="124701"/>
                </a:lnTo>
                <a:lnTo>
                  <a:pt x="50279" y="113626"/>
                </a:lnTo>
                <a:lnTo>
                  <a:pt x="50177" y="108229"/>
                </a:lnTo>
                <a:lnTo>
                  <a:pt x="41198" y="68681"/>
                </a:lnTo>
                <a:lnTo>
                  <a:pt x="38201" y="62585"/>
                </a:lnTo>
                <a:lnTo>
                  <a:pt x="47345" y="53441"/>
                </a:lnTo>
                <a:lnTo>
                  <a:pt x="56489" y="44297"/>
                </a:lnTo>
                <a:close/>
              </a:path>
              <a:path w="580389" h="143509">
                <a:moveTo>
                  <a:pt x="135813" y="53441"/>
                </a:moveTo>
                <a:lnTo>
                  <a:pt x="129730" y="48869"/>
                </a:lnTo>
                <a:lnTo>
                  <a:pt x="114503" y="39725"/>
                </a:lnTo>
                <a:lnTo>
                  <a:pt x="108394" y="47345"/>
                </a:lnTo>
                <a:lnTo>
                  <a:pt x="117538" y="51917"/>
                </a:lnTo>
                <a:lnTo>
                  <a:pt x="123634" y="58013"/>
                </a:lnTo>
                <a:lnTo>
                  <a:pt x="129730" y="61061"/>
                </a:lnTo>
                <a:lnTo>
                  <a:pt x="135813" y="53441"/>
                </a:lnTo>
                <a:close/>
              </a:path>
              <a:path w="580389" h="143509">
                <a:moveTo>
                  <a:pt x="143459" y="132778"/>
                </a:moveTo>
                <a:lnTo>
                  <a:pt x="128638" y="123278"/>
                </a:lnTo>
                <a:lnTo>
                  <a:pt x="116395" y="110794"/>
                </a:lnTo>
                <a:lnTo>
                  <a:pt x="107010" y="95186"/>
                </a:lnTo>
                <a:lnTo>
                  <a:pt x="106311" y="93065"/>
                </a:lnTo>
                <a:lnTo>
                  <a:pt x="100774" y="76301"/>
                </a:lnTo>
                <a:lnTo>
                  <a:pt x="141922" y="76301"/>
                </a:lnTo>
                <a:lnTo>
                  <a:pt x="141922" y="67157"/>
                </a:lnTo>
                <a:lnTo>
                  <a:pt x="100774" y="67157"/>
                </a:lnTo>
                <a:lnTo>
                  <a:pt x="100774" y="39725"/>
                </a:lnTo>
                <a:lnTo>
                  <a:pt x="90106" y="39725"/>
                </a:lnTo>
                <a:lnTo>
                  <a:pt x="90106" y="67157"/>
                </a:lnTo>
                <a:lnTo>
                  <a:pt x="54965" y="67157"/>
                </a:lnTo>
                <a:lnTo>
                  <a:pt x="54965" y="76301"/>
                </a:lnTo>
                <a:lnTo>
                  <a:pt x="88582" y="76301"/>
                </a:lnTo>
                <a:lnTo>
                  <a:pt x="84277" y="94361"/>
                </a:lnTo>
                <a:lnTo>
                  <a:pt x="75958" y="109842"/>
                </a:lnTo>
                <a:lnTo>
                  <a:pt x="63639" y="123063"/>
                </a:lnTo>
                <a:lnTo>
                  <a:pt x="47345" y="134302"/>
                </a:lnTo>
                <a:lnTo>
                  <a:pt x="53441" y="140398"/>
                </a:lnTo>
                <a:lnTo>
                  <a:pt x="90182" y="108229"/>
                </a:lnTo>
                <a:lnTo>
                  <a:pt x="96215" y="93065"/>
                </a:lnTo>
                <a:lnTo>
                  <a:pt x="102158" y="108851"/>
                </a:lnTo>
                <a:lnTo>
                  <a:pt x="110680" y="122072"/>
                </a:lnTo>
                <a:lnTo>
                  <a:pt x="121500" y="133007"/>
                </a:lnTo>
                <a:lnTo>
                  <a:pt x="134315" y="141922"/>
                </a:lnTo>
                <a:lnTo>
                  <a:pt x="143459" y="132778"/>
                </a:lnTo>
                <a:close/>
              </a:path>
              <a:path w="580389" h="143509">
                <a:moveTo>
                  <a:pt x="143459" y="16764"/>
                </a:moveTo>
                <a:lnTo>
                  <a:pt x="103822" y="16764"/>
                </a:lnTo>
                <a:lnTo>
                  <a:pt x="103822" y="0"/>
                </a:lnTo>
                <a:lnTo>
                  <a:pt x="93154" y="0"/>
                </a:lnTo>
                <a:lnTo>
                  <a:pt x="93154" y="16764"/>
                </a:lnTo>
                <a:lnTo>
                  <a:pt x="53441" y="16764"/>
                </a:lnTo>
                <a:lnTo>
                  <a:pt x="53441" y="0"/>
                </a:lnTo>
                <a:lnTo>
                  <a:pt x="41249" y="0"/>
                </a:lnTo>
                <a:lnTo>
                  <a:pt x="41249" y="16764"/>
                </a:lnTo>
                <a:lnTo>
                  <a:pt x="1536" y="16764"/>
                </a:lnTo>
                <a:lnTo>
                  <a:pt x="1536" y="25908"/>
                </a:lnTo>
                <a:lnTo>
                  <a:pt x="41249" y="25908"/>
                </a:lnTo>
                <a:lnTo>
                  <a:pt x="41249" y="36677"/>
                </a:lnTo>
                <a:lnTo>
                  <a:pt x="53441" y="36677"/>
                </a:lnTo>
                <a:lnTo>
                  <a:pt x="53441" y="25908"/>
                </a:lnTo>
                <a:lnTo>
                  <a:pt x="93154" y="25908"/>
                </a:lnTo>
                <a:lnTo>
                  <a:pt x="93154" y="36677"/>
                </a:lnTo>
                <a:lnTo>
                  <a:pt x="103822" y="36677"/>
                </a:lnTo>
                <a:lnTo>
                  <a:pt x="103822" y="25908"/>
                </a:lnTo>
                <a:lnTo>
                  <a:pt x="143459" y="25908"/>
                </a:lnTo>
                <a:lnTo>
                  <a:pt x="143459" y="16764"/>
                </a:lnTo>
                <a:close/>
              </a:path>
              <a:path w="580389" h="143509">
                <a:moveTo>
                  <a:pt x="291566" y="129730"/>
                </a:moveTo>
                <a:lnTo>
                  <a:pt x="282638" y="123634"/>
                </a:lnTo>
                <a:lnTo>
                  <a:pt x="274332" y="116700"/>
                </a:lnTo>
                <a:lnTo>
                  <a:pt x="266598" y="108648"/>
                </a:lnTo>
                <a:lnTo>
                  <a:pt x="266344" y="108305"/>
                </a:lnTo>
                <a:lnTo>
                  <a:pt x="259461" y="99161"/>
                </a:lnTo>
                <a:lnTo>
                  <a:pt x="264223" y="90017"/>
                </a:lnTo>
                <a:lnTo>
                  <a:pt x="266903" y="84874"/>
                </a:lnTo>
                <a:lnTo>
                  <a:pt x="273354" y="67144"/>
                </a:lnTo>
                <a:lnTo>
                  <a:pt x="278955" y="45974"/>
                </a:lnTo>
                <a:lnTo>
                  <a:pt x="283845" y="21336"/>
                </a:lnTo>
                <a:lnTo>
                  <a:pt x="283845" y="12192"/>
                </a:lnTo>
                <a:lnTo>
                  <a:pt x="273189" y="12192"/>
                </a:lnTo>
                <a:lnTo>
                  <a:pt x="273189" y="22860"/>
                </a:lnTo>
                <a:lnTo>
                  <a:pt x="269227" y="44335"/>
                </a:lnTo>
                <a:lnTo>
                  <a:pt x="264414" y="62763"/>
                </a:lnTo>
                <a:lnTo>
                  <a:pt x="259029" y="78041"/>
                </a:lnTo>
                <a:lnTo>
                  <a:pt x="253377" y="90017"/>
                </a:lnTo>
                <a:lnTo>
                  <a:pt x="246443" y="76327"/>
                </a:lnTo>
                <a:lnTo>
                  <a:pt x="241363" y="60477"/>
                </a:lnTo>
                <a:lnTo>
                  <a:pt x="237718" y="42621"/>
                </a:lnTo>
                <a:lnTo>
                  <a:pt x="235089" y="22860"/>
                </a:lnTo>
                <a:lnTo>
                  <a:pt x="273189" y="22860"/>
                </a:lnTo>
                <a:lnTo>
                  <a:pt x="273189" y="12192"/>
                </a:lnTo>
                <a:lnTo>
                  <a:pt x="221361" y="12192"/>
                </a:lnTo>
                <a:lnTo>
                  <a:pt x="221361" y="7620"/>
                </a:lnTo>
                <a:lnTo>
                  <a:pt x="199936" y="7620"/>
                </a:lnTo>
                <a:lnTo>
                  <a:pt x="199936" y="100685"/>
                </a:lnTo>
                <a:lnTo>
                  <a:pt x="178714" y="104114"/>
                </a:lnTo>
                <a:lnTo>
                  <a:pt x="172504" y="105257"/>
                </a:lnTo>
                <a:lnTo>
                  <a:pt x="172504" y="79349"/>
                </a:lnTo>
                <a:lnTo>
                  <a:pt x="199936" y="79349"/>
                </a:lnTo>
                <a:lnTo>
                  <a:pt x="199936" y="70205"/>
                </a:lnTo>
                <a:lnTo>
                  <a:pt x="172504" y="70205"/>
                </a:lnTo>
                <a:lnTo>
                  <a:pt x="172504" y="48869"/>
                </a:lnTo>
                <a:lnTo>
                  <a:pt x="199936" y="48869"/>
                </a:lnTo>
                <a:lnTo>
                  <a:pt x="199936" y="39725"/>
                </a:lnTo>
                <a:lnTo>
                  <a:pt x="172504" y="39725"/>
                </a:lnTo>
                <a:lnTo>
                  <a:pt x="172504" y="18288"/>
                </a:lnTo>
                <a:lnTo>
                  <a:pt x="199936" y="18288"/>
                </a:lnTo>
                <a:lnTo>
                  <a:pt x="199936" y="7620"/>
                </a:lnTo>
                <a:lnTo>
                  <a:pt x="149542" y="7620"/>
                </a:lnTo>
                <a:lnTo>
                  <a:pt x="149542" y="18288"/>
                </a:lnTo>
                <a:lnTo>
                  <a:pt x="161836" y="18288"/>
                </a:lnTo>
                <a:lnTo>
                  <a:pt x="161836" y="106781"/>
                </a:lnTo>
                <a:lnTo>
                  <a:pt x="157264" y="106781"/>
                </a:lnTo>
                <a:lnTo>
                  <a:pt x="152692" y="108305"/>
                </a:lnTo>
                <a:lnTo>
                  <a:pt x="148018" y="108305"/>
                </a:lnTo>
                <a:lnTo>
                  <a:pt x="149542" y="118973"/>
                </a:lnTo>
                <a:lnTo>
                  <a:pt x="162242" y="116700"/>
                </a:lnTo>
                <a:lnTo>
                  <a:pt x="174777" y="114592"/>
                </a:lnTo>
                <a:lnTo>
                  <a:pt x="187350" y="112763"/>
                </a:lnTo>
                <a:lnTo>
                  <a:pt x="199936" y="111353"/>
                </a:lnTo>
                <a:lnTo>
                  <a:pt x="199936" y="141922"/>
                </a:lnTo>
                <a:lnTo>
                  <a:pt x="210604" y="141922"/>
                </a:lnTo>
                <a:lnTo>
                  <a:pt x="210604" y="132778"/>
                </a:lnTo>
                <a:lnTo>
                  <a:pt x="210604" y="111353"/>
                </a:lnTo>
                <a:lnTo>
                  <a:pt x="210604" y="109829"/>
                </a:lnTo>
                <a:lnTo>
                  <a:pt x="216700" y="108305"/>
                </a:lnTo>
                <a:lnTo>
                  <a:pt x="221361" y="106781"/>
                </a:lnTo>
                <a:lnTo>
                  <a:pt x="227457" y="106781"/>
                </a:lnTo>
                <a:lnTo>
                  <a:pt x="227457" y="105257"/>
                </a:lnTo>
                <a:lnTo>
                  <a:pt x="227457" y="99161"/>
                </a:lnTo>
                <a:lnTo>
                  <a:pt x="227457" y="96113"/>
                </a:lnTo>
                <a:lnTo>
                  <a:pt x="221361" y="97637"/>
                </a:lnTo>
                <a:lnTo>
                  <a:pt x="216700" y="99161"/>
                </a:lnTo>
                <a:lnTo>
                  <a:pt x="210604" y="99161"/>
                </a:lnTo>
                <a:lnTo>
                  <a:pt x="210604" y="79349"/>
                </a:lnTo>
                <a:lnTo>
                  <a:pt x="210604" y="70205"/>
                </a:lnTo>
                <a:lnTo>
                  <a:pt x="210604" y="48869"/>
                </a:lnTo>
                <a:lnTo>
                  <a:pt x="210604" y="39725"/>
                </a:lnTo>
                <a:lnTo>
                  <a:pt x="210604" y="18288"/>
                </a:lnTo>
                <a:lnTo>
                  <a:pt x="219837" y="18288"/>
                </a:lnTo>
                <a:lnTo>
                  <a:pt x="219837" y="22860"/>
                </a:lnTo>
                <a:lnTo>
                  <a:pt x="224421" y="22860"/>
                </a:lnTo>
                <a:lnTo>
                  <a:pt x="227533" y="46621"/>
                </a:lnTo>
                <a:lnTo>
                  <a:pt x="232219" y="67335"/>
                </a:lnTo>
                <a:lnTo>
                  <a:pt x="238340" y="84899"/>
                </a:lnTo>
                <a:lnTo>
                  <a:pt x="245745" y="99161"/>
                </a:lnTo>
                <a:lnTo>
                  <a:pt x="238328" y="109118"/>
                </a:lnTo>
                <a:lnTo>
                  <a:pt x="229920" y="118224"/>
                </a:lnTo>
                <a:lnTo>
                  <a:pt x="220637" y="126212"/>
                </a:lnTo>
                <a:lnTo>
                  <a:pt x="210604" y="132778"/>
                </a:lnTo>
                <a:lnTo>
                  <a:pt x="212128" y="135826"/>
                </a:lnTo>
                <a:lnTo>
                  <a:pt x="253377" y="108305"/>
                </a:lnTo>
                <a:lnTo>
                  <a:pt x="260489" y="118059"/>
                </a:lnTo>
                <a:lnTo>
                  <a:pt x="267855" y="126644"/>
                </a:lnTo>
                <a:lnTo>
                  <a:pt x="275234" y="134099"/>
                </a:lnTo>
                <a:lnTo>
                  <a:pt x="282333" y="140398"/>
                </a:lnTo>
                <a:lnTo>
                  <a:pt x="285369" y="135826"/>
                </a:lnTo>
                <a:lnTo>
                  <a:pt x="288518" y="132778"/>
                </a:lnTo>
                <a:lnTo>
                  <a:pt x="291566" y="129730"/>
                </a:lnTo>
                <a:close/>
              </a:path>
              <a:path w="580389" h="143509">
                <a:moveTo>
                  <a:pt x="439585" y="128206"/>
                </a:moveTo>
                <a:lnTo>
                  <a:pt x="414896" y="127609"/>
                </a:lnTo>
                <a:lnTo>
                  <a:pt x="393395" y="125691"/>
                </a:lnTo>
                <a:lnTo>
                  <a:pt x="389953" y="125069"/>
                </a:lnTo>
                <a:lnTo>
                  <a:pt x="374751" y="122351"/>
                </a:lnTo>
                <a:lnTo>
                  <a:pt x="358711" y="117449"/>
                </a:lnTo>
                <a:lnTo>
                  <a:pt x="362318" y="112877"/>
                </a:lnTo>
                <a:lnTo>
                  <a:pt x="362750" y="112331"/>
                </a:lnTo>
                <a:lnTo>
                  <a:pt x="365950" y="106210"/>
                </a:lnTo>
                <a:lnTo>
                  <a:pt x="368566" y="99237"/>
                </a:lnTo>
                <a:lnTo>
                  <a:pt x="370916" y="91541"/>
                </a:lnTo>
                <a:lnTo>
                  <a:pt x="410540" y="91541"/>
                </a:lnTo>
                <a:lnTo>
                  <a:pt x="410540" y="97637"/>
                </a:lnTo>
                <a:lnTo>
                  <a:pt x="421297" y="97637"/>
                </a:lnTo>
                <a:lnTo>
                  <a:pt x="421297" y="80873"/>
                </a:lnTo>
                <a:lnTo>
                  <a:pt x="421297" y="65633"/>
                </a:lnTo>
                <a:lnTo>
                  <a:pt x="421297" y="56489"/>
                </a:lnTo>
                <a:lnTo>
                  <a:pt x="421297" y="41249"/>
                </a:lnTo>
                <a:lnTo>
                  <a:pt x="421297" y="30480"/>
                </a:lnTo>
                <a:lnTo>
                  <a:pt x="410540" y="30480"/>
                </a:lnTo>
                <a:lnTo>
                  <a:pt x="410540" y="41249"/>
                </a:lnTo>
                <a:lnTo>
                  <a:pt x="410540" y="56489"/>
                </a:lnTo>
                <a:lnTo>
                  <a:pt x="410540" y="65633"/>
                </a:lnTo>
                <a:lnTo>
                  <a:pt x="410540" y="80873"/>
                </a:lnTo>
                <a:lnTo>
                  <a:pt x="372440" y="80873"/>
                </a:lnTo>
                <a:lnTo>
                  <a:pt x="372440" y="76301"/>
                </a:lnTo>
                <a:lnTo>
                  <a:pt x="373951" y="71729"/>
                </a:lnTo>
                <a:lnTo>
                  <a:pt x="373951" y="65633"/>
                </a:lnTo>
                <a:lnTo>
                  <a:pt x="410540" y="65633"/>
                </a:lnTo>
                <a:lnTo>
                  <a:pt x="410540" y="56489"/>
                </a:lnTo>
                <a:lnTo>
                  <a:pt x="373951" y="56489"/>
                </a:lnTo>
                <a:lnTo>
                  <a:pt x="373951" y="41249"/>
                </a:lnTo>
                <a:lnTo>
                  <a:pt x="410540" y="41249"/>
                </a:lnTo>
                <a:lnTo>
                  <a:pt x="410540" y="30480"/>
                </a:lnTo>
                <a:lnTo>
                  <a:pt x="373951" y="30480"/>
                </a:lnTo>
                <a:lnTo>
                  <a:pt x="373951" y="18288"/>
                </a:lnTo>
                <a:lnTo>
                  <a:pt x="433489" y="18288"/>
                </a:lnTo>
                <a:lnTo>
                  <a:pt x="433489" y="7620"/>
                </a:lnTo>
                <a:lnTo>
                  <a:pt x="300710" y="7620"/>
                </a:lnTo>
                <a:lnTo>
                  <a:pt x="300710" y="18288"/>
                </a:lnTo>
                <a:lnTo>
                  <a:pt x="363296" y="18288"/>
                </a:lnTo>
                <a:lnTo>
                  <a:pt x="363296" y="30480"/>
                </a:lnTo>
                <a:lnTo>
                  <a:pt x="363296" y="41249"/>
                </a:lnTo>
                <a:lnTo>
                  <a:pt x="363296" y="56489"/>
                </a:lnTo>
                <a:lnTo>
                  <a:pt x="363296" y="65633"/>
                </a:lnTo>
                <a:lnTo>
                  <a:pt x="361772" y="71729"/>
                </a:lnTo>
                <a:lnTo>
                  <a:pt x="361772" y="80873"/>
                </a:lnTo>
                <a:lnTo>
                  <a:pt x="323570" y="80873"/>
                </a:lnTo>
                <a:lnTo>
                  <a:pt x="323570" y="65633"/>
                </a:lnTo>
                <a:lnTo>
                  <a:pt x="363296" y="65633"/>
                </a:lnTo>
                <a:lnTo>
                  <a:pt x="363296" y="56489"/>
                </a:lnTo>
                <a:lnTo>
                  <a:pt x="323570" y="56489"/>
                </a:lnTo>
                <a:lnTo>
                  <a:pt x="323570" y="41249"/>
                </a:lnTo>
                <a:lnTo>
                  <a:pt x="363296" y="41249"/>
                </a:lnTo>
                <a:lnTo>
                  <a:pt x="363296" y="30480"/>
                </a:lnTo>
                <a:lnTo>
                  <a:pt x="312902" y="30480"/>
                </a:lnTo>
                <a:lnTo>
                  <a:pt x="312902" y="91541"/>
                </a:lnTo>
                <a:lnTo>
                  <a:pt x="323570" y="91541"/>
                </a:lnTo>
                <a:lnTo>
                  <a:pt x="358711" y="91541"/>
                </a:lnTo>
                <a:lnTo>
                  <a:pt x="357187" y="100685"/>
                </a:lnTo>
                <a:lnTo>
                  <a:pt x="352526" y="108305"/>
                </a:lnTo>
                <a:lnTo>
                  <a:pt x="347954" y="112877"/>
                </a:lnTo>
                <a:lnTo>
                  <a:pt x="341350" y="108267"/>
                </a:lnTo>
                <a:lnTo>
                  <a:pt x="335153" y="103339"/>
                </a:lnTo>
                <a:lnTo>
                  <a:pt x="329298" y="97878"/>
                </a:lnTo>
                <a:lnTo>
                  <a:pt x="323570" y="91541"/>
                </a:lnTo>
                <a:lnTo>
                  <a:pt x="315950" y="96113"/>
                </a:lnTo>
                <a:lnTo>
                  <a:pt x="320827" y="103352"/>
                </a:lnTo>
                <a:lnTo>
                  <a:pt x="326237" y="109258"/>
                </a:lnTo>
                <a:lnTo>
                  <a:pt x="332232" y="114338"/>
                </a:lnTo>
                <a:lnTo>
                  <a:pt x="338810" y="118973"/>
                </a:lnTo>
                <a:lnTo>
                  <a:pt x="329996" y="123278"/>
                </a:lnTo>
                <a:lnTo>
                  <a:pt x="319760" y="127025"/>
                </a:lnTo>
                <a:lnTo>
                  <a:pt x="308368" y="130200"/>
                </a:lnTo>
                <a:lnTo>
                  <a:pt x="296138" y="132778"/>
                </a:lnTo>
                <a:lnTo>
                  <a:pt x="299186" y="135826"/>
                </a:lnTo>
                <a:lnTo>
                  <a:pt x="300710" y="138874"/>
                </a:lnTo>
                <a:lnTo>
                  <a:pt x="302234" y="143446"/>
                </a:lnTo>
                <a:lnTo>
                  <a:pt x="316471" y="139738"/>
                </a:lnTo>
                <a:lnTo>
                  <a:pt x="329285" y="135445"/>
                </a:lnTo>
                <a:lnTo>
                  <a:pt x="340372" y="130556"/>
                </a:lnTo>
                <a:lnTo>
                  <a:pt x="349478" y="125069"/>
                </a:lnTo>
                <a:lnTo>
                  <a:pt x="364985" y="131127"/>
                </a:lnTo>
                <a:lnTo>
                  <a:pt x="384048" y="135445"/>
                </a:lnTo>
                <a:lnTo>
                  <a:pt x="406819" y="138023"/>
                </a:lnTo>
                <a:lnTo>
                  <a:pt x="433489" y="138874"/>
                </a:lnTo>
                <a:lnTo>
                  <a:pt x="436537" y="132778"/>
                </a:lnTo>
                <a:lnTo>
                  <a:pt x="439585" y="128206"/>
                </a:lnTo>
                <a:close/>
              </a:path>
              <a:path w="580389" h="143509">
                <a:moveTo>
                  <a:pt x="572363" y="15240"/>
                </a:moveTo>
                <a:lnTo>
                  <a:pt x="503682" y="15240"/>
                </a:lnTo>
                <a:lnTo>
                  <a:pt x="509790" y="10668"/>
                </a:lnTo>
                <a:lnTo>
                  <a:pt x="514350" y="6096"/>
                </a:lnTo>
                <a:lnTo>
                  <a:pt x="518934" y="0"/>
                </a:lnTo>
                <a:lnTo>
                  <a:pt x="505206" y="0"/>
                </a:lnTo>
                <a:lnTo>
                  <a:pt x="493166" y="11150"/>
                </a:lnTo>
                <a:lnTo>
                  <a:pt x="479818" y="21729"/>
                </a:lnTo>
                <a:lnTo>
                  <a:pt x="465048" y="31762"/>
                </a:lnTo>
                <a:lnTo>
                  <a:pt x="448729" y="41249"/>
                </a:lnTo>
                <a:lnTo>
                  <a:pt x="457873" y="50393"/>
                </a:lnTo>
                <a:lnTo>
                  <a:pt x="467626" y="44424"/>
                </a:lnTo>
                <a:lnTo>
                  <a:pt x="476542" y="38150"/>
                </a:lnTo>
                <a:lnTo>
                  <a:pt x="484911" y="31877"/>
                </a:lnTo>
                <a:lnTo>
                  <a:pt x="493014" y="25908"/>
                </a:lnTo>
                <a:lnTo>
                  <a:pt x="553974" y="25908"/>
                </a:lnTo>
                <a:lnTo>
                  <a:pt x="544258" y="32804"/>
                </a:lnTo>
                <a:lnTo>
                  <a:pt x="533400" y="39522"/>
                </a:lnTo>
                <a:lnTo>
                  <a:pt x="521398" y="45948"/>
                </a:lnTo>
                <a:lnTo>
                  <a:pt x="508254" y="51917"/>
                </a:lnTo>
                <a:lnTo>
                  <a:pt x="503682" y="47345"/>
                </a:lnTo>
                <a:lnTo>
                  <a:pt x="499110" y="41249"/>
                </a:lnTo>
                <a:lnTo>
                  <a:pt x="493014" y="36677"/>
                </a:lnTo>
                <a:lnTo>
                  <a:pt x="485305" y="42773"/>
                </a:lnTo>
                <a:lnTo>
                  <a:pt x="489978" y="48869"/>
                </a:lnTo>
                <a:lnTo>
                  <a:pt x="494538" y="53441"/>
                </a:lnTo>
                <a:lnTo>
                  <a:pt x="499110" y="56489"/>
                </a:lnTo>
                <a:lnTo>
                  <a:pt x="486435" y="61709"/>
                </a:lnTo>
                <a:lnTo>
                  <a:pt x="473494" y="66217"/>
                </a:lnTo>
                <a:lnTo>
                  <a:pt x="445681" y="74777"/>
                </a:lnTo>
                <a:lnTo>
                  <a:pt x="447205" y="77825"/>
                </a:lnTo>
                <a:lnTo>
                  <a:pt x="450253" y="80873"/>
                </a:lnTo>
                <a:lnTo>
                  <a:pt x="451777" y="83921"/>
                </a:lnTo>
                <a:lnTo>
                  <a:pt x="485851" y="73380"/>
                </a:lnTo>
                <a:lnTo>
                  <a:pt x="517207" y="60096"/>
                </a:lnTo>
                <a:lnTo>
                  <a:pt x="532041" y="51917"/>
                </a:lnTo>
                <a:lnTo>
                  <a:pt x="545985" y="44234"/>
                </a:lnTo>
                <a:lnTo>
                  <a:pt x="572363" y="25908"/>
                </a:lnTo>
                <a:lnTo>
                  <a:pt x="572363" y="15240"/>
                </a:lnTo>
                <a:close/>
              </a:path>
              <a:path w="580389" h="143509">
                <a:moveTo>
                  <a:pt x="579983" y="70205"/>
                </a:moveTo>
                <a:lnTo>
                  <a:pt x="526542" y="70205"/>
                </a:lnTo>
                <a:lnTo>
                  <a:pt x="531114" y="67157"/>
                </a:lnTo>
                <a:lnTo>
                  <a:pt x="540270" y="58013"/>
                </a:lnTo>
                <a:lnTo>
                  <a:pt x="526542" y="58013"/>
                </a:lnTo>
                <a:lnTo>
                  <a:pt x="509968" y="71145"/>
                </a:lnTo>
                <a:lnTo>
                  <a:pt x="492391" y="82969"/>
                </a:lnTo>
                <a:lnTo>
                  <a:pt x="473951" y="93383"/>
                </a:lnTo>
                <a:lnTo>
                  <a:pt x="454825" y="102209"/>
                </a:lnTo>
                <a:lnTo>
                  <a:pt x="456349" y="105257"/>
                </a:lnTo>
                <a:lnTo>
                  <a:pt x="459397" y="108305"/>
                </a:lnTo>
                <a:lnTo>
                  <a:pt x="460921" y="111353"/>
                </a:lnTo>
                <a:lnTo>
                  <a:pt x="474624" y="105092"/>
                </a:lnTo>
                <a:lnTo>
                  <a:pt x="488200" y="97828"/>
                </a:lnTo>
                <a:lnTo>
                  <a:pt x="501497" y="89712"/>
                </a:lnTo>
                <a:lnTo>
                  <a:pt x="514350" y="80873"/>
                </a:lnTo>
                <a:lnTo>
                  <a:pt x="563219" y="80873"/>
                </a:lnTo>
                <a:lnTo>
                  <a:pt x="554583" y="89496"/>
                </a:lnTo>
                <a:lnTo>
                  <a:pt x="544842" y="97256"/>
                </a:lnTo>
                <a:lnTo>
                  <a:pt x="533971" y="104457"/>
                </a:lnTo>
                <a:lnTo>
                  <a:pt x="521970" y="111353"/>
                </a:lnTo>
                <a:lnTo>
                  <a:pt x="518934" y="105257"/>
                </a:lnTo>
                <a:lnTo>
                  <a:pt x="514350" y="100685"/>
                </a:lnTo>
                <a:lnTo>
                  <a:pt x="508254" y="96113"/>
                </a:lnTo>
                <a:lnTo>
                  <a:pt x="500646" y="102209"/>
                </a:lnTo>
                <a:lnTo>
                  <a:pt x="509790" y="111353"/>
                </a:lnTo>
                <a:lnTo>
                  <a:pt x="512826" y="115925"/>
                </a:lnTo>
                <a:lnTo>
                  <a:pt x="497878" y="121348"/>
                </a:lnTo>
                <a:lnTo>
                  <a:pt x="482485" y="126072"/>
                </a:lnTo>
                <a:lnTo>
                  <a:pt x="466242" y="129933"/>
                </a:lnTo>
                <a:lnTo>
                  <a:pt x="448729" y="132778"/>
                </a:lnTo>
                <a:lnTo>
                  <a:pt x="451777" y="135826"/>
                </a:lnTo>
                <a:lnTo>
                  <a:pt x="453301" y="140398"/>
                </a:lnTo>
                <a:lnTo>
                  <a:pt x="456349" y="143446"/>
                </a:lnTo>
                <a:lnTo>
                  <a:pt x="492404" y="135178"/>
                </a:lnTo>
                <a:lnTo>
                  <a:pt x="525018" y="121881"/>
                </a:lnTo>
                <a:lnTo>
                  <a:pt x="541934" y="111353"/>
                </a:lnTo>
                <a:lnTo>
                  <a:pt x="554202" y="103733"/>
                </a:lnTo>
                <a:lnTo>
                  <a:pt x="579983" y="80873"/>
                </a:lnTo>
                <a:lnTo>
                  <a:pt x="579983" y="70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777043" y="8130730"/>
            <a:ext cx="633730" cy="145415"/>
          </a:xfrm>
          <a:custGeom>
            <a:avLst/>
            <a:gdLst/>
            <a:ahLst/>
            <a:cxnLst/>
            <a:rect l="l" t="t" r="r" b="b"/>
            <a:pathLst>
              <a:path w="633729" h="145415">
                <a:moveTo>
                  <a:pt x="141922" y="65722"/>
                </a:moveTo>
                <a:lnTo>
                  <a:pt x="77825" y="65722"/>
                </a:lnTo>
                <a:lnTo>
                  <a:pt x="77825" y="22542"/>
                </a:lnTo>
                <a:lnTo>
                  <a:pt x="131254" y="22542"/>
                </a:lnTo>
                <a:lnTo>
                  <a:pt x="131254" y="12382"/>
                </a:lnTo>
                <a:lnTo>
                  <a:pt x="10668" y="12382"/>
                </a:lnTo>
                <a:lnTo>
                  <a:pt x="10668" y="22542"/>
                </a:lnTo>
                <a:lnTo>
                  <a:pt x="64096" y="22542"/>
                </a:lnTo>
                <a:lnTo>
                  <a:pt x="64096" y="65722"/>
                </a:lnTo>
                <a:lnTo>
                  <a:pt x="0" y="65722"/>
                </a:lnTo>
                <a:lnTo>
                  <a:pt x="0" y="75882"/>
                </a:lnTo>
                <a:lnTo>
                  <a:pt x="64096" y="75882"/>
                </a:lnTo>
                <a:lnTo>
                  <a:pt x="64096" y="143192"/>
                </a:lnTo>
                <a:lnTo>
                  <a:pt x="77825" y="143192"/>
                </a:lnTo>
                <a:lnTo>
                  <a:pt x="77825" y="75882"/>
                </a:lnTo>
                <a:lnTo>
                  <a:pt x="141922" y="75882"/>
                </a:lnTo>
                <a:lnTo>
                  <a:pt x="141922" y="65722"/>
                </a:lnTo>
                <a:close/>
              </a:path>
              <a:path w="633729" h="145415">
                <a:moveTo>
                  <a:pt x="198399" y="6096"/>
                </a:moveTo>
                <a:lnTo>
                  <a:pt x="187744" y="1524"/>
                </a:lnTo>
                <a:lnTo>
                  <a:pt x="180022" y="12674"/>
                </a:lnTo>
                <a:lnTo>
                  <a:pt x="170726" y="23253"/>
                </a:lnTo>
                <a:lnTo>
                  <a:pt x="160007" y="33286"/>
                </a:lnTo>
                <a:lnTo>
                  <a:pt x="148018" y="42773"/>
                </a:lnTo>
                <a:lnTo>
                  <a:pt x="151066" y="45821"/>
                </a:lnTo>
                <a:lnTo>
                  <a:pt x="154114" y="51917"/>
                </a:lnTo>
                <a:lnTo>
                  <a:pt x="166306" y="42773"/>
                </a:lnTo>
                <a:lnTo>
                  <a:pt x="172491" y="38201"/>
                </a:lnTo>
                <a:lnTo>
                  <a:pt x="172491" y="65633"/>
                </a:lnTo>
                <a:lnTo>
                  <a:pt x="183159" y="65633"/>
                </a:lnTo>
                <a:lnTo>
                  <a:pt x="183159" y="38201"/>
                </a:lnTo>
                <a:lnTo>
                  <a:pt x="183159" y="25908"/>
                </a:lnTo>
                <a:lnTo>
                  <a:pt x="187744" y="19812"/>
                </a:lnTo>
                <a:lnTo>
                  <a:pt x="193827" y="13716"/>
                </a:lnTo>
                <a:lnTo>
                  <a:pt x="198399" y="6096"/>
                </a:lnTo>
                <a:close/>
              </a:path>
              <a:path w="633729" h="145415">
                <a:moveTo>
                  <a:pt x="271653" y="71729"/>
                </a:moveTo>
                <a:lnTo>
                  <a:pt x="167932" y="71729"/>
                </a:lnTo>
                <a:lnTo>
                  <a:pt x="167932" y="118973"/>
                </a:lnTo>
                <a:lnTo>
                  <a:pt x="178587" y="118973"/>
                </a:lnTo>
                <a:lnTo>
                  <a:pt x="178587" y="80873"/>
                </a:lnTo>
                <a:lnTo>
                  <a:pt x="259461" y="80873"/>
                </a:lnTo>
                <a:lnTo>
                  <a:pt x="259461" y="118973"/>
                </a:lnTo>
                <a:lnTo>
                  <a:pt x="271653" y="118973"/>
                </a:lnTo>
                <a:lnTo>
                  <a:pt x="271653" y="80873"/>
                </a:lnTo>
                <a:lnTo>
                  <a:pt x="271653" y="71729"/>
                </a:lnTo>
                <a:close/>
              </a:path>
              <a:path w="633729" h="145415">
                <a:moveTo>
                  <a:pt x="283845" y="132778"/>
                </a:moveTo>
                <a:lnTo>
                  <a:pt x="237934" y="116192"/>
                </a:lnTo>
                <a:lnTo>
                  <a:pt x="222783" y="111353"/>
                </a:lnTo>
                <a:lnTo>
                  <a:pt x="224320" y="106781"/>
                </a:lnTo>
                <a:lnTo>
                  <a:pt x="224320" y="88493"/>
                </a:lnTo>
                <a:lnTo>
                  <a:pt x="213639" y="88493"/>
                </a:lnTo>
                <a:lnTo>
                  <a:pt x="213372" y="97688"/>
                </a:lnTo>
                <a:lnTo>
                  <a:pt x="212686" y="104876"/>
                </a:lnTo>
                <a:lnTo>
                  <a:pt x="174332" y="131419"/>
                </a:lnTo>
                <a:lnTo>
                  <a:pt x="152590" y="134302"/>
                </a:lnTo>
                <a:lnTo>
                  <a:pt x="154114" y="137350"/>
                </a:lnTo>
                <a:lnTo>
                  <a:pt x="155638" y="141922"/>
                </a:lnTo>
                <a:lnTo>
                  <a:pt x="157162" y="144970"/>
                </a:lnTo>
                <a:lnTo>
                  <a:pt x="180682" y="141592"/>
                </a:lnTo>
                <a:lnTo>
                  <a:pt x="198767" y="136207"/>
                </a:lnTo>
                <a:lnTo>
                  <a:pt x="211683" y="129082"/>
                </a:lnTo>
                <a:lnTo>
                  <a:pt x="219735" y="120497"/>
                </a:lnTo>
                <a:lnTo>
                  <a:pt x="233794" y="125615"/>
                </a:lnTo>
                <a:lnTo>
                  <a:pt x="248399" y="131597"/>
                </a:lnTo>
                <a:lnTo>
                  <a:pt x="279273" y="144970"/>
                </a:lnTo>
                <a:lnTo>
                  <a:pt x="283845" y="132778"/>
                </a:lnTo>
                <a:close/>
              </a:path>
              <a:path w="633729" h="145415">
                <a:moveTo>
                  <a:pt x="288417" y="33528"/>
                </a:moveTo>
                <a:lnTo>
                  <a:pt x="285369" y="32004"/>
                </a:lnTo>
                <a:lnTo>
                  <a:pt x="280797" y="30480"/>
                </a:lnTo>
                <a:lnTo>
                  <a:pt x="277749" y="28956"/>
                </a:lnTo>
                <a:lnTo>
                  <a:pt x="277749" y="35052"/>
                </a:lnTo>
                <a:lnTo>
                  <a:pt x="276225" y="39725"/>
                </a:lnTo>
                <a:lnTo>
                  <a:pt x="276174" y="44488"/>
                </a:lnTo>
                <a:lnTo>
                  <a:pt x="274701" y="50393"/>
                </a:lnTo>
                <a:lnTo>
                  <a:pt x="271653" y="51917"/>
                </a:lnTo>
                <a:lnTo>
                  <a:pt x="236601" y="51917"/>
                </a:lnTo>
                <a:lnTo>
                  <a:pt x="233464" y="48869"/>
                </a:lnTo>
                <a:lnTo>
                  <a:pt x="233464" y="41249"/>
                </a:lnTo>
                <a:lnTo>
                  <a:pt x="233464" y="36677"/>
                </a:lnTo>
                <a:lnTo>
                  <a:pt x="244983" y="32004"/>
                </a:lnTo>
                <a:lnTo>
                  <a:pt x="256400" y="27254"/>
                </a:lnTo>
                <a:lnTo>
                  <a:pt x="259448" y="25908"/>
                </a:lnTo>
                <a:lnTo>
                  <a:pt x="267830" y="22225"/>
                </a:lnTo>
                <a:lnTo>
                  <a:pt x="279273" y="16764"/>
                </a:lnTo>
                <a:lnTo>
                  <a:pt x="271653" y="7620"/>
                </a:lnTo>
                <a:lnTo>
                  <a:pt x="263118" y="12192"/>
                </a:lnTo>
                <a:lnTo>
                  <a:pt x="253733" y="16764"/>
                </a:lnTo>
                <a:lnTo>
                  <a:pt x="243751" y="21336"/>
                </a:lnTo>
                <a:lnTo>
                  <a:pt x="233464" y="25908"/>
                </a:lnTo>
                <a:lnTo>
                  <a:pt x="233464" y="3048"/>
                </a:lnTo>
                <a:lnTo>
                  <a:pt x="222783" y="3048"/>
                </a:lnTo>
                <a:lnTo>
                  <a:pt x="222783" y="28956"/>
                </a:lnTo>
                <a:lnTo>
                  <a:pt x="215011" y="31254"/>
                </a:lnTo>
                <a:lnTo>
                  <a:pt x="192303" y="38201"/>
                </a:lnTo>
                <a:lnTo>
                  <a:pt x="196888" y="48869"/>
                </a:lnTo>
                <a:lnTo>
                  <a:pt x="209829" y="44488"/>
                </a:lnTo>
                <a:lnTo>
                  <a:pt x="216154" y="42659"/>
                </a:lnTo>
                <a:lnTo>
                  <a:pt x="222783" y="41249"/>
                </a:lnTo>
                <a:lnTo>
                  <a:pt x="222808" y="44488"/>
                </a:lnTo>
                <a:lnTo>
                  <a:pt x="223926" y="52298"/>
                </a:lnTo>
                <a:lnTo>
                  <a:pt x="227368" y="58013"/>
                </a:lnTo>
                <a:lnTo>
                  <a:pt x="233108" y="61442"/>
                </a:lnTo>
                <a:lnTo>
                  <a:pt x="241173" y="62585"/>
                </a:lnTo>
                <a:lnTo>
                  <a:pt x="277749" y="62585"/>
                </a:lnTo>
                <a:lnTo>
                  <a:pt x="283845" y="58013"/>
                </a:lnTo>
                <a:lnTo>
                  <a:pt x="285877" y="51917"/>
                </a:lnTo>
                <a:lnTo>
                  <a:pt x="286893" y="48869"/>
                </a:lnTo>
                <a:lnTo>
                  <a:pt x="286893" y="44297"/>
                </a:lnTo>
                <a:lnTo>
                  <a:pt x="288417" y="39725"/>
                </a:lnTo>
                <a:lnTo>
                  <a:pt x="288417" y="33528"/>
                </a:lnTo>
                <a:close/>
              </a:path>
              <a:path w="633729" h="145415">
                <a:moveTo>
                  <a:pt x="331177" y="19812"/>
                </a:moveTo>
                <a:lnTo>
                  <a:pt x="325158" y="15227"/>
                </a:lnTo>
                <a:lnTo>
                  <a:pt x="318985" y="10858"/>
                </a:lnTo>
                <a:lnTo>
                  <a:pt x="312750" y="6743"/>
                </a:lnTo>
                <a:lnTo>
                  <a:pt x="306806" y="3048"/>
                </a:lnTo>
                <a:lnTo>
                  <a:pt x="300609" y="10668"/>
                </a:lnTo>
                <a:lnTo>
                  <a:pt x="306438" y="15265"/>
                </a:lnTo>
                <a:lnTo>
                  <a:pt x="312115" y="19621"/>
                </a:lnTo>
                <a:lnTo>
                  <a:pt x="317842" y="23749"/>
                </a:lnTo>
                <a:lnTo>
                  <a:pt x="323570" y="27432"/>
                </a:lnTo>
                <a:lnTo>
                  <a:pt x="331177" y="19812"/>
                </a:lnTo>
                <a:close/>
              </a:path>
              <a:path w="633729" h="145415">
                <a:moveTo>
                  <a:pt x="337273" y="44297"/>
                </a:moveTo>
                <a:lnTo>
                  <a:pt x="334238" y="38201"/>
                </a:lnTo>
                <a:lnTo>
                  <a:pt x="332701" y="33528"/>
                </a:lnTo>
                <a:lnTo>
                  <a:pt x="323532" y="41325"/>
                </a:lnTo>
                <a:lnTo>
                  <a:pt x="314210" y="48666"/>
                </a:lnTo>
                <a:lnTo>
                  <a:pt x="304584" y="55702"/>
                </a:lnTo>
                <a:lnTo>
                  <a:pt x="294513" y="62585"/>
                </a:lnTo>
                <a:lnTo>
                  <a:pt x="302221" y="71729"/>
                </a:lnTo>
                <a:lnTo>
                  <a:pt x="311340" y="64871"/>
                </a:lnTo>
                <a:lnTo>
                  <a:pt x="320319" y="58013"/>
                </a:lnTo>
                <a:lnTo>
                  <a:pt x="329006" y="51155"/>
                </a:lnTo>
                <a:lnTo>
                  <a:pt x="337273" y="44297"/>
                </a:lnTo>
                <a:close/>
              </a:path>
              <a:path w="633729" h="145415">
                <a:moveTo>
                  <a:pt x="415099" y="71729"/>
                </a:moveTo>
                <a:lnTo>
                  <a:pt x="341845" y="71729"/>
                </a:lnTo>
                <a:lnTo>
                  <a:pt x="315950" y="71729"/>
                </a:lnTo>
                <a:lnTo>
                  <a:pt x="315950" y="118973"/>
                </a:lnTo>
                <a:lnTo>
                  <a:pt x="326605" y="118973"/>
                </a:lnTo>
                <a:lnTo>
                  <a:pt x="326605" y="82397"/>
                </a:lnTo>
                <a:lnTo>
                  <a:pt x="404431" y="82397"/>
                </a:lnTo>
                <a:lnTo>
                  <a:pt x="404431" y="118973"/>
                </a:lnTo>
                <a:lnTo>
                  <a:pt x="415099" y="118973"/>
                </a:lnTo>
                <a:lnTo>
                  <a:pt x="415099" y="82397"/>
                </a:lnTo>
                <a:lnTo>
                  <a:pt x="415099" y="71729"/>
                </a:lnTo>
                <a:close/>
              </a:path>
              <a:path w="633729" h="145415">
                <a:moveTo>
                  <a:pt x="431863" y="134302"/>
                </a:moveTo>
                <a:lnTo>
                  <a:pt x="416737" y="128536"/>
                </a:lnTo>
                <a:lnTo>
                  <a:pt x="394804" y="120497"/>
                </a:lnTo>
                <a:lnTo>
                  <a:pt x="369277" y="111353"/>
                </a:lnTo>
                <a:lnTo>
                  <a:pt x="370852" y="105448"/>
                </a:lnTo>
                <a:lnTo>
                  <a:pt x="370903" y="86969"/>
                </a:lnTo>
                <a:lnTo>
                  <a:pt x="360133" y="86969"/>
                </a:lnTo>
                <a:lnTo>
                  <a:pt x="359841" y="97282"/>
                </a:lnTo>
                <a:lnTo>
                  <a:pt x="358990" y="105448"/>
                </a:lnTo>
                <a:lnTo>
                  <a:pt x="319087" y="130797"/>
                </a:lnTo>
                <a:lnTo>
                  <a:pt x="297561" y="132778"/>
                </a:lnTo>
                <a:lnTo>
                  <a:pt x="300609" y="137350"/>
                </a:lnTo>
                <a:lnTo>
                  <a:pt x="302221" y="140398"/>
                </a:lnTo>
                <a:lnTo>
                  <a:pt x="303745" y="144970"/>
                </a:lnTo>
                <a:lnTo>
                  <a:pt x="327190" y="140957"/>
                </a:lnTo>
                <a:lnTo>
                  <a:pt x="345084" y="135636"/>
                </a:lnTo>
                <a:lnTo>
                  <a:pt x="357530" y="128866"/>
                </a:lnTo>
                <a:lnTo>
                  <a:pt x="364705" y="120497"/>
                </a:lnTo>
                <a:lnTo>
                  <a:pt x="381355" y="127127"/>
                </a:lnTo>
                <a:lnTo>
                  <a:pt x="396989" y="133159"/>
                </a:lnTo>
                <a:lnTo>
                  <a:pt x="411734" y="138595"/>
                </a:lnTo>
                <a:lnTo>
                  <a:pt x="425767" y="143446"/>
                </a:lnTo>
                <a:lnTo>
                  <a:pt x="431863" y="134302"/>
                </a:lnTo>
                <a:close/>
              </a:path>
              <a:path w="633729" h="145415">
                <a:moveTo>
                  <a:pt x="436435" y="62585"/>
                </a:moveTo>
                <a:lnTo>
                  <a:pt x="420687" y="57416"/>
                </a:lnTo>
                <a:lnTo>
                  <a:pt x="407670" y="50952"/>
                </a:lnTo>
                <a:lnTo>
                  <a:pt x="398868" y="44297"/>
                </a:lnTo>
                <a:lnTo>
                  <a:pt x="397205" y="43040"/>
                </a:lnTo>
                <a:lnTo>
                  <a:pt x="389191" y="33528"/>
                </a:lnTo>
                <a:lnTo>
                  <a:pt x="390715" y="30480"/>
                </a:lnTo>
                <a:lnTo>
                  <a:pt x="390715" y="27432"/>
                </a:lnTo>
                <a:lnTo>
                  <a:pt x="392239" y="24384"/>
                </a:lnTo>
                <a:lnTo>
                  <a:pt x="418147" y="24384"/>
                </a:lnTo>
                <a:lnTo>
                  <a:pt x="410527" y="39725"/>
                </a:lnTo>
                <a:lnTo>
                  <a:pt x="416623" y="42773"/>
                </a:lnTo>
                <a:lnTo>
                  <a:pt x="421195" y="44297"/>
                </a:lnTo>
                <a:lnTo>
                  <a:pt x="430339" y="24384"/>
                </a:lnTo>
                <a:lnTo>
                  <a:pt x="430339" y="15240"/>
                </a:lnTo>
                <a:lnTo>
                  <a:pt x="361670" y="15240"/>
                </a:lnTo>
                <a:lnTo>
                  <a:pt x="363194" y="10668"/>
                </a:lnTo>
                <a:lnTo>
                  <a:pt x="364705" y="7620"/>
                </a:lnTo>
                <a:lnTo>
                  <a:pt x="366229" y="3048"/>
                </a:lnTo>
                <a:lnTo>
                  <a:pt x="355561" y="0"/>
                </a:lnTo>
                <a:lnTo>
                  <a:pt x="352704" y="10896"/>
                </a:lnTo>
                <a:lnTo>
                  <a:pt x="348703" y="20777"/>
                </a:lnTo>
                <a:lnTo>
                  <a:pt x="343560" y="29832"/>
                </a:lnTo>
                <a:lnTo>
                  <a:pt x="337273" y="38201"/>
                </a:lnTo>
                <a:lnTo>
                  <a:pt x="343382" y="41249"/>
                </a:lnTo>
                <a:lnTo>
                  <a:pt x="346417" y="44297"/>
                </a:lnTo>
                <a:lnTo>
                  <a:pt x="350989" y="38201"/>
                </a:lnTo>
                <a:lnTo>
                  <a:pt x="354050" y="32004"/>
                </a:lnTo>
                <a:lnTo>
                  <a:pt x="358609" y="24384"/>
                </a:lnTo>
                <a:lnTo>
                  <a:pt x="381571" y="24384"/>
                </a:lnTo>
                <a:lnTo>
                  <a:pt x="376961" y="37045"/>
                </a:lnTo>
                <a:lnTo>
                  <a:pt x="367614" y="47523"/>
                </a:lnTo>
                <a:lnTo>
                  <a:pt x="353415" y="55994"/>
                </a:lnTo>
                <a:lnTo>
                  <a:pt x="334238" y="62585"/>
                </a:lnTo>
                <a:lnTo>
                  <a:pt x="340321" y="68681"/>
                </a:lnTo>
                <a:lnTo>
                  <a:pt x="378358" y="52019"/>
                </a:lnTo>
                <a:lnTo>
                  <a:pt x="384619" y="44297"/>
                </a:lnTo>
                <a:lnTo>
                  <a:pt x="392595" y="52870"/>
                </a:lnTo>
                <a:lnTo>
                  <a:pt x="402717" y="60299"/>
                </a:lnTo>
                <a:lnTo>
                  <a:pt x="414832" y="66586"/>
                </a:lnTo>
                <a:lnTo>
                  <a:pt x="428815" y="71729"/>
                </a:lnTo>
                <a:lnTo>
                  <a:pt x="430339" y="68681"/>
                </a:lnTo>
                <a:lnTo>
                  <a:pt x="436435" y="62585"/>
                </a:lnTo>
                <a:close/>
              </a:path>
              <a:path w="633729" h="145415">
                <a:moveTo>
                  <a:pt x="462445" y="45821"/>
                </a:moveTo>
                <a:lnTo>
                  <a:pt x="459905" y="38036"/>
                </a:lnTo>
                <a:lnTo>
                  <a:pt x="457098" y="30683"/>
                </a:lnTo>
                <a:lnTo>
                  <a:pt x="454279" y="23647"/>
                </a:lnTo>
                <a:lnTo>
                  <a:pt x="451764" y="16764"/>
                </a:lnTo>
                <a:lnTo>
                  <a:pt x="442633" y="19812"/>
                </a:lnTo>
                <a:lnTo>
                  <a:pt x="444931" y="26098"/>
                </a:lnTo>
                <a:lnTo>
                  <a:pt x="450126" y="41554"/>
                </a:lnTo>
                <a:lnTo>
                  <a:pt x="453301" y="50393"/>
                </a:lnTo>
                <a:lnTo>
                  <a:pt x="462445" y="45821"/>
                </a:lnTo>
                <a:close/>
              </a:path>
              <a:path w="633729" h="145415">
                <a:moveTo>
                  <a:pt x="502069" y="96113"/>
                </a:moveTo>
                <a:lnTo>
                  <a:pt x="497484" y="91528"/>
                </a:lnTo>
                <a:lnTo>
                  <a:pt x="492912" y="86779"/>
                </a:lnTo>
                <a:lnTo>
                  <a:pt x="490308" y="83921"/>
                </a:lnTo>
                <a:lnTo>
                  <a:pt x="488924" y="82397"/>
                </a:lnTo>
                <a:lnTo>
                  <a:pt x="488340" y="81762"/>
                </a:lnTo>
                <a:lnTo>
                  <a:pt x="483768" y="76301"/>
                </a:lnTo>
                <a:lnTo>
                  <a:pt x="477672" y="82397"/>
                </a:lnTo>
                <a:lnTo>
                  <a:pt x="477672" y="67157"/>
                </a:lnTo>
                <a:lnTo>
                  <a:pt x="500545" y="67157"/>
                </a:lnTo>
                <a:lnTo>
                  <a:pt x="500545" y="58013"/>
                </a:lnTo>
                <a:lnTo>
                  <a:pt x="477672" y="58013"/>
                </a:lnTo>
                <a:lnTo>
                  <a:pt x="477672" y="3048"/>
                </a:lnTo>
                <a:lnTo>
                  <a:pt x="467004" y="3048"/>
                </a:lnTo>
                <a:lnTo>
                  <a:pt x="467004" y="58013"/>
                </a:lnTo>
                <a:lnTo>
                  <a:pt x="442633" y="58013"/>
                </a:lnTo>
                <a:lnTo>
                  <a:pt x="442633" y="67157"/>
                </a:lnTo>
                <a:lnTo>
                  <a:pt x="465480" y="67157"/>
                </a:lnTo>
                <a:lnTo>
                  <a:pt x="460590" y="79425"/>
                </a:lnTo>
                <a:lnTo>
                  <a:pt x="455002" y="90970"/>
                </a:lnTo>
                <a:lnTo>
                  <a:pt x="448538" y="101663"/>
                </a:lnTo>
                <a:lnTo>
                  <a:pt x="441096" y="111353"/>
                </a:lnTo>
                <a:lnTo>
                  <a:pt x="442633" y="115925"/>
                </a:lnTo>
                <a:lnTo>
                  <a:pt x="444157" y="118973"/>
                </a:lnTo>
                <a:lnTo>
                  <a:pt x="445668" y="123545"/>
                </a:lnTo>
                <a:lnTo>
                  <a:pt x="451358" y="116103"/>
                </a:lnTo>
                <a:lnTo>
                  <a:pt x="456907" y="107353"/>
                </a:lnTo>
                <a:lnTo>
                  <a:pt x="462165" y="97193"/>
                </a:lnTo>
                <a:lnTo>
                  <a:pt x="467004" y="85445"/>
                </a:lnTo>
                <a:lnTo>
                  <a:pt x="467004" y="143446"/>
                </a:lnTo>
                <a:lnTo>
                  <a:pt x="477672" y="143446"/>
                </a:lnTo>
                <a:lnTo>
                  <a:pt x="477672" y="85445"/>
                </a:lnTo>
                <a:lnTo>
                  <a:pt x="477672" y="83921"/>
                </a:lnTo>
                <a:lnTo>
                  <a:pt x="483768" y="90017"/>
                </a:lnTo>
                <a:lnTo>
                  <a:pt x="488340" y="96113"/>
                </a:lnTo>
                <a:lnTo>
                  <a:pt x="492912" y="103733"/>
                </a:lnTo>
                <a:lnTo>
                  <a:pt x="502069" y="96113"/>
                </a:lnTo>
                <a:close/>
              </a:path>
              <a:path w="633729" h="145415">
                <a:moveTo>
                  <a:pt x="502069" y="19812"/>
                </a:moveTo>
                <a:lnTo>
                  <a:pt x="491401" y="16764"/>
                </a:lnTo>
                <a:lnTo>
                  <a:pt x="486625" y="31483"/>
                </a:lnTo>
                <a:lnTo>
                  <a:pt x="483882" y="39357"/>
                </a:lnTo>
                <a:lnTo>
                  <a:pt x="480733" y="47345"/>
                </a:lnTo>
                <a:lnTo>
                  <a:pt x="489864" y="51917"/>
                </a:lnTo>
                <a:lnTo>
                  <a:pt x="493268" y="43268"/>
                </a:lnTo>
                <a:lnTo>
                  <a:pt x="496531" y="35293"/>
                </a:lnTo>
                <a:lnTo>
                  <a:pt x="499503" y="27622"/>
                </a:lnTo>
                <a:lnTo>
                  <a:pt x="502069" y="19812"/>
                </a:lnTo>
                <a:close/>
              </a:path>
              <a:path w="633729" h="145415">
                <a:moveTo>
                  <a:pt x="540258" y="71729"/>
                </a:moveTo>
                <a:lnTo>
                  <a:pt x="533628" y="67170"/>
                </a:lnTo>
                <a:lnTo>
                  <a:pt x="520966" y="58013"/>
                </a:lnTo>
                <a:lnTo>
                  <a:pt x="514350" y="53441"/>
                </a:lnTo>
                <a:lnTo>
                  <a:pt x="508254" y="61061"/>
                </a:lnTo>
                <a:lnTo>
                  <a:pt x="514845" y="65633"/>
                </a:lnTo>
                <a:lnTo>
                  <a:pt x="521017" y="70205"/>
                </a:lnTo>
                <a:lnTo>
                  <a:pt x="526897" y="74777"/>
                </a:lnTo>
                <a:lnTo>
                  <a:pt x="532638" y="79349"/>
                </a:lnTo>
                <a:lnTo>
                  <a:pt x="540258" y="71729"/>
                </a:lnTo>
                <a:close/>
              </a:path>
              <a:path w="633729" h="145415">
                <a:moveTo>
                  <a:pt x="541782" y="35052"/>
                </a:moveTo>
                <a:lnTo>
                  <a:pt x="536041" y="30480"/>
                </a:lnTo>
                <a:lnTo>
                  <a:pt x="530161" y="25908"/>
                </a:lnTo>
                <a:lnTo>
                  <a:pt x="523989" y="21336"/>
                </a:lnTo>
                <a:lnTo>
                  <a:pt x="517398" y="16764"/>
                </a:lnTo>
                <a:lnTo>
                  <a:pt x="511302" y="24384"/>
                </a:lnTo>
                <a:lnTo>
                  <a:pt x="517867" y="29857"/>
                </a:lnTo>
                <a:lnTo>
                  <a:pt x="523875" y="34912"/>
                </a:lnTo>
                <a:lnTo>
                  <a:pt x="529297" y="39687"/>
                </a:lnTo>
                <a:lnTo>
                  <a:pt x="534162" y="44297"/>
                </a:lnTo>
                <a:lnTo>
                  <a:pt x="541782" y="35052"/>
                </a:lnTo>
                <a:close/>
              </a:path>
              <a:path w="633729" h="145415">
                <a:moveTo>
                  <a:pt x="584542" y="83921"/>
                </a:moveTo>
                <a:lnTo>
                  <a:pt x="561594" y="86969"/>
                </a:lnTo>
                <a:lnTo>
                  <a:pt x="561594" y="3048"/>
                </a:lnTo>
                <a:lnTo>
                  <a:pt x="550926" y="3048"/>
                </a:lnTo>
                <a:lnTo>
                  <a:pt x="550926" y="88493"/>
                </a:lnTo>
                <a:lnTo>
                  <a:pt x="505206" y="93065"/>
                </a:lnTo>
                <a:lnTo>
                  <a:pt x="506730" y="103733"/>
                </a:lnTo>
                <a:lnTo>
                  <a:pt x="550926" y="97637"/>
                </a:lnTo>
                <a:lnTo>
                  <a:pt x="550926" y="143446"/>
                </a:lnTo>
                <a:lnTo>
                  <a:pt x="561594" y="143446"/>
                </a:lnTo>
                <a:lnTo>
                  <a:pt x="561594" y="97637"/>
                </a:lnTo>
                <a:lnTo>
                  <a:pt x="584542" y="94589"/>
                </a:lnTo>
                <a:lnTo>
                  <a:pt x="584542" y="86969"/>
                </a:lnTo>
                <a:lnTo>
                  <a:pt x="584542" y="83921"/>
                </a:lnTo>
                <a:close/>
              </a:path>
              <a:path w="633729" h="145415">
                <a:moveTo>
                  <a:pt x="630275" y="13716"/>
                </a:moveTo>
                <a:lnTo>
                  <a:pt x="616546" y="13716"/>
                </a:lnTo>
                <a:lnTo>
                  <a:pt x="618070" y="93065"/>
                </a:lnTo>
                <a:lnTo>
                  <a:pt x="628751" y="93065"/>
                </a:lnTo>
                <a:lnTo>
                  <a:pt x="630275" y="13716"/>
                </a:lnTo>
                <a:close/>
              </a:path>
              <a:path w="633729" h="145415">
                <a:moveTo>
                  <a:pt x="633310" y="114401"/>
                </a:moveTo>
                <a:lnTo>
                  <a:pt x="630275" y="111353"/>
                </a:lnTo>
                <a:lnTo>
                  <a:pt x="628751" y="108305"/>
                </a:lnTo>
                <a:lnTo>
                  <a:pt x="618070" y="108305"/>
                </a:lnTo>
                <a:lnTo>
                  <a:pt x="616546" y="111353"/>
                </a:lnTo>
                <a:lnTo>
                  <a:pt x="613498" y="114401"/>
                </a:lnTo>
                <a:lnTo>
                  <a:pt x="613498" y="118973"/>
                </a:lnTo>
                <a:lnTo>
                  <a:pt x="615022" y="122021"/>
                </a:lnTo>
                <a:lnTo>
                  <a:pt x="618070" y="125069"/>
                </a:lnTo>
                <a:lnTo>
                  <a:pt x="621131" y="126593"/>
                </a:lnTo>
                <a:lnTo>
                  <a:pt x="625690" y="126593"/>
                </a:lnTo>
                <a:lnTo>
                  <a:pt x="628751" y="125069"/>
                </a:lnTo>
                <a:lnTo>
                  <a:pt x="631786" y="122021"/>
                </a:lnTo>
                <a:lnTo>
                  <a:pt x="633310" y="118973"/>
                </a:lnTo>
                <a:lnTo>
                  <a:pt x="633310" y="1144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MzMWMxODA4NTc0OGVhMjlkMjMyNmRiYzBjZWJmNmQ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Calibri</vt:lpstr>
      <vt:lpstr>微软雅黑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微信：baozangnvhai0（添加每日分享方案）</dc:title>
  <dc:creator>微信：baozangnvhai0（添加每日分享方案）</dc:creator>
  <cp:keywords>微信：baozangnvhai0（添加每日分享方案）</cp:keywords>
  <dc:subject>微信：baozangnvhai0（添加每日分享方案）</dc:subject>
  <cp:lastModifiedBy>Gaagaaa</cp:lastModifiedBy>
  <cp:revision>1</cp:revision>
  <dcterms:created xsi:type="dcterms:W3CDTF">2023-05-27T07:42:58Z</dcterms:created>
  <dcterms:modified xsi:type="dcterms:W3CDTF">2023-05-27T07:42:58Z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2008-06-02T08:00:00Z</vt:filetime>
  </property>
  <property fmtid="{D5CDD505-2E9C-101B-9397-08002B2CF9AE}" pid="3" name="Creator">
    <vt:lpwstr>微信：baozangnvhai0（添加每日分享方案）</vt:lpwstr>
  </property>
  <property fmtid="{D5CDD505-2E9C-101B-9397-08002B2CF9AE}" pid="4" name="LastSaved">
    <vt:filetime>2023-05-27T08:00:00Z</vt:filetime>
  </property>
  <property fmtid="{D5CDD505-2E9C-101B-9397-08002B2CF9AE}" pid="5" name="ICV">
    <vt:lpwstr>44628C80543E4CFFAECB5606F8A5F6BB_12</vt:lpwstr>
  </property>
  <property fmtid="{D5CDD505-2E9C-101B-9397-08002B2CF9AE}" pid="6" name="KSOProductBuildVer">
    <vt:lpwstr>2052-11.1.0.14036</vt:lpwstr>
  </property>
</Properties>
</file>